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  <p:sldMasterId id="2147483697" r:id="rId2"/>
  </p:sldMasterIdLst>
  <p:sldIdLst>
    <p:sldId id="258" r:id="rId3"/>
    <p:sldId id="256" r:id="rId4"/>
    <p:sldId id="264" r:id="rId5"/>
    <p:sldId id="265" r:id="rId6"/>
    <p:sldId id="259" r:id="rId7"/>
    <p:sldId id="263" r:id="rId8"/>
    <p:sldId id="260" r:id="rId9"/>
    <p:sldId id="261" r:id="rId10"/>
    <p:sldId id="266" r:id="rId11"/>
    <p:sldId id="267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A7C3F8D-7C8D-4F47-97CE-E4E9251D91CD}" v="281" dt="2020-05-20T14:02:04.8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885" y="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le" userId="e2554c37-e717-43a0-ba79-1183ca921ccd" providerId="ADAL" clId="{DA7C3F8D-7C8D-4F47-97CE-E4E9251D91CD}"/>
    <pc:docChg chg="undo custSel addSld delSld modSld modMainMaster delSection modSection">
      <pc:chgData name="Danielle" userId="e2554c37-e717-43a0-ba79-1183ca921ccd" providerId="ADAL" clId="{DA7C3F8D-7C8D-4F47-97CE-E4E9251D91CD}" dt="2020-05-20T14:02:12.168" v="696" actId="20577"/>
      <pc:docMkLst>
        <pc:docMk/>
      </pc:docMkLst>
      <pc:sldChg chg="addSp delSp modSp mod delAnim modAnim">
        <pc:chgData name="Danielle" userId="e2554c37-e717-43a0-ba79-1183ca921ccd" providerId="ADAL" clId="{DA7C3F8D-7C8D-4F47-97CE-E4E9251D91CD}" dt="2020-05-19T20:27:57.082" v="238" actId="1035"/>
        <pc:sldMkLst>
          <pc:docMk/>
          <pc:sldMk cId="2976972385" sldId="256"/>
        </pc:sldMkLst>
        <pc:spChg chg="add mod">
          <ac:chgData name="Danielle" userId="e2554c37-e717-43a0-ba79-1183ca921ccd" providerId="ADAL" clId="{DA7C3F8D-7C8D-4F47-97CE-E4E9251D91CD}" dt="2020-05-19T20:11:31.447" v="74" actId="164"/>
          <ac:spMkLst>
            <pc:docMk/>
            <pc:sldMk cId="2976972385" sldId="256"/>
            <ac:spMk id="2" creationId="{BCAC1C21-D6FB-46A7-9E6B-7997B19DBA8A}"/>
          </ac:spMkLst>
        </pc:spChg>
        <pc:spChg chg="del mod">
          <ac:chgData name="Danielle" userId="e2554c37-e717-43a0-ba79-1183ca921ccd" providerId="ADAL" clId="{DA7C3F8D-7C8D-4F47-97CE-E4E9251D91CD}" dt="2020-05-19T20:07:54.103" v="26" actId="478"/>
          <ac:spMkLst>
            <pc:docMk/>
            <pc:sldMk cId="2976972385" sldId="256"/>
            <ac:spMk id="4" creationId="{00000000-0000-0000-0000-000000000000}"/>
          </ac:spMkLst>
        </pc:spChg>
        <pc:spChg chg="del mod">
          <ac:chgData name="Danielle" userId="e2554c37-e717-43a0-ba79-1183ca921ccd" providerId="ADAL" clId="{DA7C3F8D-7C8D-4F47-97CE-E4E9251D91CD}" dt="2020-05-19T20:07:54.103" v="26" actId="478"/>
          <ac:spMkLst>
            <pc:docMk/>
            <pc:sldMk cId="2976972385" sldId="256"/>
            <ac:spMk id="5" creationId="{00000000-0000-0000-0000-000000000000}"/>
          </ac:spMkLst>
        </pc:spChg>
        <pc:spChg chg="del mod">
          <ac:chgData name="Danielle" userId="e2554c37-e717-43a0-ba79-1183ca921ccd" providerId="ADAL" clId="{DA7C3F8D-7C8D-4F47-97CE-E4E9251D91CD}" dt="2020-05-19T20:07:54.103" v="26" actId="478"/>
          <ac:spMkLst>
            <pc:docMk/>
            <pc:sldMk cId="2976972385" sldId="256"/>
            <ac:spMk id="6" creationId="{00000000-0000-0000-0000-000000000000}"/>
          </ac:spMkLst>
        </pc:spChg>
        <pc:spChg chg="del mod">
          <ac:chgData name="Danielle" userId="e2554c37-e717-43a0-ba79-1183ca921ccd" providerId="ADAL" clId="{DA7C3F8D-7C8D-4F47-97CE-E4E9251D91CD}" dt="2020-05-19T20:07:54.103" v="26" actId="478"/>
          <ac:spMkLst>
            <pc:docMk/>
            <pc:sldMk cId="2976972385" sldId="256"/>
            <ac:spMk id="7" creationId="{00000000-0000-0000-0000-000000000000}"/>
          </ac:spMkLst>
        </pc:spChg>
        <pc:spChg chg="del mod">
          <ac:chgData name="Danielle" userId="e2554c37-e717-43a0-ba79-1183ca921ccd" providerId="ADAL" clId="{DA7C3F8D-7C8D-4F47-97CE-E4E9251D91CD}" dt="2020-05-19T20:07:54.103" v="26" actId="478"/>
          <ac:spMkLst>
            <pc:docMk/>
            <pc:sldMk cId="2976972385" sldId="256"/>
            <ac:spMk id="8" creationId="{00000000-0000-0000-0000-000000000000}"/>
          </ac:spMkLst>
        </pc:spChg>
        <pc:spChg chg="del mod">
          <ac:chgData name="Danielle" userId="e2554c37-e717-43a0-ba79-1183ca921ccd" providerId="ADAL" clId="{DA7C3F8D-7C8D-4F47-97CE-E4E9251D91CD}" dt="2020-05-19T20:07:54.103" v="26" actId="478"/>
          <ac:spMkLst>
            <pc:docMk/>
            <pc:sldMk cId="2976972385" sldId="256"/>
            <ac:spMk id="9" creationId="{00000000-0000-0000-0000-000000000000}"/>
          </ac:spMkLst>
        </pc:spChg>
        <pc:spChg chg="del mod">
          <ac:chgData name="Danielle" userId="e2554c37-e717-43a0-ba79-1183ca921ccd" providerId="ADAL" clId="{DA7C3F8D-7C8D-4F47-97CE-E4E9251D91CD}" dt="2020-05-19T20:07:54.103" v="26" actId="478"/>
          <ac:spMkLst>
            <pc:docMk/>
            <pc:sldMk cId="2976972385" sldId="256"/>
            <ac:spMk id="10" creationId="{00000000-0000-0000-0000-000000000000}"/>
          </ac:spMkLst>
        </pc:spChg>
        <pc:spChg chg="del mod">
          <ac:chgData name="Danielle" userId="e2554c37-e717-43a0-ba79-1183ca921ccd" providerId="ADAL" clId="{DA7C3F8D-7C8D-4F47-97CE-E4E9251D91CD}" dt="2020-05-19T20:07:54.103" v="26" actId="478"/>
          <ac:spMkLst>
            <pc:docMk/>
            <pc:sldMk cId="2976972385" sldId="256"/>
            <ac:spMk id="11" creationId="{00000000-0000-0000-0000-000000000000}"/>
          </ac:spMkLst>
        </pc:spChg>
        <pc:spChg chg="del mod">
          <ac:chgData name="Danielle" userId="e2554c37-e717-43a0-ba79-1183ca921ccd" providerId="ADAL" clId="{DA7C3F8D-7C8D-4F47-97CE-E4E9251D91CD}" dt="2020-05-19T20:07:54.103" v="26" actId="478"/>
          <ac:spMkLst>
            <pc:docMk/>
            <pc:sldMk cId="2976972385" sldId="256"/>
            <ac:spMk id="12" creationId="{00000000-0000-0000-0000-000000000000}"/>
          </ac:spMkLst>
        </pc:spChg>
        <pc:spChg chg="del mod">
          <ac:chgData name="Danielle" userId="e2554c37-e717-43a0-ba79-1183ca921ccd" providerId="ADAL" clId="{DA7C3F8D-7C8D-4F47-97CE-E4E9251D91CD}" dt="2020-05-19T20:07:54.103" v="26" actId="478"/>
          <ac:spMkLst>
            <pc:docMk/>
            <pc:sldMk cId="2976972385" sldId="256"/>
            <ac:spMk id="13" creationId="{00000000-0000-0000-0000-000000000000}"/>
          </ac:spMkLst>
        </pc:spChg>
        <pc:spChg chg="mod">
          <ac:chgData name="Danielle" userId="e2554c37-e717-43a0-ba79-1183ca921ccd" providerId="ADAL" clId="{DA7C3F8D-7C8D-4F47-97CE-E4E9251D91CD}" dt="2020-05-19T20:10:40.658" v="67" actId="113"/>
          <ac:spMkLst>
            <pc:docMk/>
            <pc:sldMk cId="2976972385" sldId="256"/>
            <ac:spMk id="14" creationId="{00000000-0000-0000-0000-000000000000}"/>
          </ac:spMkLst>
        </pc:spChg>
        <pc:spChg chg="add del mod">
          <ac:chgData name="Danielle" userId="e2554c37-e717-43a0-ba79-1183ca921ccd" providerId="ADAL" clId="{DA7C3F8D-7C8D-4F47-97CE-E4E9251D91CD}" dt="2020-05-19T20:08:55.212" v="34" actId="478"/>
          <ac:spMkLst>
            <pc:docMk/>
            <pc:sldMk cId="2976972385" sldId="256"/>
            <ac:spMk id="15" creationId="{F949CA6E-9332-41C9-9735-D01978F70183}"/>
          </ac:spMkLst>
        </pc:spChg>
        <pc:spChg chg="add del mod">
          <ac:chgData name="Danielle" userId="e2554c37-e717-43a0-ba79-1183ca921ccd" providerId="ADAL" clId="{DA7C3F8D-7C8D-4F47-97CE-E4E9251D91CD}" dt="2020-05-19T20:26:57.175" v="209" actId="478"/>
          <ac:spMkLst>
            <pc:docMk/>
            <pc:sldMk cId="2976972385" sldId="256"/>
            <ac:spMk id="20" creationId="{E9F1507B-9572-4A9B-BC11-7DB88D4C89BA}"/>
          </ac:spMkLst>
        </pc:spChg>
        <pc:spChg chg="add del mod">
          <ac:chgData name="Danielle" userId="e2554c37-e717-43a0-ba79-1183ca921ccd" providerId="ADAL" clId="{DA7C3F8D-7C8D-4F47-97CE-E4E9251D91CD}" dt="2020-05-19T20:11:07.742" v="72" actId="478"/>
          <ac:spMkLst>
            <pc:docMk/>
            <pc:sldMk cId="2976972385" sldId="256"/>
            <ac:spMk id="21" creationId="{D6F3FA75-2E03-465F-B7BC-D7DCD3E897F0}"/>
          </ac:spMkLst>
        </pc:spChg>
        <pc:spChg chg="add mod">
          <ac:chgData name="Danielle" userId="e2554c37-e717-43a0-ba79-1183ca921ccd" providerId="ADAL" clId="{DA7C3F8D-7C8D-4F47-97CE-E4E9251D91CD}" dt="2020-05-19T20:27:33.709" v="233" actId="20577"/>
          <ac:spMkLst>
            <pc:docMk/>
            <pc:sldMk cId="2976972385" sldId="256"/>
            <ac:spMk id="23" creationId="{576D747A-0DB7-4E0D-AF74-32C58C7FE06C}"/>
          </ac:spMkLst>
        </pc:spChg>
        <pc:grpChg chg="add mod">
          <ac:chgData name="Danielle" userId="e2554c37-e717-43a0-ba79-1183ca921ccd" providerId="ADAL" clId="{DA7C3F8D-7C8D-4F47-97CE-E4E9251D91CD}" dt="2020-05-19T20:27:57.082" v="238" actId="1035"/>
          <ac:grpSpMkLst>
            <pc:docMk/>
            <pc:sldMk cId="2976972385" sldId="256"/>
            <ac:grpSpMk id="22" creationId="{4D447348-9CB3-4329-A5F4-FA977478BC36}"/>
          </ac:grpSpMkLst>
        </pc:grpChg>
        <pc:cxnChg chg="add mod">
          <ac:chgData name="Danielle" userId="e2554c37-e717-43a0-ba79-1183ca921ccd" providerId="ADAL" clId="{DA7C3F8D-7C8D-4F47-97CE-E4E9251D91CD}" dt="2020-05-19T20:11:31.447" v="74" actId="164"/>
          <ac:cxnSpMkLst>
            <pc:docMk/>
            <pc:sldMk cId="2976972385" sldId="256"/>
            <ac:cxnSpMk id="16" creationId="{8549DCCD-72D8-4E55-9566-1088FD07241C}"/>
          </ac:cxnSpMkLst>
        </pc:cxnChg>
      </pc:sldChg>
      <pc:sldChg chg="del">
        <pc:chgData name="Danielle" userId="e2554c37-e717-43a0-ba79-1183ca921ccd" providerId="ADAL" clId="{DA7C3F8D-7C8D-4F47-97CE-E4E9251D91CD}" dt="2020-05-19T20:30:40.431" v="312" actId="47"/>
        <pc:sldMkLst>
          <pc:docMk/>
          <pc:sldMk cId="421187505" sldId="257"/>
        </pc:sldMkLst>
      </pc:sldChg>
      <pc:sldChg chg="addSp delSp modSp mod">
        <pc:chgData name="Danielle" userId="e2554c37-e717-43a0-ba79-1183ca921ccd" providerId="ADAL" clId="{DA7C3F8D-7C8D-4F47-97CE-E4E9251D91CD}" dt="2020-05-19T20:14:09.023" v="105" actId="403"/>
        <pc:sldMkLst>
          <pc:docMk/>
          <pc:sldMk cId="421187505" sldId="258"/>
        </pc:sldMkLst>
        <pc:spChg chg="mod">
          <ac:chgData name="Danielle" userId="e2554c37-e717-43a0-ba79-1183ca921ccd" providerId="ADAL" clId="{DA7C3F8D-7C8D-4F47-97CE-E4E9251D91CD}" dt="2020-05-19T20:06:31.136" v="14" actId="13822"/>
          <ac:spMkLst>
            <pc:docMk/>
            <pc:sldMk cId="421187505" sldId="258"/>
            <ac:spMk id="3" creationId="{00000000-0000-0000-0000-000000000000}"/>
          </ac:spMkLst>
        </pc:spChg>
        <pc:spChg chg="mod">
          <ac:chgData name="Danielle" userId="e2554c37-e717-43a0-ba79-1183ca921ccd" providerId="ADAL" clId="{DA7C3F8D-7C8D-4F47-97CE-E4E9251D91CD}" dt="2020-05-19T20:06:31.136" v="14" actId="13822"/>
          <ac:spMkLst>
            <pc:docMk/>
            <pc:sldMk cId="421187505" sldId="258"/>
            <ac:spMk id="5" creationId="{00000000-0000-0000-0000-000000000000}"/>
          </ac:spMkLst>
        </pc:spChg>
        <pc:spChg chg="mod">
          <ac:chgData name="Danielle" userId="e2554c37-e717-43a0-ba79-1183ca921ccd" providerId="ADAL" clId="{DA7C3F8D-7C8D-4F47-97CE-E4E9251D91CD}" dt="2020-05-19T20:06:31.136" v="14" actId="13822"/>
          <ac:spMkLst>
            <pc:docMk/>
            <pc:sldMk cId="421187505" sldId="258"/>
            <ac:spMk id="6" creationId="{00000000-0000-0000-0000-000000000000}"/>
          </ac:spMkLst>
        </pc:spChg>
        <pc:spChg chg="mod">
          <ac:chgData name="Danielle" userId="e2554c37-e717-43a0-ba79-1183ca921ccd" providerId="ADAL" clId="{DA7C3F8D-7C8D-4F47-97CE-E4E9251D91CD}" dt="2020-05-19T20:06:14.461" v="13" actId="2711"/>
          <ac:spMkLst>
            <pc:docMk/>
            <pc:sldMk cId="421187505" sldId="258"/>
            <ac:spMk id="7" creationId="{00000000-0000-0000-0000-000000000000}"/>
          </ac:spMkLst>
        </pc:spChg>
        <pc:spChg chg="add mod">
          <ac:chgData name="Danielle" userId="e2554c37-e717-43a0-ba79-1183ca921ccd" providerId="ADAL" clId="{DA7C3F8D-7C8D-4F47-97CE-E4E9251D91CD}" dt="2020-05-19T20:07:13.943" v="21" actId="14100"/>
          <ac:spMkLst>
            <pc:docMk/>
            <pc:sldMk cId="421187505" sldId="258"/>
            <ac:spMk id="8" creationId="{5838E79C-B1D5-4E7C-82A6-AACDA9E81E12}"/>
          </ac:spMkLst>
        </pc:spChg>
        <pc:spChg chg="del mod">
          <ac:chgData name="Danielle" userId="e2554c37-e717-43a0-ba79-1183ca921ccd" providerId="ADAL" clId="{DA7C3F8D-7C8D-4F47-97CE-E4E9251D91CD}" dt="2020-05-19T20:06:34.916" v="15" actId="478"/>
          <ac:spMkLst>
            <pc:docMk/>
            <pc:sldMk cId="421187505" sldId="258"/>
            <ac:spMk id="9" creationId="{00000000-0000-0000-0000-000000000000}"/>
          </ac:spMkLst>
        </pc:spChg>
        <pc:spChg chg="mod">
          <ac:chgData name="Danielle" userId="e2554c37-e717-43a0-ba79-1183ca921ccd" providerId="ADAL" clId="{DA7C3F8D-7C8D-4F47-97CE-E4E9251D91CD}" dt="2020-05-19T20:06:14.461" v="13" actId="2711"/>
          <ac:spMkLst>
            <pc:docMk/>
            <pc:sldMk cId="421187505" sldId="258"/>
            <ac:spMk id="10" creationId="{00000000-0000-0000-0000-000000000000}"/>
          </ac:spMkLst>
        </pc:spChg>
        <pc:spChg chg="mod">
          <ac:chgData name="Danielle" userId="e2554c37-e717-43a0-ba79-1183ca921ccd" providerId="ADAL" clId="{DA7C3F8D-7C8D-4F47-97CE-E4E9251D91CD}" dt="2020-05-19T20:06:14.461" v="13" actId="2711"/>
          <ac:spMkLst>
            <pc:docMk/>
            <pc:sldMk cId="421187505" sldId="258"/>
            <ac:spMk id="13" creationId="{00000000-0000-0000-0000-000000000000}"/>
          </ac:spMkLst>
        </pc:spChg>
        <pc:spChg chg="mod">
          <ac:chgData name="Danielle" userId="e2554c37-e717-43a0-ba79-1183ca921ccd" providerId="ADAL" clId="{DA7C3F8D-7C8D-4F47-97CE-E4E9251D91CD}" dt="2020-05-19T20:06:31.136" v="14" actId="13822"/>
          <ac:spMkLst>
            <pc:docMk/>
            <pc:sldMk cId="421187505" sldId="258"/>
            <ac:spMk id="14" creationId="{00000000-0000-0000-0000-000000000000}"/>
          </ac:spMkLst>
        </pc:spChg>
        <pc:spChg chg="mod">
          <ac:chgData name="Danielle" userId="e2554c37-e717-43a0-ba79-1183ca921ccd" providerId="ADAL" clId="{DA7C3F8D-7C8D-4F47-97CE-E4E9251D91CD}" dt="2020-05-19T20:06:31.136" v="14" actId="13822"/>
          <ac:spMkLst>
            <pc:docMk/>
            <pc:sldMk cId="421187505" sldId="258"/>
            <ac:spMk id="15" creationId="{00000000-0000-0000-0000-000000000000}"/>
          </ac:spMkLst>
        </pc:spChg>
        <pc:spChg chg="mod">
          <ac:chgData name="Danielle" userId="e2554c37-e717-43a0-ba79-1183ca921ccd" providerId="ADAL" clId="{DA7C3F8D-7C8D-4F47-97CE-E4E9251D91CD}" dt="2020-05-19T20:06:31.136" v="14" actId="13822"/>
          <ac:spMkLst>
            <pc:docMk/>
            <pc:sldMk cId="421187505" sldId="258"/>
            <ac:spMk id="16" creationId="{00000000-0000-0000-0000-000000000000}"/>
          </ac:spMkLst>
        </pc:spChg>
        <pc:spChg chg="mod">
          <ac:chgData name="Danielle" userId="e2554c37-e717-43a0-ba79-1183ca921ccd" providerId="ADAL" clId="{DA7C3F8D-7C8D-4F47-97CE-E4E9251D91CD}" dt="2020-05-19T20:14:04.245" v="104" actId="113"/>
          <ac:spMkLst>
            <pc:docMk/>
            <pc:sldMk cId="421187505" sldId="258"/>
            <ac:spMk id="22" creationId="{00000000-0000-0000-0000-000000000000}"/>
          </ac:spMkLst>
        </pc:spChg>
        <pc:spChg chg="mod">
          <ac:chgData name="Danielle" userId="e2554c37-e717-43a0-ba79-1183ca921ccd" providerId="ADAL" clId="{DA7C3F8D-7C8D-4F47-97CE-E4E9251D91CD}" dt="2020-05-19T20:14:09.023" v="105" actId="403"/>
          <ac:spMkLst>
            <pc:docMk/>
            <pc:sldMk cId="421187505" sldId="258"/>
            <ac:spMk id="23" creationId="{00000000-0000-0000-0000-000000000000}"/>
          </ac:spMkLst>
        </pc:spChg>
        <pc:spChg chg="mod">
          <ac:chgData name="Danielle" userId="e2554c37-e717-43a0-ba79-1183ca921ccd" providerId="ADAL" clId="{DA7C3F8D-7C8D-4F47-97CE-E4E9251D91CD}" dt="2020-05-19T20:06:14.461" v="13" actId="2711"/>
          <ac:spMkLst>
            <pc:docMk/>
            <pc:sldMk cId="421187505" sldId="258"/>
            <ac:spMk id="24" creationId="{00000000-0000-0000-0000-000000000000}"/>
          </ac:spMkLst>
        </pc:spChg>
        <pc:spChg chg="mod">
          <ac:chgData name="Danielle" userId="e2554c37-e717-43a0-ba79-1183ca921ccd" providerId="ADAL" clId="{DA7C3F8D-7C8D-4F47-97CE-E4E9251D91CD}" dt="2020-05-19T20:06:14.461" v="13" actId="2711"/>
          <ac:spMkLst>
            <pc:docMk/>
            <pc:sldMk cId="421187505" sldId="258"/>
            <ac:spMk id="25" creationId="{00000000-0000-0000-0000-000000000000}"/>
          </ac:spMkLst>
        </pc:spChg>
        <pc:spChg chg="mod">
          <ac:chgData name="Danielle" userId="e2554c37-e717-43a0-ba79-1183ca921ccd" providerId="ADAL" clId="{DA7C3F8D-7C8D-4F47-97CE-E4E9251D91CD}" dt="2020-05-19T20:06:14.461" v="13" actId="2711"/>
          <ac:spMkLst>
            <pc:docMk/>
            <pc:sldMk cId="421187505" sldId="258"/>
            <ac:spMk id="26" creationId="{00000000-0000-0000-0000-000000000000}"/>
          </ac:spMkLst>
        </pc:spChg>
        <pc:spChg chg="mod">
          <ac:chgData name="Danielle" userId="e2554c37-e717-43a0-ba79-1183ca921ccd" providerId="ADAL" clId="{DA7C3F8D-7C8D-4F47-97CE-E4E9251D91CD}" dt="2020-05-19T20:06:14.461" v="13" actId="2711"/>
          <ac:spMkLst>
            <pc:docMk/>
            <pc:sldMk cId="421187505" sldId="258"/>
            <ac:spMk id="27" creationId="{00000000-0000-0000-0000-000000000000}"/>
          </ac:spMkLst>
        </pc:spChg>
        <pc:spChg chg="mod">
          <ac:chgData name="Danielle" userId="e2554c37-e717-43a0-ba79-1183ca921ccd" providerId="ADAL" clId="{DA7C3F8D-7C8D-4F47-97CE-E4E9251D91CD}" dt="2020-05-19T20:06:31.136" v="14" actId="13822"/>
          <ac:spMkLst>
            <pc:docMk/>
            <pc:sldMk cId="421187505" sldId="258"/>
            <ac:spMk id="28" creationId="{00000000-0000-0000-0000-000000000000}"/>
          </ac:spMkLst>
        </pc:spChg>
        <pc:grpChg chg="mod">
          <ac:chgData name="Danielle" userId="e2554c37-e717-43a0-ba79-1183ca921ccd" providerId="ADAL" clId="{DA7C3F8D-7C8D-4F47-97CE-E4E9251D91CD}" dt="2020-05-19T20:06:14.461" v="13" actId="2711"/>
          <ac:grpSpMkLst>
            <pc:docMk/>
            <pc:sldMk cId="421187505" sldId="258"/>
            <ac:grpSpMk id="2" creationId="{00000000-0000-0000-0000-000000000000}"/>
          </ac:grpSpMkLst>
        </pc:grpChg>
        <pc:grpChg chg="mod">
          <ac:chgData name="Danielle" userId="e2554c37-e717-43a0-ba79-1183ca921ccd" providerId="ADAL" clId="{DA7C3F8D-7C8D-4F47-97CE-E4E9251D91CD}" dt="2020-05-19T20:06:14.461" v="13" actId="2711"/>
          <ac:grpSpMkLst>
            <pc:docMk/>
            <pc:sldMk cId="421187505" sldId="258"/>
            <ac:grpSpMk id="11" creationId="{00000000-0000-0000-0000-000000000000}"/>
          </ac:grpSpMkLst>
        </pc:grpChg>
        <pc:grpChg chg="mod">
          <ac:chgData name="Danielle" userId="e2554c37-e717-43a0-ba79-1183ca921ccd" providerId="ADAL" clId="{DA7C3F8D-7C8D-4F47-97CE-E4E9251D91CD}" dt="2020-05-19T20:06:14.461" v="13" actId="2711"/>
          <ac:grpSpMkLst>
            <pc:docMk/>
            <pc:sldMk cId="421187505" sldId="258"/>
            <ac:grpSpMk id="12" creationId="{00000000-0000-0000-0000-000000000000}"/>
          </ac:grpSpMkLst>
        </pc:grpChg>
      </pc:sldChg>
      <pc:sldChg chg="addSp delSp modSp mod delAnim modAnim">
        <pc:chgData name="Danielle" userId="e2554c37-e717-43a0-ba79-1183ca921ccd" providerId="ADAL" clId="{DA7C3F8D-7C8D-4F47-97CE-E4E9251D91CD}" dt="2020-05-19T20:44:44.124" v="492"/>
        <pc:sldMkLst>
          <pc:docMk/>
          <pc:sldMk cId="421187505" sldId="259"/>
        </pc:sldMkLst>
        <pc:spChg chg="del">
          <ac:chgData name="Danielle" userId="e2554c37-e717-43a0-ba79-1183ca921ccd" providerId="ADAL" clId="{DA7C3F8D-7C8D-4F47-97CE-E4E9251D91CD}" dt="2020-05-19T20:31:20.539" v="313" actId="478"/>
          <ac:spMkLst>
            <pc:docMk/>
            <pc:sldMk cId="421187505" sldId="259"/>
            <ac:spMk id="2" creationId="{00000000-0000-0000-0000-000000000000}"/>
          </ac:spMkLst>
        </pc:spChg>
        <pc:spChg chg="del mod">
          <ac:chgData name="Danielle" userId="e2554c37-e717-43a0-ba79-1183ca921ccd" providerId="ADAL" clId="{DA7C3F8D-7C8D-4F47-97CE-E4E9251D91CD}" dt="2020-05-19T20:32:17.345" v="346" actId="478"/>
          <ac:spMkLst>
            <pc:docMk/>
            <pc:sldMk cId="421187505" sldId="259"/>
            <ac:spMk id="3" creationId="{00000000-0000-0000-0000-000000000000}"/>
          </ac:spMkLst>
        </pc:spChg>
        <pc:spChg chg="add del">
          <ac:chgData name="Danielle" userId="e2554c37-e717-43a0-ba79-1183ca921ccd" providerId="ADAL" clId="{DA7C3F8D-7C8D-4F47-97CE-E4E9251D91CD}" dt="2020-05-19T20:33:06.362" v="351" actId="478"/>
          <ac:spMkLst>
            <pc:docMk/>
            <pc:sldMk cId="421187505" sldId="259"/>
            <ac:spMk id="4" creationId="{00000000-0000-0000-0000-000000000000}"/>
          </ac:spMkLst>
        </pc:spChg>
        <pc:spChg chg="add del">
          <ac:chgData name="Danielle" userId="e2554c37-e717-43a0-ba79-1183ca921ccd" providerId="ADAL" clId="{DA7C3F8D-7C8D-4F47-97CE-E4E9251D91CD}" dt="2020-05-19T20:33:09.641" v="353" actId="478"/>
          <ac:spMkLst>
            <pc:docMk/>
            <pc:sldMk cId="421187505" sldId="259"/>
            <ac:spMk id="5" creationId="{00000000-0000-0000-0000-000000000000}"/>
          </ac:spMkLst>
        </pc:spChg>
        <pc:spChg chg="add del">
          <ac:chgData name="Danielle" userId="e2554c37-e717-43a0-ba79-1183ca921ccd" providerId="ADAL" clId="{DA7C3F8D-7C8D-4F47-97CE-E4E9251D91CD}" dt="2020-05-19T20:33:07.973" v="352" actId="478"/>
          <ac:spMkLst>
            <pc:docMk/>
            <pc:sldMk cId="421187505" sldId="259"/>
            <ac:spMk id="6" creationId="{00000000-0000-0000-0000-000000000000}"/>
          </ac:spMkLst>
        </pc:spChg>
        <pc:spChg chg="add del">
          <ac:chgData name="Danielle" userId="e2554c37-e717-43a0-ba79-1183ca921ccd" providerId="ADAL" clId="{DA7C3F8D-7C8D-4F47-97CE-E4E9251D91CD}" dt="2020-05-19T20:33:06.362" v="351" actId="478"/>
          <ac:spMkLst>
            <pc:docMk/>
            <pc:sldMk cId="421187505" sldId="259"/>
            <ac:spMk id="7" creationId="{00000000-0000-0000-0000-000000000000}"/>
          </ac:spMkLst>
        </pc:spChg>
        <pc:spChg chg="add del">
          <ac:chgData name="Danielle" userId="e2554c37-e717-43a0-ba79-1183ca921ccd" providerId="ADAL" clId="{DA7C3F8D-7C8D-4F47-97CE-E4E9251D91CD}" dt="2020-05-19T20:33:06.362" v="351" actId="478"/>
          <ac:spMkLst>
            <pc:docMk/>
            <pc:sldMk cId="421187505" sldId="259"/>
            <ac:spMk id="8" creationId="{00000000-0000-0000-0000-000000000000}"/>
          </ac:spMkLst>
        </pc:spChg>
        <pc:spChg chg="add mod">
          <ac:chgData name="Danielle" userId="e2554c37-e717-43a0-ba79-1183ca921ccd" providerId="ADAL" clId="{DA7C3F8D-7C8D-4F47-97CE-E4E9251D91CD}" dt="2020-05-19T20:39:03.163" v="412" actId="164"/>
          <ac:spMkLst>
            <pc:docMk/>
            <pc:sldMk cId="421187505" sldId="259"/>
            <ac:spMk id="9" creationId="{B948CD8D-59F2-4F8D-8A41-DA80C4FEB3D6}"/>
          </ac:spMkLst>
        </pc:spChg>
        <pc:spChg chg="add mod">
          <ac:chgData name="Danielle" userId="e2554c37-e717-43a0-ba79-1183ca921ccd" providerId="ADAL" clId="{DA7C3F8D-7C8D-4F47-97CE-E4E9251D91CD}" dt="2020-05-19T20:39:03.163" v="412" actId="164"/>
          <ac:spMkLst>
            <pc:docMk/>
            <pc:sldMk cId="421187505" sldId="259"/>
            <ac:spMk id="10" creationId="{C664BAED-972F-470A-B1C3-31FE25810AF5}"/>
          </ac:spMkLst>
        </pc:spChg>
        <pc:spChg chg="add mod">
          <ac:chgData name="Danielle" userId="e2554c37-e717-43a0-ba79-1183ca921ccd" providerId="ADAL" clId="{DA7C3F8D-7C8D-4F47-97CE-E4E9251D91CD}" dt="2020-05-19T20:39:03.163" v="412" actId="164"/>
          <ac:spMkLst>
            <pc:docMk/>
            <pc:sldMk cId="421187505" sldId="259"/>
            <ac:spMk id="11" creationId="{2D043C9B-96FB-4683-B351-80A25D855783}"/>
          </ac:spMkLst>
        </pc:spChg>
        <pc:spChg chg="add del">
          <ac:chgData name="Danielle" userId="e2554c37-e717-43a0-ba79-1183ca921ccd" providerId="ADAL" clId="{DA7C3F8D-7C8D-4F47-97CE-E4E9251D91CD}" dt="2020-05-19T20:33:06.362" v="351" actId="478"/>
          <ac:spMkLst>
            <pc:docMk/>
            <pc:sldMk cId="421187505" sldId="259"/>
            <ac:spMk id="12" creationId="{00000000-0000-0000-0000-000000000000}"/>
          </ac:spMkLst>
        </pc:spChg>
        <pc:spChg chg="add del">
          <ac:chgData name="Danielle" userId="e2554c37-e717-43a0-ba79-1183ca921ccd" providerId="ADAL" clId="{DA7C3F8D-7C8D-4F47-97CE-E4E9251D91CD}" dt="2020-05-19T20:33:06.362" v="351" actId="478"/>
          <ac:spMkLst>
            <pc:docMk/>
            <pc:sldMk cId="421187505" sldId="259"/>
            <ac:spMk id="13" creationId="{00000000-0000-0000-0000-000000000000}"/>
          </ac:spMkLst>
        </pc:spChg>
        <pc:spChg chg="del">
          <ac:chgData name="Danielle" userId="e2554c37-e717-43a0-ba79-1183ca921ccd" providerId="ADAL" clId="{DA7C3F8D-7C8D-4F47-97CE-E4E9251D91CD}" dt="2020-05-19T20:37:17.602" v="397" actId="478"/>
          <ac:spMkLst>
            <pc:docMk/>
            <pc:sldMk cId="421187505" sldId="259"/>
            <ac:spMk id="14" creationId="{00000000-0000-0000-0000-000000000000}"/>
          </ac:spMkLst>
        </pc:spChg>
        <pc:spChg chg="del">
          <ac:chgData name="Danielle" userId="e2554c37-e717-43a0-ba79-1183ca921ccd" providerId="ADAL" clId="{DA7C3F8D-7C8D-4F47-97CE-E4E9251D91CD}" dt="2020-05-19T20:37:17.602" v="397" actId="478"/>
          <ac:spMkLst>
            <pc:docMk/>
            <pc:sldMk cId="421187505" sldId="259"/>
            <ac:spMk id="15" creationId="{00000000-0000-0000-0000-000000000000}"/>
          </ac:spMkLst>
        </pc:spChg>
        <pc:spChg chg="del">
          <ac:chgData name="Danielle" userId="e2554c37-e717-43a0-ba79-1183ca921ccd" providerId="ADAL" clId="{DA7C3F8D-7C8D-4F47-97CE-E4E9251D91CD}" dt="2020-05-19T20:37:17.602" v="397" actId="478"/>
          <ac:spMkLst>
            <pc:docMk/>
            <pc:sldMk cId="421187505" sldId="259"/>
            <ac:spMk id="16" creationId="{00000000-0000-0000-0000-000000000000}"/>
          </ac:spMkLst>
        </pc:spChg>
        <pc:spChg chg="add mod">
          <ac:chgData name="Danielle" userId="e2554c37-e717-43a0-ba79-1183ca921ccd" providerId="ADAL" clId="{DA7C3F8D-7C8D-4F47-97CE-E4E9251D91CD}" dt="2020-05-19T20:31:27.070" v="327" actId="20577"/>
          <ac:spMkLst>
            <pc:docMk/>
            <pc:sldMk cId="421187505" sldId="259"/>
            <ac:spMk id="17" creationId="{F64439B7-EB04-4BAF-A537-8C49FC682C0F}"/>
          </ac:spMkLst>
        </pc:spChg>
        <pc:spChg chg="add mod">
          <ac:chgData name="Danielle" userId="e2554c37-e717-43a0-ba79-1183ca921ccd" providerId="ADAL" clId="{DA7C3F8D-7C8D-4F47-97CE-E4E9251D91CD}" dt="2020-05-19T20:32:14.646" v="345" actId="20577"/>
          <ac:spMkLst>
            <pc:docMk/>
            <pc:sldMk cId="421187505" sldId="259"/>
            <ac:spMk id="18" creationId="{464A9F39-C8A3-428E-8E38-34D4F4296D8F}"/>
          </ac:spMkLst>
        </pc:spChg>
        <pc:spChg chg="add del mod">
          <ac:chgData name="Danielle" userId="e2554c37-e717-43a0-ba79-1183ca921ccd" providerId="ADAL" clId="{DA7C3F8D-7C8D-4F47-97CE-E4E9251D91CD}" dt="2020-05-19T20:35:19.534" v="373" actId="478"/>
          <ac:spMkLst>
            <pc:docMk/>
            <pc:sldMk cId="421187505" sldId="259"/>
            <ac:spMk id="21" creationId="{B825DA5E-9C4E-4704-A889-B9CD9AD3258F}"/>
          </ac:spMkLst>
        </pc:spChg>
        <pc:spChg chg="add del mod">
          <ac:chgData name="Danielle" userId="e2554c37-e717-43a0-ba79-1183ca921ccd" providerId="ADAL" clId="{DA7C3F8D-7C8D-4F47-97CE-E4E9251D91CD}" dt="2020-05-19T20:35:19.534" v="373" actId="478"/>
          <ac:spMkLst>
            <pc:docMk/>
            <pc:sldMk cId="421187505" sldId="259"/>
            <ac:spMk id="22" creationId="{8EFECDF4-CFC6-4F79-9816-9163D679C4AE}"/>
          </ac:spMkLst>
        </pc:spChg>
        <pc:spChg chg="add mod">
          <ac:chgData name="Danielle" userId="e2554c37-e717-43a0-ba79-1183ca921ccd" providerId="ADAL" clId="{DA7C3F8D-7C8D-4F47-97CE-E4E9251D91CD}" dt="2020-05-19T20:39:03.163" v="412" actId="164"/>
          <ac:spMkLst>
            <pc:docMk/>
            <pc:sldMk cId="421187505" sldId="259"/>
            <ac:spMk id="23" creationId="{C97E3862-FD47-483F-8C5C-EC707EF005A1}"/>
          </ac:spMkLst>
        </pc:spChg>
        <pc:spChg chg="add mod">
          <ac:chgData name="Danielle" userId="e2554c37-e717-43a0-ba79-1183ca921ccd" providerId="ADAL" clId="{DA7C3F8D-7C8D-4F47-97CE-E4E9251D91CD}" dt="2020-05-19T20:39:03.163" v="412" actId="164"/>
          <ac:spMkLst>
            <pc:docMk/>
            <pc:sldMk cId="421187505" sldId="259"/>
            <ac:spMk id="24" creationId="{0608380D-7BDB-4678-8FAC-F11E26BD9BB6}"/>
          </ac:spMkLst>
        </pc:spChg>
        <pc:spChg chg="add mod">
          <ac:chgData name="Danielle" userId="e2554c37-e717-43a0-ba79-1183ca921ccd" providerId="ADAL" clId="{DA7C3F8D-7C8D-4F47-97CE-E4E9251D91CD}" dt="2020-05-19T20:39:03.163" v="412" actId="164"/>
          <ac:spMkLst>
            <pc:docMk/>
            <pc:sldMk cId="421187505" sldId="259"/>
            <ac:spMk id="26" creationId="{706F82EE-B224-4721-B1F9-8984DB494390}"/>
          </ac:spMkLst>
        </pc:spChg>
        <pc:spChg chg="add mod">
          <ac:chgData name="Danielle" userId="e2554c37-e717-43a0-ba79-1183ca921ccd" providerId="ADAL" clId="{DA7C3F8D-7C8D-4F47-97CE-E4E9251D91CD}" dt="2020-05-19T20:39:03.163" v="412" actId="164"/>
          <ac:spMkLst>
            <pc:docMk/>
            <pc:sldMk cId="421187505" sldId="259"/>
            <ac:spMk id="27" creationId="{176B2139-3A26-489E-9CCF-8D97C1CE3F3D}"/>
          </ac:spMkLst>
        </pc:spChg>
        <pc:spChg chg="add mod topLvl">
          <ac:chgData name="Danielle" userId="e2554c37-e717-43a0-ba79-1183ca921ccd" providerId="ADAL" clId="{DA7C3F8D-7C8D-4F47-97CE-E4E9251D91CD}" dt="2020-05-19T20:38:57.995" v="411" actId="164"/>
          <ac:spMkLst>
            <pc:docMk/>
            <pc:sldMk cId="421187505" sldId="259"/>
            <ac:spMk id="28" creationId="{C0953ACA-5158-468A-A2AA-C943AD2179E8}"/>
          </ac:spMkLst>
        </pc:spChg>
        <pc:spChg chg="add mod ord topLvl">
          <ac:chgData name="Danielle" userId="e2554c37-e717-43a0-ba79-1183ca921ccd" providerId="ADAL" clId="{DA7C3F8D-7C8D-4F47-97CE-E4E9251D91CD}" dt="2020-05-19T20:38:57.995" v="411" actId="164"/>
          <ac:spMkLst>
            <pc:docMk/>
            <pc:sldMk cId="421187505" sldId="259"/>
            <ac:spMk id="29" creationId="{E9B887DA-8D93-428F-AA30-D76E16F99EB4}"/>
          </ac:spMkLst>
        </pc:spChg>
        <pc:spChg chg="add mod topLvl">
          <ac:chgData name="Danielle" userId="e2554c37-e717-43a0-ba79-1183ca921ccd" providerId="ADAL" clId="{DA7C3F8D-7C8D-4F47-97CE-E4E9251D91CD}" dt="2020-05-19T20:38:57.995" v="411" actId="164"/>
          <ac:spMkLst>
            <pc:docMk/>
            <pc:sldMk cId="421187505" sldId="259"/>
            <ac:spMk id="30" creationId="{7B1717AD-C11D-4D8C-9344-5475EC03D8E8}"/>
          </ac:spMkLst>
        </pc:spChg>
        <pc:spChg chg="add mod topLvl">
          <ac:chgData name="Danielle" userId="e2554c37-e717-43a0-ba79-1183ca921ccd" providerId="ADAL" clId="{DA7C3F8D-7C8D-4F47-97CE-E4E9251D91CD}" dt="2020-05-19T20:38:57.995" v="411" actId="164"/>
          <ac:spMkLst>
            <pc:docMk/>
            <pc:sldMk cId="421187505" sldId="259"/>
            <ac:spMk id="31" creationId="{CB3F3475-FF4F-4586-9998-48A2295194C8}"/>
          </ac:spMkLst>
        </pc:spChg>
        <pc:spChg chg="add mod topLvl">
          <ac:chgData name="Danielle" userId="e2554c37-e717-43a0-ba79-1183ca921ccd" providerId="ADAL" clId="{DA7C3F8D-7C8D-4F47-97CE-E4E9251D91CD}" dt="2020-05-19T20:38:57.995" v="411" actId="164"/>
          <ac:spMkLst>
            <pc:docMk/>
            <pc:sldMk cId="421187505" sldId="259"/>
            <ac:spMk id="32" creationId="{9EE34958-8B4D-4C95-90A9-CDB408B8A00B}"/>
          </ac:spMkLst>
        </pc:spChg>
        <pc:spChg chg="add mod topLvl">
          <ac:chgData name="Danielle" userId="e2554c37-e717-43a0-ba79-1183ca921ccd" providerId="ADAL" clId="{DA7C3F8D-7C8D-4F47-97CE-E4E9251D91CD}" dt="2020-05-19T20:38:57.995" v="411" actId="164"/>
          <ac:spMkLst>
            <pc:docMk/>
            <pc:sldMk cId="421187505" sldId="259"/>
            <ac:spMk id="33" creationId="{8C563F5F-63CE-4D1F-97FE-05F5379EEDB6}"/>
          </ac:spMkLst>
        </pc:spChg>
        <pc:spChg chg="add mod topLvl">
          <ac:chgData name="Danielle" userId="e2554c37-e717-43a0-ba79-1183ca921ccd" providerId="ADAL" clId="{DA7C3F8D-7C8D-4F47-97CE-E4E9251D91CD}" dt="2020-05-19T20:38:57.995" v="411" actId="164"/>
          <ac:spMkLst>
            <pc:docMk/>
            <pc:sldMk cId="421187505" sldId="259"/>
            <ac:spMk id="34" creationId="{E91B4EF7-A1B6-4024-8A82-6C96AFFB23B8}"/>
          </ac:spMkLst>
        </pc:spChg>
        <pc:grpChg chg="add del mod topLvl">
          <ac:chgData name="Danielle" userId="e2554c37-e717-43a0-ba79-1183ca921ccd" providerId="ADAL" clId="{DA7C3F8D-7C8D-4F47-97CE-E4E9251D91CD}" dt="2020-05-19T20:38:50.643" v="410" actId="165"/>
          <ac:grpSpMkLst>
            <pc:docMk/>
            <pc:sldMk cId="421187505" sldId="259"/>
            <ac:grpSpMk id="19" creationId="{88FD9B73-E457-4E6F-9011-3E72783E13A8}"/>
          </ac:grpSpMkLst>
        </pc:grpChg>
        <pc:grpChg chg="add mod">
          <ac:chgData name="Danielle" userId="e2554c37-e717-43a0-ba79-1183ca921ccd" providerId="ADAL" clId="{DA7C3F8D-7C8D-4F47-97CE-E4E9251D91CD}" dt="2020-05-19T20:38:30.514" v="405" actId="164"/>
          <ac:grpSpMkLst>
            <pc:docMk/>
            <pc:sldMk cId="421187505" sldId="259"/>
            <ac:grpSpMk id="20" creationId="{7C466C28-C3F7-48CB-A2E6-9F7A9EDAAB6A}"/>
          </ac:grpSpMkLst>
        </pc:grpChg>
        <pc:grpChg chg="add del mod">
          <ac:chgData name="Danielle" userId="e2554c37-e717-43a0-ba79-1183ca921ccd" providerId="ADAL" clId="{DA7C3F8D-7C8D-4F47-97CE-E4E9251D91CD}" dt="2020-05-19T20:38:48.148" v="409" actId="165"/>
          <ac:grpSpMkLst>
            <pc:docMk/>
            <pc:sldMk cId="421187505" sldId="259"/>
            <ac:grpSpMk id="25" creationId="{26878155-6C6D-4B0F-8097-494C23579E55}"/>
          </ac:grpSpMkLst>
        </pc:grpChg>
        <pc:grpChg chg="add del mod">
          <ac:chgData name="Danielle" userId="e2554c37-e717-43a0-ba79-1183ca921ccd" providerId="ADAL" clId="{DA7C3F8D-7C8D-4F47-97CE-E4E9251D91CD}" dt="2020-05-19T20:43:54.419" v="483" actId="478"/>
          <ac:grpSpMkLst>
            <pc:docMk/>
            <pc:sldMk cId="421187505" sldId="259"/>
            <ac:grpSpMk id="35" creationId="{27C9A596-D389-494C-9D2B-357B348CF65F}"/>
          </ac:grpSpMkLst>
        </pc:grpChg>
        <pc:grpChg chg="add mod">
          <ac:chgData name="Danielle" userId="e2554c37-e717-43a0-ba79-1183ca921ccd" providerId="ADAL" clId="{DA7C3F8D-7C8D-4F47-97CE-E4E9251D91CD}" dt="2020-05-19T20:39:03.163" v="412" actId="164"/>
          <ac:grpSpMkLst>
            <pc:docMk/>
            <pc:sldMk cId="421187505" sldId="259"/>
            <ac:grpSpMk id="36" creationId="{F43823CF-C670-463A-9D4D-F512FBF04FEF}"/>
          </ac:grpSpMkLst>
        </pc:grpChg>
        <pc:picChg chg="add mod modCrop">
          <ac:chgData name="Danielle" userId="e2554c37-e717-43a0-ba79-1183ca921ccd" providerId="ADAL" clId="{DA7C3F8D-7C8D-4F47-97CE-E4E9251D91CD}" dt="2020-05-19T20:44:08.993" v="486" actId="1076"/>
          <ac:picMkLst>
            <pc:docMk/>
            <pc:sldMk cId="421187505" sldId="259"/>
            <ac:picMk id="37" creationId="{EEA5A927-39F4-4040-9A3B-3955A2BCD626}"/>
          </ac:picMkLst>
        </pc:picChg>
        <pc:picChg chg="add mod modCrop">
          <ac:chgData name="Danielle" userId="e2554c37-e717-43a0-ba79-1183ca921ccd" providerId="ADAL" clId="{DA7C3F8D-7C8D-4F47-97CE-E4E9251D91CD}" dt="2020-05-19T20:44:08.993" v="486" actId="1076"/>
          <ac:picMkLst>
            <pc:docMk/>
            <pc:sldMk cId="421187505" sldId="259"/>
            <ac:picMk id="38" creationId="{0FADFD56-AA65-41E2-8253-C0C7063F2E89}"/>
          </ac:picMkLst>
        </pc:picChg>
        <pc:picChg chg="add mod modCrop">
          <ac:chgData name="Danielle" userId="e2554c37-e717-43a0-ba79-1183ca921ccd" providerId="ADAL" clId="{DA7C3F8D-7C8D-4F47-97CE-E4E9251D91CD}" dt="2020-05-19T20:44:38.614" v="490" actId="1076"/>
          <ac:picMkLst>
            <pc:docMk/>
            <pc:sldMk cId="421187505" sldId="259"/>
            <ac:picMk id="39" creationId="{46DFEC1B-D6F7-4102-80CA-10AE1AF10F42}"/>
          </ac:picMkLst>
        </pc:picChg>
        <pc:picChg chg="del">
          <ac:chgData name="Danielle" userId="e2554c37-e717-43a0-ba79-1183ca921ccd" providerId="ADAL" clId="{DA7C3F8D-7C8D-4F47-97CE-E4E9251D91CD}" dt="2020-05-19T20:37:23.492" v="399" actId="478"/>
          <ac:picMkLst>
            <pc:docMk/>
            <pc:sldMk cId="421187505" sldId="259"/>
            <ac:picMk id="1026" creationId="{00000000-0000-0000-0000-000000000000}"/>
          </ac:picMkLst>
        </pc:picChg>
        <pc:picChg chg="del">
          <ac:chgData name="Danielle" userId="e2554c37-e717-43a0-ba79-1183ca921ccd" providerId="ADAL" clId="{DA7C3F8D-7C8D-4F47-97CE-E4E9251D91CD}" dt="2020-05-19T20:37:17.602" v="397" actId="478"/>
          <ac:picMkLst>
            <pc:docMk/>
            <pc:sldMk cId="421187505" sldId="259"/>
            <ac:picMk id="1027" creationId="{00000000-0000-0000-0000-000000000000}"/>
          </ac:picMkLst>
        </pc:picChg>
        <pc:picChg chg="del">
          <ac:chgData name="Danielle" userId="e2554c37-e717-43a0-ba79-1183ca921ccd" providerId="ADAL" clId="{DA7C3F8D-7C8D-4F47-97CE-E4E9251D91CD}" dt="2020-05-19T20:37:21.454" v="398" actId="478"/>
          <ac:picMkLst>
            <pc:docMk/>
            <pc:sldMk cId="421187505" sldId="259"/>
            <ac:picMk id="1028" creationId="{00000000-0000-0000-0000-000000000000}"/>
          </ac:picMkLst>
        </pc:picChg>
        <pc:cxnChg chg="add del">
          <ac:chgData name="Danielle" userId="e2554c37-e717-43a0-ba79-1183ca921ccd" providerId="ADAL" clId="{DA7C3F8D-7C8D-4F47-97CE-E4E9251D91CD}" dt="2020-05-19T20:43:26.631" v="476" actId="478"/>
          <ac:cxnSpMkLst>
            <pc:docMk/>
            <pc:sldMk cId="421187505" sldId="259"/>
            <ac:cxnSpMk id="41" creationId="{1B22C299-CF35-4324-8108-7F53213E2A12}"/>
          </ac:cxnSpMkLst>
        </pc:cxnChg>
      </pc:sldChg>
      <pc:sldChg chg="modSp">
        <pc:chgData name="Danielle" userId="e2554c37-e717-43a0-ba79-1183ca921ccd" providerId="ADAL" clId="{DA7C3F8D-7C8D-4F47-97CE-E4E9251D91CD}" dt="2020-05-19T20:48:27.150" v="603" actId="2711"/>
        <pc:sldMkLst>
          <pc:docMk/>
          <pc:sldMk cId="4223024176" sldId="260"/>
        </pc:sldMkLst>
        <pc:spChg chg="mod">
          <ac:chgData name="Danielle" userId="e2554c37-e717-43a0-ba79-1183ca921ccd" providerId="ADAL" clId="{DA7C3F8D-7C8D-4F47-97CE-E4E9251D91CD}" dt="2020-05-19T20:48:27.150" v="603" actId="2711"/>
          <ac:spMkLst>
            <pc:docMk/>
            <pc:sldMk cId="4223024176" sldId="260"/>
            <ac:spMk id="18" creationId="{00000000-0000-0000-0000-000000000000}"/>
          </ac:spMkLst>
        </pc:spChg>
      </pc:sldChg>
      <pc:sldChg chg="addSp delSp modSp mod">
        <pc:chgData name="Danielle" userId="e2554c37-e717-43a0-ba79-1183ca921ccd" providerId="ADAL" clId="{DA7C3F8D-7C8D-4F47-97CE-E4E9251D91CD}" dt="2020-05-19T20:50:39.171" v="618" actId="404"/>
        <pc:sldMkLst>
          <pc:docMk/>
          <pc:sldMk cId="3097225497" sldId="262"/>
        </pc:sldMkLst>
        <pc:spChg chg="mod">
          <ac:chgData name="Danielle" userId="e2554c37-e717-43a0-ba79-1183ca921ccd" providerId="ADAL" clId="{DA7C3F8D-7C8D-4F47-97CE-E4E9251D91CD}" dt="2020-05-19T20:50:39.171" v="618" actId="404"/>
          <ac:spMkLst>
            <pc:docMk/>
            <pc:sldMk cId="3097225497" sldId="262"/>
            <ac:spMk id="2" creationId="{00000000-0000-0000-0000-000000000000}"/>
          </ac:spMkLst>
        </pc:spChg>
        <pc:spChg chg="mod">
          <ac:chgData name="Danielle" userId="e2554c37-e717-43a0-ba79-1183ca921ccd" providerId="ADAL" clId="{DA7C3F8D-7C8D-4F47-97CE-E4E9251D91CD}" dt="2020-05-19T20:49:01.644" v="604" actId="2711"/>
          <ac:spMkLst>
            <pc:docMk/>
            <pc:sldMk cId="3097225497" sldId="262"/>
            <ac:spMk id="3" creationId="{00000000-0000-0000-0000-000000000000}"/>
          </ac:spMkLst>
        </pc:spChg>
        <pc:picChg chg="add mod">
          <ac:chgData name="Danielle" userId="e2554c37-e717-43a0-ba79-1183ca921ccd" providerId="ADAL" clId="{DA7C3F8D-7C8D-4F47-97CE-E4E9251D91CD}" dt="2020-05-19T20:50:08.596" v="612"/>
          <ac:picMkLst>
            <pc:docMk/>
            <pc:sldMk cId="3097225497" sldId="262"/>
            <ac:picMk id="4" creationId="{EEE4D72C-CD65-46B2-9C07-EAA5DB3B1CF6}"/>
          </ac:picMkLst>
        </pc:picChg>
        <pc:picChg chg="del mod">
          <ac:chgData name="Danielle" userId="e2554c37-e717-43a0-ba79-1183ca921ccd" providerId="ADAL" clId="{DA7C3F8D-7C8D-4F47-97CE-E4E9251D91CD}" dt="2020-05-19T20:49:03.767" v="605" actId="478"/>
          <ac:picMkLst>
            <pc:docMk/>
            <pc:sldMk cId="3097225497" sldId="262"/>
            <ac:picMk id="2052" creationId="{00000000-0000-0000-0000-000000000000}"/>
          </ac:picMkLst>
        </pc:picChg>
      </pc:sldChg>
      <pc:sldChg chg="addSp delSp modSp mod delAnim modAnim">
        <pc:chgData name="Danielle" userId="e2554c37-e717-43a0-ba79-1183ca921ccd" providerId="ADAL" clId="{DA7C3F8D-7C8D-4F47-97CE-E4E9251D91CD}" dt="2020-05-19T20:48:11.161" v="602" actId="1037"/>
        <pc:sldMkLst>
          <pc:docMk/>
          <pc:sldMk cId="1501680201" sldId="263"/>
        </pc:sldMkLst>
        <pc:spChg chg="mod">
          <ac:chgData name="Danielle" userId="e2554c37-e717-43a0-ba79-1183ca921ccd" providerId="ADAL" clId="{DA7C3F8D-7C8D-4F47-97CE-E4E9251D91CD}" dt="2020-05-19T20:47:39.330" v="588" actId="113"/>
          <ac:spMkLst>
            <pc:docMk/>
            <pc:sldMk cId="1501680201" sldId="263"/>
            <ac:spMk id="4" creationId="{00000000-0000-0000-0000-000000000000}"/>
          </ac:spMkLst>
        </pc:spChg>
        <pc:spChg chg="mod">
          <ac:chgData name="Danielle" userId="e2554c37-e717-43a0-ba79-1183ca921ccd" providerId="ADAL" clId="{DA7C3F8D-7C8D-4F47-97CE-E4E9251D91CD}" dt="2020-05-19T20:47:57.385" v="594" actId="1037"/>
          <ac:spMkLst>
            <pc:docMk/>
            <pc:sldMk cId="1501680201" sldId="263"/>
            <ac:spMk id="5" creationId="{00000000-0000-0000-0000-000000000000}"/>
          </ac:spMkLst>
        </pc:spChg>
        <pc:spChg chg="mod">
          <ac:chgData name="Danielle" userId="e2554c37-e717-43a0-ba79-1183ca921ccd" providerId="ADAL" clId="{DA7C3F8D-7C8D-4F47-97CE-E4E9251D91CD}" dt="2020-05-19T20:47:39.330" v="588" actId="113"/>
          <ac:spMkLst>
            <pc:docMk/>
            <pc:sldMk cId="1501680201" sldId="263"/>
            <ac:spMk id="6" creationId="{00000000-0000-0000-0000-000000000000}"/>
          </ac:spMkLst>
        </pc:spChg>
        <pc:spChg chg="mod">
          <ac:chgData name="Danielle" userId="e2554c37-e717-43a0-ba79-1183ca921ccd" providerId="ADAL" clId="{DA7C3F8D-7C8D-4F47-97CE-E4E9251D91CD}" dt="2020-05-19T20:47:52.460" v="593" actId="1037"/>
          <ac:spMkLst>
            <pc:docMk/>
            <pc:sldMk cId="1501680201" sldId="263"/>
            <ac:spMk id="7" creationId="{00000000-0000-0000-0000-000000000000}"/>
          </ac:spMkLst>
        </pc:spChg>
        <pc:spChg chg="mod">
          <ac:chgData name="Danielle" userId="e2554c37-e717-43a0-ba79-1183ca921ccd" providerId="ADAL" clId="{DA7C3F8D-7C8D-4F47-97CE-E4E9251D91CD}" dt="2020-05-19T20:47:39.330" v="588" actId="113"/>
          <ac:spMkLst>
            <pc:docMk/>
            <pc:sldMk cId="1501680201" sldId="263"/>
            <ac:spMk id="10" creationId="{00000000-0000-0000-0000-000000000000}"/>
          </ac:spMkLst>
        </pc:spChg>
        <pc:spChg chg="mod">
          <ac:chgData name="Danielle" userId="e2554c37-e717-43a0-ba79-1183ca921ccd" providerId="ADAL" clId="{DA7C3F8D-7C8D-4F47-97CE-E4E9251D91CD}" dt="2020-05-19T20:48:08.186" v="600" actId="1036"/>
          <ac:spMkLst>
            <pc:docMk/>
            <pc:sldMk cId="1501680201" sldId="263"/>
            <ac:spMk id="11" creationId="{00000000-0000-0000-0000-000000000000}"/>
          </ac:spMkLst>
        </pc:spChg>
        <pc:spChg chg="mod">
          <ac:chgData name="Danielle" userId="e2554c37-e717-43a0-ba79-1183ca921ccd" providerId="ADAL" clId="{DA7C3F8D-7C8D-4F47-97CE-E4E9251D91CD}" dt="2020-05-19T20:47:39.330" v="588" actId="113"/>
          <ac:spMkLst>
            <pc:docMk/>
            <pc:sldMk cId="1501680201" sldId="263"/>
            <ac:spMk id="12" creationId="{00000000-0000-0000-0000-000000000000}"/>
          </ac:spMkLst>
        </pc:spChg>
        <pc:spChg chg="mod">
          <ac:chgData name="Danielle" userId="e2554c37-e717-43a0-ba79-1183ca921ccd" providerId="ADAL" clId="{DA7C3F8D-7C8D-4F47-97CE-E4E9251D91CD}" dt="2020-05-19T20:48:11.161" v="602" actId="1037"/>
          <ac:spMkLst>
            <pc:docMk/>
            <pc:sldMk cId="1501680201" sldId="263"/>
            <ac:spMk id="13" creationId="{00000000-0000-0000-0000-000000000000}"/>
          </ac:spMkLst>
        </pc:spChg>
        <pc:spChg chg="add mod">
          <ac:chgData name="Danielle" userId="e2554c37-e717-43a0-ba79-1183ca921ccd" providerId="ADAL" clId="{DA7C3F8D-7C8D-4F47-97CE-E4E9251D91CD}" dt="2020-05-19T20:45:27.799" v="520" actId="20577"/>
          <ac:spMkLst>
            <pc:docMk/>
            <pc:sldMk cId="1501680201" sldId="263"/>
            <ac:spMk id="14" creationId="{A492076C-13F6-4E06-9F11-162D1AFD62CD}"/>
          </ac:spMkLst>
        </pc:spChg>
        <pc:spChg chg="add mod">
          <ac:chgData name="Danielle" userId="e2554c37-e717-43a0-ba79-1183ca921ccd" providerId="ADAL" clId="{DA7C3F8D-7C8D-4F47-97CE-E4E9251D91CD}" dt="2020-05-19T20:46:15.547" v="577" actId="20577"/>
          <ac:spMkLst>
            <pc:docMk/>
            <pc:sldMk cId="1501680201" sldId="263"/>
            <ac:spMk id="15" creationId="{7E2C6AA9-FEB8-47E2-80CB-FAE87065159C}"/>
          </ac:spMkLst>
        </pc:spChg>
        <pc:spChg chg="mod">
          <ac:chgData name="Danielle" userId="e2554c37-e717-43a0-ba79-1183ca921ccd" providerId="ADAL" clId="{DA7C3F8D-7C8D-4F47-97CE-E4E9251D91CD}" dt="2020-05-19T20:47:39.330" v="588" actId="113"/>
          <ac:spMkLst>
            <pc:docMk/>
            <pc:sldMk cId="1501680201" sldId="263"/>
            <ac:spMk id="16" creationId="{00000000-0000-0000-0000-000000000000}"/>
          </ac:spMkLst>
        </pc:spChg>
        <pc:spChg chg="mod">
          <ac:chgData name="Danielle" userId="e2554c37-e717-43a0-ba79-1183ca921ccd" providerId="ADAL" clId="{DA7C3F8D-7C8D-4F47-97CE-E4E9251D91CD}" dt="2020-05-19T20:47:39.330" v="588" actId="113"/>
          <ac:spMkLst>
            <pc:docMk/>
            <pc:sldMk cId="1501680201" sldId="263"/>
            <ac:spMk id="17" creationId="{00000000-0000-0000-0000-000000000000}"/>
          </ac:spMkLst>
        </pc:spChg>
        <pc:spChg chg="del">
          <ac:chgData name="Danielle" userId="e2554c37-e717-43a0-ba79-1183ca921ccd" providerId="ADAL" clId="{DA7C3F8D-7C8D-4F47-97CE-E4E9251D91CD}" dt="2020-05-19T20:45:18.082" v="493" actId="478"/>
          <ac:spMkLst>
            <pc:docMk/>
            <pc:sldMk cId="1501680201" sldId="263"/>
            <ac:spMk id="18" creationId="{00000000-0000-0000-0000-000000000000}"/>
          </ac:spMkLst>
        </pc:spChg>
        <pc:spChg chg="del mod">
          <ac:chgData name="Danielle" userId="e2554c37-e717-43a0-ba79-1183ca921ccd" providerId="ADAL" clId="{DA7C3F8D-7C8D-4F47-97CE-E4E9251D91CD}" dt="2020-05-19T20:46:18.822" v="578" actId="478"/>
          <ac:spMkLst>
            <pc:docMk/>
            <pc:sldMk cId="1501680201" sldId="263"/>
            <ac:spMk id="19" creationId="{00000000-0000-0000-0000-000000000000}"/>
          </ac:spMkLst>
        </pc:spChg>
      </pc:sldChg>
      <pc:sldChg chg="addSp delSp modSp add mod delAnim modAnim">
        <pc:chgData name="Danielle" userId="e2554c37-e717-43a0-ba79-1183ca921ccd" providerId="ADAL" clId="{DA7C3F8D-7C8D-4F47-97CE-E4E9251D91CD}" dt="2020-05-19T20:29:25.434" v="295"/>
        <pc:sldMkLst>
          <pc:docMk/>
          <pc:sldMk cId="2083787884" sldId="264"/>
        </pc:sldMkLst>
        <pc:spChg chg="mod">
          <ac:chgData name="Danielle" userId="e2554c37-e717-43a0-ba79-1183ca921ccd" providerId="ADAL" clId="{DA7C3F8D-7C8D-4F47-97CE-E4E9251D91CD}" dt="2020-05-19T20:28:25.667" v="245" actId="1036"/>
          <ac:spMkLst>
            <pc:docMk/>
            <pc:sldMk cId="2083787884" sldId="264"/>
            <ac:spMk id="4" creationId="{00000000-0000-0000-0000-000000000000}"/>
          </ac:spMkLst>
        </pc:spChg>
        <pc:spChg chg="mod">
          <ac:chgData name="Danielle" userId="e2554c37-e717-43a0-ba79-1183ca921ccd" providerId="ADAL" clId="{DA7C3F8D-7C8D-4F47-97CE-E4E9251D91CD}" dt="2020-05-19T20:28:25.667" v="245" actId="1036"/>
          <ac:spMkLst>
            <pc:docMk/>
            <pc:sldMk cId="2083787884" sldId="264"/>
            <ac:spMk id="5" creationId="{00000000-0000-0000-0000-000000000000}"/>
          </ac:spMkLst>
        </pc:spChg>
        <pc:spChg chg="mod">
          <ac:chgData name="Danielle" userId="e2554c37-e717-43a0-ba79-1183ca921ccd" providerId="ADAL" clId="{DA7C3F8D-7C8D-4F47-97CE-E4E9251D91CD}" dt="2020-05-19T20:28:25.667" v="245" actId="1036"/>
          <ac:spMkLst>
            <pc:docMk/>
            <pc:sldMk cId="2083787884" sldId="264"/>
            <ac:spMk id="6" creationId="{00000000-0000-0000-0000-000000000000}"/>
          </ac:spMkLst>
        </pc:spChg>
        <pc:spChg chg="mod">
          <ac:chgData name="Danielle" userId="e2554c37-e717-43a0-ba79-1183ca921ccd" providerId="ADAL" clId="{DA7C3F8D-7C8D-4F47-97CE-E4E9251D91CD}" dt="2020-05-19T20:28:25.667" v="245" actId="1036"/>
          <ac:spMkLst>
            <pc:docMk/>
            <pc:sldMk cId="2083787884" sldId="264"/>
            <ac:spMk id="7" creationId="{00000000-0000-0000-0000-000000000000}"/>
          </ac:spMkLst>
        </pc:spChg>
        <pc:spChg chg="mod">
          <ac:chgData name="Danielle" userId="e2554c37-e717-43a0-ba79-1183ca921ccd" providerId="ADAL" clId="{DA7C3F8D-7C8D-4F47-97CE-E4E9251D91CD}" dt="2020-05-19T20:28:25.667" v="245" actId="1036"/>
          <ac:spMkLst>
            <pc:docMk/>
            <pc:sldMk cId="2083787884" sldId="264"/>
            <ac:spMk id="8" creationId="{00000000-0000-0000-0000-000000000000}"/>
          </ac:spMkLst>
        </pc:spChg>
        <pc:spChg chg="mod">
          <ac:chgData name="Danielle" userId="e2554c37-e717-43a0-ba79-1183ca921ccd" providerId="ADAL" clId="{DA7C3F8D-7C8D-4F47-97CE-E4E9251D91CD}" dt="2020-05-19T20:28:25.667" v="245" actId="1036"/>
          <ac:spMkLst>
            <pc:docMk/>
            <pc:sldMk cId="2083787884" sldId="264"/>
            <ac:spMk id="9" creationId="{00000000-0000-0000-0000-000000000000}"/>
          </ac:spMkLst>
        </pc:spChg>
        <pc:spChg chg="mod">
          <ac:chgData name="Danielle" userId="e2554c37-e717-43a0-ba79-1183ca921ccd" providerId="ADAL" clId="{DA7C3F8D-7C8D-4F47-97CE-E4E9251D91CD}" dt="2020-05-19T20:28:25.667" v="245" actId="1036"/>
          <ac:spMkLst>
            <pc:docMk/>
            <pc:sldMk cId="2083787884" sldId="264"/>
            <ac:spMk id="10" creationId="{00000000-0000-0000-0000-000000000000}"/>
          </ac:spMkLst>
        </pc:spChg>
        <pc:spChg chg="mod">
          <ac:chgData name="Danielle" userId="e2554c37-e717-43a0-ba79-1183ca921ccd" providerId="ADAL" clId="{DA7C3F8D-7C8D-4F47-97CE-E4E9251D91CD}" dt="2020-05-19T20:28:25.667" v="245" actId="1036"/>
          <ac:spMkLst>
            <pc:docMk/>
            <pc:sldMk cId="2083787884" sldId="264"/>
            <ac:spMk id="11" creationId="{00000000-0000-0000-0000-000000000000}"/>
          </ac:spMkLst>
        </pc:spChg>
        <pc:spChg chg="mod">
          <ac:chgData name="Danielle" userId="e2554c37-e717-43a0-ba79-1183ca921ccd" providerId="ADAL" clId="{DA7C3F8D-7C8D-4F47-97CE-E4E9251D91CD}" dt="2020-05-19T20:28:25.667" v="245" actId="1036"/>
          <ac:spMkLst>
            <pc:docMk/>
            <pc:sldMk cId="2083787884" sldId="264"/>
            <ac:spMk id="12" creationId="{00000000-0000-0000-0000-000000000000}"/>
          </ac:spMkLst>
        </pc:spChg>
        <pc:spChg chg="del mod">
          <ac:chgData name="Danielle" userId="e2554c37-e717-43a0-ba79-1183ca921ccd" providerId="ADAL" clId="{DA7C3F8D-7C8D-4F47-97CE-E4E9251D91CD}" dt="2020-05-19T20:26:30.180" v="205" actId="478"/>
          <ac:spMkLst>
            <pc:docMk/>
            <pc:sldMk cId="2083787884" sldId="264"/>
            <ac:spMk id="13" creationId="{00000000-0000-0000-0000-000000000000}"/>
          </ac:spMkLst>
        </pc:spChg>
        <pc:spChg chg="del">
          <ac:chgData name="Danielle" userId="e2554c37-e717-43a0-ba79-1183ca921ccd" providerId="ADAL" clId="{DA7C3F8D-7C8D-4F47-97CE-E4E9251D91CD}" dt="2020-05-19T20:11:56.723" v="79" actId="478"/>
          <ac:spMkLst>
            <pc:docMk/>
            <pc:sldMk cId="2083787884" sldId="264"/>
            <ac:spMk id="14" creationId="{00000000-0000-0000-0000-000000000000}"/>
          </ac:spMkLst>
        </pc:spChg>
        <pc:spChg chg="add mod">
          <ac:chgData name="Danielle" userId="e2554c37-e717-43a0-ba79-1183ca921ccd" providerId="ADAL" clId="{DA7C3F8D-7C8D-4F47-97CE-E4E9251D91CD}" dt="2020-05-19T20:12:04.235" v="80"/>
          <ac:spMkLst>
            <pc:docMk/>
            <pc:sldMk cId="2083787884" sldId="264"/>
            <ac:spMk id="15" creationId="{316B43CA-78E8-414E-B954-F3B4D36B8509}"/>
          </ac:spMkLst>
        </pc:spChg>
        <pc:spChg chg="mod">
          <ac:chgData name="Danielle" userId="e2554c37-e717-43a0-ba79-1183ca921ccd" providerId="ADAL" clId="{DA7C3F8D-7C8D-4F47-97CE-E4E9251D91CD}" dt="2020-05-19T20:12:12.541" v="81"/>
          <ac:spMkLst>
            <pc:docMk/>
            <pc:sldMk cId="2083787884" sldId="264"/>
            <ac:spMk id="17" creationId="{76FCDD31-5DC7-4A51-892E-59EDA0EE2DFE}"/>
          </ac:spMkLst>
        </pc:spChg>
        <pc:spChg chg="add mod">
          <ac:chgData name="Danielle" userId="e2554c37-e717-43a0-ba79-1183ca921ccd" providerId="ADAL" clId="{DA7C3F8D-7C8D-4F47-97CE-E4E9251D91CD}" dt="2020-05-19T20:29:14.138" v="293" actId="20577"/>
          <ac:spMkLst>
            <pc:docMk/>
            <pc:sldMk cId="2083787884" sldId="264"/>
            <ac:spMk id="19" creationId="{0AA3B79F-B18A-48F6-A2D3-7CD2C0A85209}"/>
          </ac:spMkLst>
        </pc:spChg>
        <pc:spChg chg="mod">
          <ac:chgData name="Danielle" userId="e2554c37-e717-43a0-ba79-1183ca921ccd" providerId="ADAL" clId="{DA7C3F8D-7C8D-4F47-97CE-E4E9251D91CD}" dt="2020-05-19T20:28:16.849" v="243"/>
          <ac:spMkLst>
            <pc:docMk/>
            <pc:sldMk cId="2083787884" sldId="264"/>
            <ac:spMk id="21" creationId="{DE14640B-17CD-40E9-A546-925548FAB879}"/>
          </ac:spMkLst>
        </pc:spChg>
        <pc:spChg chg="mod">
          <ac:chgData name="Danielle" userId="e2554c37-e717-43a0-ba79-1183ca921ccd" providerId="ADAL" clId="{DA7C3F8D-7C8D-4F47-97CE-E4E9251D91CD}" dt="2020-05-19T20:28:27.739" v="246"/>
          <ac:spMkLst>
            <pc:docMk/>
            <pc:sldMk cId="2083787884" sldId="264"/>
            <ac:spMk id="24" creationId="{D553060B-46EE-405E-A362-A9CB1D2B488D}"/>
          </ac:spMkLst>
        </pc:spChg>
        <pc:grpChg chg="add del mod">
          <ac:chgData name="Danielle" userId="e2554c37-e717-43a0-ba79-1183ca921ccd" providerId="ADAL" clId="{DA7C3F8D-7C8D-4F47-97CE-E4E9251D91CD}" dt="2020-05-19T20:12:49.451" v="83" actId="478"/>
          <ac:grpSpMkLst>
            <pc:docMk/>
            <pc:sldMk cId="2083787884" sldId="264"/>
            <ac:grpSpMk id="16" creationId="{D799BA3C-2F51-4FB3-AFD8-62BAA736EE28}"/>
          </ac:grpSpMkLst>
        </pc:grpChg>
        <pc:grpChg chg="add del mod">
          <ac:chgData name="Danielle" userId="e2554c37-e717-43a0-ba79-1183ca921ccd" providerId="ADAL" clId="{DA7C3F8D-7C8D-4F47-97CE-E4E9251D91CD}" dt="2020-05-19T20:28:22.620" v="244" actId="478"/>
          <ac:grpSpMkLst>
            <pc:docMk/>
            <pc:sldMk cId="2083787884" sldId="264"/>
            <ac:grpSpMk id="20" creationId="{93266B36-CC4D-49F2-BE4D-19A92F2C2BD4}"/>
          </ac:grpSpMkLst>
        </pc:grpChg>
        <pc:grpChg chg="add del mod">
          <ac:chgData name="Danielle" userId="e2554c37-e717-43a0-ba79-1183ca921ccd" providerId="ADAL" clId="{DA7C3F8D-7C8D-4F47-97CE-E4E9251D91CD}" dt="2020-05-19T20:28:31.588" v="247"/>
          <ac:grpSpMkLst>
            <pc:docMk/>
            <pc:sldMk cId="2083787884" sldId="264"/>
            <ac:grpSpMk id="23" creationId="{0F4E5AF6-2FB3-4D14-BAE1-F5504DB9774C}"/>
          </ac:grpSpMkLst>
        </pc:grpChg>
        <pc:cxnChg chg="mod">
          <ac:chgData name="Danielle" userId="e2554c37-e717-43a0-ba79-1183ca921ccd" providerId="ADAL" clId="{DA7C3F8D-7C8D-4F47-97CE-E4E9251D91CD}" dt="2020-05-19T20:12:49.451" v="83" actId="478"/>
          <ac:cxnSpMkLst>
            <pc:docMk/>
            <pc:sldMk cId="2083787884" sldId="264"/>
            <ac:cxnSpMk id="18" creationId="{963BAEF5-75CD-41F9-829B-576676A06062}"/>
          </ac:cxnSpMkLst>
        </pc:cxnChg>
        <pc:cxnChg chg="mod">
          <ac:chgData name="Danielle" userId="e2554c37-e717-43a0-ba79-1183ca921ccd" providerId="ADAL" clId="{DA7C3F8D-7C8D-4F47-97CE-E4E9251D91CD}" dt="2020-05-19T20:28:22.620" v="244" actId="478"/>
          <ac:cxnSpMkLst>
            <pc:docMk/>
            <pc:sldMk cId="2083787884" sldId="264"/>
            <ac:cxnSpMk id="22" creationId="{D74DD74E-7840-433A-8DE1-92A9BFE3ED5C}"/>
          </ac:cxnSpMkLst>
        </pc:cxnChg>
        <pc:cxnChg chg="mod">
          <ac:chgData name="Danielle" userId="e2554c37-e717-43a0-ba79-1183ca921ccd" providerId="ADAL" clId="{DA7C3F8D-7C8D-4F47-97CE-E4E9251D91CD}" dt="2020-05-19T20:28:27.739" v="246"/>
          <ac:cxnSpMkLst>
            <pc:docMk/>
            <pc:sldMk cId="2083787884" sldId="264"/>
            <ac:cxnSpMk id="25" creationId="{21FCE4A2-A15B-4C72-B4DC-33E109629859}"/>
          </ac:cxnSpMkLst>
        </pc:cxnChg>
      </pc:sldChg>
      <pc:sldChg chg="addSp delSp modSp add mod modAnim">
        <pc:chgData name="Danielle" userId="e2554c37-e717-43a0-ba79-1183ca921ccd" providerId="ADAL" clId="{DA7C3F8D-7C8D-4F47-97CE-E4E9251D91CD}" dt="2020-05-19T21:14:27.680" v="638" actId="1582"/>
        <pc:sldMkLst>
          <pc:docMk/>
          <pc:sldMk cId="1362114210" sldId="265"/>
        </pc:sldMkLst>
        <pc:spChg chg="add mod">
          <ac:chgData name="Danielle" userId="e2554c37-e717-43a0-ba79-1183ca921ccd" providerId="ADAL" clId="{DA7C3F8D-7C8D-4F47-97CE-E4E9251D91CD}" dt="2020-05-19T20:29:50.656" v="300" actId="20577"/>
          <ac:spMkLst>
            <pc:docMk/>
            <pc:sldMk cId="1362114210" sldId="265"/>
            <ac:spMk id="2" creationId="{0159FC70-F5DD-497E-8577-09DDD38E77C4}"/>
          </ac:spMkLst>
        </pc:spChg>
        <pc:spChg chg="del">
          <ac:chgData name="Danielle" userId="e2554c37-e717-43a0-ba79-1183ca921ccd" providerId="ADAL" clId="{DA7C3F8D-7C8D-4F47-97CE-E4E9251D91CD}" dt="2020-05-19T20:23:35.464" v="107" actId="478"/>
          <ac:spMkLst>
            <pc:docMk/>
            <pc:sldMk cId="1362114210" sldId="265"/>
            <ac:spMk id="4" creationId="{00000000-0000-0000-0000-000000000000}"/>
          </ac:spMkLst>
        </pc:spChg>
        <pc:spChg chg="del">
          <ac:chgData name="Danielle" userId="e2554c37-e717-43a0-ba79-1183ca921ccd" providerId="ADAL" clId="{DA7C3F8D-7C8D-4F47-97CE-E4E9251D91CD}" dt="2020-05-19T20:23:35.464" v="107" actId="478"/>
          <ac:spMkLst>
            <pc:docMk/>
            <pc:sldMk cId="1362114210" sldId="265"/>
            <ac:spMk id="5" creationId="{00000000-0000-0000-0000-000000000000}"/>
          </ac:spMkLst>
        </pc:spChg>
        <pc:spChg chg="del">
          <ac:chgData name="Danielle" userId="e2554c37-e717-43a0-ba79-1183ca921ccd" providerId="ADAL" clId="{DA7C3F8D-7C8D-4F47-97CE-E4E9251D91CD}" dt="2020-05-19T20:23:35.464" v="107" actId="478"/>
          <ac:spMkLst>
            <pc:docMk/>
            <pc:sldMk cId="1362114210" sldId="265"/>
            <ac:spMk id="6" creationId="{00000000-0000-0000-0000-000000000000}"/>
          </ac:spMkLst>
        </pc:spChg>
        <pc:spChg chg="add del">
          <ac:chgData name="Danielle" userId="e2554c37-e717-43a0-ba79-1183ca921ccd" providerId="ADAL" clId="{DA7C3F8D-7C8D-4F47-97CE-E4E9251D91CD}" dt="2020-05-19T21:13:50.113" v="634" actId="478"/>
          <ac:spMkLst>
            <pc:docMk/>
            <pc:sldMk cId="1362114210" sldId="265"/>
            <ac:spMk id="6" creationId="{02C4D294-C519-42E9-B645-1EEF8B9275D4}"/>
          </ac:spMkLst>
        </pc:spChg>
        <pc:spChg chg="del">
          <ac:chgData name="Danielle" userId="e2554c37-e717-43a0-ba79-1183ca921ccd" providerId="ADAL" clId="{DA7C3F8D-7C8D-4F47-97CE-E4E9251D91CD}" dt="2020-05-19T20:23:35.464" v="107" actId="478"/>
          <ac:spMkLst>
            <pc:docMk/>
            <pc:sldMk cId="1362114210" sldId="265"/>
            <ac:spMk id="7" creationId="{00000000-0000-0000-0000-000000000000}"/>
          </ac:spMkLst>
        </pc:spChg>
        <pc:spChg chg="add mod">
          <ac:chgData name="Danielle" userId="e2554c37-e717-43a0-ba79-1183ca921ccd" providerId="ADAL" clId="{DA7C3F8D-7C8D-4F47-97CE-E4E9251D91CD}" dt="2020-05-19T21:14:27.680" v="638" actId="1582"/>
          <ac:spMkLst>
            <pc:docMk/>
            <pc:sldMk cId="1362114210" sldId="265"/>
            <ac:spMk id="7" creationId="{20478EB8-C193-415A-AB03-92A99E7B285C}"/>
          </ac:spMkLst>
        </pc:spChg>
        <pc:spChg chg="del">
          <ac:chgData name="Danielle" userId="e2554c37-e717-43a0-ba79-1183ca921ccd" providerId="ADAL" clId="{DA7C3F8D-7C8D-4F47-97CE-E4E9251D91CD}" dt="2020-05-19T20:23:35.464" v="107" actId="478"/>
          <ac:spMkLst>
            <pc:docMk/>
            <pc:sldMk cId="1362114210" sldId="265"/>
            <ac:spMk id="8" creationId="{00000000-0000-0000-0000-000000000000}"/>
          </ac:spMkLst>
        </pc:spChg>
        <pc:spChg chg="del">
          <ac:chgData name="Danielle" userId="e2554c37-e717-43a0-ba79-1183ca921ccd" providerId="ADAL" clId="{DA7C3F8D-7C8D-4F47-97CE-E4E9251D91CD}" dt="2020-05-19T20:23:35.464" v="107" actId="478"/>
          <ac:spMkLst>
            <pc:docMk/>
            <pc:sldMk cId="1362114210" sldId="265"/>
            <ac:spMk id="9" creationId="{00000000-0000-0000-0000-000000000000}"/>
          </ac:spMkLst>
        </pc:spChg>
        <pc:spChg chg="del">
          <ac:chgData name="Danielle" userId="e2554c37-e717-43a0-ba79-1183ca921ccd" providerId="ADAL" clId="{DA7C3F8D-7C8D-4F47-97CE-E4E9251D91CD}" dt="2020-05-19T20:23:35.464" v="107" actId="478"/>
          <ac:spMkLst>
            <pc:docMk/>
            <pc:sldMk cId="1362114210" sldId="265"/>
            <ac:spMk id="10" creationId="{00000000-0000-0000-0000-000000000000}"/>
          </ac:spMkLst>
        </pc:spChg>
        <pc:spChg chg="del">
          <ac:chgData name="Danielle" userId="e2554c37-e717-43a0-ba79-1183ca921ccd" providerId="ADAL" clId="{DA7C3F8D-7C8D-4F47-97CE-E4E9251D91CD}" dt="2020-05-19T20:23:35.464" v="107" actId="478"/>
          <ac:spMkLst>
            <pc:docMk/>
            <pc:sldMk cId="1362114210" sldId="265"/>
            <ac:spMk id="11" creationId="{00000000-0000-0000-0000-000000000000}"/>
          </ac:spMkLst>
        </pc:spChg>
        <pc:spChg chg="del">
          <ac:chgData name="Danielle" userId="e2554c37-e717-43a0-ba79-1183ca921ccd" providerId="ADAL" clId="{DA7C3F8D-7C8D-4F47-97CE-E4E9251D91CD}" dt="2020-05-19T20:23:35.464" v="107" actId="478"/>
          <ac:spMkLst>
            <pc:docMk/>
            <pc:sldMk cId="1362114210" sldId="265"/>
            <ac:spMk id="12" creationId="{00000000-0000-0000-0000-000000000000}"/>
          </ac:spMkLst>
        </pc:spChg>
        <pc:spChg chg="del mod">
          <ac:chgData name="Danielle" userId="e2554c37-e717-43a0-ba79-1183ca921ccd" providerId="ADAL" clId="{DA7C3F8D-7C8D-4F47-97CE-E4E9251D91CD}" dt="2020-05-19T20:25:08.628" v="140" actId="478"/>
          <ac:spMkLst>
            <pc:docMk/>
            <pc:sldMk cId="1362114210" sldId="265"/>
            <ac:spMk id="13" creationId="{00000000-0000-0000-0000-000000000000}"/>
          </ac:spMkLst>
        </pc:spChg>
        <pc:spChg chg="add del mod">
          <ac:chgData name="Danielle" userId="e2554c37-e717-43a0-ba79-1183ca921ccd" providerId="ADAL" clId="{DA7C3F8D-7C8D-4F47-97CE-E4E9251D91CD}" dt="2020-05-19T21:13:23.191" v="629" actId="478"/>
          <ac:spMkLst>
            <pc:docMk/>
            <pc:sldMk cId="1362114210" sldId="265"/>
            <ac:spMk id="14" creationId="{72D79C94-A240-4223-BE29-888102ADF113}"/>
          </ac:spMkLst>
        </pc:spChg>
        <pc:spChg chg="mod">
          <ac:chgData name="Danielle" userId="e2554c37-e717-43a0-ba79-1183ca921ccd" providerId="ADAL" clId="{DA7C3F8D-7C8D-4F47-97CE-E4E9251D91CD}" dt="2020-05-19T20:23:44.739" v="131" actId="20577"/>
          <ac:spMkLst>
            <pc:docMk/>
            <pc:sldMk cId="1362114210" sldId="265"/>
            <ac:spMk id="15" creationId="{316B43CA-78E8-414E-B954-F3B4D36B8509}"/>
          </ac:spMkLst>
        </pc:spChg>
        <pc:spChg chg="add mod ord">
          <ac:chgData name="Danielle" userId="e2554c37-e717-43a0-ba79-1183ca921ccd" providerId="ADAL" clId="{DA7C3F8D-7C8D-4F47-97CE-E4E9251D91CD}" dt="2020-05-19T21:14:27.680" v="638" actId="1582"/>
          <ac:spMkLst>
            <pc:docMk/>
            <pc:sldMk cId="1362114210" sldId="265"/>
            <ac:spMk id="16" creationId="{62C408F3-B44E-4E5E-9EA3-089FB02447A2}"/>
          </ac:spMkLst>
        </pc:spChg>
        <pc:spChg chg="add del mod">
          <ac:chgData name="Danielle" userId="e2554c37-e717-43a0-ba79-1183ca921ccd" providerId="ADAL" clId="{DA7C3F8D-7C8D-4F47-97CE-E4E9251D91CD}" dt="2020-05-19T21:13:21.052" v="628" actId="478"/>
          <ac:spMkLst>
            <pc:docMk/>
            <pc:sldMk cId="1362114210" sldId="265"/>
            <ac:spMk id="17" creationId="{90BC1210-EDA9-4777-BA7B-336A5BC57C26}"/>
          </ac:spMkLst>
        </pc:spChg>
        <pc:spChg chg="add mod">
          <ac:chgData name="Danielle" userId="e2554c37-e717-43a0-ba79-1183ca921ccd" providerId="ADAL" clId="{DA7C3F8D-7C8D-4F47-97CE-E4E9251D91CD}" dt="2020-05-19T20:30:35.601" v="311"/>
          <ac:spMkLst>
            <pc:docMk/>
            <pc:sldMk cId="1362114210" sldId="265"/>
            <ac:spMk id="18" creationId="{16028121-F579-44DF-8EEB-73F714E912B9}"/>
          </ac:spMkLst>
        </pc:spChg>
        <pc:spChg chg="add mod">
          <ac:chgData name="Danielle" userId="e2554c37-e717-43a0-ba79-1183ca921ccd" providerId="ADAL" clId="{DA7C3F8D-7C8D-4F47-97CE-E4E9251D91CD}" dt="2020-05-19T20:30:30.666" v="309" actId="1036"/>
          <ac:spMkLst>
            <pc:docMk/>
            <pc:sldMk cId="1362114210" sldId="265"/>
            <ac:spMk id="19" creationId="{6BBAEAEC-72C6-405E-A384-14B8D85DA98F}"/>
          </ac:spMkLst>
        </pc:spChg>
        <pc:cxnChg chg="add mod">
          <ac:chgData name="Danielle" userId="e2554c37-e717-43a0-ba79-1183ca921ccd" providerId="ADAL" clId="{DA7C3F8D-7C8D-4F47-97CE-E4E9251D91CD}" dt="2020-05-19T21:14:27.680" v="638" actId="1582"/>
          <ac:cxnSpMkLst>
            <pc:docMk/>
            <pc:sldMk cId="1362114210" sldId="265"/>
            <ac:cxnSpMk id="4" creationId="{6FF28A6F-5F0A-4A1B-BD7E-9335A9F47D66}"/>
          </ac:cxnSpMkLst>
        </pc:cxnChg>
      </pc:sldChg>
      <pc:sldChg chg="addSp delSp modSp new mod">
        <pc:chgData name="Danielle" userId="e2554c37-e717-43a0-ba79-1183ca921ccd" providerId="ADAL" clId="{DA7C3F8D-7C8D-4F47-97CE-E4E9251D91CD}" dt="2020-05-20T14:01:57.836" v="687" actId="14100"/>
        <pc:sldMkLst>
          <pc:docMk/>
          <pc:sldMk cId="267515557" sldId="266"/>
        </pc:sldMkLst>
        <pc:spChg chg="add mod">
          <ac:chgData name="Danielle" userId="e2554c37-e717-43a0-ba79-1183ca921ccd" providerId="ADAL" clId="{DA7C3F8D-7C8D-4F47-97CE-E4E9251D91CD}" dt="2020-05-20T14:01:04.625" v="671" actId="404"/>
          <ac:spMkLst>
            <pc:docMk/>
            <pc:sldMk cId="267515557" sldId="266"/>
            <ac:spMk id="6" creationId="{7AACE047-EE6C-4D2A-AE0D-FE714B80921D}"/>
          </ac:spMkLst>
        </pc:spChg>
        <pc:spChg chg="add mod">
          <ac:chgData name="Danielle" userId="e2554c37-e717-43a0-ba79-1183ca921ccd" providerId="ADAL" clId="{DA7C3F8D-7C8D-4F47-97CE-E4E9251D91CD}" dt="2020-05-20T14:01:57.836" v="687" actId="14100"/>
          <ac:spMkLst>
            <pc:docMk/>
            <pc:sldMk cId="267515557" sldId="266"/>
            <ac:spMk id="7" creationId="{CF3927DE-DB35-4F4B-B23E-800C619A6F03}"/>
          </ac:spMkLst>
        </pc:spChg>
        <pc:picChg chg="add mod">
          <ac:chgData name="Danielle" userId="e2554c37-e717-43a0-ba79-1183ca921ccd" providerId="ADAL" clId="{DA7C3F8D-7C8D-4F47-97CE-E4E9251D91CD}" dt="2020-05-20T14:01:09.037" v="672" actId="1076"/>
          <ac:picMkLst>
            <pc:docMk/>
            <pc:sldMk cId="267515557" sldId="266"/>
            <ac:picMk id="3" creationId="{4661E86E-0F99-40E6-AFAD-8FA5D23F646C}"/>
          </ac:picMkLst>
        </pc:picChg>
        <pc:picChg chg="add del mod">
          <ac:chgData name="Danielle" userId="e2554c37-e717-43a0-ba79-1183ca921ccd" providerId="ADAL" clId="{DA7C3F8D-7C8D-4F47-97CE-E4E9251D91CD}" dt="2020-05-20T14:00:37.674" v="643" actId="478"/>
          <ac:picMkLst>
            <pc:docMk/>
            <pc:sldMk cId="267515557" sldId="266"/>
            <ac:picMk id="5" creationId="{82B9497F-E36D-4553-B433-15973AA82FDC}"/>
          </ac:picMkLst>
        </pc:picChg>
      </pc:sldChg>
      <pc:sldChg chg="addSp delSp modSp add mod">
        <pc:chgData name="Danielle" userId="e2554c37-e717-43a0-ba79-1183ca921ccd" providerId="ADAL" clId="{DA7C3F8D-7C8D-4F47-97CE-E4E9251D91CD}" dt="2020-05-20T14:02:12.168" v="696" actId="20577"/>
        <pc:sldMkLst>
          <pc:docMk/>
          <pc:sldMk cId="1198485995" sldId="267"/>
        </pc:sldMkLst>
        <pc:spChg chg="add mod">
          <ac:chgData name="Danielle" userId="e2554c37-e717-43a0-ba79-1183ca921ccd" providerId="ADAL" clId="{DA7C3F8D-7C8D-4F47-97CE-E4E9251D91CD}" dt="2020-05-20T14:02:12.168" v="696" actId="20577"/>
          <ac:spMkLst>
            <pc:docMk/>
            <pc:sldMk cId="1198485995" sldId="267"/>
            <ac:spMk id="4" creationId="{4F1AC181-936B-4C9B-A7F8-B6B74C611B0F}"/>
          </ac:spMkLst>
        </pc:spChg>
        <pc:picChg chg="del">
          <ac:chgData name="Danielle" userId="e2554c37-e717-43a0-ba79-1183ca921ccd" providerId="ADAL" clId="{DA7C3F8D-7C8D-4F47-97CE-E4E9251D91CD}" dt="2020-05-20T14:00:34.543" v="642" actId="478"/>
          <ac:picMkLst>
            <pc:docMk/>
            <pc:sldMk cId="1198485995" sldId="267"/>
            <ac:picMk id="3" creationId="{4661E86E-0F99-40E6-AFAD-8FA5D23F646C}"/>
          </ac:picMkLst>
        </pc:picChg>
        <pc:picChg chg="mod">
          <ac:chgData name="Danielle" userId="e2554c37-e717-43a0-ba79-1183ca921ccd" providerId="ADAL" clId="{DA7C3F8D-7C8D-4F47-97CE-E4E9251D91CD}" dt="2020-05-20T14:02:08.401" v="689" actId="1076"/>
          <ac:picMkLst>
            <pc:docMk/>
            <pc:sldMk cId="1198485995" sldId="267"/>
            <ac:picMk id="5" creationId="{82B9497F-E36D-4553-B433-15973AA82FDC}"/>
          </ac:picMkLst>
        </pc:picChg>
      </pc:sldChg>
      <pc:sldMasterChg chg="modSp modSldLayout">
        <pc:chgData name="Danielle" userId="e2554c37-e717-43a0-ba79-1183ca921ccd" providerId="ADAL" clId="{DA7C3F8D-7C8D-4F47-97CE-E4E9251D91CD}" dt="2020-05-19T20:05:38.543" v="10" actId="1036"/>
        <pc:sldMasterMkLst>
          <pc:docMk/>
          <pc:sldMasterMk cId="2698778947" sldId="2147483690"/>
        </pc:sldMasterMkLst>
        <pc:spChg chg="mod">
          <ac:chgData name="Danielle" userId="e2554c37-e717-43a0-ba79-1183ca921ccd" providerId="ADAL" clId="{DA7C3F8D-7C8D-4F47-97CE-E4E9251D91CD}" dt="2020-05-19T20:04:57.756" v="0" actId="2711"/>
          <ac:spMkLst>
            <pc:docMk/>
            <pc:sldMasterMk cId="2698778947" sldId="2147483690"/>
            <ac:spMk id="14" creationId="{00000000-0000-0000-0000-000000000000}"/>
          </ac:spMkLst>
        </pc:spChg>
        <pc:spChg chg="mod">
          <ac:chgData name="Danielle" userId="e2554c37-e717-43a0-ba79-1183ca921ccd" providerId="ADAL" clId="{DA7C3F8D-7C8D-4F47-97CE-E4E9251D91CD}" dt="2020-05-19T20:04:57.756" v="0" actId="2711"/>
          <ac:spMkLst>
            <pc:docMk/>
            <pc:sldMasterMk cId="2698778947" sldId="2147483690"/>
            <ac:spMk id="15" creationId="{00000000-0000-0000-0000-000000000000}"/>
          </ac:spMkLst>
        </pc:spChg>
        <pc:spChg chg="mod">
          <ac:chgData name="Danielle" userId="e2554c37-e717-43a0-ba79-1183ca921ccd" providerId="ADAL" clId="{DA7C3F8D-7C8D-4F47-97CE-E4E9251D91CD}" dt="2020-05-19T20:04:57.756" v="0" actId="2711"/>
          <ac:spMkLst>
            <pc:docMk/>
            <pc:sldMasterMk cId="2698778947" sldId="2147483690"/>
            <ac:spMk id="16" creationId="{00000000-0000-0000-0000-000000000000}"/>
          </ac:spMkLst>
        </pc:spChg>
        <pc:spChg chg="mod">
          <ac:chgData name="Danielle" userId="e2554c37-e717-43a0-ba79-1183ca921ccd" providerId="ADAL" clId="{DA7C3F8D-7C8D-4F47-97CE-E4E9251D91CD}" dt="2020-05-19T20:04:57.756" v="0" actId="2711"/>
          <ac:spMkLst>
            <pc:docMk/>
            <pc:sldMasterMk cId="2698778947" sldId="2147483690"/>
            <ac:spMk id="17" creationId="{00000000-0000-0000-0000-000000000000}"/>
          </ac:spMkLst>
        </pc:spChg>
        <pc:spChg chg="mod">
          <ac:chgData name="Danielle" userId="e2554c37-e717-43a0-ba79-1183ca921ccd" providerId="ADAL" clId="{DA7C3F8D-7C8D-4F47-97CE-E4E9251D91CD}" dt="2020-05-19T20:04:57.756" v="0" actId="2711"/>
          <ac:spMkLst>
            <pc:docMk/>
            <pc:sldMasterMk cId="2698778947" sldId="2147483690"/>
            <ac:spMk id="18" creationId="{00000000-0000-0000-0000-000000000000}"/>
          </ac:spMkLst>
        </pc:spChg>
        <pc:picChg chg="mod">
          <ac:chgData name="Danielle" userId="e2554c37-e717-43a0-ba79-1183ca921ccd" providerId="ADAL" clId="{DA7C3F8D-7C8D-4F47-97CE-E4E9251D91CD}" dt="2020-05-19T20:04:57.756" v="0" actId="2711"/>
          <ac:picMkLst>
            <pc:docMk/>
            <pc:sldMasterMk cId="2698778947" sldId="2147483690"/>
            <ac:picMk id="13" creationId="{00000000-0000-0000-0000-000000000000}"/>
          </ac:picMkLst>
        </pc:picChg>
        <pc:picChg chg="mod">
          <ac:chgData name="Danielle" userId="e2554c37-e717-43a0-ba79-1183ca921ccd" providerId="ADAL" clId="{DA7C3F8D-7C8D-4F47-97CE-E4E9251D91CD}" dt="2020-05-19T20:04:57.756" v="0" actId="2711"/>
          <ac:picMkLst>
            <pc:docMk/>
            <pc:sldMasterMk cId="2698778947" sldId="2147483690"/>
            <ac:picMk id="29" creationId="{00000000-0000-0000-0000-000000000000}"/>
          </ac:picMkLst>
        </pc:picChg>
        <pc:picChg chg="mod">
          <ac:chgData name="Danielle" userId="e2554c37-e717-43a0-ba79-1183ca921ccd" providerId="ADAL" clId="{DA7C3F8D-7C8D-4F47-97CE-E4E9251D91CD}" dt="2020-05-19T20:04:57.756" v="0" actId="2711"/>
          <ac:picMkLst>
            <pc:docMk/>
            <pc:sldMasterMk cId="2698778947" sldId="2147483690"/>
            <ac:picMk id="31" creationId="{00000000-0000-0000-0000-000000000000}"/>
          </ac:picMkLst>
        </pc:picChg>
        <pc:picChg chg="mod">
          <ac:chgData name="Danielle" userId="e2554c37-e717-43a0-ba79-1183ca921ccd" providerId="ADAL" clId="{DA7C3F8D-7C8D-4F47-97CE-E4E9251D91CD}" dt="2020-05-19T20:04:57.756" v="0" actId="2711"/>
          <ac:picMkLst>
            <pc:docMk/>
            <pc:sldMasterMk cId="2698778947" sldId="2147483690"/>
            <ac:picMk id="32" creationId="{00000000-0000-0000-0000-000000000000}"/>
          </ac:picMkLst>
        </pc:picChg>
        <pc:picChg chg="mod">
          <ac:chgData name="Danielle" userId="e2554c37-e717-43a0-ba79-1183ca921ccd" providerId="ADAL" clId="{DA7C3F8D-7C8D-4F47-97CE-E4E9251D91CD}" dt="2020-05-19T20:04:57.756" v="0" actId="2711"/>
          <ac:picMkLst>
            <pc:docMk/>
            <pc:sldMasterMk cId="2698778947" sldId="2147483690"/>
            <ac:picMk id="33" creationId="{00000000-0000-0000-0000-000000000000}"/>
          </ac:picMkLst>
        </pc:picChg>
        <pc:picChg chg="mod">
          <ac:chgData name="Danielle" userId="e2554c37-e717-43a0-ba79-1183ca921ccd" providerId="ADAL" clId="{DA7C3F8D-7C8D-4F47-97CE-E4E9251D91CD}" dt="2020-05-19T20:04:57.756" v="0" actId="2711"/>
          <ac:picMkLst>
            <pc:docMk/>
            <pc:sldMasterMk cId="2698778947" sldId="2147483690"/>
            <ac:picMk id="34" creationId="{00000000-0000-0000-0000-000000000000}"/>
          </ac:picMkLst>
        </pc:picChg>
        <pc:picChg chg="mod">
          <ac:chgData name="Danielle" userId="e2554c37-e717-43a0-ba79-1183ca921ccd" providerId="ADAL" clId="{DA7C3F8D-7C8D-4F47-97CE-E4E9251D91CD}" dt="2020-05-19T20:04:57.756" v="0" actId="2711"/>
          <ac:picMkLst>
            <pc:docMk/>
            <pc:sldMasterMk cId="2698778947" sldId="2147483690"/>
            <ac:picMk id="35" creationId="{00000000-0000-0000-0000-000000000000}"/>
          </ac:picMkLst>
        </pc:picChg>
        <pc:sldLayoutChg chg="modSp">
          <pc:chgData name="Danielle" userId="e2554c37-e717-43a0-ba79-1183ca921ccd" providerId="ADAL" clId="{DA7C3F8D-7C8D-4F47-97CE-E4E9251D91CD}" dt="2020-05-19T20:05:08.367" v="1" actId="2711"/>
          <pc:sldLayoutMkLst>
            <pc:docMk/>
            <pc:sldMasterMk cId="2698778947" sldId="2147483690"/>
            <pc:sldLayoutMk cId="1508725948" sldId="2147483692"/>
          </pc:sldLayoutMkLst>
          <pc:spChg chg="mod">
            <ac:chgData name="Danielle" userId="e2554c37-e717-43a0-ba79-1183ca921ccd" providerId="ADAL" clId="{DA7C3F8D-7C8D-4F47-97CE-E4E9251D91CD}" dt="2020-05-19T20:05:08.367" v="1" actId="2711"/>
            <ac:spMkLst>
              <pc:docMk/>
              <pc:sldMasterMk cId="2698778947" sldId="2147483690"/>
              <pc:sldLayoutMk cId="1508725948" sldId="2147483692"/>
              <ac:spMk id="7" creationId="{00000000-0000-0000-0000-000000000000}"/>
            </ac:spMkLst>
          </pc:spChg>
        </pc:sldLayoutChg>
        <pc:sldLayoutChg chg="modSp mod">
          <pc:chgData name="Danielle" userId="e2554c37-e717-43a0-ba79-1183ca921ccd" providerId="ADAL" clId="{DA7C3F8D-7C8D-4F47-97CE-E4E9251D91CD}" dt="2020-05-19T20:05:29.897" v="8" actId="1035"/>
          <pc:sldLayoutMkLst>
            <pc:docMk/>
            <pc:sldMasterMk cId="2698778947" sldId="2147483690"/>
            <pc:sldLayoutMk cId="3487987729" sldId="2147483693"/>
          </pc:sldLayoutMkLst>
          <pc:spChg chg="mod">
            <ac:chgData name="Danielle" userId="e2554c37-e717-43a0-ba79-1183ca921ccd" providerId="ADAL" clId="{DA7C3F8D-7C8D-4F47-97CE-E4E9251D91CD}" dt="2020-05-19T20:05:23.659" v="3" actId="13822"/>
            <ac:spMkLst>
              <pc:docMk/>
              <pc:sldMasterMk cId="2698778947" sldId="2147483690"/>
              <pc:sldLayoutMk cId="3487987729" sldId="2147483693"/>
              <ac:spMk id="2" creationId="{00000000-0000-0000-0000-000000000000}"/>
            </ac:spMkLst>
          </pc:spChg>
          <pc:spChg chg="mod">
            <ac:chgData name="Danielle" userId="e2554c37-e717-43a0-ba79-1183ca921ccd" providerId="ADAL" clId="{DA7C3F8D-7C8D-4F47-97CE-E4E9251D91CD}" dt="2020-05-19T20:05:23.659" v="3" actId="13822"/>
            <ac:spMkLst>
              <pc:docMk/>
              <pc:sldMasterMk cId="2698778947" sldId="2147483690"/>
              <pc:sldLayoutMk cId="3487987729" sldId="2147483693"/>
              <ac:spMk id="8" creationId="{00000000-0000-0000-0000-000000000000}"/>
            </ac:spMkLst>
          </pc:spChg>
          <pc:spChg chg="mod">
            <ac:chgData name="Danielle" userId="e2554c37-e717-43a0-ba79-1183ca921ccd" providerId="ADAL" clId="{DA7C3F8D-7C8D-4F47-97CE-E4E9251D91CD}" dt="2020-05-19T20:05:29.897" v="8" actId="1035"/>
            <ac:spMkLst>
              <pc:docMk/>
              <pc:sldMasterMk cId="2698778947" sldId="2147483690"/>
              <pc:sldLayoutMk cId="3487987729" sldId="2147483693"/>
              <ac:spMk id="9" creationId="{00000000-0000-0000-0000-000000000000}"/>
            </ac:spMkLst>
          </pc:spChg>
          <pc:spChg chg="mod">
            <ac:chgData name="Danielle" userId="e2554c37-e717-43a0-ba79-1183ca921ccd" providerId="ADAL" clId="{DA7C3F8D-7C8D-4F47-97CE-E4E9251D91CD}" dt="2020-05-19T20:05:26.564" v="6" actId="1036"/>
            <ac:spMkLst>
              <pc:docMk/>
              <pc:sldMasterMk cId="2698778947" sldId="2147483690"/>
              <pc:sldLayoutMk cId="3487987729" sldId="2147483693"/>
              <ac:spMk id="10" creationId="{00000000-0000-0000-0000-000000000000}"/>
            </ac:spMkLst>
          </pc:spChg>
          <pc:cxnChg chg="mod">
            <ac:chgData name="Danielle" userId="e2554c37-e717-43a0-ba79-1183ca921ccd" providerId="ADAL" clId="{DA7C3F8D-7C8D-4F47-97CE-E4E9251D91CD}" dt="2020-05-19T20:05:23.659" v="3" actId="13822"/>
            <ac:cxnSpMkLst>
              <pc:docMk/>
              <pc:sldMasterMk cId="2698778947" sldId="2147483690"/>
              <pc:sldLayoutMk cId="3487987729" sldId="2147483693"/>
              <ac:cxnSpMk id="3" creationId="{00000000-0000-0000-0000-000000000000}"/>
            </ac:cxnSpMkLst>
          </pc:cxnChg>
          <pc:cxnChg chg="mod">
            <ac:chgData name="Danielle" userId="e2554c37-e717-43a0-ba79-1183ca921ccd" providerId="ADAL" clId="{DA7C3F8D-7C8D-4F47-97CE-E4E9251D91CD}" dt="2020-05-19T20:05:23.659" v="3" actId="13822"/>
            <ac:cxnSpMkLst>
              <pc:docMk/>
              <pc:sldMasterMk cId="2698778947" sldId="2147483690"/>
              <pc:sldLayoutMk cId="3487987729" sldId="2147483693"/>
              <ac:cxnSpMk id="4" creationId="{00000000-0000-0000-0000-000000000000}"/>
            </ac:cxnSpMkLst>
          </pc:cxnChg>
          <pc:cxnChg chg="mod">
            <ac:chgData name="Danielle" userId="e2554c37-e717-43a0-ba79-1183ca921ccd" providerId="ADAL" clId="{DA7C3F8D-7C8D-4F47-97CE-E4E9251D91CD}" dt="2020-05-19T20:05:23.659" v="3" actId="13822"/>
            <ac:cxnSpMkLst>
              <pc:docMk/>
              <pc:sldMasterMk cId="2698778947" sldId="2147483690"/>
              <pc:sldLayoutMk cId="3487987729" sldId="2147483693"/>
              <ac:cxnSpMk id="5" creationId="{00000000-0000-0000-0000-000000000000}"/>
            </ac:cxnSpMkLst>
          </pc:cxnChg>
          <pc:cxnChg chg="mod">
            <ac:chgData name="Danielle" userId="e2554c37-e717-43a0-ba79-1183ca921ccd" providerId="ADAL" clId="{DA7C3F8D-7C8D-4F47-97CE-E4E9251D91CD}" dt="2020-05-19T20:05:23.659" v="3" actId="13822"/>
            <ac:cxnSpMkLst>
              <pc:docMk/>
              <pc:sldMasterMk cId="2698778947" sldId="2147483690"/>
              <pc:sldLayoutMk cId="3487987729" sldId="2147483693"/>
              <ac:cxnSpMk id="6" creationId="{00000000-0000-0000-0000-000000000000}"/>
            </ac:cxnSpMkLst>
          </pc:cxnChg>
          <pc:cxnChg chg="mod">
            <ac:chgData name="Danielle" userId="e2554c37-e717-43a0-ba79-1183ca921ccd" providerId="ADAL" clId="{DA7C3F8D-7C8D-4F47-97CE-E4E9251D91CD}" dt="2020-05-19T20:05:23.659" v="3" actId="13822"/>
            <ac:cxnSpMkLst>
              <pc:docMk/>
              <pc:sldMasterMk cId="2698778947" sldId="2147483690"/>
              <pc:sldLayoutMk cId="3487987729" sldId="2147483693"/>
              <ac:cxnSpMk id="7" creationId="{00000000-0000-0000-0000-000000000000}"/>
            </ac:cxnSpMkLst>
          </pc:cxnChg>
        </pc:sldLayoutChg>
        <pc:sldLayoutChg chg="modSp mod">
          <pc:chgData name="Danielle" userId="e2554c37-e717-43a0-ba79-1183ca921ccd" providerId="ADAL" clId="{DA7C3F8D-7C8D-4F47-97CE-E4E9251D91CD}" dt="2020-05-19T20:05:38.543" v="10" actId="1036"/>
          <pc:sldLayoutMkLst>
            <pc:docMk/>
            <pc:sldMasterMk cId="2698778947" sldId="2147483690"/>
            <pc:sldLayoutMk cId="387226570" sldId="2147483694"/>
          </pc:sldLayoutMkLst>
          <pc:spChg chg="mod">
            <ac:chgData name="Danielle" userId="e2554c37-e717-43a0-ba79-1183ca921ccd" providerId="ADAL" clId="{DA7C3F8D-7C8D-4F47-97CE-E4E9251D91CD}" dt="2020-05-19T20:05:38.543" v="10" actId="1036"/>
            <ac:spMkLst>
              <pc:docMk/>
              <pc:sldMasterMk cId="2698778947" sldId="2147483690"/>
              <pc:sldLayoutMk cId="387226570" sldId="2147483694"/>
              <ac:spMk id="2" creationId="{00000000-0000-0000-0000-000000000000}"/>
            </ac:spMkLst>
          </pc:spChg>
          <pc:spChg chg="mod">
            <ac:chgData name="Danielle" userId="e2554c37-e717-43a0-ba79-1183ca921ccd" providerId="ADAL" clId="{DA7C3F8D-7C8D-4F47-97CE-E4E9251D91CD}" dt="2020-05-19T20:05:38.543" v="10" actId="1036"/>
            <ac:spMkLst>
              <pc:docMk/>
              <pc:sldMasterMk cId="2698778947" sldId="2147483690"/>
              <pc:sldLayoutMk cId="387226570" sldId="2147483694"/>
              <ac:spMk id="3" creationId="{00000000-0000-0000-0000-000000000000}"/>
            </ac:spMkLst>
          </pc:spChg>
        </pc:sldLayoutChg>
      </pc:sldMasterChg>
      <pc:sldMasterChg chg="modSp modSldLayout">
        <pc:chgData name="Danielle" userId="e2554c37-e717-43a0-ba79-1183ca921ccd" providerId="ADAL" clId="{DA7C3F8D-7C8D-4F47-97CE-E4E9251D91CD}" dt="2020-05-19T20:06:03.445" v="12" actId="2711"/>
        <pc:sldMasterMkLst>
          <pc:docMk/>
          <pc:sldMasterMk cId="3531776654" sldId="2147483697"/>
        </pc:sldMasterMkLst>
        <pc:spChg chg="mod">
          <ac:chgData name="Danielle" userId="e2554c37-e717-43a0-ba79-1183ca921ccd" providerId="ADAL" clId="{DA7C3F8D-7C8D-4F47-97CE-E4E9251D91CD}" dt="2020-05-19T20:05:46.645" v="11" actId="2711"/>
          <ac:spMkLst>
            <pc:docMk/>
            <pc:sldMasterMk cId="3531776654" sldId="2147483697"/>
            <ac:spMk id="9" creationId="{00000000-0000-0000-0000-000000000000}"/>
          </ac:spMkLst>
        </pc:spChg>
        <pc:spChg chg="mod">
          <ac:chgData name="Danielle" userId="e2554c37-e717-43a0-ba79-1183ca921ccd" providerId="ADAL" clId="{DA7C3F8D-7C8D-4F47-97CE-E4E9251D91CD}" dt="2020-05-19T20:05:46.645" v="11" actId="2711"/>
          <ac:spMkLst>
            <pc:docMk/>
            <pc:sldMasterMk cId="3531776654" sldId="2147483697"/>
            <ac:spMk id="18" creationId="{00000000-0000-0000-0000-000000000000}"/>
          </ac:spMkLst>
        </pc:spChg>
        <pc:picChg chg="mod">
          <ac:chgData name="Danielle" userId="e2554c37-e717-43a0-ba79-1183ca921ccd" providerId="ADAL" clId="{DA7C3F8D-7C8D-4F47-97CE-E4E9251D91CD}" dt="2020-05-19T20:05:46.645" v="11" actId="2711"/>
          <ac:picMkLst>
            <pc:docMk/>
            <pc:sldMasterMk cId="3531776654" sldId="2147483697"/>
            <ac:picMk id="14" creationId="{00000000-0000-0000-0000-000000000000}"/>
          </ac:picMkLst>
        </pc:picChg>
        <pc:picChg chg="mod">
          <ac:chgData name="Danielle" userId="e2554c37-e717-43a0-ba79-1183ca921ccd" providerId="ADAL" clId="{DA7C3F8D-7C8D-4F47-97CE-E4E9251D91CD}" dt="2020-05-19T20:05:46.645" v="11" actId="2711"/>
          <ac:picMkLst>
            <pc:docMk/>
            <pc:sldMasterMk cId="3531776654" sldId="2147483697"/>
            <ac:picMk id="15" creationId="{00000000-0000-0000-0000-000000000000}"/>
          </ac:picMkLst>
        </pc:picChg>
        <pc:picChg chg="mod">
          <ac:chgData name="Danielle" userId="e2554c37-e717-43a0-ba79-1183ca921ccd" providerId="ADAL" clId="{DA7C3F8D-7C8D-4F47-97CE-E4E9251D91CD}" dt="2020-05-19T20:05:46.645" v="11" actId="2711"/>
          <ac:picMkLst>
            <pc:docMk/>
            <pc:sldMasterMk cId="3531776654" sldId="2147483697"/>
            <ac:picMk id="16" creationId="{00000000-0000-0000-0000-000000000000}"/>
          </ac:picMkLst>
        </pc:picChg>
        <pc:picChg chg="mod">
          <ac:chgData name="Danielle" userId="e2554c37-e717-43a0-ba79-1183ca921ccd" providerId="ADAL" clId="{DA7C3F8D-7C8D-4F47-97CE-E4E9251D91CD}" dt="2020-05-19T20:05:46.645" v="11" actId="2711"/>
          <ac:picMkLst>
            <pc:docMk/>
            <pc:sldMasterMk cId="3531776654" sldId="2147483697"/>
            <ac:picMk id="17" creationId="{00000000-0000-0000-0000-000000000000}"/>
          </ac:picMkLst>
        </pc:picChg>
        <pc:picChg chg="mod">
          <ac:chgData name="Danielle" userId="e2554c37-e717-43a0-ba79-1183ca921ccd" providerId="ADAL" clId="{DA7C3F8D-7C8D-4F47-97CE-E4E9251D91CD}" dt="2020-05-19T20:05:46.645" v="11" actId="2711"/>
          <ac:picMkLst>
            <pc:docMk/>
            <pc:sldMasterMk cId="3531776654" sldId="2147483697"/>
            <ac:picMk id="21" creationId="{00000000-0000-0000-0000-000000000000}"/>
          </ac:picMkLst>
        </pc:picChg>
        <pc:sldLayoutChg chg="modSp mod">
          <pc:chgData name="Danielle" userId="e2554c37-e717-43a0-ba79-1183ca921ccd" providerId="ADAL" clId="{DA7C3F8D-7C8D-4F47-97CE-E4E9251D91CD}" dt="2020-05-19T20:06:03.445" v="12" actId="2711"/>
          <pc:sldLayoutMkLst>
            <pc:docMk/>
            <pc:sldMasterMk cId="3531776654" sldId="2147483697"/>
            <pc:sldLayoutMk cId="1921376097" sldId="2147483699"/>
          </pc:sldLayoutMkLst>
          <pc:spChg chg="mod">
            <ac:chgData name="Danielle" userId="e2554c37-e717-43a0-ba79-1183ca921ccd" providerId="ADAL" clId="{DA7C3F8D-7C8D-4F47-97CE-E4E9251D91CD}" dt="2020-05-19T20:06:03.445" v="12" actId="2711"/>
            <ac:spMkLst>
              <pc:docMk/>
              <pc:sldMasterMk cId="3531776654" sldId="2147483697"/>
              <pc:sldLayoutMk cId="1921376097" sldId="2147483699"/>
              <ac:spMk id="2" creationId="{00000000-0000-0000-0000-000000000000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1894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051720" y="2150894"/>
            <a:ext cx="691276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en-GB" b="1" u="sng" dirty="0">
                <a:latin typeface="Arial" panose="020B0604020202020204" pitchFamily="34" charset="0"/>
                <a:cs typeface="Arial" panose="020B0604020202020204" pitchFamily="34" charset="0"/>
              </a:rPr>
              <a:t>confident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do you feel with this topic?</a:t>
            </a:r>
          </a:p>
          <a:p>
            <a:pPr algn="ctr" eaLnBrk="1" hangingPunct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Write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amber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GB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in your book!</a:t>
            </a:r>
          </a:p>
          <a:p>
            <a:pPr algn="ctr" eaLnBrk="1" hangingPunct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Complete the corresponding activity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</a:t>
            </a:r>
          </a:p>
          <a:p>
            <a:pPr algn="ctr" eaLnBrk="1" hangingPunct="1"/>
            <a:endParaRPr lang="en-GB" b="1" dirty="0">
              <a:latin typeface="Arial" panose="020B0604020202020204" pitchFamily="34" charset="0"/>
              <a:cs typeface="Arial" panose="020B0604020202020204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508725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2751927" y="1376432"/>
            <a:ext cx="5430768" cy="4032451"/>
            <a:chOff x="4469824" y="1124744"/>
            <a:chExt cx="6236041" cy="4032451"/>
          </a:xfrm>
        </p:grpSpPr>
        <p:sp>
          <p:nvSpPr>
            <p:cNvPr id="2" name="Isosceles Triangle 1"/>
            <p:cNvSpPr/>
            <p:nvPr userDrawn="1"/>
          </p:nvSpPr>
          <p:spPr bwMode="auto">
            <a:xfrm>
              <a:off x="4469824" y="1124744"/>
              <a:ext cx="6236041" cy="4032448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GB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endParaRPr>
            </a:p>
          </p:txBody>
        </p:sp>
        <p:cxnSp>
          <p:nvCxnSpPr>
            <p:cNvPr id="3" name="Straight Connector 2"/>
            <p:cNvCxnSpPr/>
            <p:nvPr userDrawn="1"/>
          </p:nvCxnSpPr>
          <p:spPr bwMode="auto">
            <a:xfrm>
              <a:off x="5423219" y="3933056"/>
              <a:ext cx="431991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4" name="Straight Connector 3"/>
            <p:cNvCxnSpPr/>
            <p:nvPr userDrawn="1"/>
          </p:nvCxnSpPr>
          <p:spPr bwMode="auto">
            <a:xfrm>
              <a:off x="6479199" y="2564904"/>
              <a:ext cx="220795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5" name="Straight Connector 4"/>
            <p:cNvCxnSpPr/>
            <p:nvPr userDrawn="1"/>
          </p:nvCxnSpPr>
          <p:spPr bwMode="auto">
            <a:xfrm>
              <a:off x="7535179" y="2564907"/>
              <a:ext cx="0" cy="1368152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6" name="Straight Connector 5"/>
            <p:cNvCxnSpPr/>
            <p:nvPr userDrawn="1"/>
          </p:nvCxnSpPr>
          <p:spPr bwMode="auto">
            <a:xfrm>
              <a:off x="6671196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7" name="Straight Connector 6"/>
            <p:cNvCxnSpPr/>
            <p:nvPr userDrawn="1"/>
          </p:nvCxnSpPr>
          <p:spPr bwMode="auto">
            <a:xfrm>
              <a:off x="8399163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8" name="TextBox 7"/>
            <p:cNvSpPr txBox="1"/>
            <p:nvPr userDrawn="1"/>
          </p:nvSpPr>
          <p:spPr>
            <a:xfrm>
              <a:off x="5615217" y="4365104"/>
              <a:ext cx="4127921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3 things you knew already</a:t>
              </a:r>
            </a:p>
          </p:txBody>
        </p:sp>
        <p:sp>
          <p:nvSpPr>
            <p:cNvPr id="9" name="TextBox 8"/>
            <p:cNvSpPr txBox="1"/>
            <p:nvPr userDrawn="1"/>
          </p:nvSpPr>
          <p:spPr>
            <a:xfrm>
              <a:off x="6479199" y="2889280"/>
              <a:ext cx="2111960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2 things you learnt today</a:t>
              </a:r>
            </a:p>
          </p:txBody>
        </p:sp>
        <p:sp>
          <p:nvSpPr>
            <p:cNvPr id="10" name="TextBox 9"/>
            <p:cNvSpPr txBox="1"/>
            <p:nvPr userDrawn="1"/>
          </p:nvSpPr>
          <p:spPr>
            <a:xfrm>
              <a:off x="6394406" y="1594877"/>
              <a:ext cx="2292751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1 question about today’s topic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87987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42195" y="1111385"/>
            <a:ext cx="6922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u="sng" dirty="0">
                <a:latin typeface="Arial" panose="020B0604020202020204" pitchFamily="34" charset="0"/>
                <a:cs typeface="Arial" panose="020B0604020202020204" pitchFamily="34" charset="0"/>
              </a:rPr>
              <a:t>Plenary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52882" y="2119496"/>
            <a:ext cx="69116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2 stars (</a:t>
            </a:r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)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and a wish (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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)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I am brilliant at...</a:t>
            </a: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I am good at...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  <a:sym typeface="Wingdings"/>
            </a:endParaRPr>
          </a:p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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Something I need to work on is...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226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116D287-E22B-4684-A85F-D954393E6F9B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8BBBBAF-AD74-459D-B1E1-A0A98D0D87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388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1017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9736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23528" y="2132856"/>
            <a:ext cx="42484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Probing questions to check understanding:</a:t>
            </a:r>
          </a:p>
          <a:p>
            <a:endParaRPr lang="en-GB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bloom_taxonomy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788024" y="2115056"/>
            <a:ext cx="4024820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1376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5949281"/>
            <a:ext cx="6893587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51720" y="1095460"/>
            <a:ext cx="6903178" cy="4637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3" y="1095460"/>
            <a:ext cx="1714499" cy="5717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Wednesday, 20 May 2020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046411" y="245398"/>
            <a:ext cx="33483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Angles on a Straight</a:t>
            </a:r>
            <a:r>
              <a:rPr lang="en-GB" sz="1600" baseline="0" dirty="0">
                <a:latin typeface="Arial" panose="020B0604020202020204" pitchFamily="34" charset="0"/>
                <a:cs typeface="Arial" panose="020B0604020202020204" pitchFamily="34" charset="0"/>
              </a:rPr>
              <a:t> Line, Around a Point and in a Triangle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46411" y="5949281"/>
            <a:ext cx="691807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u="sng" dirty="0">
                <a:latin typeface="Arial" panose="020B0604020202020204" pitchFamily="34" charset="0"/>
                <a:cs typeface="Arial" panose="020B0604020202020204" pitchFamily="34" charset="0"/>
              </a:rPr>
              <a:t>Keywords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Degrees, angles, around a point, on a straight</a:t>
            </a:r>
            <a:r>
              <a:rPr lang="en-GB" sz="1600" baseline="0" dirty="0">
                <a:latin typeface="Arial" panose="020B0604020202020204" pitchFamily="34" charset="0"/>
                <a:cs typeface="Arial" panose="020B0604020202020204" pitchFamily="34" charset="0"/>
              </a:rPr>
              <a:t> line, in a triangle, vertically opposite, equal, reason, right angle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9512" y="1165852"/>
            <a:ext cx="1714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u="sng" dirty="0">
                <a:latin typeface="Arial" panose="020B0604020202020204" pitchFamily="34" charset="0"/>
                <a:cs typeface="Arial" panose="020B0604020202020204" pitchFamily="34" charset="0"/>
              </a:rPr>
              <a:t>Lesson Objectives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79513" y="1844824"/>
            <a:ext cx="171449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Developing students will be able to calculate basic angle problems around</a:t>
            </a:r>
            <a:r>
              <a:rPr lang="en-GB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a point, on a straight line or in a triangle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Secure students will be able to solve multistage problems.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Excelling students will be able to give reasons for working.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778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2" y="1095460"/>
            <a:ext cx="8775386" cy="5645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Wednesday, 20 May 2020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2046411" y="245398"/>
            <a:ext cx="33483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Angles on a Straight</a:t>
            </a:r>
            <a:r>
              <a:rPr lang="en-GB" sz="1600" baseline="0" dirty="0">
                <a:latin typeface="Arial" panose="020B0604020202020204" pitchFamily="34" charset="0"/>
                <a:cs typeface="Arial" panose="020B0604020202020204" pitchFamily="34" charset="0"/>
              </a:rPr>
              <a:t> Line, Around a Point and in a Triangle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1776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695972" y="2389170"/>
            <a:ext cx="1269021" cy="938849"/>
            <a:chOff x="6104646" y="2074825"/>
            <a:chExt cx="1089297" cy="865576"/>
          </a:xfrm>
        </p:grpSpPr>
        <p:sp>
          <p:nvSpPr>
            <p:cNvPr id="3" name="Arc 11"/>
            <p:cNvSpPr>
              <a:spLocks/>
            </p:cNvSpPr>
            <p:nvPr/>
          </p:nvSpPr>
          <p:spPr bwMode="auto">
            <a:xfrm>
              <a:off x="6111099" y="2518266"/>
              <a:ext cx="353634" cy="282311"/>
            </a:xfrm>
            <a:custGeom>
              <a:avLst/>
              <a:gdLst>
                <a:gd name="T0" fmla="*/ 2147483647 w 21600"/>
                <a:gd name="T1" fmla="*/ 0 h 17331"/>
                <a:gd name="T2" fmla="*/ 2147483647 w 21600"/>
                <a:gd name="T3" fmla="*/ 2147483647 h 17331"/>
                <a:gd name="T4" fmla="*/ 0 w 21600"/>
                <a:gd name="T5" fmla="*/ 2147483647 h 17331"/>
                <a:gd name="T6" fmla="*/ 0 60000 65536"/>
                <a:gd name="T7" fmla="*/ 0 60000 65536"/>
                <a:gd name="T8" fmla="*/ 0 60000 65536"/>
                <a:gd name="T9" fmla="*/ 0 w 21600"/>
                <a:gd name="T10" fmla="*/ 0 h 17331"/>
                <a:gd name="T11" fmla="*/ 21600 w 21600"/>
                <a:gd name="T12" fmla="*/ 17331 h 1733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17331" fill="none" extrusionOk="0">
                  <a:moveTo>
                    <a:pt x="16974" y="0"/>
                  </a:moveTo>
                  <a:cubicBezTo>
                    <a:pt x="19971" y="3807"/>
                    <a:pt x="21600" y="8511"/>
                    <a:pt x="21600" y="13357"/>
                  </a:cubicBezTo>
                  <a:cubicBezTo>
                    <a:pt x="21600" y="14690"/>
                    <a:pt x="21476" y="16020"/>
                    <a:pt x="21231" y="17331"/>
                  </a:cubicBezTo>
                </a:path>
                <a:path w="21600" h="17331" stroke="0" extrusionOk="0">
                  <a:moveTo>
                    <a:pt x="16974" y="0"/>
                  </a:moveTo>
                  <a:cubicBezTo>
                    <a:pt x="19971" y="3807"/>
                    <a:pt x="21600" y="8511"/>
                    <a:pt x="21600" y="13357"/>
                  </a:cubicBezTo>
                  <a:cubicBezTo>
                    <a:pt x="21600" y="14690"/>
                    <a:pt x="21476" y="16020"/>
                    <a:pt x="21231" y="17331"/>
                  </a:cubicBezTo>
                  <a:lnTo>
                    <a:pt x="0" y="13357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4" name="Group 29"/>
            <p:cNvGrpSpPr>
              <a:grpSpLocks/>
            </p:cNvGrpSpPr>
            <p:nvPr/>
          </p:nvGrpSpPr>
          <p:grpSpPr bwMode="auto">
            <a:xfrm>
              <a:off x="6104646" y="2074825"/>
              <a:ext cx="1089297" cy="865576"/>
              <a:chOff x="1485" y="1122"/>
              <a:chExt cx="844" cy="650"/>
            </a:xfrm>
          </p:grpSpPr>
          <p:sp>
            <p:nvSpPr>
              <p:cNvPr id="5" name="Line 20"/>
              <p:cNvSpPr>
                <a:spLocks noChangeShapeType="1"/>
              </p:cNvSpPr>
              <p:nvPr/>
            </p:nvSpPr>
            <p:spPr bwMode="auto">
              <a:xfrm flipH="1">
                <a:off x="1485" y="1122"/>
                <a:ext cx="678" cy="497"/>
              </a:xfrm>
              <a:prstGeom prst="line">
                <a:avLst/>
              </a:prstGeom>
              <a:ln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/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" name="Line 21"/>
              <p:cNvSpPr>
                <a:spLocks noChangeShapeType="1"/>
              </p:cNvSpPr>
              <p:nvPr/>
            </p:nvSpPr>
            <p:spPr bwMode="auto">
              <a:xfrm flipH="1" flipV="1">
                <a:off x="1485" y="1619"/>
                <a:ext cx="844" cy="153"/>
              </a:xfrm>
              <a:prstGeom prst="line">
                <a:avLst/>
              </a:prstGeom>
              <a:ln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/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3955524" y="2570030"/>
            <a:ext cx="485279" cy="247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90°</a:t>
            </a:r>
          </a:p>
        </p:txBody>
      </p:sp>
      <p:sp>
        <p:nvSpPr>
          <p:cNvPr id="10" name="Line 22"/>
          <p:cNvSpPr>
            <a:spLocks noChangeShapeType="1"/>
          </p:cNvSpPr>
          <p:nvPr/>
        </p:nvSpPr>
        <p:spPr bwMode="auto">
          <a:xfrm>
            <a:off x="6060389" y="3616529"/>
            <a:ext cx="370221" cy="867751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" name="Group 31"/>
          <p:cNvGrpSpPr>
            <a:grpSpLocks/>
          </p:cNvGrpSpPr>
          <p:nvPr/>
        </p:nvGrpSpPr>
        <p:grpSpPr bwMode="auto">
          <a:xfrm>
            <a:off x="3850733" y="2389170"/>
            <a:ext cx="721347" cy="885992"/>
            <a:chOff x="506" y="1126"/>
            <a:chExt cx="680" cy="680"/>
          </a:xfrm>
        </p:grpSpPr>
        <p:sp>
          <p:nvSpPr>
            <p:cNvPr id="17" name="Line 19"/>
            <p:cNvSpPr>
              <a:spLocks noChangeShapeType="1"/>
            </p:cNvSpPr>
            <p:nvPr/>
          </p:nvSpPr>
          <p:spPr bwMode="auto">
            <a:xfrm>
              <a:off x="506" y="1126"/>
              <a:ext cx="0" cy="68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Line 23"/>
            <p:cNvSpPr>
              <a:spLocks noChangeShapeType="1"/>
            </p:cNvSpPr>
            <p:nvPr/>
          </p:nvSpPr>
          <p:spPr bwMode="auto">
            <a:xfrm>
              <a:off x="506" y="1806"/>
              <a:ext cx="68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2" name="Group 38"/>
          <p:cNvGrpSpPr>
            <a:grpSpLocks/>
          </p:cNvGrpSpPr>
          <p:nvPr/>
        </p:nvGrpSpPr>
        <p:grpSpPr bwMode="auto">
          <a:xfrm>
            <a:off x="3923928" y="4221088"/>
            <a:ext cx="1100054" cy="1031920"/>
            <a:chOff x="2458" y="2002"/>
            <a:chExt cx="1037" cy="792"/>
          </a:xfrm>
        </p:grpSpPr>
        <p:sp>
          <p:nvSpPr>
            <p:cNvPr id="14" name="Arc 34"/>
            <p:cNvSpPr>
              <a:spLocks/>
            </p:cNvSpPr>
            <p:nvPr/>
          </p:nvSpPr>
          <p:spPr bwMode="auto">
            <a:xfrm>
              <a:off x="2651" y="2070"/>
              <a:ext cx="392" cy="312"/>
            </a:xfrm>
            <a:custGeom>
              <a:avLst/>
              <a:gdLst>
                <a:gd name="T0" fmla="*/ 0 w 30900"/>
                <a:gd name="T1" fmla="*/ 0 h 25404"/>
                <a:gd name="T2" fmla="*/ 0 w 30900"/>
                <a:gd name="T3" fmla="*/ 0 h 25404"/>
                <a:gd name="T4" fmla="*/ 0 w 30900"/>
                <a:gd name="T5" fmla="*/ 0 h 25404"/>
                <a:gd name="T6" fmla="*/ 0 60000 65536"/>
                <a:gd name="T7" fmla="*/ 0 60000 65536"/>
                <a:gd name="T8" fmla="*/ 0 60000 65536"/>
                <a:gd name="T9" fmla="*/ 0 w 30900"/>
                <a:gd name="T10" fmla="*/ 0 h 25404"/>
                <a:gd name="T11" fmla="*/ 30900 w 30900"/>
                <a:gd name="T12" fmla="*/ 25404 h 2540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900" h="25404" fill="none" extrusionOk="0">
                  <a:moveTo>
                    <a:pt x="30562" y="-1"/>
                  </a:moveTo>
                  <a:cubicBezTo>
                    <a:pt x="30787" y="1255"/>
                    <a:pt x="30900" y="2528"/>
                    <a:pt x="30900" y="3804"/>
                  </a:cubicBezTo>
                  <a:cubicBezTo>
                    <a:pt x="30900" y="15733"/>
                    <a:pt x="21229" y="25404"/>
                    <a:pt x="9300" y="25404"/>
                  </a:cubicBezTo>
                  <a:cubicBezTo>
                    <a:pt x="6081" y="25404"/>
                    <a:pt x="2904" y="24684"/>
                    <a:pt x="-1" y="23299"/>
                  </a:cubicBezTo>
                </a:path>
                <a:path w="30900" h="25404" stroke="0" extrusionOk="0">
                  <a:moveTo>
                    <a:pt x="30562" y="-1"/>
                  </a:moveTo>
                  <a:cubicBezTo>
                    <a:pt x="30787" y="1255"/>
                    <a:pt x="30900" y="2528"/>
                    <a:pt x="30900" y="3804"/>
                  </a:cubicBezTo>
                  <a:cubicBezTo>
                    <a:pt x="30900" y="15733"/>
                    <a:pt x="21229" y="25404"/>
                    <a:pt x="9300" y="25404"/>
                  </a:cubicBezTo>
                  <a:cubicBezTo>
                    <a:pt x="6081" y="25404"/>
                    <a:pt x="2904" y="24684"/>
                    <a:pt x="-1" y="23299"/>
                  </a:cubicBezTo>
                  <a:lnTo>
                    <a:pt x="9300" y="3804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Line 36"/>
            <p:cNvSpPr>
              <a:spLocks noChangeShapeType="1"/>
            </p:cNvSpPr>
            <p:nvPr/>
          </p:nvSpPr>
          <p:spPr bwMode="auto">
            <a:xfrm flipH="1">
              <a:off x="2458" y="2116"/>
              <a:ext cx="317" cy="678"/>
            </a:xfrm>
            <a:prstGeom prst="line">
              <a:avLst/>
            </a:prstGeom>
            <a:ln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Line 37"/>
            <p:cNvSpPr>
              <a:spLocks noChangeShapeType="1"/>
            </p:cNvSpPr>
            <p:nvPr/>
          </p:nvSpPr>
          <p:spPr bwMode="auto">
            <a:xfrm flipH="1">
              <a:off x="2770" y="2002"/>
              <a:ext cx="725" cy="114"/>
            </a:xfrm>
            <a:prstGeom prst="line">
              <a:avLst/>
            </a:prstGeom>
            <a:ln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3" name="Line 39"/>
          <p:cNvSpPr>
            <a:spLocks noChangeShapeType="1"/>
          </p:cNvSpPr>
          <p:nvPr/>
        </p:nvSpPr>
        <p:spPr bwMode="auto">
          <a:xfrm flipV="1">
            <a:off x="6435914" y="4351381"/>
            <a:ext cx="866677" cy="140716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916109" y="1093292"/>
            <a:ext cx="51499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Starter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562100" y="1628966"/>
            <a:ext cx="58639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Can you name these types of angles?</a:t>
            </a:r>
          </a:p>
        </p:txBody>
      </p:sp>
      <p:sp>
        <p:nvSpPr>
          <p:cNvPr id="24" name="Rectangle 23"/>
          <p:cNvSpPr/>
          <p:nvPr/>
        </p:nvSpPr>
        <p:spPr>
          <a:xfrm rot="1697381">
            <a:off x="2898348" y="3205705"/>
            <a:ext cx="14414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 angle</a:t>
            </a:r>
          </a:p>
        </p:txBody>
      </p:sp>
      <p:sp>
        <p:nvSpPr>
          <p:cNvPr id="25" name="Rectangle 24"/>
          <p:cNvSpPr/>
          <p:nvPr/>
        </p:nvSpPr>
        <p:spPr>
          <a:xfrm rot="20212706">
            <a:off x="6908406" y="3324621"/>
            <a:ext cx="8306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Acute</a:t>
            </a:r>
          </a:p>
        </p:txBody>
      </p:sp>
      <p:sp>
        <p:nvSpPr>
          <p:cNvPr id="26" name="Rectangle 25"/>
          <p:cNvSpPr/>
          <p:nvPr/>
        </p:nvSpPr>
        <p:spPr>
          <a:xfrm rot="1697381">
            <a:off x="3006460" y="4701448"/>
            <a:ext cx="9765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Obtuse</a:t>
            </a:r>
          </a:p>
        </p:txBody>
      </p:sp>
      <p:sp>
        <p:nvSpPr>
          <p:cNvPr id="27" name="Rectangle 26"/>
          <p:cNvSpPr/>
          <p:nvPr/>
        </p:nvSpPr>
        <p:spPr>
          <a:xfrm rot="20108503">
            <a:off x="7003851" y="4676183"/>
            <a:ext cx="9076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Reflex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3850733" y="3020302"/>
            <a:ext cx="254860" cy="25486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  <p:sp>
        <p:nvSpPr>
          <p:cNvPr id="8" name="Partial Circle 7">
            <a:extLst>
              <a:ext uri="{FF2B5EF4-FFF2-40B4-BE49-F238E27FC236}">
                <a16:creationId xmlns:a16="http://schemas.microsoft.com/office/drawing/2014/main" id="{5838E79C-B1D5-4E7C-82A6-AACDA9E81E12}"/>
              </a:ext>
            </a:extLst>
          </p:cNvPr>
          <p:cNvSpPr/>
          <p:nvPr/>
        </p:nvSpPr>
        <p:spPr>
          <a:xfrm>
            <a:off x="6151125" y="4220384"/>
            <a:ext cx="564274" cy="564274"/>
          </a:xfrm>
          <a:prstGeom prst="pie">
            <a:avLst>
              <a:gd name="adj1" fmla="val 21022263"/>
              <a:gd name="adj2" fmla="val 1494001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87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2B9497F-E36D-4553-B433-15973AA82F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7434" y="1916832"/>
            <a:ext cx="4229131" cy="422436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F1AC181-936B-4C9B-A7F8-B6B74C611B0F}"/>
              </a:ext>
            </a:extLst>
          </p:cNvPr>
          <p:cNvSpPr txBox="1"/>
          <p:nvPr/>
        </p:nvSpPr>
        <p:spPr>
          <a:xfrm>
            <a:off x="251520" y="1124744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Answers</a:t>
            </a:r>
          </a:p>
        </p:txBody>
      </p:sp>
    </p:spTree>
    <p:extLst>
      <p:ext uri="{BB962C8B-B14F-4D97-AF65-F5344CB8AC3E}">
        <p14:creationId xmlns:p14="http://schemas.microsoft.com/office/powerpoint/2010/main" val="11984859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50468" y="1167135"/>
            <a:ext cx="51499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Plenary</a:t>
            </a:r>
          </a:p>
        </p:txBody>
      </p:sp>
      <p:sp>
        <p:nvSpPr>
          <p:cNvPr id="3" name="Rectangle 2"/>
          <p:cNvSpPr/>
          <p:nvPr/>
        </p:nvSpPr>
        <p:spPr>
          <a:xfrm>
            <a:off x="5796136" y="2204864"/>
            <a:ext cx="208823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Compose a text to an absent friend (160 characters) telling them all they need to know about today’s lesson.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EE4D72C-CD65-46B2-9C07-EAA5DB3B1CF6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563888" y="1874466"/>
            <a:ext cx="1941722" cy="3730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225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123728" y="1124744"/>
            <a:ext cx="67687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Angles around a point 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4D447348-9CB3-4329-A5F4-FA977478BC36}"/>
              </a:ext>
            </a:extLst>
          </p:cNvPr>
          <p:cNvGrpSpPr/>
          <p:nvPr/>
        </p:nvGrpSpPr>
        <p:grpSpPr>
          <a:xfrm>
            <a:off x="4819129" y="2132856"/>
            <a:ext cx="1368152" cy="1376363"/>
            <a:chOff x="4819129" y="2359041"/>
            <a:chExt cx="1368152" cy="1376363"/>
          </a:xfrm>
        </p:grpSpPr>
        <p:sp>
          <p:nvSpPr>
            <p:cNvPr id="2" name="Arc 1">
              <a:extLst>
                <a:ext uri="{FF2B5EF4-FFF2-40B4-BE49-F238E27FC236}">
                  <a16:creationId xmlns:a16="http://schemas.microsoft.com/office/drawing/2014/main" id="{BCAC1C21-D6FB-46A7-9E6B-7997B19DBA8A}"/>
                </a:ext>
              </a:extLst>
            </p:cNvPr>
            <p:cNvSpPr/>
            <p:nvPr/>
          </p:nvSpPr>
          <p:spPr>
            <a:xfrm>
              <a:off x="4819129" y="2359041"/>
              <a:ext cx="1368152" cy="1376363"/>
            </a:xfrm>
            <a:prstGeom prst="arc">
              <a:avLst>
                <a:gd name="adj1" fmla="val 16200000"/>
                <a:gd name="adj2" fmla="val 15611986"/>
              </a:avLst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8549DCCD-72D8-4E55-9566-1088FD07241C}"/>
                </a:ext>
              </a:extLst>
            </p:cNvPr>
            <p:cNvCxnSpPr>
              <a:cxnSpLocks/>
              <a:stCxn id="2" idx="2"/>
            </p:cNvCxnSpPr>
            <p:nvPr/>
          </p:nvCxnSpPr>
          <p:spPr>
            <a:xfrm flipV="1">
              <a:off x="5386088" y="2359042"/>
              <a:ext cx="81113" cy="1016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576D747A-0DB7-4E0D-AF74-32C58C7FE06C}"/>
                  </a:ext>
                </a:extLst>
              </p:cNvPr>
              <p:cNvSpPr/>
              <p:nvPr/>
            </p:nvSpPr>
            <p:spPr>
              <a:xfrm>
                <a:off x="2123728" y="4077072"/>
                <a:ext cx="6768752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A full turn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360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</m:t>
                    </m:r>
                  </m:oMath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576D747A-0DB7-4E0D-AF74-32C58C7FE06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4077072"/>
                <a:ext cx="6768752" cy="369332"/>
              </a:xfrm>
              <a:prstGeom prst="rect">
                <a:avLst/>
              </a:prstGeom>
              <a:blipFill>
                <a:blip r:embed="rId2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6972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4833860" y="2124563"/>
            <a:ext cx="1377950" cy="1376363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rot="3621616" flipH="1">
            <a:off x="6117556" y="1763320"/>
            <a:ext cx="13760" cy="140097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 rot="7429829" flipH="1">
            <a:off x="6115690" y="2498464"/>
            <a:ext cx="16458" cy="146424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 rot="6524451">
            <a:off x="4879013" y="1971491"/>
            <a:ext cx="44039" cy="1298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rot="1740822">
            <a:off x="5207350" y="2735766"/>
            <a:ext cx="12281" cy="127426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9"/>
              <p:cNvSpPr txBox="1">
                <a:spLocks noChangeArrowheads="1"/>
              </p:cNvSpPr>
              <p:nvPr/>
            </p:nvSpPr>
            <p:spPr bwMode="auto">
              <a:xfrm>
                <a:off x="5748038" y="2594850"/>
                <a:ext cx="476250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𝑎</m:t>
                      </m:r>
                    </m:oMath>
                  </m:oMathPara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48038" y="2594850"/>
                <a:ext cx="476250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 Box 10"/>
              <p:cNvSpPr txBox="1">
                <a:spLocks noChangeArrowheads="1"/>
              </p:cNvSpPr>
              <p:nvPr/>
            </p:nvSpPr>
            <p:spPr bwMode="auto">
              <a:xfrm>
                <a:off x="5386088" y="2975850"/>
                <a:ext cx="476250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𝑏</m:t>
                      </m:r>
                    </m:oMath>
                  </m:oMathPara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 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86088" y="2975850"/>
                <a:ext cx="47625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 Box 11"/>
              <p:cNvSpPr txBox="1">
                <a:spLocks noChangeArrowheads="1"/>
              </p:cNvSpPr>
              <p:nvPr/>
            </p:nvSpPr>
            <p:spPr bwMode="auto">
              <a:xfrm>
                <a:off x="4909838" y="2709150"/>
                <a:ext cx="476250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𝑐</m:t>
                      </m:r>
                    </m:oMath>
                  </m:oMathPara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09838" y="2709150"/>
                <a:ext cx="47625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 Box 12"/>
              <p:cNvSpPr txBox="1">
                <a:spLocks noChangeArrowheads="1"/>
              </p:cNvSpPr>
              <p:nvPr/>
            </p:nvSpPr>
            <p:spPr bwMode="auto">
              <a:xfrm>
                <a:off x="5292080" y="2251950"/>
                <a:ext cx="476250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𝑑</m:t>
                      </m:r>
                    </m:oMath>
                  </m:oMathPara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Text 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92080" y="2251950"/>
                <a:ext cx="47625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>
            <a:extLst>
              <a:ext uri="{FF2B5EF4-FFF2-40B4-BE49-F238E27FC236}">
                <a16:creationId xmlns:a16="http://schemas.microsoft.com/office/drawing/2014/main" id="{316B43CA-78E8-414E-B954-F3B4D36B8509}"/>
              </a:ext>
            </a:extLst>
          </p:cNvPr>
          <p:cNvSpPr/>
          <p:nvPr/>
        </p:nvSpPr>
        <p:spPr>
          <a:xfrm>
            <a:off x="2123728" y="1124744"/>
            <a:ext cx="67687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Angles around a point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0AA3B79F-B18A-48F6-A2D3-7CD2C0A85209}"/>
                  </a:ext>
                </a:extLst>
              </p:cNvPr>
              <p:cNvSpPr/>
              <p:nvPr/>
            </p:nvSpPr>
            <p:spPr>
              <a:xfrm>
                <a:off x="2123728" y="4077072"/>
                <a:ext cx="6768752" cy="14773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A full turn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360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</m:t>
                    </m:r>
                  </m:oMath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Angles around a point add up to </a:t>
                </a:r>
                <a14:m>
                  <m:oMath xmlns:m="http://schemas.openxmlformats.org/officeDocument/2006/math">
                    <m:r>
                      <a:rPr lang="en-GB" b="0" i="0" dirty="0" smtClean="0">
                        <a:latin typeface="Cambria Math" panose="02040503050406030204" pitchFamily="18" charset="0"/>
                      </a:rPr>
                      <m:t>36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36</m:t>
                      </m:r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0AA3B79F-B18A-48F6-A2D3-7CD2C0A852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4077072"/>
                <a:ext cx="6768752" cy="1477328"/>
              </a:xfrm>
              <a:prstGeom prst="rect">
                <a:avLst/>
              </a:prstGeom>
              <a:blipFill>
                <a:blip r:embed="rId6"/>
                <a:stretch>
                  <a:fillRect t="-24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3787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316B43CA-78E8-414E-B954-F3B4D36B8509}"/>
              </a:ext>
            </a:extLst>
          </p:cNvPr>
          <p:cNvSpPr/>
          <p:nvPr/>
        </p:nvSpPr>
        <p:spPr>
          <a:xfrm>
            <a:off x="2123728" y="1124744"/>
            <a:ext cx="67687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Angles on a straight line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0159FC70-F5DD-497E-8577-09DDD38E77C4}"/>
                  </a:ext>
                </a:extLst>
              </p:cNvPr>
              <p:cNvSpPr/>
              <p:nvPr/>
            </p:nvSpPr>
            <p:spPr>
              <a:xfrm>
                <a:off x="2123728" y="4077072"/>
                <a:ext cx="6768752" cy="14773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A straight line is a half turn.</a:t>
                </a:r>
              </a:p>
              <a:p>
                <a:pPr algn="ctr"/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Angles on a straight line add up to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180</m:t>
                    </m:r>
                    <m:r>
                      <a:rPr lang="en-GB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=180°</m:t>
                      </m:r>
                    </m:oMath>
                  </m:oMathPara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0159FC70-F5DD-497E-8577-09DDD38E77C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4077072"/>
                <a:ext cx="6768752" cy="1477328"/>
              </a:xfrm>
              <a:prstGeom prst="rect">
                <a:avLst/>
              </a:prstGeom>
              <a:blipFill>
                <a:blip r:embed="rId2"/>
                <a:stretch>
                  <a:fillRect t="-24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 Box 9">
                <a:extLst>
                  <a:ext uri="{FF2B5EF4-FFF2-40B4-BE49-F238E27FC236}">
                    <a16:creationId xmlns:a16="http://schemas.microsoft.com/office/drawing/2014/main" id="{16028121-F579-44DF-8EEB-73F714E912B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521433" y="2996952"/>
                <a:ext cx="636587" cy="36671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800" dirty="0">
                    <a:latin typeface="Comic Sans MS" pitchFamily="66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GB" sz="180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18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8" name="Text Box 9">
                <a:extLst>
                  <a:ext uri="{FF2B5EF4-FFF2-40B4-BE49-F238E27FC236}">
                    <a16:creationId xmlns:a16="http://schemas.microsoft.com/office/drawing/2014/main" id="{16028121-F579-44DF-8EEB-73F714E912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21433" y="2996952"/>
                <a:ext cx="636587" cy="36671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 Box 10">
                <a:extLst>
                  <a:ext uri="{FF2B5EF4-FFF2-40B4-BE49-F238E27FC236}">
                    <a16:creationId xmlns:a16="http://schemas.microsoft.com/office/drawing/2014/main" id="{6BBAEAEC-72C6-405E-A384-14B8D85DA98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59458" y="2990280"/>
                <a:ext cx="693737" cy="36671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800" dirty="0">
                    <a:latin typeface="Comic Sans MS" pitchFamily="66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GB" sz="1800" i="1" dirty="0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GB" sz="18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9" name="Text Box 10">
                <a:extLst>
                  <a:ext uri="{FF2B5EF4-FFF2-40B4-BE49-F238E27FC236}">
                    <a16:creationId xmlns:a16="http://schemas.microsoft.com/office/drawing/2014/main" id="{6BBAEAEC-72C6-405E-A384-14B8D85DA9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59458" y="2990280"/>
                <a:ext cx="693737" cy="36671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Line 4">
            <a:extLst>
              <a:ext uri="{FF2B5EF4-FFF2-40B4-BE49-F238E27FC236}">
                <a16:creationId xmlns:a16="http://schemas.microsoft.com/office/drawing/2014/main" id="{62C408F3-B44E-4E5E-9EA3-089FB02447A2}"/>
              </a:ext>
            </a:extLst>
          </p:cNvPr>
          <p:cNvSpPr>
            <a:spLocks noChangeShapeType="1"/>
          </p:cNvSpPr>
          <p:nvPr/>
        </p:nvSpPr>
        <p:spPr bwMode="auto">
          <a:xfrm rot="1782886" flipH="1" flipV="1">
            <a:off x="5722632" y="2271565"/>
            <a:ext cx="41502" cy="1198058"/>
          </a:xfrm>
          <a:prstGeom prst="line">
            <a:avLst/>
          </a:prstGeom>
          <a:ln w="28575"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GB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FF28A6F-5F0A-4A1B-BD7E-9335A9F47D66}"/>
              </a:ext>
            </a:extLst>
          </p:cNvPr>
          <p:cNvCxnSpPr>
            <a:cxnSpLocks/>
          </p:cNvCxnSpPr>
          <p:nvPr/>
        </p:nvCxnSpPr>
        <p:spPr>
          <a:xfrm>
            <a:off x="4153281" y="3401139"/>
            <a:ext cx="273630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Arc 6">
            <a:extLst>
              <a:ext uri="{FF2B5EF4-FFF2-40B4-BE49-F238E27FC236}">
                <a16:creationId xmlns:a16="http://schemas.microsoft.com/office/drawing/2014/main" id="{20478EB8-C193-415A-AB03-92A99E7B285C}"/>
              </a:ext>
            </a:extLst>
          </p:cNvPr>
          <p:cNvSpPr/>
          <p:nvPr/>
        </p:nvSpPr>
        <p:spPr>
          <a:xfrm>
            <a:off x="4830017" y="2795060"/>
            <a:ext cx="1212158" cy="1212158"/>
          </a:xfrm>
          <a:prstGeom prst="arc">
            <a:avLst>
              <a:gd name="adj1" fmla="val 10807832"/>
              <a:gd name="adj2" fmla="val 0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2114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F64439B7-EB04-4BAF-A537-8C49FC682C0F}"/>
              </a:ext>
            </a:extLst>
          </p:cNvPr>
          <p:cNvSpPr/>
          <p:nvPr/>
        </p:nvSpPr>
        <p:spPr>
          <a:xfrm>
            <a:off x="2123728" y="1124744"/>
            <a:ext cx="67687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Angles in a triangle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464A9F39-C8A3-428E-8E38-34D4F4296D8F}"/>
                  </a:ext>
                </a:extLst>
              </p:cNvPr>
              <p:cNvSpPr/>
              <p:nvPr/>
            </p:nvSpPr>
            <p:spPr>
              <a:xfrm>
                <a:off x="2123728" y="4077072"/>
                <a:ext cx="6768752" cy="14773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Angles in a triangle add up to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180</m:t>
                    </m:r>
                    <m:r>
                      <a:rPr lang="en-GB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=180</m:t>
                      </m:r>
                      <m:r>
                        <a:rPr lang="en-GB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464A9F39-C8A3-428E-8E38-34D4F4296D8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4077072"/>
                <a:ext cx="6768752" cy="147732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6" name="Group 35">
            <a:extLst>
              <a:ext uri="{FF2B5EF4-FFF2-40B4-BE49-F238E27FC236}">
                <a16:creationId xmlns:a16="http://schemas.microsoft.com/office/drawing/2014/main" id="{F43823CF-C670-463A-9D4D-F512FBF04FEF}"/>
              </a:ext>
            </a:extLst>
          </p:cNvPr>
          <p:cNvGrpSpPr/>
          <p:nvPr/>
        </p:nvGrpSpPr>
        <p:grpSpPr>
          <a:xfrm>
            <a:off x="3853470" y="1564190"/>
            <a:ext cx="3310818" cy="1954444"/>
            <a:chOff x="3853470" y="1564190"/>
            <a:chExt cx="3310818" cy="1954444"/>
          </a:xfrm>
        </p:grpSpPr>
        <p:sp>
          <p:nvSpPr>
            <p:cNvPr id="9" name="Isosceles Triangle 8">
              <a:extLst>
                <a:ext uri="{FF2B5EF4-FFF2-40B4-BE49-F238E27FC236}">
                  <a16:creationId xmlns:a16="http://schemas.microsoft.com/office/drawing/2014/main" id="{B948CD8D-59F2-4F8D-8A41-DA80C4FEB3D6}"/>
                </a:ext>
              </a:extLst>
            </p:cNvPr>
            <p:cNvSpPr/>
            <p:nvPr/>
          </p:nvSpPr>
          <p:spPr>
            <a:xfrm>
              <a:off x="4316273" y="2003408"/>
              <a:ext cx="2383662" cy="1050873"/>
            </a:xfrm>
            <a:prstGeom prst="triangle">
              <a:avLst>
                <a:gd name="adj" fmla="val 30697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Arc 9">
              <a:extLst>
                <a:ext uri="{FF2B5EF4-FFF2-40B4-BE49-F238E27FC236}">
                  <a16:creationId xmlns:a16="http://schemas.microsoft.com/office/drawing/2014/main" id="{C664BAED-972F-470A-B1C3-31FE25810AF5}"/>
                </a:ext>
              </a:extLst>
            </p:cNvPr>
            <p:cNvSpPr/>
            <p:nvPr/>
          </p:nvSpPr>
          <p:spPr>
            <a:xfrm>
              <a:off x="6235582" y="2589928"/>
              <a:ext cx="928706" cy="928706"/>
            </a:xfrm>
            <a:prstGeom prst="arc">
              <a:avLst>
                <a:gd name="adj1" fmla="val 10865477"/>
                <a:gd name="adj2" fmla="val 12764715"/>
              </a:avLst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Arc 22">
              <a:extLst>
                <a:ext uri="{FF2B5EF4-FFF2-40B4-BE49-F238E27FC236}">
                  <a16:creationId xmlns:a16="http://schemas.microsoft.com/office/drawing/2014/main" id="{C97E3862-FD47-483F-8C5C-EC707EF005A1}"/>
                </a:ext>
              </a:extLst>
            </p:cNvPr>
            <p:cNvSpPr/>
            <p:nvPr/>
          </p:nvSpPr>
          <p:spPr>
            <a:xfrm>
              <a:off x="3853470" y="2585889"/>
              <a:ext cx="928706" cy="928706"/>
            </a:xfrm>
            <a:prstGeom prst="arc">
              <a:avLst>
                <a:gd name="adj1" fmla="val 18293965"/>
                <a:gd name="adj2" fmla="val 21596081"/>
              </a:avLst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Arc 23">
              <a:extLst>
                <a:ext uri="{FF2B5EF4-FFF2-40B4-BE49-F238E27FC236}">
                  <a16:creationId xmlns:a16="http://schemas.microsoft.com/office/drawing/2014/main" id="{0608380D-7BDB-4678-8FAC-F11E26BD9BB6}"/>
                </a:ext>
              </a:extLst>
            </p:cNvPr>
            <p:cNvSpPr/>
            <p:nvPr/>
          </p:nvSpPr>
          <p:spPr>
            <a:xfrm>
              <a:off x="4577048" y="1564190"/>
              <a:ext cx="928706" cy="928706"/>
            </a:xfrm>
            <a:prstGeom prst="arc">
              <a:avLst>
                <a:gd name="adj1" fmla="val 1843459"/>
                <a:gd name="adj2" fmla="val 7544065"/>
              </a:avLst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2D043C9B-96FB-4683-B351-80A25D855783}"/>
                    </a:ext>
                  </a:extLst>
                </p:cNvPr>
                <p:cNvSpPr txBox="1"/>
                <p:nvPr/>
              </p:nvSpPr>
              <p:spPr>
                <a:xfrm>
                  <a:off x="4366280" y="2699870"/>
                  <a:ext cx="43204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2D043C9B-96FB-4683-B351-80A25D85578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66280" y="2699870"/>
                  <a:ext cx="432048" cy="3693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706F82EE-B224-4721-B1F9-8984DB494390}"/>
                    </a:ext>
                  </a:extLst>
                </p:cNvPr>
                <p:cNvSpPr txBox="1"/>
                <p:nvPr/>
              </p:nvSpPr>
              <p:spPr>
                <a:xfrm>
                  <a:off x="4860032" y="2083292"/>
                  <a:ext cx="43204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706F82EE-B224-4721-B1F9-8984DB49439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60032" y="2083292"/>
                  <a:ext cx="432048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176B2139-3A26-489E-9CCF-8D97C1CE3F3D}"/>
                    </a:ext>
                  </a:extLst>
                </p:cNvPr>
                <p:cNvSpPr txBox="1"/>
                <p:nvPr/>
              </p:nvSpPr>
              <p:spPr>
                <a:xfrm>
                  <a:off x="5928277" y="2692410"/>
                  <a:ext cx="43204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176B2139-3A26-489E-9CCF-8D97C1CE3F3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28277" y="2692410"/>
                  <a:ext cx="432048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37" name="Picture 36">
            <a:extLst>
              <a:ext uri="{FF2B5EF4-FFF2-40B4-BE49-F238E27FC236}">
                <a16:creationId xmlns:a16="http://schemas.microsoft.com/office/drawing/2014/main" id="{EEA5A927-39F4-4040-9A3B-3955A2BCD626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r="64019"/>
          <a:stretch/>
        </p:blipFill>
        <p:spPr>
          <a:xfrm rot="19705852">
            <a:off x="5739159" y="3429651"/>
            <a:ext cx="739233" cy="1816765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0FADFD56-AA65-41E2-8253-C0C7063F2E89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63817"/>
          <a:stretch/>
        </p:blipFill>
        <p:spPr>
          <a:xfrm rot="1032573">
            <a:off x="4764041" y="3552107"/>
            <a:ext cx="851492" cy="1249788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46DFEC1B-D6F7-4102-80CA-10AE1AF10F42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b="60946"/>
          <a:stretch/>
        </p:blipFill>
        <p:spPr>
          <a:xfrm rot="10144929">
            <a:off x="4140196" y="3732735"/>
            <a:ext cx="2365453" cy="545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87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rc 62"/>
          <p:cNvSpPr>
            <a:spLocks/>
          </p:cNvSpPr>
          <p:nvPr/>
        </p:nvSpPr>
        <p:spPr bwMode="auto">
          <a:xfrm flipH="1" flipV="1">
            <a:off x="4819260" y="3085207"/>
            <a:ext cx="434975" cy="265113"/>
          </a:xfrm>
          <a:custGeom>
            <a:avLst/>
            <a:gdLst>
              <a:gd name="T0" fmla="*/ 0 w 21594"/>
              <a:gd name="T1" fmla="*/ 0 h 13635"/>
              <a:gd name="T2" fmla="*/ 0 w 21594"/>
              <a:gd name="T3" fmla="*/ 0 h 13635"/>
              <a:gd name="T4" fmla="*/ 0 w 21594"/>
              <a:gd name="T5" fmla="*/ 0 h 13635"/>
              <a:gd name="T6" fmla="*/ 0 60000 65536"/>
              <a:gd name="T7" fmla="*/ 0 60000 65536"/>
              <a:gd name="T8" fmla="*/ 0 60000 65536"/>
              <a:gd name="T9" fmla="*/ 0 w 21594"/>
              <a:gd name="T10" fmla="*/ 0 h 13635"/>
              <a:gd name="T11" fmla="*/ 21594 w 21594"/>
              <a:gd name="T12" fmla="*/ 13635 h 1363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94" h="13635" fill="none" extrusionOk="0">
                <a:moveTo>
                  <a:pt x="16752" y="0"/>
                </a:moveTo>
                <a:cubicBezTo>
                  <a:pt x="19782" y="3722"/>
                  <a:pt x="21485" y="8347"/>
                  <a:pt x="21594" y="13144"/>
                </a:cubicBezTo>
              </a:path>
              <a:path w="21594" h="13635" stroke="0" extrusionOk="0">
                <a:moveTo>
                  <a:pt x="16752" y="0"/>
                </a:moveTo>
                <a:cubicBezTo>
                  <a:pt x="19782" y="3722"/>
                  <a:pt x="21485" y="8347"/>
                  <a:pt x="21594" y="13144"/>
                </a:cubicBezTo>
                <a:lnTo>
                  <a:pt x="0" y="13635"/>
                </a:lnTo>
                <a:close/>
              </a:path>
            </a:pathLst>
          </a:custGeom>
          <a:ln>
            <a:solidFill>
              <a:schemeClr val="tx1"/>
            </a:solidFill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63"/>
              <p:cNvSpPr txBox="1">
                <a:spLocks noChangeArrowheads="1"/>
              </p:cNvSpPr>
              <p:nvPr/>
            </p:nvSpPr>
            <p:spPr bwMode="auto">
              <a:xfrm>
                <a:off x="4355976" y="3148429"/>
                <a:ext cx="574675" cy="501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800" i="1" dirty="0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" name="Text 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55976" y="3148429"/>
                <a:ext cx="574675" cy="50165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Arc 57"/>
          <p:cNvSpPr>
            <a:spLocks/>
          </p:cNvSpPr>
          <p:nvPr/>
        </p:nvSpPr>
        <p:spPr bwMode="auto">
          <a:xfrm>
            <a:off x="5238360" y="2810570"/>
            <a:ext cx="434975" cy="265112"/>
          </a:xfrm>
          <a:custGeom>
            <a:avLst/>
            <a:gdLst>
              <a:gd name="T0" fmla="*/ 0 w 21594"/>
              <a:gd name="T1" fmla="*/ 0 h 13635"/>
              <a:gd name="T2" fmla="*/ 0 w 21594"/>
              <a:gd name="T3" fmla="*/ 0 h 13635"/>
              <a:gd name="T4" fmla="*/ 0 w 21594"/>
              <a:gd name="T5" fmla="*/ 0 h 13635"/>
              <a:gd name="T6" fmla="*/ 0 60000 65536"/>
              <a:gd name="T7" fmla="*/ 0 60000 65536"/>
              <a:gd name="T8" fmla="*/ 0 60000 65536"/>
              <a:gd name="T9" fmla="*/ 0 w 21594"/>
              <a:gd name="T10" fmla="*/ 0 h 13635"/>
              <a:gd name="T11" fmla="*/ 21594 w 21594"/>
              <a:gd name="T12" fmla="*/ 13635 h 1363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94" h="13635" fill="none" extrusionOk="0">
                <a:moveTo>
                  <a:pt x="16752" y="0"/>
                </a:moveTo>
                <a:cubicBezTo>
                  <a:pt x="19782" y="3722"/>
                  <a:pt x="21485" y="8347"/>
                  <a:pt x="21594" y="13144"/>
                </a:cubicBezTo>
              </a:path>
              <a:path w="21594" h="13635" stroke="0" extrusionOk="0">
                <a:moveTo>
                  <a:pt x="16752" y="0"/>
                </a:moveTo>
                <a:cubicBezTo>
                  <a:pt x="19782" y="3722"/>
                  <a:pt x="21485" y="8347"/>
                  <a:pt x="21594" y="13144"/>
                </a:cubicBezTo>
                <a:lnTo>
                  <a:pt x="0" y="13635"/>
                </a:lnTo>
                <a:close/>
              </a:path>
            </a:pathLst>
          </a:custGeom>
          <a:ln>
            <a:solidFill>
              <a:schemeClr val="tx1"/>
            </a:solidFill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58"/>
              <p:cNvSpPr txBox="1">
                <a:spLocks noChangeArrowheads="1"/>
              </p:cNvSpPr>
              <p:nvPr/>
            </p:nvSpPr>
            <p:spPr bwMode="auto">
              <a:xfrm>
                <a:off x="5580112" y="2683570"/>
                <a:ext cx="574675" cy="501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800" i="1" dirty="0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" name="Text 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80112" y="2683570"/>
                <a:ext cx="574675" cy="50165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Arc 59"/>
          <p:cNvSpPr>
            <a:spLocks/>
          </p:cNvSpPr>
          <p:nvPr/>
        </p:nvSpPr>
        <p:spPr bwMode="auto">
          <a:xfrm flipH="1" flipV="1">
            <a:off x="4919272" y="3075682"/>
            <a:ext cx="763587" cy="431800"/>
          </a:xfrm>
          <a:custGeom>
            <a:avLst/>
            <a:gdLst>
              <a:gd name="T0" fmla="*/ 0 w 37881"/>
              <a:gd name="T1" fmla="*/ 0 h 22189"/>
              <a:gd name="T2" fmla="*/ 0 w 37881"/>
              <a:gd name="T3" fmla="*/ 0 h 22189"/>
              <a:gd name="T4" fmla="*/ 0 w 37881"/>
              <a:gd name="T5" fmla="*/ 0 h 22189"/>
              <a:gd name="T6" fmla="*/ 0 60000 65536"/>
              <a:gd name="T7" fmla="*/ 0 60000 65536"/>
              <a:gd name="T8" fmla="*/ 0 60000 65536"/>
              <a:gd name="T9" fmla="*/ 0 w 37881"/>
              <a:gd name="T10" fmla="*/ 0 h 22189"/>
              <a:gd name="T11" fmla="*/ 37881 w 37881"/>
              <a:gd name="T12" fmla="*/ 22189 h 2218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881" h="22189" fill="none" extrusionOk="0">
                <a:moveTo>
                  <a:pt x="8" y="22188"/>
                </a:moveTo>
                <a:cubicBezTo>
                  <a:pt x="2" y="21992"/>
                  <a:pt x="0" y="21796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7841" y="-1"/>
                  <a:pt x="33778" y="2700"/>
                  <a:pt x="37880" y="7405"/>
                </a:cubicBezTo>
              </a:path>
              <a:path w="37881" h="22189" stroke="0" extrusionOk="0">
                <a:moveTo>
                  <a:pt x="8" y="22188"/>
                </a:moveTo>
                <a:cubicBezTo>
                  <a:pt x="2" y="21992"/>
                  <a:pt x="0" y="21796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7841" y="-1"/>
                  <a:pt x="33778" y="2700"/>
                  <a:pt x="37880" y="7405"/>
                </a:cubicBezTo>
                <a:lnTo>
                  <a:pt x="21600" y="21600"/>
                </a:lnTo>
                <a:close/>
              </a:path>
            </a:pathLst>
          </a:custGeom>
          <a:ln>
            <a:solidFill>
              <a:schemeClr val="tx1"/>
            </a:solidFill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 Box 60"/>
              <p:cNvSpPr txBox="1">
                <a:spLocks noChangeArrowheads="1"/>
              </p:cNvSpPr>
              <p:nvPr/>
            </p:nvSpPr>
            <p:spPr bwMode="auto">
              <a:xfrm>
                <a:off x="5292080" y="3374132"/>
                <a:ext cx="574675" cy="501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800" i="1" dirty="0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3" name="Text 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92080" y="3374132"/>
                <a:ext cx="574675" cy="50165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Arc 54"/>
          <p:cNvSpPr>
            <a:spLocks/>
          </p:cNvSpPr>
          <p:nvPr/>
        </p:nvSpPr>
        <p:spPr bwMode="auto">
          <a:xfrm>
            <a:off x="4814497" y="2666107"/>
            <a:ext cx="763587" cy="431800"/>
          </a:xfrm>
          <a:custGeom>
            <a:avLst/>
            <a:gdLst>
              <a:gd name="T0" fmla="*/ 0 w 37881"/>
              <a:gd name="T1" fmla="*/ 0 h 22189"/>
              <a:gd name="T2" fmla="*/ 0 w 37881"/>
              <a:gd name="T3" fmla="*/ 0 h 22189"/>
              <a:gd name="T4" fmla="*/ 0 w 37881"/>
              <a:gd name="T5" fmla="*/ 0 h 22189"/>
              <a:gd name="T6" fmla="*/ 0 60000 65536"/>
              <a:gd name="T7" fmla="*/ 0 60000 65536"/>
              <a:gd name="T8" fmla="*/ 0 60000 65536"/>
              <a:gd name="T9" fmla="*/ 0 w 37881"/>
              <a:gd name="T10" fmla="*/ 0 h 22189"/>
              <a:gd name="T11" fmla="*/ 37881 w 37881"/>
              <a:gd name="T12" fmla="*/ 22189 h 2218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881" h="22189" fill="none" extrusionOk="0">
                <a:moveTo>
                  <a:pt x="8" y="22188"/>
                </a:moveTo>
                <a:cubicBezTo>
                  <a:pt x="2" y="21992"/>
                  <a:pt x="0" y="21796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7841" y="-1"/>
                  <a:pt x="33778" y="2700"/>
                  <a:pt x="37880" y="7405"/>
                </a:cubicBezTo>
              </a:path>
              <a:path w="37881" h="22189" stroke="0" extrusionOk="0">
                <a:moveTo>
                  <a:pt x="8" y="22188"/>
                </a:moveTo>
                <a:cubicBezTo>
                  <a:pt x="2" y="21992"/>
                  <a:pt x="0" y="21796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7841" y="-1"/>
                  <a:pt x="33778" y="2700"/>
                  <a:pt x="37880" y="7405"/>
                </a:cubicBezTo>
                <a:lnTo>
                  <a:pt x="21600" y="21600"/>
                </a:lnTo>
                <a:close/>
              </a:path>
            </a:pathLst>
          </a:custGeom>
          <a:ln>
            <a:solidFill>
              <a:schemeClr val="tx1"/>
            </a:solidFill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 Box 55"/>
              <p:cNvSpPr txBox="1">
                <a:spLocks noChangeArrowheads="1"/>
              </p:cNvSpPr>
              <p:nvPr/>
            </p:nvSpPr>
            <p:spPr bwMode="auto">
              <a:xfrm>
                <a:off x="4644008" y="2351286"/>
                <a:ext cx="574675" cy="501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800" i="1" dirty="0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1" name="Text 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44008" y="2351286"/>
                <a:ext cx="574675" cy="50165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Line 28"/>
          <p:cNvSpPr>
            <a:spLocks noChangeShapeType="1"/>
          </p:cNvSpPr>
          <p:nvPr/>
        </p:nvSpPr>
        <p:spPr bwMode="auto">
          <a:xfrm rot="313572" flipH="1">
            <a:off x="4443022" y="2178745"/>
            <a:ext cx="1720850" cy="172243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" name="Line 29"/>
          <p:cNvSpPr>
            <a:spLocks noChangeShapeType="1"/>
          </p:cNvSpPr>
          <p:nvPr/>
        </p:nvSpPr>
        <p:spPr bwMode="auto">
          <a:xfrm rot="313572" flipH="1">
            <a:off x="3935022" y="2899470"/>
            <a:ext cx="2798762" cy="35877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492076C-13F6-4E06-9F11-162D1AFD62CD}"/>
              </a:ext>
            </a:extLst>
          </p:cNvPr>
          <p:cNvSpPr/>
          <p:nvPr/>
        </p:nvSpPr>
        <p:spPr>
          <a:xfrm>
            <a:off x="2123728" y="1124744"/>
            <a:ext cx="67687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Vertically opposite angles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7E2C6AA9-FEB8-47E2-80CB-FAE87065159C}"/>
                  </a:ext>
                </a:extLst>
              </p:cNvPr>
              <p:cNvSpPr/>
              <p:nvPr/>
            </p:nvSpPr>
            <p:spPr>
              <a:xfrm>
                <a:off x="2123728" y="4077072"/>
                <a:ext cx="6768752" cy="14773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Vertically opposite angles are equal</a:t>
                </a:r>
              </a:p>
              <a:p>
                <a:pPr algn="ctr"/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𝑏</m:t>
                    </m:r>
                    <m:r>
                      <a:rPr lang="en-GB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𝑑</m:t>
                    </m:r>
                  </m:oMath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7E2C6AA9-FEB8-47E2-80CB-FAE87065159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4077072"/>
                <a:ext cx="6768752" cy="1477328"/>
              </a:xfrm>
              <a:prstGeom prst="rect">
                <a:avLst/>
              </a:prstGeom>
              <a:blipFill>
                <a:blip r:embed="rId6"/>
                <a:stretch>
                  <a:fillRect b="-57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1680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411760" y="4365104"/>
            <a:ext cx="60483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Extension: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Complete the exam questions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223024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99" t="25373" r="67168" b="13247"/>
          <a:stretch/>
        </p:blipFill>
        <p:spPr bwMode="auto">
          <a:xfrm>
            <a:off x="1979712" y="57436"/>
            <a:ext cx="5184576" cy="6768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1375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661E86E-0F99-40E6-AFAD-8FA5D23F64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916832"/>
            <a:ext cx="4229131" cy="422436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AACE047-EE6C-4D2A-AE0D-FE714B80921D}"/>
              </a:ext>
            </a:extLst>
          </p:cNvPr>
          <p:cNvSpPr txBox="1"/>
          <p:nvPr/>
        </p:nvSpPr>
        <p:spPr>
          <a:xfrm>
            <a:off x="251520" y="1124744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Angles Cross-Number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3927DE-DB35-4F4B-B23E-800C619A6F03}"/>
              </a:ext>
            </a:extLst>
          </p:cNvPr>
          <p:cNvSpPr txBox="1"/>
          <p:nvPr/>
        </p:nvSpPr>
        <p:spPr>
          <a:xfrm>
            <a:off x="5220072" y="1916832"/>
            <a:ext cx="345638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Use the clues inside the booklet to fill in the across and down numbers.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Only enter one digit per box.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None of the diagrams are drawn accurately.</a:t>
            </a:r>
          </a:p>
        </p:txBody>
      </p:sp>
    </p:spTree>
    <p:extLst>
      <p:ext uri="{BB962C8B-B14F-4D97-AF65-F5344CB8AC3E}">
        <p14:creationId xmlns:p14="http://schemas.microsoft.com/office/powerpoint/2010/main" val="26751555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DGL averages TDS</Template>
  <TotalTime>206</TotalTime>
  <Words>197</Words>
  <Application>Microsoft Office PowerPoint</Application>
  <PresentationFormat>On-screen Show (4:3)</PresentationFormat>
  <Paragraphs>56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Cambria Math</vt:lpstr>
      <vt:lpstr>Comic Sans MS</vt:lpstr>
      <vt:lpstr>Times New Roman</vt:lpstr>
      <vt:lpstr>Custom Design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Duston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GLOVER D</dc:creator>
  <cp:lastModifiedBy>Danielle Moosajee</cp:lastModifiedBy>
  <cp:revision>11</cp:revision>
  <dcterms:created xsi:type="dcterms:W3CDTF">2014-06-04T13:27:16Z</dcterms:created>
  <dcterms:modified xsi:type="dcterms:W3CDTF">2020-05-20T14:02:22Z</dcterms:modified>
</cp:coreProperties>
</file>