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3" r:id="rId3"/>
    <p:sldId id="259" r:id="rId4"/>
    <p:sldId id="267" r:id="rId5"/>
    <p:sldId id="264" r:id="rId6"/>
    <p:sldId id="271" r:id="rId7"/>
    <p:sldId id="266" r:id="rId8"/>
    <p:sldId id="268" r:id="rId9"/>
    <p:sldId id="270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4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2C6FBD-D7BA-467B-9251-765A8B33F9CA}" v="1332" dt="2024-08-21T09:18:50.8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>
      <p:cViewPr varScale="1">
        <p:scale>
          <a:sx n="91" d="100"/>
          <a:sy n="91" d="100"/>
        </p:scale>
        <p:origin x="37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" userId="e2554c37-e717-43a0-ba79-1183ca921ccd" providerId="ADAL" clId="{47A66BC7-DA2A-4011-8EEF-B86A8EA2517F}"/>
    <pc:docChg chg="custSel addSld delSld modSld sldOrd modMainMaster">
      <pc:chgData name="Danielle" userId="e2554c37-e717-43a0-ba79-1183ca921ccd" providerId="ADAL" clId="{47A66BC7-DA2A-4011-8EEF-B86A8EA2517F}" dt="2020-05-15T19:57:12.483" v="1113" actId="478"/>
      <pc:docMkLst>
        <pc:docMk/>
      </pc:docMkLst>
      <pc:sldChg chg="modSp mod">
        <pc:chgData name="Danielle" userId="e2554c37-e717-43a0-ba79-1183ca921ccd" providerId="ADAL" clId="{47A66BC7-DA2A-4011-8EEF-B86A8EA2517F}" dt="2020-05-15T19:22:14.795" v="145" actId="1036"/>
        <pc:sldMkLst>
          <pc:docMk/>
          <pc:sldMk cId="2137320595" sldId="258"/>
        </pc:sldMkLst>
        <pc:spChg chg="mod">
          <ac:chgData name="Danielle" userId="e2554c37-e717-43a0-ba79-1183ca921ccd" providerId="ADAL" clId="{47A66BC7-DA2A-4011-8EEF-B86A8EA2517F}" dt="2020-05-15T19:18:38.688" v="21" actId="403"/>
          <ac:spMkLst>
            <pc:docMk/>
            <pc:sldMk cId="2137320595" sldId="258"/>
            <ac:spMk id="2" creationId="{00000000-0000-0000-0000-000000000000}"/>
          </ac:spMkLst>
        </pc:spChg>
        <pc:spChg chg="mod">
          <ac:chgData name="Danielle" userId="e2554c37-e717-43a0-ba79-1183ca921ccd" providerId="ADAL" clId="{47A66BC7-DA2A-4011-8EEF-B86A8EA2517F}" dt="2020-05-15T19:19:07.717" v="31"/>
          <ac:spMkLst>
            <pc:docMk/>
            <pc:sldMk cId="2137320595" sldId="258"/>
            <ac:spMk id="4" creationId="{00000000-0000-0000-0000-000000000000}"/>
          </ac:spMkLst>
        </pc:spChg>
        <pc:spChg chg="mod">
          <ac:chgData name="Danielle" userId="e2554c37-e717-43a0-ba79-1183ca921ccd" providerId="ADAL" clId="{47A66BC7-DA2A-4011-8EEF-B86A8EA2517F}" dt="2020-05-15T19:19:27.020" v="43"/>
          <ac:spMkLst>
            <pc:docMk/>
            <pc:sldMk cId="2137320595" sldId="258"/>
            <ac:spMk id="5" creationId="{00000000-0000-0000-0000-000000000000}"/>
          </ac:spMkLst>
        </pc:spChg>
        <pc:spChg chg="mod">
          <ac:chgData name="Danielle" userId="e2554c37-e717-43a0-ba79-1183ca921ccd" providerId="ADAL" clId="{47A66BC7-DA2A-4011-8EEF-B86A8EA2517F}" dt="2020-05-15T19:19:43.001" v="53"/>
          <ac:spMkLst>
            <pc:docMk/>
            <pc:sldMk cId="2137320595" sldId="258"/>
            <ac:spMk id="6" creationId="{00000000-0000-0000-0000-000000000000}"/>
          </ac:spMkLst>
        </pc:spChg>
        <pc:spChg chg="mod">
          <ac:chgData name="Danielle" userId="e2554c37-e717-43a0-ba79-1183ca921ccd" providerId="ADAL" clId="{47A66BC7-DA2A-4011-8EEF-B86A8EA2517F}" dt="2020-05-15T19:20:24.847" v="84"/>
          <ac:spMkLst>
            <pc:docMk/>
            <pc:sldMk cId="2137320595" sldId="258"/>
            <ac:spMk id="7" creationId="{00000000-0000-0000-0000-000000000000}"/>
          </ac:spMkLst>
        </pc:spChg>
        <pc:spChg chg="mod">
          <ac:chgData name="Danielle" userId="e2554c37-e717-43a0-ba79-1183ca921ccd" providerId="ADAL" clId="{47A66BC7-DA2A-4011-8EEF-B86A8EA2517F}" dt="2020-05-15T19:20:59.178" v="104"/>
          <ac:spMkLst>
            <pc:docMk/>
            <pc:sldMk cId="2137320595" sldId="258"/>
            <ac:spMk id="8" creationId="{00000000-0000-0000-0000-000000000000}"/>
          </ac:spMkLst>
        </pc:spChg>
        <pc:spChg chg="mod">
          <ac:chgData name="Danielle" userId="e2554c37-e717-43a0-ba79-1183ca921ccd" providerId="ADAL" clId="{47A66BC7-DA2A-4011-8EEF-B86A8EA2517F}" dt="2020-05-15T19:22:14.795" v="145" actId="1036"/>
          <ac:spMkLst>
            <pc:docMk/>
            <pc:sldMk cId="2137320595" sldId="258"/>
            <ac:spMk id="9" creationId="{00000000-0000-0000-0000-000000000000}"/>
          </ac:spMkLst>
        </pc:spChg>
      </pc:sldChg>
      <pc:sldChg chg="modSp">
        <pc:chgData name="Danielle" userId="e2554c37-e717-43a0-ba79-1183ca921ccd" providerId="ADAL" clId="{47A66BC7-DA2A-4011-8EEF-B86A8EA2517F}" dt="2020-05-15T19:23:07.764" v="160"/>
        <pc:sldMkLst>
          <pc:docMk/>
          <pc:sldMk cId="3508071127" sldId="259"/>
        </pc:sldMkLst>
        <pc:spChg chg="mod">
          <ac:chgData name="Danielle" userId="e2554c37-e717-43a0-ba79-1183ca921ccd" providerId="ADAL" clId="{47A66BC7-DA2A-4011-8EEF-B86A8EA2517F}" dt="2020-05-15T19:22:58.774" v="157"/>
          <ac:spMkLst>
            <pc:docMk/>
            <pc:sldMk cId="3508071127" sldId="259"/>
            <ac:spMk id="7" creationId="{00000000-0000-0000-0000-000000000000}"/>
          </ac:spMkLst>
        </pc:spChg>
        <pc:spChg chg="mod">
          <ac:chgData name="Danielle" userId="e2554c37-e717-43a0-ba79-1183ca921ccd" providerId="ADAL" clId="{47A66BC7-DA2A-4011-8EEF-B86A8EA2517F}" dt="2020-05-15T19:23:07.764" v="160"/>
          <ac:spMkLst>
            <pc:docMk/>
            <pc:sldMk cId="3508071127" sldId="259"/>
            <ac:spMk id="50" creationId="{00000000-0000-0000-0000-000000000000}"/>
          </ac:spMkLst>
        </pc:spChg>
        <pc:spChg chg="mod">
          <ac:chgData name="Danielle" userId="e2554c37-e717-43a0-ba79-1183ca921ccd" providerId="ADAL" clId="{47A66BC7-DA2A-4011-8EEF-B86A8EA2517F}" dt="2020-05-15T19:22:46.348" v="151"/>
          <ac:spMkLst>
            <pc:docMk/>
            <pc:sldMk cId="3508071127" sldId="259"/>
            <ac:spMk id="349189" creationId="{00000000-0000-0000-0000-000000000000}"/>
          </ac:spMkLst>
        </pc:spChg>
        <pc:spChg chg="mod">
          <ac:chgData name="Danielle" userId="e2554c37-e717-43a0-ba79-1183ca921ccd" providerId="ADAL" clId="{47A66BC7-DA2A-4011-8EEF-B86A8EA2517F}" dt="2020-05-15T19:22:33.092" v="146" actId="2711"/>
          <ac:spMkLst>
            <pc:docMk/>
            <pc:sldMk cId="3508071127" sldId="259"/>
            <ac:spMk id="349191" creationId="{00000000-0000-0000-0000-000000000000}"/>
          </ac:spMkLst>
        </pc:spChg>
        <pc:spChg chg="mod">
          <ac:chgData name="Danielle" userId="e2554c37-e717-43a0-ba79-1183ca921ccd" providerId="ADAL" clId="{47A66BC7-DA2A-4011-8EEF-B86A8EA2517F}" dt="2020-05-15T19:22:55.151" v="156"/>
          <ac:spMkLst>
            <pc:docMk/>
            <pc:sldMk cId="3508071127" sldId="259"/>
            <ac:spMk id="349193" creationId="{00000000-0000-0000-0000-000000000000}"/>
          </ac:spMkLst>
        </pc:spChg>
        <pc:cxnChg chg="mod">
          <ac:chgData name="Danielle" userId="e2554c37-e717-43a0-ba79-1183ca921ccd" providerId="ADAL" clId="{47A66BC7-DA2A-4011-8EEF-B86A8EA2517F}" dt="2020-05-15T19:22:33.092" v="146" actId="2711"/>
          <ac:cxnSpMkLst>
            <pc:docMk/>
            <pc:sldMk cId="3508071127" sldId="259"/>
            <ac:cxnSpMk id="5" creationId="{00000000-0000-0000-0000-000000000000}"/>
          </ac:cxnSpMkLst>
        </pc:cxnChg>
        <pc:cxnChg chg="mod">
          <ac:chgData name="Danielle" userId="e2554c37-e717-43a0-ba79-1183ca921ccd" providerId="ADAL" clId="{47A66BC7-DA2A-4011-8EEF-B86A8EA2517F}" dt="2020-05-15T19:22:33.092" v="146" actId="2711"/>
          <ac:cxnSpMkLst>
            <pc:docMk/>
            <pc:sldMk cId="3508071127" sldId="259"/>
            <ac:cxnSpMk id="47" creationId="{00000000-0000-0000-0000-000000000000}"/>
          </ac:cxnSpMkLst>
        </pc:cxnChg>
      </pc:sldChg>
      <pc:sldChg chg="modSp">
        <pc:chgData name="Danielle" userId="e2554c37-e717-43a0-ba79-1183ca921ccd" providerId="ADAL" clId="{47A66BC7-DA2A-4011-8EEF-B86A8EA2517F}" dt="2020-05-15T19:23:45.080" v="175"/>
        <pc:sldMkLst>
          <pc:docMk/>
          <pc:sldMk cId="1915841070" sldId="260"/>
        </pc:sldMkLst>
        <pc:spChg chg="mod">
          <ac:chgData name="Danielle" userId="e2554c37-e717-43a0-ba79-1183ca921ccd" providerId="ADAL" clId="{47A66BC7-DA2A-4011-8EEF-B86A8EA2517F}" dt="2020-05-15T19:23:34.699" v="172"/>
          <ac:spMkLst>
            <pc:docMk/>
            <pc:sldMk cId="1915841070" sldId="260"/>
            <ac:spMk id="7" creationId="{00000000-0000-0000-0000-000000000000}"/>
          </ac:spMkLst>
        </pc:spChg>
        <pc:spChg chg="mod">
          <ac:chgData name="Danielle" userId="e2554c37-e717-43a0-ba79-1183ca921ccd" providerId="ADAL" clId="{47A66BC7-DA2A-4011-8EEF-B86A8EA2517F}" dt="2020-05-15T19:23:45.080" v="175"/>
          <ac:spMkLst>
            <pc:docMk/>
            <pc:sldMk cId="1915841070" sldId="260"/>
            <ac:spMk id="50" creationId="{00000000-0000-0000-0000-000000000000}"/>
          </ac:spMkLst>
        </pc:spChg>
        <pc:spChg chg="mod">
          <ac:chgData name="Danielle" userId="e2554c37-e717-43a0-ba79-1183ca921ccd" providerId="ADAL" clId="{47A66BC7-DA2A-4011-8EEF-B86A8EA2517F}" dt="2020-05-15T19:23:19.623" v="165" actId="2711"/>
          <ac:spMkLst>
            <pc:docMk/>
            <pc:sldMk cId="1915841070" sldId="260"/>
            <ac:spMk id="349189" creationId="{00000000-0000-0000-0000-000000000000}"/>
          </ac:spMkLst>
        </pc:spChg>
        <pc:spChg chg="mod">
          <ac:chgData name="Danielle" userId="e2554c37-e717-43a0-ba79-1183ca921ccd" providerId="ADAL" clId="{47A66BC7-DA2A-4011-8EEF-B86A8EA2517F}" dt="2020-05-15T19:23:31.046" v="171" actId="14100"/>
          <ac:spMkLst>
            <pc:docMk/>
            <pc:sldMk cId="1915841070" sldId="260"/>
            <ac:spMk id="349193" creationId="{00000000-0000-0000-0000-000000000000}"/>
          </ac:spMkLst>
        </pc:spChg>
        <pc:cxnChg chg="mod">
          <ac:chgData name="Danielle" userId="e2554c37-e717-43a0-ba79-1183ca921ccd" providerId="ADAL" clId="{47A66BC7-DA2A-4011-8EEF-B86A8EA2517F}" dt="2020-05-15T19:23:19.623" v="165" actId="2711"/>
          <ac:cxnSpMkLst>
            <pc:docMk/>
            <pc:sldMk cId="1915841070" sldId="260"/>
            <ac:cxnSpMk id="5" creationId="{00000000-0000-0000-0000-000000000000}"/>
          </ac:cxnSpMkLst>
        </pc:cxnChg>
        <pc:cxnChg chg="mod">
          <ac:chgData name="Danielle" userId="e2554c37-e717-43a0-ba79-1183ca921ccd" providerId="ADAL" clId="{47A66BC7-DA2A-4011-8EEF-B86A8EA2517F}" dt="2020-05-15T19:23:19.623" v="165" actId="2711"/>
          <ac:cxnSpMkLst>
            <pc:docMk/>
            <pc:sldMk cId="1915841070" sldId="260"/>
            <ac:cxnSpMk id="47" creationId="{00000000-0000-0000-0000-000000000000}"/>
          </ac:cxnSpMkLst>
        </pc:cxnChg>
      </pc:sldChg>
      <pc:sldChg chg="modSp mod">
        <pc:chgData name="Danielle" userId="e2554c37-e717-43a0-ba79-1183ca921ccd" providerId="ADAL" clId="{47A66BC7-DA2A-4011-8EEF-B86A8EA2517F}" dt="2020-05-15T19:24:42.189" v="203"/>
        <pc:sldMkLst>
          <pc:docMk/>
          <pc:sldMk cId="3152976434" sldId="261"/>
        </pc:sldMkLst>
        <pc:spChg chg="mod">
          <ac:chgData name="Danielle" userId="e2554c37-e717-43a0-ba79-1183ca921ccd" providerId="ADAL" clId="{47A66BC7-DA2A-4011-8EEF-B86A8EA2517F}" dt="2020-05-15T19:24:42.189" v="203"/>
          <ac:spMkLst>
            <pc:docMk/>
            <pc:sldMk cId="3152976434" sldId="261"/>
            <ac:spMk id="39" creationId="{00000000-0000-0000-0000-000000000000}"/>
          </ac:spMkLst>
        </pc:spChg>
      </pc:sldChg>
      <pc:sldChg chg="modSp">
        <pc:chgData name="Danielle" userId="e2554c37-e717-43a0-ba79-1183ca921ccd" providerId="ADAL" clId="{47A66BC7-DA2A-4011-8EEF-B86A8EA2517F}" dt="2020-05-15T19:26:01.663" v="229"/>
        <pc:sldMkLst>
          <pc:docMk/>
          <pc:sldMk cId="3080705713" sldId="262"/>
        </pc:sldMkLst>
        <pc:spChg chg="mod">
          <ac:chgData name="Danielle" userId="e2554c37-e717-43a0-ba79-1183ca921ccd" providerId="ADAL" clId="{47A66BC7-DA2A-4011-8EEF-B86A8EA2517F}" dt="2020-05-15T19:25:50.433" v="228" actId="6549"/>
          <ac:spMkLst>
            <pc:docMk/>
            <pc:sldMk cId="3080705713" sldId="262"/>
            <ac:spMk id="6" creationId="{00000000-0000-0000-0000-000000000000}"/>
          </ac:spMkLst>
        </pc:spChg>
        <pc:spChg chg="mod">
          <ac:chgData name="Danielle" userId="e2554c37-e717-43a0-ba79-1183ca921ccd" providerId="ADAL" clId="{47A66BC7-DA2A-4011-8EEF-B86A8EA2517F}" dt="2020-05-15T19:25:41.063" v="223" actId="20577"/>
          <ac:spMkLst>
            <pc:docMk/>
            <pc:sldMk cId="3080705713" sldId="262"/>
            <ac:spMk id="7" creationId="{00000000-0000-0000-0000-000000000000}"/>
          </ac:spMkLst>
        </pc:spChg>
        <pc:spChg chg="mod">
          <ac:chgData name="Danielle" userId="e2554c37-e717-43a0-ba79-1183ca921ccd" providerId="ADAL" clId="{47A66BC7-DA2A-4011-8EEF-B86A8EA2517F}" dt="2020-05-15T19:26:01.663" v="229"/>
          <ac:spMkLst>
            <pc:docMk/>
            <pc:sldMk cId="3080705713" sldId="262"/>
            <ac:spMk id="17" creationId="{00000000-0000-0000-0000-000000000000}"/>
          </ac:spMkLst>
        </pc:spChg>
        <pc:spChg chg="mod">
          <ac:chgData name="Danielle" userId="e2554c37-e717-43a0-ba79-1183ca921ccd" providerId="ADAL" clId="{47A66BC7-DA2A-4011-8EEF-B86A8EA2517F}" dt="2020-05-15T19:25:19.831" v="212" actId="6549"/>
          <ac:spMkLst>
            <pc:docMk/>
            <pc:sldMk cId="3080705713" sldId="262"/>
            <ac:spMk id="18" creationId="{00000000-0000-0000-0000-000000000000}"/>
          </ac:spMkLst>
        </pc:spChg>
      </pc:sldChg>
      <pc:sldChg chg="del">
        <pc:chgData name="Danielle" userId="e2554c37-e717-43a0-ba79-1183ca921ccd" providerId="ADAL" clId="{47A66BC7-DA2A-4011-8EEF-B86A8EA2517F}" dt="2020-05-15T19:27:13.169" v="250" actId="47"/>
        <pc:sldMkLst>
          <pc:docMk/>
          <pc:sldMk cId="848886966" sldId="263"/>
        </pc:sldMkLst>
      </pc:sldChg>
      <pc:sldChg chg="addSp delSp modSp mod modAnim">
        <pc:chgData name="Danielle" userId="e2554c37-e717-43a0-ba79-1183ca921ccd" providerId="ADAL" clId="{47A66BC7-DA2A-4011-8EEF-B86A8EA2517F}" dt="2020-05-15T19:28:33.864" v="279" actId="2711"/>
        <pc:sldMkLst>
          <pc:docMk/>
          <pc:sldMk cId="501448809" sldId="264"/>
        </pc:sldMkLst>
        <pc:spChg chg="mod">
          <ac:chgData name="Danielle" userId="e2554c37-e717-43a0-ba79-1183ca921ccd" providerId="ADAL" clId="{47A66BC7-DA2A-4011-8EEF-B86A8EA2517F}" dt="2020-05-15T19:27:37.483" v="261" actId="1038"/>
          <ac:spMkLst>
            <pc:docMk/>
            <pc:sldMk cId="501448809" sldId="264"/>
            <ac:spMk id="2" creationId="{00000000-0000-0000-0000-000000000000}"/>
          </ac:spMkLst>
        </pc:spChg>
        <pc:spChg chg="del">
          <ac:chgData name="Danielle" userId="e2554c37-e717-43a0-ba79-1183ca921ccd" providerId="ADAL" clId="{47A66BC7-DA2A-4011-8EEF-B86A8EA2517F}" dt="2020-05-15T19:27:29.422" v="257" actId="478"/>
          <ac:spMkLst>
            <pc:docMk/>
            <pc:sldMk cId="501448809" sldId="264"/>
            <ac:spMk id="6" creationId="{00000000-0000-0000-0000-000000000000}"/>
          </ac:spMkLst>
        </pc:spChg>
        <pc:spChg chg="del">
          <ac:chgData name="Danielle" userId="e2554c37-e717-43a0-ba79-1183ca921ccd" providerId="ADAL" clId="{47A66BC7-DA2A-4011-8EEF-B86A8EA2517F}" dt="2020-05-15T19:27:27.868" v="256" actId="478"/>
          <ac:spMkLst>
            <pc:docMk/>
            <pc:sldMk cId="501448809" sldId="264"/>
            <ac:spMk id="7" creationId="{00000000-0000-0000-0000-000000000000}"/>
          </ac:spMkLst>
        </pc:spChg>
        <pc:spChg chg="mod">
          <ac:chgData name="Danielle" userId="e2554c37-e717-43a0-ba79-1183ca921ccd" providerId="ADAL" clId="{47A66BC7-DA2A-4011-8EEF-B86A8EA2517F}" dt="2020-05-15T19:27:42.485" v="262" actId="14100"/>
          <ac:spMkLst>
            <pc:docMk/>
            <pc:sldMk cId="501448809" sldId="264"/>
            <ac:spMk id="12" creationId="{00000000-0000-0000-0000-000000000000}"/>
          </ac:spMkLst>
        </pc:spChg>
        <pc:spChg chg="mod">
          <ac:chgData name="Danielle" userId="e2554c37-e717-43a0-ba79-1183ca921ccd" providerId="ADAL" clId="{47A66BC7-DA2A-4011-8EEF-B86A8EA2517F}" dt="2020-05-15T19:28:33.864" v="279" actId="2711"/>
          <ac:spMkLst>
            <pc:docMk/>
            <pc:sldMk cId="501448809" sldId="264"/>
            <ac:spMk id="13" creationId="{00000000-0000-0000-0000-000000000000}"/>
          </ac:spMkLst>
        </pc:spChg>
        <pc:spChg chg="del">
          <ac:chgData name="Danielle" userId="e2554c37-e717-43a0-ba79-1183ca921ccd" providerId="ADAL" clId="{47A66BC7-DA2A-4011-8EEF-B86A8EA2517F}" dt="2020-05-15T19:27:23.423" v="253" actId="478"/>
          <ac:spMkLst>
            <pc:docMk/>
            <pc:sldMk cId="501448809" sldId="264"/>
            <ac:spMk id="17" creationId="{00000000-0000-0000-0000-000000000000}"/>
          </ac:spMkLst>
        </pc:spChg>
        <pc:spChg chg="del">
          <ac:chgData name="Danielle" userId="e2554c37-e717-43a0-ba79-1183ca921ccd" providerId="ADAL" clId="{47A66BC7-DA2A-4011-8EEF-B86A8EA2517F}" dt="2020-05-15T19:27:26.421" v="255" actId="478"/>
          <ac:spMkLst>
            <pc:docMk/>
            <pc:sldMk cId="501448809" sldId="264"/>
            <ac:spMk id="18" creationId="{00000000-0000-0000-0000-000000000000}"/>
          </ac:spMkLst>
        </pc:spChg>
        <pc:spChg chg="add mod">
          <ac:chgData name="Danielle" userId="e2554c37-e717-43a0-ba79-1183ca921ccd" providerId="ADAL" clId="{47A66BC7-DA2A-4011-8EEF-B86A8EA2517F}" dt="2020-05-15T19:27:33.094" v="259" actId="167"/>
          <ac:spMkLst>
            <pc:docMk/>
            <pc:sldMk cId="501448809" sldId="264"/>
            <ac:spMk id="21" creationId="{EC646350-8DBC-45F6-A270-8C69C9E8E14D}"/>
          </ac:spMkLst>
        </pc:spChg>
        <pc:spChg chg="add mod">
          <ac:chgData name="Danielle" userId="e2554c37-e717-43a0-ba79-1183ca921ccd" providerId="ADAL" clId="{47A66BC7-DA2A-4011-8EEF-B86A8EA2517F}" dt="2020-05-15T19:27:33.094" v="259" actId="167"/>
          <ac:spMkLst>
            <pc:docMk/>
            <pc:sldMk cId="501448809" sldId="264"/>
            <ac:spMk id="24" creationId="{CEB77938-40BE-489B-9A80-BF6D6C85A37E}"/>
          </ac:spMkLst>
        </pc:spChg>
        <pc:spChg chg="add mod">
          <ac:chgData name="Danielle" userId="e2554c37-e717-43a0-ba79-1183ca921ccd" providerId="ADAL" clId="{47A66BC7-DA2A-4011-8EEF-B86A8EA2517F}" dt="2020-05-15T19:27:33.094" v="259" actId="167"/>
          <ac:spMkLst>
            <pc:docMk/>
            <pc:sldMk cId="501448809" sldId="264"/>
            <ac:spMk id="27" creationId="{039179EA-F40B-4EA5-94EF-72AEC535FD64}"/>
          </ac:spMkLst>
        </pc:spChg>
        <pc:spChg chg="add mod">
          <ac:chgData name="Danielle" userId="e2554c37-e717-43a0-ba79-1183ca921ccd" providerId="ADAL" clId="{47A66BC7-DA2A-4011-8EEF-B86A8EA2517F}" dt="2020-05-15T19:27:33.094" v="259" actId="167"/>
          <ac:spMkLst>
            <pc:docMk/>
            <pc:sldMk cId="501448809" sldId="264"/>
            <ac:spMk id="28" creationId="{4D43054F-2CC0-4E4C-A0E0-4ECF01EDFE38}"/>
          </ac:spMkLst>
        </pc:spChg>
        <pc:picChg chg="add mod">
          <ac:chgData name="Danielle" userId="e2554c37-e717-43a0-ba79-1183ca921ccd" providerId="ADAL" clId="{47A66BC7-DA2A-4011-8EEF-B86A8EA2517F}" dt="2020-05-15T19:27:33.094" v="259" actId="167"/>
          <ac:picMkLst>
            <pc:docMk/>
            <pc:sldMk cId="501448809" sldId="264"/>
            <ac:picMk id="16" creationId="{2BEFD232-C7DD-453F-A81E-E95F19FDDA70}"/>
          </ac:picMkLst>
        </pc:picChg>
        <pc:picChg chg="del">
          <ac:chgData name="Danielle" userId="e2554c37-e717-43a0-ba79-1183ca921ccd" providerId="ADAL" clId="{47A66BC7-DA2A-4011-8EEF-B86A8EA2517F}" dt="2020-05-15T19:27:17.082" v="251" actId="478"/>
          <ac:picMkLst>
            <pc:docMk/>
            <pc:sldMk cId="501448809" sldId="264"/>
            <ac:picMk id="1026" creationId="{00000000-0000-0000-0000-000000000000}"/>
          </ac:picMkLst>
        </pc:picChg>
        <pc:cxnChg chg="del">
          <ac:chgData name="Danielle" userId="e2554c37-e717-43a0-ba79-1183ca921ccd" providerId="ADAL" clId="{47A66BC7-DA2A-4011-8EEF-B86A8EA2517F}" dt="2020-05-15T19:27:20.632" v="252" actId="478"/>
          <ac:cxnSpMkLst>
            <pc:docMk/>
            <pc:sldMk cId="501448809" sldId="264"/>
            <ac:cxnSpMk id="3" creationId="{00000000-0000-0000-0000-000000000000}"/>
          </ac:cxnSpMkLst>
        </pc:cxnChg>
        <pc:cxnChg chg="del">
          <ac:chgData name="Danielle" userId="e2554c37-e717-43a0-ba79-1183ca921ccd" providerId="ADAL" clId="{47A66BC7-DA2A-4011-8EEF-B86A8EA2517F}" dt="2020-05-15T19:27:20.632" v="252" actId="478"/>
          <ac:cxnSpMkLst>
            <pc:docMk/>
            <pc:sldMk cId="501448809" sldId="264"/>
            <ac:cxnSpMk id="19" creationId="{00000000-0000-0000-0000-000000000000}"/>
          </ac:cxnSpMkLst>
        </pc:cxnChg>
        <pc:cxnChg chg="add mod">
          <ac:chgData name="Danielle" userId="e2554c37-e717-43a0-ba79-1183ca921ccd" providerId="ADAL" clId="{47A66BC7-DA2A-4011-8EEF-B86A8EA2517F}" dt="2020-05-15T19:27:33.094" v="259" actId="167"/>
          <ac:cxnSpMkLst>
            <pc:docMk/>
            <pc:sldMk cId="501448809" sldId="264"/>
            <ac:cxnSpMk id="20" creationId="{438393A9-5A01-4C9D-B259-78739DB8AF6E}"/>
          </ac:cxnSpMkLst>
        </pc:cxnChg>
        <pc:cxnChg chg="del">
          <ac:chgData name="Danielle" userId="e2554c37-e717-43a0-ba79-1183ca921ccd" providerId="ADAL" clId="{47A66BC7-DA2A-4011-8EEF-B86A8EA2517F}" dt="2020-05-15T19:27:20.632" v="252" actId="478"/>
          <ac:cxnSpMkLst>
            <pc:docMk/>
            <pc:sldMk cId="501448809" sldId="264"/>
            <ac:cxnSpMk id="22" creationId="{00000000-0000-0000-0000-000000000000}"/>
          </ac:cxnSpMkLst>
        </pc:cxnChg>
        <pc:cxnChg chg="del">
          <ac:chgData name="Danielle" userId="e2554c37-e717-43a0-ba79-1183ca921ccd" providerId="ADAL" clId="{47A66BC7-DA2A-4011-8EEF-B86A8EA2517F}" dt="2020-05-15T19:27:24.804" v="254" actId="478"/>
          <ac:cxnSpMkLst>
            <pc:docMk/>
            <pc:sldMk cId="501448809" sldId="264"/>
            <ac:cxnSpMk id="23" creationId="{00000000-0000-0000-0000-000000000000}"/>
          </ac:cxnSpMkLst>
        </pc:cxnChg>
        <pc:cxnChg chg="add mod">
          <ac:chgData name="Danielle" userId="e2554c37-e717-43a0-ba79-1183ca921ccd" providerId="ADAL" clId="{47A66BC7-DA2A-4011-8EEF-B86A8EA2517F}" dt="2020-05-15T19:27:33.094" v="259" actId="167"/>
          <ac:cxnSpMkLst>
            <pc:docMk/>
            <pc:sldMk cId="501448809" sldId="264"/>
            <ac:cxnSpMk id="25" creationId="{46E558A2-FD92-4B2F-9004-CC68C61E1208}"/>
          </ac:cxnSpMkLst>
        </pc:cxnChg>
        <pc:cxnChg chg="add mod">
          <ac:chgData name="Danielle" userId="e2554c37-e717-43a0-ba79-1183ca921ccd" providerId="ADAL" clId="{47A66BC7-DA2A-4011-8EEF-B86A8EA2517F}" dt="2020-05-15T19:27:33.094" v="259" actId="167"/>
          <ac:cxnSpMkLst>
            <pc:docMk/>
            <pc:sldMk cId="501448809" sldId="264"/>
            <ac:cxnSpMk id="26" creationId="{D852A313-8CC9-45B2-AB18-ECA16CCF8815}"/>
          </ac:cxnSpMkLst>
        </pc:cxnChg>
        <pc:cxnChg chg="add mod">
          <ac:chgData name="Danielle" userId="e2554c37-e717-43a0-ba79-1183ca921ccd" providerId="ADAL" clId="{47A66BC7-DA2A-4011-8EEF-B86A8EA2517F}" dt="2020-05-15T19:27:33.094" v="259" actId="167"/>
          <ac:cxnSpMkLst>
            <pc:docMk/>
            <pc:sldMk cId="501448809" sldId="264"/>
            <ac:cxnSpMk id="29" creationId="{0F17EBAE-C195-4D08-8EF6-BB1B2625757C}"/>
          </ac:cxnSpMkLst>
        </pc:cxnChg>
      </pc:sldChg>
      <pc:sldChg chg="addSp delSp modSp mod modAnim">
        <pc:chgData name="Danielle" userId="e2554c37-e717-43a0-ba79-1183ca921ccd" providerId="ADAL" clId="{47A66BC7-DA2A-4011-8EEF-B86A8EA2517F}" dt="2020-05-15T19:28:44.348" v="281"/>
        <pc:sldMkLst>
          <pc:docMk/>
          <pc:sldMk cId="2756947723" sldId="265"/>
        </pc:sldMkLst>
        <pc:spChg chg="mod">
          <ac:chgData name="Danielle" userId="e2554c37-e717-43a0-ba79-1183ca921ccd" providerId="ADAL" clId="{47A66BC7-DA2A-4011-8EEF-B86A8EA2517F}" dt="2020-05-15T19:28:16.236" v="276" actId="1035"/>
          <ac:spMkLst>
            <pc:docMk/>
            <pc:sldMk cId="2756947723" sldId="265"/>
            <ac:spMk id="2" creationId="{00000000-0000-0000-0000-000000000000}"/>
          </ac:spMkLst>
        </pc:spChg>
        <pc:spChg chg="del">
          <ac:chgData name="Danielle" userId="e2554c37-e717-43a0-ba79-1183ca921ccd" providerId="ADAL" clId="{47A66BC7-DA2A-4011-8EEF-B86A8EA2517F}" dt="2020-05-15T19:28:07.662" v="269" actId="478"/>
          <ac:spMkLst>
            <pc:docMk/>
            <pc:sldMk cId="2756947723" sldId="265"/>
            <ac:spMk id="6" creationId="{00000000-0000-0000-0000-000000000000}"/>
          </ac:spMkLst>
        </pc:spChg>
        <pc:spChg chg="del">
          <ac:chgData name="Danielle" userId="e2554c37-e717-43a0-ba79-1183ca921ccd" providerId="ADAL" clId="{47A66BC7-DA2A-4011-8EEF-B86A8EA2517F}" dt="2020-05-15T19:28:06.013" v="268" actId="478"/>
          <ac:spMkLst>
            <pc:docMk/>
            <pc:sldMk cId="2756947723" sldId="265"/>
            <ac:spMk id="7" creationId="{00000000-0000-0000-0000-000000000000}"/>
          </ac:spMkLst>
        </pc:spChg>
        <pc:spChg chg="mod">
          <ac:chgData name="Danielle" userId="e2554c37-e717-43a0-ba79-1183ca921ccd" providerId="ADAL" clId="{47A66BC7-DA2A-4011-8EEF-B86A8EA2517F}" dt="2020-05-15T19:28:18.523" v="277" actId="1037"/>
          <ac:spMkLst>
            <pc:docMk/>
            <pc:sldMk cId="2756947723" sldId="265"/>
            <ac:spMk id="12" creationId="{00000000-0000-0000-0000-000000000000}"/>
          </ac:spMkLst>
        </pc:spChg>
        <pc:spChg chg="mod">
          <ac:chgData name="Danielle" userId="e2554c37-e717-43a0-ba79-1183ca921ccd" providerId="ADAL" clId="{47A66BC7-DA2A-4011-8EEF-B86A8EA2517F}" dt="2020-05-15T19:28:44.348" v="281"/>
          <ac:spMkLst>
            <pc:docMk/>
            <pc:sldMk cId="2756947723" sldId="265"/>
            <ac:spMk id="13" creationId="{00000000-0000-0000-0000-000000000000}"/>
          </ac:spMkLst>
        </pc:spChg>
        <pc:spChg chg="del">
          <ac:chgData name="Danielle" userId="e2554c37-e717-43a0-ba79-1183ca921ccd" providerId="ADAL" clId="{47A66BC7-DA2A-4011-8EEF-B86A8EA2517F}" dt="2020-05-15T19:28:00.353" v="265" actId="478"/>
          <ac:spMkLst>
            <pc:docMk/>
            <pc:sldMk cId="2756947723" sldId="265"/>
            <ac:spMk id="17" creationId="{00000000-0000-0000-0000-000000000000}"/>
          </ac:spMkLst>
        </pc:spChg>
        <pc:spChg chg="del">
          <ac:chgData name="Danielle" userId="e2554c37-e717-43a0-ba79-1183ca921ccd" providerId="ADAL" clId="{47A66BC7-DA2A-4011-8EEF-B86A8EA2517F}" dt="2020-05-15T19:28:03.594" v="267" actId="478"/>
          <ac:spMkLst>
            <pc:docMk/>
            <pc:sldMk cId="2756947723" sldId="265"/>
            <ac:spMk id="18" creationId="{00000000-0000-0000-0000-000000000000}"/>
          </ac:spMkLst>
        </pc:spChg>
        <pc:spChg chg="add mod">
          <ac:chgData name="Danielle" userId="e2554c37-e717-43a0-ba79-1183ca921ccd" providerId="ADAL" clId="{47A66BC7-DA2A-4011-8EEF-B86A8EA2517F}" dt="2020-05-15T19:28:11.490" v="271" actId="167"/>
          <ac:spMkLst>
            <pc:docMk/>
            <pc:sldMk cId="2756947723" sldId="265"/>
            <ac:spMk id="21" creationId="{D1AC25E0-C527-4A9F-8C28-17C6AE979D19}"/>
          </ac:spMkLst>
        </pc:spChg>
        <pc:spChg chg="add mod">
          <ac:chgData name="Danielle" userId="e2554c37-e717-43a0-ba79-1183ca921ccd" providerId="ADAL" clId="{47A66BC7-DA2A-4011-8EEF-B86A8EA2517F}" dt="2020-05-15T19:28:11.490" v="271" actId="167"/>
          <ac:spMkLst>
            <pc:docMk/>
            <pc:sldMk cId="2756947723" sldId="265"/>
            <ac:spMk id="23" creationId="{3BCBB384-DCBA-42F3-BA09-728AB039F5A1}"/>
          </ac:spMkLst>
        </pc:spChg>
        <pc:spChg chg="add mod">
          <ac:chgData name="Danielle" userId="e2554c37-e717-43a0-ba79-1183ca921ccd" providerId="ADAL" clId="{47A66BC7-DA2A-4011-8EEF-B86A8EA2517F}" dt="2020-05-15T19:28:11.490" v="271" actId="167"/>
          <ac:spMkLst>
            <pc:docMk/>
            <pc:sldMk cId="2756947723" sldId="265"/>
            <ac:spMk id="27" creationId="{641FF1CF-1339-4CE0-8024-0DDD7854FC23}"/>
          </ac:spMkLst>
        </pc:spChg>
        <pc:spChg chg="add mod">
          <ac:chgData name="Danielle" userId="e2554c37-e717-43a0-ba79-1183ca921ccd" providerId="ADAL" clId="{47A66BC7-DA2A-4011-8EEF-B86A8EA2517F}" dt="2020-05-15T19:28:11.490" v="271" actId="167"/>
          <ac:spMkLst>
            <pc:docMk/>
            <pc:sldMk cId="2756947723" sldId="265"/>
            <ac:spMk id="28" creationId="{6481B2EF-D94F-4F54-8F4C-41DE711DA195}"/>
          </ac:spMkLst>
        </pc:spChg>
        <pc:picChg chg="add mod">
          <ac:chgData name="Danielle" userId="e2554c37-e717-43a0-ba79-1183ca921ccd" providerId="ADAL" clId="{47A66BC7-DA2A-4011-8EEF-B86A8EA2517F}" dt="2020-05-15T19:28:11.490" v="271" actId="167"/>
          <ac:picMkLst>
            <pc:docMk/>
            <pc:sldMk cId="2756947723" sldId="265"/>
            <ac:picMk id="16" creationId="{53059A06-AE2A-4F82-9E2B-A2658E46F05F}"/>
          </ac:picMkLst>
        </pc:picChg>
        <pc:picChg chg="del">
          <ac:chgData name="Danielle" userId="e2554c37-e717-43a0-ba79-1183ca921ccd" providerId="ADAL" clId="{47A66BC7-DA2A-4011-8EEF-B86A8EA2517F}" dt="2020-05-15T19:27:48.024" v="263" actId="478"/>
          <ac:picMkLst>
            <pc:docMk/>
            <pc:sldMk cId="2756947723" sldId="265"/>
            <ac:picMk id="1026" creationId="{00000000-0000-0000-0000-000000000000}"/>
          </ac:picMkLst>
        </pc:picChg>
        <pc:cxnChg chg="del">
          <ac:chgData name="Danielle" userId="e2554c37-e717-43a0-ba79-1183ca921ccd" providerId="ADAL" clId="{47A66BC7-DA2A-4011-8EEF-B86A8EA2517F}" dt="2020-05-15T19:27:57.642" v="264" actId="478"/>
          <ac:cxnSpMkLst>
            <pc:docMk/>
            <pc:sldMk cId="2756947723" sldId="265"/>
            <ac:cxnSpMk id="3" creationId="{00000000-0000-0000-0000-000000000000}"/>
          </ac:cxnSpMkLst>
        </pc:cxnChg>
        <pc:cxnChg chg="del">
          <ac:chgData name="Danielle" userId="e2554c37-e717-43a0-ba79-1183ca921ccd" providerId="ADAL" clId="{47A66BC7-DA2A-4011-8EEF-B86A8EA2517F}" dt="2020-05-15T19:27:57.642" v="264" actId="478"/>
          <ac:cxnSpMkLst>
            <pc:docMk/>
            <pc:sldMk cId="2756947723" sldId="265"/>
            <ac:cxnSpMk id="19" creationId="{00000000-0000-0000-0000-000000000000}"/>
          </ac:cxnSpMkLst>
        </pc:cxnChg>
        <pc:cxnChg chg="add mod">
          <ac:chgData name="Danielle" userId="e2554c37-e717-43a0-ba79-1183ca921ccd" providerId="ADAL" clId="{47A66BC7-DA2A-4011-8EEF-B86A8EA2517F}" dt="2020-05-15T19:28:11.490" v="271" actId="167"/>
          <ac:cxnSpMkLst>
            <pc:docMk/>
            <pc:sldMk cId="2756947723" sldId="265"/>
            <ac:cxnSpMk id="20" creationId="{C948FB43-D438-4284-AFFD-97269684115B}"/>
          </ac:cxnSpMkLst>
        </pc:cxnChg>
        <pc:cxnChg chg="del">
          <ac:chgData name="Danielle" userId="e2554c37-e717-43a0-ba79-1183ca921ccd" providerId="ADAL" clId="{47A66BC7-DA2A-4011-8EEF-B86A8EA2517F}" dt="2020-05-15T19:27:57.642" v="264" actId="478"/>
          <ac:cxnSpMkLst>
            <pc:docMk/>
            <pc:sldMk cId="2756947723" sldId="265"/>
            <ac:cxnSpMk id="22" creationId="{00000000-0000-0000-0000-000000000000}"/>
          </ac:cxnSpMkLst>
        </pc:cxnChg>
        <pc:cxnChg chg="del">
          <ac:chgData name="Danielle" userId="e2554c37-e717-43a0-ba79-1183ca921ccd" providerId="ADAL" clId="{47A66BC7-DA2A-4011-8EEF-B86A8EA2517F}" dt="2020-05-15T19:28:01.814" v="266" actId="478"/>
          <ac:cxnSpMkLst>
            <pc:docMk/>
            <pc:sldMk cId="2756947723" sldId="265"/>
            <ac:cxnSpMk id="24" creationId="{00000000-0000-0000-0000-000000000000}"/>
          </ac:cxnSpMkLst>
        </pc:cxnChg>
        <pc:cxnChg chg="add mod">
          <ac:chgData name="Danielle" userId="e2554c37-e717-43a0-ba79-1183ca921ccd" providerId="ADAL" clId="{47A66BC7-DA2A-4011-8EEF-B86A8EA2517F}" dt="2020-05-15T19:28:11.490" v="271" actId="167"/>
          <ac:cxnSpMkLst>
            <pc:docMk/>
            <pc:sldMk cId="2756947723" sldId="265"/>
            <ac:cxnSpMk id="25" creationId="{F2609690-B5CE-4FBB-88CF-1BAEF56F905D}"/>
          </ac:cxnSpMkLst>
        </pc:cxnChg>
        <pc:cxnChg chg="add mod">
          <ac:chgData name="Danielle" userId="e2554c37-e717-43a0-ba79-1183ca921ccd" providerId="ADAL" clId="{47A66BC7-DA2A-4011-8EEF-B86A8EA2517F}" dt="2020-05-15T19:28:11.490" v="271" actId="167"/>
          <ac:cxnSpMkLst>
            <pc:docMk/>
            <pc:sldMk cId="2756947723" sldId="265"/>
            <ac:cxnSpMk id="26" creationId="{750F8E7B-811B-4C32-B236-5C463B665E87}"/>
          </ac:cxnSpMkLst>
        </pc:cxnChg>
        <pc:cxnChg chg="add mod">
          <ac:chgData name="Danielle" userId="e2554c37-e717-43a0-ba79-1183ca921ccd" providerId="ADAL" clId="{47A66BC7-DA2A-4011-8EEF-B86A8EA2517F}" dt="2020-05-15T19:28:11.490" v="271" actId="167"/>
          <ac:cxnSpMkLst>
            <pc:docMk/>
            <pc:sldMk cId="2756947723" sldId="265"/>
            <ac:cxnSpMk id="29" creationId="{81D6A20B-EDAB-4B3B-836D-E1B535C09674}"/>
          </ac:cxnSpMkLst>
        </pc:cxnChg>
      </pc:sldChg>
      <pc:sldChg chg="modSp mod">
        <pc:chgData name="Danielle" userId="e2554c37-e717-43a0-ba79-1183ca921ccd" providerId="ADAL" clId="{47A66BC7-DA2A-4011-8EEF-B86A8EA2517F}" dt="2020-05-15T19:29:17.563" v="296"/>
        <pc:sldMkLst>
          <pc:docMk/>
          <pc:sldMk cId="1816299922" sldId="266"/>
        </pc:sldMkLst>
        <pc:spChg chg="mod">
          <ac:chgData name="Danielle" userId="e2554c37-e717-43a0-ba79-1183ca921ccd" providerId="ADAL" clId="{47A66BC7-DA2A-4011-8EEF-B86A8EA2517F}" dt="2020-05-15T19:29:17.563" v="296"/>
          <ac:spMkLst>
            <pc:docMk/>
            <pc:sldMk cId="1816299922" sldId="266"/>
            <ac:spMk id="3" creationId="{00000000-0000-0000-0000-000000000000}"/>
          </ac:spMkLst>
        </pc:spChg>
      </pc:sldChg>
      <pc:sldChg chg="addSp delSp modSp mod delAnim modAnim">
        <pc:chgData name="Danielle" userId="e2554c37-e717-43a0-ba79-1183ca921ccd" providerId="ADAL" clId="{47A66BC7-DA2A-4011-8EEF-B86A8EA2517F}" dt="2020-05-15T19:34:01.795" v="404" actId="1035"/>
        <pc:sldMkLst>
          <pc:docMk/>
          <pc:sldMk cId="481290092" sldId="267"/>
        </pc:sldMkLst>
        <pc:spChg chg="add mod">
          <ac:chgData name="Danielle" userId="e2554c37-e717-43a0-ba79-1183ca921ccd" providerId="ADAL" clId="{47A66BC7-DA2A-4011-8EEF-B86A8EA2517F}" dt="2020-05-15T19:33:28.390" v="397" actId="1076"/>
          <ac:spMkLst>
            <pc:docMk/>
            <pc:sldMk cId="481290092" sldId="267"/>
            <ac:spMk id="2" creationId="{2682B823-8B6C-4EB6-8FD1-CF7E13C830FD}"/>
          </ac:spMkLst>
        </pc:spChg>
        <pc:spChg chg="add del mod">
          <ac:chgData name="Danielle" userId="e2554c37-e717-43a0-ba79-1183ca921ccd" providerId="ADAL" clId="{47A66BC7-DA2A-4011-8EEF-B86A8EA2517F}" dt="2020-05-15T19:33:09.060" v="393" actId="478"/>
          <ac:spMkLst>
            <pc:docMk/>
            <pc:sldMk cId="481290092" sldId="267"/>
            <ac:spMk id="4" creationId="{00000000-0000-0000-0000-000000000000}"/>
          </ac:spMkLst>
        </pc:spChg>
        <pc:spChg chg="add del mod">
          <ac:chgData name="Danielle" userId="e2554c37-e717-43a0-ba79-1183ca921ccd" providerId="ADAL" clId="{47A66BC7-DA2A-4011-8EEF-B86A8EA2517F}" dt="2020-05-15T19:33:09.060" v="393" actId="478"/>
          <ac:spMkLst>
            <pc:docMk/>
            <pc:sldMk cId="481290092" sldId="267"/>
            <ac:spMk id="5" creationId="{00000000-0000-0000-0000-000000000000}"/>
          </ac:spMkLst>
        </pc:spChg>
        <pc:spChg chg="del mod">
          <ac:chgData name="Danielle" userId="e2554c37-e717-43a0-ba79-1183ca921ccd" providerId="ADAL" clId="{47A66BC7-DA2A-4011-8EEF-B86A8EA2517F}" dt="2020-05-15T19:33:09.060" v="393" actId="478"/>
          <ac:spMkLst>
            <pc:docMk/>
            <pc:sldMk cId="481290092" sldId="267"/>
            <ac:spMk id="6" creationId="{00000000-0000-0000-0000-000000000000}"/>
          </ac:spMkLst>
        </pc:spChg>
        <pc:spChg chg="del mod">
          <ac:chgData name="Danielle" userId="e2554c37-e717-43a0-ba79-1183ca921ccd" providerId="ADAL" clId="{47A66BC7-DA2A-4011-8EEF-B86A8EA2517F}" dt="2020-05-15T19:33:09.060" v="393" actId="478"/>
          <ac:spMkLst>
            <pc:docMk/>
            <pc:sldMk cId="481290092" sldId="267"/>
            <ac:spMk id="7" creationId="{00000000-0000-0000-0000-000000000000}"/>
          </ac:spMkLst>
        </pc:spChg>
        <pc:spChg chg="mod">
          <ac:chgData name="Danielle" userId="e2554c37-e717-43a0-ba79-1183ca921ccd" providerId="ADAL" clId="{47A66BC7-DA2A-4011-8EEF-B86A8EA2517F}" dt="2020-05-15T19:34:01.795" v="404" actId="1035"/>
          <ac:spMkLst>
            <pc:docMk/>
            <pc:sldMk cId="481290092" sldId="267"/>
            <ac:spMk id="12" creationId="{00000000-0000-0000-0000-000000000000}"/>
          </ac:spMkLst>
        </pc:spChg>
        <pc:spChg chg="add del mod">
          <ac:chgData name="Danielle" userId="e2554c37-e717-43a0-ba79-1183ca921ccd" providerId="ADAL" clId="{47A66BC7-DA2A-4011-8EEF-B86A8EA2517F}" dt="2020-05-15T19:31:15.477" v="334" actId="478"/>
          <ac:spMkLst>
            <pc:docMk/>
            <pc:sldMk cId="481290092" sldId="267"/>
            <ac:spMk id="17" creationId="{00000000-0000-0000-0000-000000000000}"/>
          </ac:spMkLst>
        </pc:spChg>
        <pc:spChg chg="add mod">
          <ac:chgData name="Danielle" userId="e2554c37-e717-43a0-ba79-1183ca921ccd" providerId="ADAL" clId="{47A66BC7-DA2A-4011-8EEF-B86A8EA2517F}" dt="2020-05-15T19:33:38.961" v="400" actId="1038"/>
          <ac:spMkLst>
            <pc:docMk/>
            <pc:sldMk cId="481290092" sldId="267"/>
            <ac:spMk id="18" creationId="{47DAE466-F2BB-4609-8FF9-4E0EEAA5691D}"/>
          </ac:spMkLst>
        </pc:spChg>
        <pc:spChg chg="add mod">
          <ac:chgData name="Danielle" userId="e2554c37-e717-43a0-ba79-1183ca921ccd" providerId="ADAL" clId="{47A66BC7-DA2A-4011-8EEF-B86A8EA2517F}" dt="2020-05-15T19:33:45.364" v="401" actId="1076"/>
          <ac:spMkLst>
            <pc:docMk/>
            <pc:sldMk cId="481290092" sldId="267"/>
            <ac:spMk id="19" creationId="{240AB420-4DFB-492B-ABC4-2D789F1B34CC}"/>
          </ac:spMkLst>
        </pc:spChg>
        <pc:spChg chg="add mod">
          <ac:chgData name="Danielle" userId="e2554c37-e717-43a0-ba79-1183ca921ccd" providerId="ADAL" clId="{47A66BC7-DA2A-4011-8EEF-B86A8EA2517F}" dt="2020-05-15T19:33:49.713" v="402" actId="1076"/>
          <ac:spMkLst>
            <pc:docMk/>
            <pc:sldMk cId="481290092" sldId="267"/>
            <ac:spMk id="20" creationId="{3E8F47F4-2132-4D02-BF9B-444AEB622F6C}"/>
          </ac:spMkLst>
        </pc:spChg>
        <pc:graphicFrameChg chg="add mod modGraphic">
          <ac:chgData name="Danielle" userId="e2554c37-e717-43a0-ba79-1183ca921ccd" providerId="ADAL" clId="{47A66BC7-DA2A-4011-8EEF-B86A8EA2517F}" dt="2020-05-15T19:33:23.313" v="396" actId="403"/>
          <ac:graphicFrameMkLst>
            <pc:docMk/>
            <pc:sldMk cId="481290092" sldId="267"/>
            <ac:graphicFrameMk id="3" creationId="{48913D23-9DDE-4200-B38E-98FFDEDA8FBE}"/>
          </ac:graphicFrameMkLst>
        </pc:graphicFrameChg>
        <pc:picChg chg="del mod">
          <ac:chgData name="Danielle" userId="e2554c37-e717-43a0-ba79-1183ca921ccd" providerId="ADAL" clId="{47A66BC7-DA2A-4011-8EEF-B86A8EA2517F}" dt="2020-05-15T19:31:18.029" v="335" actId="478"/>
          <ac:picMkLst>
            <pc:docMk/>
            <pc:sldMk cId="481290092" sldId="267"/>
            <ac:picMk id="13" creationId="{00000000-0000-0000-0000-000000000000}"/>
          </ac:picMkLst>
        </pc:picChg>
        <pc:picChg chg="del mod">
          <ac:chgData name="Danielle" userId="e2554c37-e717-43a0-ba79-1183ca921ccd" providerId="ADAL" clId="{47A66BC7-DA2A-4011-8EEF-B86A8EA2517F}" dt="2020-05-15T19:31:20.509" v="336" actId="478"/>
          <ac:picMkLst>
            <pc:docMk/>
            <pc:sldMk cId="481290092" sldId="267"/>
            <ac:picMk id="14" creationId="{00000000-0000-0000-0000-000000000000}"/>
          </ac:picMkLst>
        </pc:picChg>
        <pc:picChg chg="add del mod">
          <ac:chgData name="Danielle" userId="e2554c37-e717-43a0-ba79-1183ca921ccd" providerId="ADAL" clId="{47A66BC7-DA2A-4011-8EEF-B86A8EA2517F}" dt="2020-05-15T19:31:18.029" v="335" actId="478"/>
          <ac:picMkLst>
            <pc:docMk/>
            <pc:sldMk cId="481290092" sldId="267"/>
            <ac:picMk id="15" creationId="{00000000-0000-0000-0000-000000000000}"/>
          </ac:picMkLst>
        </pc:picChg>
        <pc:picChg chg="add del mod">
          <ac:chgData name="Danielle" userId="e2554c37-e717-43a0-ba79-1183ca921ccd" providerId="ADAL" clId="{47A66BC7-DA2A-4011-8EEF-B86A8EA2517F}" dt="2020-05-15T19:31:20.509" v="336" actId="478"/>
          <ac:picMkLst>
            <pc:docMk/>
            <pc:sldMk cId="481290092" sldId="267"/>
            <ac:picMk id="16" creationId="{00000000-0000-0000-0000-000000000000}"/>
          </ac:picMkLst>
        </pc:picChg>
      </pc:sldChg>
      <pc:sldChg chg="del">
        <pc:chgData name="Danielle" userId="e2554c37-e717-43a0-ba79-1183ca921ccd" providerId="ADAL" clId="{47A66BC7-DA2A-4011-8EEF-B86A8EA2517F}" dt="2020-05-15T19:35:05.469" v="427" actId="47"/>
        <pc:sldMkLst>
          <pc:docMk/>
          <pc:sldMk cId="2802217113" sldId="268"/>
        </pc:sldMkLst>
      </pc:sldChg>
      <pc:sldChg chg="del">
        <pc:chgData name="Danielle" userId="e2554c37-e717-43a0-ba79-1183ca921ccd" providerId="ADAL" clId="{47A66BC7-DA2A-4011-8EEF-B86A8EA2517F}" dt="2020-05-15T19:36:08.693" v="462" actId="47"/>
        <pc:sldMkLst>
          <pc:docMk/>
          <pc:sldMk cId="327485932" sldId="269"/>
        </pc:sldMkLst>
      </pc:sldChg>
      <pc:sldChg chg="del">
        <pc:chgData name="Danielle" userId="e2554c37-e717-43a0-ba79-1183ca921ccd" providerId="ADAL" clId="{47A66BC7-DA2A-4011-8EEF-B86A8EA2517F}" dt="2020-05-15T19:36:31.934" v="470" actId="47"/>
        <pc:sldMkLst>
          <pc:docMk/>
          <pc:sldMk cId="3513452601" sldId="270"/>
        </pc:sldMkLst>
      </pc:sldChg>
      <pc:sldChg chg="addSp delSp modSp mod delAnim modAnim">
        <pc:chgData name="Danielle" userId="e2554c37-e717-43a0-ba79-1183ca921ccd" providerId="ADAL" clId="{47A66BC7-DA2A-4011-8EEF-B86A8EA2517F}" dt="2020-05-15T19:46:08.914" v="748" actId="20577"/>
        <pc:sldMkLst>
          <pc:docMk/>
          <pc:sldMk cId="2098673324" sldId="271"/>
        </pc:sldMkLst>
        <pc:spChg chg="add mod">
          <ac:chgData name="Danielle" userId="e2554c37-e717-43a0-ba79-1183ca921ccd" providerId="ADAL" clId="{47A66BC7-DA2A-4011-8EEF-B86A8EA2517F}" dt="2020-05-15T19:41:11.726" v="602" actId="1076"/>
          <ac:spMkLst>
            <pc:docMk/>
            <pc:sldMk cId="2098673324" sldId="271"/>
            <ac:spMk id="2" creationId="{F7D65618-05EB-4CD4-9AE0-36AFA2C21B56}"/>
          </ac:spMkLst>
        </pc:spChg>
        <pc:spChg chg="mod">
          <ac:chgData name="Danielle" userId="e2554c37-e717-43a0-ba79-1183ca921ccd" providerId="ADAL" clId="{47A66BC7-DA2A-4011-8EEF-B86A8EA2517F}" dt="2020-05-15T19:46:08.914" v="748" actId="20577"/>
          <ac:spMkLst>
            <pc:docMk/>
            <pc:sldMk cId="2098673324" sldId="271"/>
            <ac:spMk id="4" creationId="{00000000-0000-0000-0000-000000000000}"/>
          </ac:spMkLst>
        </pc:spChg>
        <pc:spChg chg="del mod">
          <ac:chgData name="Danielle" userId="e2554c37-e717-43a0-ba79-1183ca921ccd" providerId="ADAL" clId="{47A66BC7-DA2A-4011-8EEF-B86A8EA2517F}" dt="2020-05-15T19:39:06.461" v="570" actId="478"/>
          <ac:spMkLst>
            <pc:docMk/>
            <pc:sldMk cId="2098673324" sldId="271"/>
            <ac:spMk id="5" creationId="{00000000-0000-0000-0000-000000000000}"/>
          </ac:spMkLst>
        </pc:spChg>
        <pc:spChg chg="del mod">
          <ac:chgData name="Danielle" userId="e2554c37-e717-43a0-ba79-1183ca921ccd" providerId="ADAL" clId="{47A66BC7-DA2A-4011-8EEF-B86A8EA2517F}" dt="2020-05-15T19:39:06.461" v="570" actId="478"/>
          <ac:spMkLst>
            <pc:docMk/>
            <pc:sldMk cId="2098673324" sldId="271"/>
            <ac:spMk id="8" creationId="{00000000-0000-0000-0000-000000000000}"/>
          </ac:spMkLst>
        </pc:spChg>
        <pc:spChg chg="del mod">
          <ac:chgData name="Danielle" userId="e2554c37-e717-43a0-ba79-1183ca921ccd" providerId="ADAL" clId="{47A66BC7-DA2A-4011-8EEF-B86A8EA2517F}" dt="2020-05-15T19:39:06.461" v="570" actId="478"/>
          <ac:spMkLst>
            <pc:docMk/>
            <pc:sldMk cId="2098673324" sldId="271"/>
            <ac:spMk id="9" creationId="{00000000-0000-0000-0000-000000000000}"/>
          </ac:spMkLst>
        </pc:spChg>
        <pc:spChg chg="del mod">
          <ac:chgData name="Danielle" userId="e2554c37-e717-43a0-ba79-1183ca921ccd" providerId="ADAL" clId="{47A66BC7-DA2A-4011-8EEF-B86A8EA2517F}" dt="2020-05-15T19:39:06.461" v="570" actId="478"/>
          <ac:spMkLst>
            <pc:docMk/>
            <pc:sldMk cId="2098673324" sldId="271"/>
            <ac:spMk id="10" creationId="{00000000-0000-0000-0000-000000000000}"/>
          </ac:spMkLst>
        </pc:spChg>
        <pc:spChg chg="del mod">
          <ac:chgData name="Danielle" userId="e2554c37-e717-43a0-ba79-1183ca921ccd" providerId="ADAL" clId="{47A66BC7-DA2A-4011-8EEF-B86A8EA2517F}" dt="2020-05-15T19:39:06.461" v="570" actId="478"/>
          <ac:spMkLst>
            <pc:docMk/>
            <pc:sldMk cId="2098673324" sldId="271"/>
            <ac:spMk id="11" creationId="{00000000-0000-0000-0000-000000000000}"/>
          </ac:spMkLst>
        </pc:spChg>
        <pc:cxnChg chg="del mod">
          <ac:chgData name="Danielle" userId="e2554c37-e717-43a0-ba79-1183ca921ccd" providerId="ADAL" clId="{47A66BC7-DA2A-4011-8EEF-B86A8EA2517F}" dt="2020-05-15T19:37:35.654" v="488" actId="478"/>
          <ac:cxnSpMkLst>
            <pc:docMk/>
            <pc:sldMk cId="2098673324" sldId="271"/>
            <ac:cxnSpMk id="7" creationId="{00000000-0000-0000-0000-000000000000}"/>
          </ac:cxnSpMkLst>
        </pc:cxnChg>
      </pc:sldChg>
      <pc:sldChg chg="addSp delSp modSp mod delAnim modAnim">
        <pc:chgData name="Danielle" userId="e2554c37-e717-43a0-ba79-1183ca921ccd" providerId="ADAL" clId="{47A66BC7-DA2A-4011-8EEF-B86A8EA2517F}" dt="2020-05-15T19:46:00.234" v="747"/>
        <pc:sldMkLst>
          <pc:docMk/>
          <pc:sldMk cId="1169343805" sldId="272"/>
        </pc:sldMkLst>
        <pc:spChg chg="add mod">
          <ac:chgData name="Danielle" userId="e2554c37-e717-43a0-ba79-1183ca921ccd" providerId="ADAL" clId="{47A66BC7-DA2A-4011-8EEF-B86A8EA2517F}" dt="2020-05-15T19:45:38.631" v="741" actId="1076"/>
          <ac:spMkLst>
            <pc:docMk/>
            <pc:sldMk cId="1169343805" sldId="272"/>
            <ac:spMk id="2" creationId="{1E13A17F-3F0C-41C6-B3C6-0CE39C780468}"/>
          </ac:spMkLst>
        </pc:spChg>
        <pc:spChg chg="mod">
          <ac:chgData name="Danielle" userId="e2554c37-e717-43a0-ba79-1183ca921ccd" providerId="ADAL" clId="{47A66BC7-DA2A-4011-8EEF-B86A8EA2517F}" dt="2020-05-15T19:45:32.540" v="739" actId="20577"/>
          <ac:spMkLst>
            <pc:docMk/>
            <pc:sldMk cId="1169343805" sldId="272"/>
            <ac:spMk id="4" creationId="{00000000-0000-0000-0000-000000000000}"/>
          </ac:spMkLst>
        </pc:spChg>
        <pc:spChg chg="del mod">
          <ac:chgData name="Danielle" userId="e2554c37-e717-43a0-ba79-1183ca921ccd" providerId="ADAL" clId="{47A66BC7-DA2A-4011-8EEF-B86A8EA2517F}" dt="2020-05-15T19:43:28.415" v="642" actId="478"/>
          <ac:spMkLst>
            <pc:docMk/>
            <pc:sldMk cId="1169343805" sldId="272"/>
            <ac:spMk id="5" creationId="{00000000-0000-0000-0000-000000000000}"/>
          </ac:spMkLst>
        </pc:spChg>
        <pc:spChg chg="del mod">
          <ac:chgData name="Danielle" userId="e2554c37-e717-43a0-ba79-1183ca921ccd" providerId="ADAL" clId="{47A66BC7-DA2A-4011-8EEF-B86A8EA2517F}" dt="2020-05-15T19:43:28.415" v="642" actId="478"/>
          <ac:spMkLst>
            <pc:docMk/>
            <pc:sldMk cId="1169343805" sldId="272"/>
            <ac:spMk id="8" creationId="{00000000-0000-0000-0000-000000000000}"/>
          </ac:spMkLst>
        </pc:spChg>
        <pc:spChg chg="del mod">
          <ac:chgData name="Danielle" userId="e2554c37-e717-43a0-ba79-1183ca921ccd" providerId="ADAL" clId="{47A66BC7-DA2A-4011-8EEF-B86A8EA2517F}" dt="2020-05-15T19:43:28.415" v="642" actId="478"/>
          <ac:spMkLst>
            <pc:docMk/>
            <pc:sldMk cId="1169343805" sldId="272"/>
            <ac:spMk id="9" creationId="{00000000-0000-0000-0000-000000000000}"/>
          </ac:spMkLst>
        </pc:spChg>
        <pc:spChg chg="del mod">
          <ac:chgData name="Danielle" userId="e2554c37-e717-43a0-ba79-1183ca921ccd" providerId="ADAL" clId="{47A66BC7-DA2A-4011-8EEF-B86A8EA2517F}" dt="2020-05-15T19:43:28.415" v="642" actId="478"/>
          <ac:spMkLst>
            <pc:docMk/>
            <pc:sldMk cId="1169343805" sldId="272"/>
            <ac:spMk id="10" creationId="{00000000-0000-0000-0000-000000000000}"/>
          </ac:spMkLst>
        </pc:spChg>
        <pc:spChg chg="del mod">
          <ac:chgData name="Danielle" userId="e2554c37-e717-43a0-ba79-1183ca921ccd" providerId="ADAL" clId="{47A66BC7-DA2A-4011-8EEF-B86A8EA2517F}" dt="2020-05-15T19:43:28.415" v="642" actId="478"/>
          <ac:spMkLst>
            <pc:docMk/>
            <pc:sldMk cId="1169343805" sldId="272"/>
            <ac:spMk id="11" creationId="{00000000-0000-0000-0000-000000000000}"/>
          </ac:spMkLst>
        </pc:spChg>
        <pc:spChg chg="add mod">
          <ac:chgData name="Danielle" userId="e2554c37-e717-43a0-ba79-1183ca921ccd" providerId="ADAL" clId="{47A66BC7-DA2A-4011-8EEF-B86A8EA2517F}" dt="2020-05-15T19:44:10.063" v="664" actId="14100"/>
          <ac:spMkLst>
            <pc:docMk/>
            <pc:sldMk cId="1169343805" sldId="272"/>
            <ac:spMk id="12" creationId="{D3BBF004-6B82-4E2C-B768-031A96B046CC}"/>
          </ac:spMkLst>
        </pc:spChg>
        <pc:spChg chg="del mod">
          <ac:chgData name="Danielle" userId="e2554c37-e717-43a0-ba79-1183ca921ccd" providerId="ADAL" clId="{47A66BC7-DA2A-4011-8EEF-B86A8EA2517F}" dt="2020-05-15T19:43:28.415" v="642" actId="478"/>
          <ac:spMkLst>
            <pc:docMk/>
            <pc:sldMk cId="1169343805" sldId="272"/>
            <ac:spMk id="14" creationId="{00000000-0000-0000-0000-000000000000}"/>
          </ac:spMkLst>
        </pc:spChg>
        <pc:spChg chg="del">
          <ac:chgData name="Danielle" userId="e2554c37-e717-43a0-ba79-1183ca921ccd" providerId="ADAL" clId="{47A66BC7-DA2A-4011-8EEF-B86A8EA2517F}" dt="2020-05-15T19:40:46.013" v="588" actId="21"/>
          <ac:spMkLst>
            <pc:docMk/>
            <pc:sldMk cId="1169343805" sldId="272"/>
            <ac:spMk id="15" creationId="{00000000-0000-0000-0000-000000000000}"/>
          </ac:spMkLst>
        </pc:spChg>
        <pc:cxnChg chg="del mod">
          <ac:chgData name="Danielle" userId="e2554c37-e717-43a0-ba79-1183ca921ccd" providerId="ADAL" clId="{47A66BC7-DA2A-4011-8EEF-B86A8EA2517F}" dt="2020-05-15T19:43:31.264" v="643" actId="478"/>
          <ac:cxnSpMkLst>
            <pc:docMk/>
            <pc:sldMk cId="1169343805" sldId="272"/>
            <ac:cxnSpMk id="7" creationId="{00000000-0000-0000-0000-000000000000}"/>
          </ac:cxnSpMkLst>
        </pc:cxnChg>
        <pc:cxnChg chg="del mod">
          <ac:chgData name="Danielle" userId="e2554c37-e717-43a0-ba79-1183ca921ccd" providerId="ADAL" clId="{47A66BC7-DA2A-4011-8EEF-B86A8EA2517F}" dt="2020-05-15T19:43:28.415" v="642" actId="478"/>
          <ac:cxnSpMkLst>
            <pc:docMk/>
            <pc:sldMk cId="1169343805" sldId="272"/>
            <ac:cxnSpMk id="13" creationId="{00000000-0000-0000-0000-000000000000}"/>
          </ac:cxnSpMkLst>
        </pc:cxnChg>
      </pc:sldChg>
      <pc:sldChg chg="delSp modSp mod">
        <pc:chgData name="Danielle" userId="e2554c37-e717-43a0-ba79-1183ca921ccd" providerId="ADAL" clId="{47A66BC7-DA2A-4011-8EEF-B86A8EA2517F}" dt="2020-05-15T19:50:05.655" v="836"/>
        <pc:sldMkLst>
          <pc:docMk/>
          <pc:sldMk cId="3328869454" sldId="273"/>
        </pc:sldMkLst>
        <pc:spChg chg="del">
          <ac:chgData name="Danielle" userId="e2554c37-e717-43a0-ba79-1183ca921ccd" providerId="ADAL" clId="{47A66BC7-DA2A-4011-8EEF-B86A8EA2517F}" dt="2020-05-15T19:47:20.737" v="750" actId="478"/>
          <ac:spMkLst>
            <pc:docMk/>
            <pc:sldMk cId="3328869454" sldId="273"/>
            <ac:spMk id="5" creationId="{00000000-0000-0000-0000-000000000000}"/>
          </ac:spMkLst>
        </pc:spChg>
        <pc:spChg chg="mod">
          <ac:chgData name="Danielle" userId="e2554c37-e717-43a0-ba79-1183ca921ccd" providerId="ADAL" clId="{47A66BC7-DA2A-4011-8EEF-B86A8EA2517F}" dt="2020-05-15T19:50:05.655" v="836"/>
          <ac:spMkLst>
            <pc:docMk/>
            <pc:sldMk cId="3328869454" sldId="273"/>
            <ac:spMk id="6" creationId="{00000000-0000-0000-0000-000000000000}"/>
          </ac:spMkLst>
        </pc:spChg>
      </pc:sldChg>
      <pc:sldChg chg="modSp mod">
        <pc:chgData name="Danielle" userId="e2554c37-e717-43a0-ba79-1183ca921ccd" providerId="ADAL" clId="{47A66BC7-DA2A-4011-8EEF-B86A8EA2517F}" dt="2020-05-15T19:50:32.559" v="849" actId="115"/>
        <pc:sldMkLst>
          <pc:docMk/>
          <pc:sldMk cId="3398337589" sldId="274"/>
        </pc:sldMkLst>
        <pc:spChg chg="mod">
          <ac:chgData name="Danielle" userId="e2554c37-e717-43a0-ba79-1183ca921ccd" providerId="ADAL" clId="{47A66BC7-DA2A-4011-8EEF-B86A8EA2517F}" dt="2020-05-15T19:50:32.559" v="849" actId="115"/>
          <ac:spMkLst>
            <pc:docMk/>
            <pc:sldMk cId="3398337589" sldId="274"/>
            <ac:spMk id="3" creationId="{00000000-0000-0000-0000-000000000000}"/>
          </ac:spMkLst>
        </pc:spChg>
      </pc:sldChg>
      <pc:sldChg chg="modSp mod">
        <pc:chgData name="Danielle" userId="e2554c37-e717-43a0-ba79-1183ca921ccd" providerId="ADAL" clId="{47A66BC7-DA2A-4011-8EEF-B86A8EA2517F}" dt="2020-05-15T19:53:09.203" v="925"/>
        <pc:sldMkLst>
          <pc:docMk/>
          <pc:sldMk cId="1270997968" sldId="275"/>
        </pc:sldMkLst>
        <pc:spChg chg="mod">
          <ac:chgData name="Danielle" userId="e2554c37-e717-43a0-ba79-1183ca921ccd" providerId="ADAL" clId="{47A66BC7-DA2A-4011-8EEF-B86A8EA2517F}" dt="2020-05-15T19:51:01.610" v="860" actId="403"/>
          <ac:spMkLst>
            <pc:docMk/>
            <pc:sldMk cId="1270997968" sldId="275"/>
            <ac:spMk id="2" creationId="{00000000-0000-0000-0000-000000000000}"/>
          </ac:spMkLst>
        </pc:spChg>
        <pc:graphicFrameChg chg="mod modGraphic">
          <ac:chgData name="Danielle" userId="e2554c37-e717-43a0-ba79-1183ca921ccd" providerId="ADAL" clId="{47A66BC7-DA2A-4011-8EEF-B86A8EA2517F}" dt="2020-05-15T19:53:09.203" v="925"/>
          <ac:graphicFrameMkLst>
            <pc:docMk/>
            <pc:sldMk cId="1270997968" sldId="275"/>
            <ac:graphicFrameMk id="3" creationId="{00000000-0000-0000-0000-000000000000}"/>
          </ac:graphicFrameMkLst>
        </pc:graphicFrameChg>
      </pc:sldChg>
      <pc:sldChg chg="delSp modSp mod">
        <pc:chgData name="Danielle" userId="e2554c37-e717-43a0-ba79-1183ca921ccd" providerId="ADAL" clId="{47A66BC7-DA2A-4011-8EEF-B86A8EA2517F}" dt="2020-05-15T19:57:12.483" v="1113" actId="478"/>
        <pc:sldMkLst>
          <pc:docMk/>
          <pc:sldMk cId="3235439540" sldId="276"/>
        </pc:sldMkLst>
        <pc:spChg chg="del">
          <ac:chgData name="Danielle" userId="e2554c37-e717-43a0-ba79-1183ca921ccd" providerId="ADAL" clId="{47A66BC7-DA2A-4011-8EEF-B86A8EA2517F}" dt="2020-05-15T19:53:54.338" v="970" actId="478"/>
          <ac:spMkLst>
            <pc:docMk/>
            <pc:sldMk cId="3235439540" sldId="276"/>
            <ac:spMk id="12" creationId="{00000000-0000-0000-0000-000000000000}"/>
          </ac:spMkLst>
        </pc:spChg>
        <pc:spChg chg="mod">
          <ac:chgData name="Danielle" userId="e2554c37-e717-43a0-ba79-1183ca921ccd" providerId="ADAL" clId="{47A66BC7-DA2A-4011-8EEF-B86A8EA2517F}" dt="2020-05-15T19:57:05.132" v="1112" actId="20577"/>
          <ac:spMkLst>
            <pc:docMk/>
            <pc:sldMk cId="3235439540" sldId="276"/>
            <ac:spMk id="13" creationId="{00000000-0000-0000-0000-000000000000}"/>
          </ac:spMkLst>
        </pc:spChg>
        <pc:spChg chg="del mod">
          <ac:chgData name="Danielle" userId="e2554c37-e717-43a0-ba79-1183ca921ccd" providerId="ADAL" clId="{47A66BC7-DA2A-4011-8EEF-B86A8EA2517F}" dt="2020-05-15T19:57:12.483" v="1113" actId="478"/>
          <ac:spMkLst>
            <pc:docMk/>
            <pc:sldMk cId="3235439540" sldId="276"/>
            <ac:spMk id="14" creationId="{00000000-0000-0000-0000-000000000000}"/>
          </ac:spMkLst>
        </pc:spChg>
        <pc:spChg chg="del mod">
          <ac:chgData name="Danielle" userId="e2554c37-e717-43a0-ba79-1183ca921ccd" providerId="ADAL" clId="{47A66BC7-DA2A-4011-8EEF-B86A8EA2517F}" dt="2020-05-15T19:57:12.483" v="1113" actId="478"/>
          <ac:spMkLst>
            <pc:docMk/>
            <pc:sldMk cId="3235439540" sldId="276"/>
            <ac:spMk id="16" creationId="{00000000-0000-0000-0000-000000000000}"/>
          </ac:spMkLst>
        </pc:spChg>
        <pc:spChg chg="del mod">
          <ac:chgData name="Danielle" userId="e2554c37-e717-43a0-ba79-1183ca921ccd" providerId="ADAL" clId="{47A66BC7-DA2A-4011-8EEF-B86A8EA2517F}" dt="2020-05-15T19:57:12.483" v="1113" actId="478"/>
          <ac:spMkLst>
            <pc:docMk/>
            <pc:sldMk cId="3235439540" sldId="276"/>
            <ac:spMk id="17" creationId="{00000000-0000-0000-0000-000000000000}"/>
          </ac:spMkLst>
        </pc:spChg>
        <pc:spChg chg="del mod">
          <ac:chgData name="Danielle" userId="e2554c37-e717-43a0-ba79-1183ca921ccd" providerId="ADAL" clId="{47A66BC7-DA2A-4011-8EEF-B86A8EA2517F}" dt="2020-05-15T19:57:12.483" v="1113" actId="478"/>
          <ac:spMkLst>
            <pc:docMk/>
            <pc:sldMk cId="3235439540" sldId="276"/>
            <ac:spMk id="18" creationId="{00000000-0000-0000-0000-000000000000}"/>
          </ac:spMkLst>
        </pc:spChg>
        <pc:spChg chg="del mod">
          <ac:chgData name="Danielle" userId="e2554c37-e717-43a0-ba79-1183ca921ccd" providerId="ADAL" clId="{47A66BC7-DA2A-4011-8EEF-B86A8EA2517F}" dt="2020-05-15T19:57:12.483" v="1113" actId="478"/>
          <ac:spMkLst>
            <pc:docMk/>
            <pc:sldMk cId="3235439540" sldId="276"/>
            <ac:spMk id="19" creationId="{00000000-0000-0000-0000-000000000000}"/>
          </ac:spMkLst>
        </pc:spChg>
        <pc:spChg chg="mod">
          <ac:chgData name="Danielle" userId="e2554c37-e717-43a0-ba79-1183ca921ccd" providerId="ADAL" clId="{47A66BC7-DA2A-4011-8EEF-B86A8EA2517F}" dt="2020-05-15T19:55:03.005" v="1021" actId="1076"/>
          <ac:spMkLst>
            <pc:docMk/>
            <pc:sldMk cId="3235439540" sldId="276"/>
            <ac:spMk id="21" creationId="{00000000-0000-0000-0000-000000000000}"/>
          </ac:spMkLst>
        </pc:spChg>
        <pc:spChg chg="del mod">
          <ac:chgData name="Danielle" userId="e2554c37-e717-43a0-ba79-1183ca921ccd" providerId="ADAL" clId="{47A66BC7-DA2A-4011-8EEF-B86A8EA2517F}" dt="2020-05-15T19:53:55.792" v="972" actId="478"/>
          <ac:spMkLst>
            <pc:docMk/>
            <pc:sldMk cId="3235439540" sldId="276"/>
            <ac:spMk id="22" creationId="{00000000-0000-0000-0000-000000000000}"/>
          </ac:spMkLst>
        </pc:spChg>
        <pc:cxnChg chg="del mod">
          <ac:chgData name="Danielle" userId="e2554c37-e717-43a0-ba79-1183ca921ccd" providerId="ADAL" clId="{47A66BC7-DA2A-4011-8EEF-B86A8EA2517F}" dt="2020-05-15T19:54:54.508" v="1015" actId="478"/>
          <ac:cxnSpMkLst>
            <pc:docMk/>
            <pc:sldMk cId="3235439540" sldId="276"/>
            <ac:cxnSpMk id="15" creationId="{00000000-0000-0000-0000-000000000000}"/>
          </ac:cxnSpMkLst>
        </pc:cxnChg>
        <pc:cxnChg chg="del mod">
          <ac:chgData name="Danielle" userId="e2554c37-e717-43a0-ba79-1183ca921ccd" providerId="ADAL" clId="{47A66BC7-DA2A-4011-8EEF-B86A8EA2517F}" dt="2020-05-15T19:54:19.118" v="998" actId="478"/>
          <ac:cxnSpMkLst>
            <pc:docMk/>
            <pc:sldMk cId="3235439540" sldId="276"/>
            <ac:cxnSpMk id="20" creationId="{00000000-0000-0000-0000-000000000000}"/>
          </ac:cxnSpMkLst>
        </pc:cxnChg>
      </pc:sldChg>
      <pc:sldChg chg="addSp delSp modSp add mod modAnim">
        <pc:chgData name="Danielle" userId="e2554c37-e717-43a0-ba79-1183ca921ccd" providerId="ADAL" clId="{47A66BC7-DA2A-4011-8EEF-B86A8EA2517F}" dt="2020-05-15T19:28:28.696" v="278" actId="2711"/>
        <pc:sldMkLst>
          <pc:docMk/>
          <pc:sldMk cId="2751680482" sldId="277"/>
        </pc:sldMkLst>
        <pc:spChg chg="mod ord">
          <ac:chgData name="Danielle" userId="e2554c37-e717-43a0-ba79-1183ca921ccd" providerId="ADAL" clId="{47A66BC7-DA2A-4011-8EEF-B86A8EA2517F}" dt="2020-05-15T19:27:06.354" v="249" actId="1038"/>
          <ac:spMkLst>
            <pc:docMk/>
            <pc:sldMk cId="2751680482" sldId="277"/>
            <ac:spMk id="2" creationId="{00000000-0000-0000-0000-000000000000}"/>
          </ac:spMkLst>
        </pc:spChg>
        <pc:spChg chg="del">
          <ac:chgData name="Danielle" userId="e2554c37-e717-43a0-ba79-1183ca921ccd" providerId="ADAL" clId="{47A66BC7-DA2A-4011-8EEF-B86A8EA2517F}" dt="2020-05-15T19:26:31.832" v="238" actId="478"/>
          <ac:spMkLst>
            <pc:docMk/>
            <pc:sldMk cId="2751680482" sldId="277"/>
            <ac:spMk id="6" creationId="{00000000-0000-0000-0000-000000000000}"/>
          </ac:spMkLst>
        </pc:spChg>
        <pc:spChg chg="del">
          <ac:chgData name="Danielle" userId="e2554c37-e717-43a0-ba79-1183ca921ccd" providerId="ADAL" clId="{47A66BC7-DA2A-4011-8EEF-B86A8EA2517F}" dt="2020-05-15T19:26:30.077" v="237" actId="478"/>
          <ac:spMkLst>
            <pc:docMk/>
            <pc:sldMk cId="2751680482" sldId="277"/>
            <ac:spMk id="7" creationId="{00000000-0000-0000-0000-000000000000}"/>
          </ac:spMkLst>
        </pc:spChg>
        <pc:spChg chg="mod ord">
          <ac:chgData name="Danielle" userId="e2554c37-e717-43a0-ba79-1183ca921ccd" providerId="ADAL" clId="{47A66BC7-DA2A-4011-8EEF-B86A8EA2517F}" dt="2020-05-15T19:27:00.417" v="246" actId="1038"/>
          <ac:spMkLst>
            <pc:docMk/>
            <pc:sldMk cId="2751680482" sldId="277"/>
            <ac:spMk id="12" creationId="{00000000-0000-0000-0000-000000000000}"/>
          </ac:spMkLst>
        </pc:spChg>
        <pc:spChg chg="mod">
          <ac:chgData name="Danielle" userId="e2554c37-e717-43a0-ba79-1183ca921ccd" providerId="ADAL" clId="{47A66BC7-DA2A-4011-8EEF-B86A8EA2517F}" dt="2020-05-15T19:28:28.696" v="278" actId="2711"/>
          <ac:spMkLst>
            <pc:docMk/>
            <pc:sldMk cId="2751680482" sldId="277"/>
            <ac:spMk id="13" creationId="{00000000-0000-0000-0000-000000000000}"/>
          </ac:spMkLst>
        </pc:spChg>
        <pc:spChg chg="del">
          <ac:chgData name="Danielle" userId="e2554c37-e717-43a0-ba79-1183ca921ccd" providerId="ADAL" clId="{47A66BC7-DA2A-4011-8EEF-B86A8EA2517F}" dt="2020-05-15T19:26:21.611" v="232" actId="478"/>
          <ac:spMkLst>
            <pc:docMk/>
            <pc:sldMk cId="2751680482" sldId="277"/>
            <ac:spMk id="17" creationId="{00000000-0000-0000-0000-000000000000}"/>
          </ac:spMkLst>
        </pc:spChg>
        <pc:spChg chg="del">
          <ac:chgData name="Danielle" userId="e2554c37-e717-43a0-ba79-1183ca921ccd" providerId="ADAL" clId="{47A66BC7-DA2A-4011-8EEF-B86A8EA2517F}" dt="2020-05-15T19:26:30.077" v="237" actId="478"/>
          <ac:spMkLst>
            <pc:docMk/>
            <pc:sldMk cId="2751680482" sldId="277"/>
            <ac:spMk id="18" creationId="{00000000-0000-0000-0000-000000000000}"/>
          </ac:spMkLst>
        </pc:spChg>
        <pc:spChg chg="add mod">
          <ac:chgData name="Danielle" userId="e2554c37-e717-43a0-ba79-1183ca921ccd" providerId="ADAL" clId="{47A66BC7-DA2A-4011-8EEF-B86A8EA2517F}" dt="2020-05-15T19:26:40.937" v="239"/>
          <ac:spMkLst>
            <pc:docMk/>
            <pc:sldMk cId="2751680482" sldId="277"/>
            <ac:spMk id="23" creationId="{DC067DD1-AADB-4B97-B75C-D7029B7F7A6D}"/>
          </ac:spMkLst>
        </pc:spChg>
        <pc:spChg chg="add mod">
          <ac:chgData name="Danielle" userId="e2554c37-e717-43a0-ba79-1183ca921ccd" providerId="ADAL" clId="{47A66BC7-DA2A-4011-8EEF-B86A8EA2517F}" dt="2020-05-15T19:26:40.937" v="239"/>
          <ac:spMkLst>
            <pc:docMk/>
            <pc:sldMk cId="2751680482" sldId="277"/>
            <ac:spMk id="24" creationId="{08628A3F-862F-4E45-B07C-6470A223424A}"/>
          </ac:spMkLst>
        </pc:spChg>
        <pc:spChg chg="add mod">
          <ac:chgData name="Danielle" userId="e2554c37-e717-43a0-ba79-1183ca921ccd" providerId="ADAL" clId="{47A66BC7-DA2A-4011-8EEF-B86A8EA2517F}" dt="2020-05-15T19:26:40.937" v="239"/>
          <ac:spMkLst>
            <pc:docMk/>
            <pc:sldMk cId="2751680482" sldId="277"/>
            <ac:spMk id="27" creationId="{AEB4A19C-5CE7-4C42-9548-C3CA46257BB8}"/>
          </ac:spMkLst>
        </pc:spChg>
        <pc:spChg chg="add mod">
          <ac:chgData name="Danielle" userId="e2554c37-e717-43a0-ba79-1183ca921ccd" providerId="ADAL" clId="{47A66BC7-DA2A-4011-8EEF-B86A8EA2517F}" dt="2020-05-15T19:26:40.937" v="239"/>
          <ac:spMkLst>
            <pc:docMk/>
            <pc:sldMk cId="2751680482" sldId="277"/>
            <ac:spMk id="28" creationId="{5FECA85C-D4A6-47C5-8AA1-890FD6294BB4}"/>
          </ac:spMkLst>
        </pc:spChg>
        <pc:picChg chg="add mod">
          <ac:chgData name="Danielle" userId="e2554c37-e717-43a0-ba79-1183ca921ccd" providerId="ADAL" clId="{47A66BC7-DA2A-4011-8EEF-B86A8EA2517F}" dt="2020-05-15T19:26:52.480" v="241" actId="167"/>
          <ac:picMkLst>
            <pc:docMk/>
            <pc:sldMk cId="2751680482" sldId="277"/>
            <ac:picMk id="16" creationId="{E9DCB0B5-3769-4016-B4C4-AF355E6DD334}"/>
          </ac:picMkLst>
        </pc:picChg>
        <pc:picChg chg="del">
          <ac:chgData name="Danielle" userId="e2554c37-e717-43a0-ba79-1183ca921ccd" providerId="ADAL" clId="{47A66BC7-DA2A-4011-8EEF-B86A8EA2517F}" dt="2020-05-15T19:26:19.261" v="231" actId="478"/>
          <ac:picMkLst>
            <pc:docMk/>
            <pc:sldMk cId="2751680482" sldId="277"/>
            <ac:picMk id="1026" creationId="{00000000-0000-0000-0000-000000000000}"/>
          </ac:picMkLst>
        </pc:picChg>
        <pc:cxnChg chg="del">
          <ac:chgData name="Danielle" userId="e2554c37-e717-43a0-ba79-1183ca921ccd" providerId="ADAL" clId="{47A66BC7-DA2A-4011-8EEF-B86A8EA2517F}" dt="2020-05-15T19:26:27.713" v="236" actId="478"/>
          <ac:cxnSpMkLst>
            <pc:docMk/>
            <pc:sldMk cId="2751680482" sldId="277"/>
            <ac:cxnSpMk id="3" creationId="{00000000-0000-0000-0000-000000000000}"/>
          </ac:cxnSpMkLst>
        </pc:cxnChg>
        <pc:cxnChg chg="del">
          <ac:chgData name="Danielle" userId="e2554c37-e717-43a0-ba79-1183ca921ccd" providerId="ADAL" clId="{47A66BC7-DA2A-4011-8EEF-B86A8EA2517F}" dt="2020-05-15T19:26:23.302" v="233" actId="478"/>
          <ac:cxnSpMkLst>
            <pc:docMk/>
            <pc:sldMk cId="2751680482" sldId="277"/>
            <ac:cxnSpMk id="19" creationId="{00000000-0000-0000-0000-000000000000}"/>
          </ac:cxnSpMkLst>
        </pc:cxnChg>
        <pc:cxnChg chg="add mod">
          <ac:chgData name="Danielle" userId="e2554c37-e717-43a0-ba79-1183ca921ccd" providerId="ADAL" clId="{47A66BC7-DA2A-4011-8EEF-B86A8EA2517F}" dt="2020-05-15T19:26:40.937" v="239"/>
          <ac:cxnSpMkLst>
            <pc:docMk/>
            <pc:sldMk cId="2751680482" sldId="277"/>
            <ac:cxnSpMk id="20" creationId="{57A94F08-F40B-426F-BC5D-0841B86CC5A3}"/>
          </ac:cxnSpMkLst>
        </pc:cxnChg>
        <pc:cxnChg chg="del">
          <ac:chgData name="Danielle" userId="e2554c37-e717-43a0-ba79-1183ca921ccd" providerId="ADAL" clId="{47A66BC7-DA2A-4011-8EEF-B86A8EA2517F}" dt="2020-05-15T19:26:24.993" v="234" actId="478"/>
          <ac:cxnSpMkLst>
            <pc:docMk/>
            <pc:sldMk cId="2751680482" sldId="277"/>
            <ac:cxnSpMk id="21" creationId="{00000000-0000-0000-0000-000000000000}"/>
          </ac:cxnSpMkLst>
        </pc:cxnChg>
        <pc:cxnChg chg="del">
          <ac:chgData name="Danielle" userId="e2554c37-e717-43a0-ba79-1183ca921ccd" providerId="ADAL" clId="{47A66BC7-DA2A-4011-8EEF-B86A8EA2517F}" dt="2020-05-15T19:26:26.316" v="235" actId="478"/>
          <ac:cxnSpMkLst>
            <pc:docMk/>
            <pc:sldMk cId="2751680482" sldId="277"/>
            <ac:cxnSpMk id="22" creationId="{00000000-0000-0000-0000-000000000000}"/>
          </ac:cxnSpMkLst>
        </pc:cxnChg>
        <pc:cxnChg chg="add mod">
          <ac:chgData name="Danielle" userId="e2554c37-e717-43a0-ba79-1183ca921ccd" providerId="ADAL" clId="{47A66BC7-DA2A-4011-8EEF-B86A8EA2517F}" dt="2020-05-15T19:26:40.937" v="239"/>
          <ac:cxnSpMkLst>
            <pc:docMk/>
            <pc:sldMk cId="2751680482" sldId="277"/>
            <ac:cxnSpMk id="25" creationId="{3EAB8ED1-A635-4390-9E96-100129FF8CC9}"/>
          </ac:cxnSpMkLst>
        </pc:cxnChg>
        <pc:cxnChg chg="add mod">
          <ac:chgData name="Danielle" userId="e2554c37-e717-43a0-ba79-1183ca921ccd" providerId="ADAL" clId="{47A66BC7-DA2A-4011-8EEF-B86A8EA2517F}" dt="2020-05-15T19:26:40.937" v="239"/>
          <ac:cxnSpMkLst>
            <pc:docMk/>
            <pc:sldMk cId="2751680482" sldId="277"/>
            <ac:cxnSpMk id="26" creationId="{A2124C55-D5B1-4384-896D-5B289B340F32}"/>
          </ac:cxnSpMkLst>
        </pc:cxnChg>
        <pc:cxnChg chg="add mod">
          <ac:chgData name="Danielle" userId="e2554c37-e717-43a0-ba79-1183ca921ccd" providerId="ADAL" clId="{47A66BC7-DA2A-4011-8EEF-B86A8EA2517F}" dt="2020-05-15T19:26:40.937" v="239"/>
          <ac:cxnSpMkLst>
            <pc:docMk/>
            <pc:sldMk cId="2751680482" sldId="277"/>
            <ac:cxnSpMk id="29" creationId="{F586007F-A096-4D8C-B2EC-46F21C631A01}"/>
          </ac:cxnSpMkLst>
        </pc:cxnChg>
      </pc:sldChg>
      <pc:sldChg chg="modSp add mod">
        <pc:chgData name="Danielle" userId="e2554c37-e717-43a0-ba79-1183ca921ccd" providerId="ADAL" clId="{47A66BC7-DA2A-4011-8EEF-B86A8EA2517F}" dt="2020-05-15T19:34:16.963" v="407" actId="167"/>
        <pc:sldMkLst>
          <pc:docMk/>
          <pc:sldMk cId="723840227" sldId="278"/>
        </pc:sldMkLst>
        <pc:graphicFrameChg chg="ord modGraphic">
          <ac:chgData name="Danielle" userId="e2554c37-e717-43a0-ba79-1183ca921ccd" providerId="ADAL" clId="{47A66BC7-DA2A-4011-8EEF-B86A8EA2517F}" dt="2020-05-15T19:34:16.963" v="407" actId="167"/>
          <ac:graphicFrameMkLst>
            <pc:docMk/>
            <pc:sldMk cId="723840227" sldId="278"/>
            <ac:graphicFrameMk id="3" creationId="{48913D23-9DDE-4200-B38E-98FFDEDA8FBE}"/>
          </ac:graphicFrameMkLst>
        </pc:graphicFrameChg>
      </pc:sldChg>
      <pc:sldChg chg="modSp add mod ord">
        <pc:chgData name="Danielle" userId="e2554c37-e717-43a0-ba79-1183ca921ccd" providerId="ADAL" clId="{47A66BC7-DA2A-4011-8EEF-B86A8EA2517F}" dt="2020-05-15T19:34:36.396" v="423" actId="20577"/>
        <pc:sldMkLst>
          <pc:docMk/>
          <pc:sldMk cId="4262791968" sldId="279"/>
        </pc:sldMkLst>
        <pc:spChg chg="mod">
          <ac:chgData name="Danielle" userId="e2554c37-e717-43a0-ba79-1183ca921ccd" providerId="ADAL" clId="{47A66BC7-DA2A-4011-8EEF-B86A8EA2517F}" dt="2020-05-15T19:34:36.396" v="423" actId="20577"/>
          <ac:spMkLst>
            <pc:docMk/>
            <pc:sldMk cId="4262791968" sldId="279"/>
            <ac:spMk id="12" creationId="{00000000-0000-0000-0000-000000000000}"/>
          </ac:spMkLst>
        </pc:spChg>
      </pc:sldChg>
      <pc:sldChg chg="modSp add mod">
        <pc:chgData name="Danielle" userId="e2554c37-e717-43a0-ba79-1183ca921ccd" providerId="ADAL" clId="{47A66BC7-DA2A-4011-8EEF-B86A8EA2517F}" dt="2020-05-15T19:35:01.793" v="426" actId="167"/>
        <pc:sldMkLst>
          <pc:docMk/>
          <pc:sldMk cId="663843797" sldId="280"/>
        </pc:sldMkLst>
        <pc:graphicFrameChg chg="ord modGraphic">
          <ac:chgData name="Danielle" userId="e2554c37-e717-43a0-ba79-1183ca921ccd" providerId="ADAL" clId="{47A66BC7-DA2A-4011-8EEF-B86A8EA2517F}" dt="2020-05-15T19:35:01.793" v="426" actId="167"/>
          <ac:graphicFrameMkLst>
            <pc:docMk/>
            <pc:sldMk cId="663843797" sldId="280"/>
            <ac:graphicFrameMk id="3" creationId="{48913D23-9DDE-4200-B38E-98FFDEDA8FBE}"/>
          </ac:graphicFrameMkLst>
        </pc:graphicFrameChg>
      </pc:sldChg>
      <pc:sldChg chg="modSp add mod ord">
        <pc:chgData name="Danielle" userId="e2554c37-e717-43a0-ba79-1183ca921ccd" providerId="ADAL" clId="{47A66BC7-DA2A-4011-8EEF-B86A8EA2517F}" dt="2020-05-15T19:35:51.871" v="458" actId="20577"/>
        <pc:sldMkLst>
          <pc:docMk/>
          <pc:sldMk cId="2192884700" sldId="281"/>
        </pc:sldMkLst>
        <pc:spChg chg="mod">
          <ac:chgData name="Danielle" userId="e2554c37-e717-43a0-ba79-1183ca921ccd" providerId="ADAL" clId="{47A66BC7-DA2A-4011-8EEF-B86A8EA2517F}" dt="2020-05-15T19:35:51.871" v="458" actId="20577"/>
          <ac:spMkLst>
            <pc:docMk/>
            <pc:sldMk cId="2192884700" sldId="281"/>
            <ac:spMk id="12" creationId="{00000000-0000-0000-0000-000000000000}"/>
          </ac:spMkLst>
        </pc:spChg>
      </pc:sldChg>
      <pc:sldChg chg="modSp add mod">
        <pc:chgData name="Danielle" userId="e2554c37-e717-43a0-ba79-1183ca921ccd" providerId="ADAL" clId="{47A66BC7-DA2A-4011-8EEF-B86A8EA2517F}" dt="2020-05-15T19:36:05.131" v="461" actId="167"/>
        <pc:sldMkLst>
          <pc:docMk/>
          <pc:sldMk cId="4163485691" sldId="282"/>
        </pc:sldMkLst>
        <pc:graphicFrameChg chg="ord modGraphic">
          <ac:chgData name="Danielle" userId="e2554c37-e717-43a0-ba79-1183ca921ccd" providerId="ADAL" clId="{47A66BC7-DA2A-4011-8EEF-B86A8EA2517F}" dt="2020-05-15T19:36:05.131" v="461" actId="167"/>
          <ac:graphicFrameMkLst>
            <pc:docMk/>
            <pc:sldMk cId="4163485691" sldId="282"/>
            <ac:graphicFrameMk id="3" creationId="{48913D23-9DDE-4200-B38E-98FFDEDA8FBE}"/>
          </ac:graphicFrameMkLst>
        </pc:graphicFrameChg>
      </pc:sldChg>
      <pc:sldChg chg="modSp add ord">
        <pc:chgData name="Danielle" userId="e2554c37-e717-43a0-ba79-1183ca921ccd" providerId="ADAL" clId="{47A66BC7-DA2A-4011-8EEF-B86A8EA2517F}" dt="2020-05-15T19:36:19.798" v="466" actId="20577"/>
        <pc:sldMkLst>
          <pc:docMk/>
          <pc:sldMk cId="4032993565" sldId="283"/>
        </pc:sldMkLst>
        <pc:spChg chg="mod">
          <ac:chgData name="Danielle" userId="e2554c37-e717-43a0-ba79-1183ca921ccd" providerId="ADAL" clId="{47A66BC7-DA2A-4011-8EEF-B86A8EA2517F}" dt="2020-05-15T19:36:19.798" v="466" actId="20577"/>
          <ac:spMkLst>
            <pc:docMk/>
            <pc:sldMk cId="4032993565" sldId="283"/>
            <ac:spMk id="12" creationId="{00000000-0000-0000-0000-000000000000}"/>
          </ac:spMkLst>
        </pc:spChg>
      </pc:sldChg>
      <pc:sldChg chg="modSp add mod">
        <pc:chgData name="Danielle" userId="e2554c37-e717-43a0-ba79-1183ca921ccd" providerId="ADAL" clId="{47A66BC7-DA2A-4011-8EEF-B86A8EA2517F}" dt="2020-05-15T19:36:29.365" v="469" actId="167"/>
        <pc:sldMkLst>
          <pc:docMk/>
          <pc:sldMk cId="1452359171" sldId="284"/>
        </pc:sldMkLst>
        <pc:graphicFrameChg chg="ord modGraphic">
          <ac:chgData name="Danielle" userId="e2554c37-e717-43a0-ba79-1183ca921ccd" providerId="ADAL" clId="{47A66BC7-DA2A-4011-8EEF-B86A8EA2517F}" dt="2020-05-15T19:36:29.365" v="469" actId="167"/>
          <ac:graphicFrameMkLst>
            <pc:docMk/>
            <pc:sldMk cId="1452359171" sldId="284"/>
            <ac:graphicFrameMk id="3" creationId="{48913D23-9DDE-4200-B38E-98FFDEDA8FBE}"/>
          </ac:graphicFrameMkLst>
        </pc:graphicFrameChg>
      </pc:sldChg>
      <pc:sldChg chg="addSp delSp modSp new mod delAnim modAnim">
        <pc:chgData name="Danielle" userId="e2554c37-e717-43a0-ba79-1183ca921ccd" providerId="ADAL" clId="{47A66BC7-DA2A-4011-8EEF-B86A8EA2517F}" dt="2020-05-15T19:47:00.813" v="749" actId="478"/>
        <pc:sldMkLst>
          <pc:docMk/>
          <pc:sldMk cId="1705976317" sldId="285"/>
        </pc:sldMkLst>
        <pc:spChg chg="add del mod">
          <ac:chgData name="Danielle" userId="e2554c37-e717-43a0-ba79-1183ca921ccd" providerId="ADAL" clId="{47A66BC7-DA2A-4011-8EEF-B86A8EA2517F}" dt="2020-05-15T19:47:00.813" v="749" actId="478"/>
          <ac:spMkLst>
            <pc:docMk/>
            <pc:sldMk cId="1705976317" sldId="285"/>
            <ac:spMk id="2" creationId="{5460937F-6707-4A5D-9DF1-B02091FFAAE4}"/>
          </ac:spMkLst>
        </pc:spChg>
      </pc:sldChg>
      <pc:sldMasterChg chg="modSp modSldLayout">
        <pc:chgData name="Danielle" userId="e2554c37-e717-43a0-ba79-1183ca921ccd" providerId="ADAL" clId="{47A66BC7-DA2A-4011-8EEF-B86A8EA2517F}" dt="2020-05-15T19:16:55.484" v="1" actId="2711"/>
        <pc:sldMasterMkLst>
          <pc:docMk/>
          <pc:sldMasterMk cId="3484405657" sldId="2147483648"/>
        </pc:sldMasterMkLst>
        <pc:spChg chg="mod">
          <ac:chgData name="Danielle" userId="e2554c37-e717-43a0-ba79-1183ca921ccd" providerId="ADAL" clId="{47A66BC7-DA2A-4011-8EEF-B86A8EA2517F}" dt="2020-05-15T19:16:49.278" v="0" actId="2711"/>
          <ac:spMkLst>
            <pc:docMk/>
            <pc:sldMasterMk cId="3484405657" sldId="2147483648"/>
            <ac:spMk id="18" creationId="{00000000-0000-0000-0000-000000000000}"/>
          </ac:spMkLst>
        </pc:spChg>
        <pc:spChg chg="mod">
          <ac:chgData name="Danielle" userId="e2554c37-e717-43a0-ba79-1183ca921ccd" providerId="ADAL" clId="{47A66BC7-DA2A-4011-8EEF-B86A8EA2517F}" dt="2020-05-15T19:16:49.278" v="0" actId="2711"/>
          <ac:spMkLst>
            <pc:docMk/>
            <pc:sldMasterMk cId="3484405657" sldId="2147483648"/>
            <ac:spMk id="19" creationId="{00000000-0000-0000-0000-000000000000}"/>
          </ac:spMkLst>
        </pc:spChg>
        <pc:picChg chg="mod">
          <ac:chgData name="Danielle" userId="e2554c37-e717-43a0-ba79-1183ca921ccd" providerId="ADAL" clId="{47A66BC7-DA2A-4011-8EEF-B86A8EA2517F}" dt="2020-05-15T19:16:49.278" v="0" actId="2711"/>
          <ac:picMkLst>
            <pc:docMk/>
            <pc:sldMasterMk cId="3484405657" sldId="2147483648"/>
            <ac:picMk id="14" creationId="{00000000-0000-0000-0000-000000000000}"/>
          </ac:picMkLst>
        </pc:picChg>
        <pc:picChg chg="mod">
          <ac:chgData name="Danielle" userId="e2554c37-e717-43a0-ba79-1183ca921ccd" providerId="ADAL" clId="{47A66BC7-DA2A-4011-8EEF-B86A8EA2517F}" dt="2020-05-15T19:16:49.278" v="0" actId="2711"/>
          <ac:picMkLst>
            <pc:docMk/>
            <pc:sldMasterMk cId="3484405657" sldId="2147483648"/>
            <ac:picMk id="15" creationId="{00000000-0000-0000-0000-000000000000}"/>
          </ac:picMkLst>
        </pc:picChg>
        <pc:picChg chg="mod">
          <ac:chgData name="Danielle" userId="e2554c37-e717-43a0-ba79-1183ca921ccd" providerId="ADAL" clId="{47A66BC7-DA2A-4011-8EEF-B86A8EA2517F}" dt="2020-05-15T19:16:49.278" v="0" actId="2711"/>
          <ac:picMkLst>
            <pc:docMk/>
            <pc:sldMasterMk cId="3484405657" sldId="2147483648"/>
            <ac:picMk id="16" creationId="{00000000-0000-0000-0000-000000000000}"/>
          </ac:picMkLst>
        </pc:picChg>
        <pc:picChg chg="mod">
          <ac:chgData name="Danielle" userId="e2554c37-e717-43a0-ba79-1183ca921ccd" providerId="ADAL" clId="{47A66BC7-DA2A-4011-8EEF-B86A8EA2517F}" dt="2020-05-15T19:16:49.278" v="0" actId="2711"/>
          <ac:picMkLst>
            <pc:docMk/>
            <pc:sldMasterMk cId="3484405657" sldId="2147483648"/>
            <ac:picMk id="17" creationId="{00000000-0000-0000-0000-000000000000}"/>
          </ac:picMkLst>
        </pc:picChg>
        <pc:picChg chg="mod">
          <ac:chgData name="Danielle" userId="e2554c37-e717-43a0-ba79-1183ca921ccd" providerId="ADAL" clId="{47A66BC7-DA2A-4011-8EEF-B86A8EA2517F}" dt="2020-05-15T19:16:49.278" v="0" actId="2711"/>
          <ac:picMkLst>
            <pc:docMk/>
            <pc:sldMasterMk cId="3484405657" sldId="2147483648"/>
            <ac:picMk id="21" creationId="{00000000-0000-0000-0000-000000000000}"/>
          </ac:picMkLst>
        </pc:picChg>
        <pc:sldLayoutChg chg="modSp mod">
          <pc:chgData name="Danielle" userId="e2554c37-e717-43a0-ba79-1183ca921ccd" providerId="ADAL" clId="{47A66BC7-DA2A-4011-8EEF-B86A8EA2517F}" dt="2020-05-15T19:16:55.484" v="1" actId="2711"/>
          <pc:sldLayoutMkLst>
            <pc:docMk/>
            <pc:sldMasterMk cId="3484405657" sldId="2147483648"/>
            <pc:sldLayoutMk cId="694204445" sldId="2147483662"/>
          </pc:sldLayoutMkLst>
          <pc:spChg chg="mod">
            <ac:chgData name="Danielle" userId="e2554c37-e717-43a0-ba79-1183ca921ccd" providerId="ADAL" clId="{47A66BC7-DA2A-4011-8EEF-B86A8EA2517F}" dt="2020-05-15T19:16:55.484" v="1" actId="2711"/>
            <ac:spMkLst>
              <pc:docMk/>
              <pc:sldMasterMk cId="3484405657" sldId="2147483648"/>
              <pc:sldLayoutMk cId="694204445" sldId="2147483662"/>
              <ac:spMk id="2" creationId="{00000000-0000-0000-0000-000000000000}"/>
            </ac:spMkLst>
          </pc:spChg>
        </pc:sldLayoutChg>
      </pc:sldMasterChg>
      <pc:sldMasterChg chg="modSp modSldLayout">
        <pc:chgData name="Danielle" userId="e2554c37-e717-43a0-ba79-1183ca921ccd" providerId="ADAL" clId="{47A66BC7-DA2A-4011-8EEF-B86A8EA2517F}" dt="2020-05-15T19:17:30.094" v="11" actId="2711"/>
        <pc:sldMasterMkLst>
          <pc:docMk/>
          <pc:sldMasterMk cId="2492940549" sldId="2147483650"/>
        </pc:sldMasterMkLst>
        <pc:spChg chg="mod">
          <ac:chgData name="Danielle" userId="e2554c37-e717-43a0-ba79-1183ca921ccd" providerId="ADAL" clId="{47A66BC7-DA2A-4011-8EEF-B86A8EA2517F}" dt="2020-05-15T19:17:01.540" v="2" actId="2711"/>
          <ac:spMkLst>
            <pc:docMk/>
            <pc:sldMasterMk cId="2492940549" sldId="2147483650"/>
            <ac:spMk id="14" creationId="{00000000-0000-0000-0000-000000000000}"/>
          </ac:spMkLst>
        </pc:spChg>
        <pc:spChg chg="mod">
          <ac:chgData name="Danielle" userId="e2554c37-e717-43a0-ba79-1183ca921ccd" providerId="ADAL" clId="{47A66BC7-DA2A-4011-8EEF-B86A8EA2517F}" dt="2020-05-15T19:17:01.540" v="2" actId="2711"/>
          <ac:spMkLst>
            <pc:docMk/>
            <pc:sldMasterMk cId="2492940549" sldId="2147483650"/>
            <ac:spMk id="15" creationId="{00000000-0000-0000-0000-000000000000}"/>
          </ac:spMkLst>
        </pc:spChg>
        <pc:spChg chg="mod">
          <ac:chgData name="Danielle" userId="e2554c37-e717-43a0-ba79-1183ca921ccd" providerId="ADAL" clId="{47A66BC7-DA2A-4011-8EEF-B86A8EA2517F}" dt="2020-05-15T19:17:01.540" v="2" actId="2711"/>
          <ac:spMkLst>
            <pc:docMk/>
            <pc:sldMasterMk cId="2492940549" sldId="2147483650"/>
            <ac:spMk id="16" creationId="{00000000-0000-0000-0000-000000000000}"/>
          </ac:spMkLst>
        </pc:spChg>
        <pc:spChg chg="mod">
          <ac:chgData name="Danielle" userId="e2554c37-e717-43a0-ba79-1183ca921ccd" providerId="ADAL" clId="{47A66BC7-DA2A-4011-8EEF-B86A8EA2517F}" dt="2020-05-15T19:17:01.540" v="2" actId="2711"/>
          <ac:spMkLst>
            <pc:docMk/>
            <pc:sldMasterMk cId="2492940549" sldId="2147483650"/>
            <ac:spMk id="17" creationId="{00000000-0000-0000-0000-000000000000}"/>
          </ac:spMkLst>
        </pc:spChg>
        <pc:spChg chg="mod">
          <ac:chgData name="Danielle" userId="e2554c37-e717-43a0-ba79-1183ca921ccd" providerId="ADAL" clId="{47A66BC7-DA2A-4011-8EEF-B86A8EA2517F}" dt="2020-05-15T19:17:01.540" v="2" actId="2711"/>
          <ac:spMkLst>
            <pc:docMk/>
            <pc:sldMasterMk cId="2492940549" sldId="2147483650"/>
            <ac:spMk id="18" creationId="{00000000-0000-0000-0000-000000000000}"/>
          </ac:spMkLst>
        </pc:spChg>
        <pc:picChg chg="mod">
          <ac:chgData name="Danielle" userId="e2554c37-e717-43a0-ba79-1183ca921ccd" providerId="ADAL" clId="{47A66BC7-DA2A-4011-8EEF-B86A8EA2517F}" dt="2020-05-15T19:17:01.540" v="2" actId="2711"/>
          <ac:picMkLst>
            <pc:docMk/>
            <pc:sldMasterMk cId="2492940549" sldId="2147483650"/>
            <ac:picMk id="13" creationId="{00000000-0000-0000-0000-000000000000}"/>
          </ac:picMkLst>
        </pc:picChg>
        <pc:picChg chg="mod">
          <ac:chgData name="Danielle" userId="e2554c37-e717-43a0-ba79-1183ca921ccd" providerId="ADAL" clId="{47A66BC7-DA2A-4011-8EEF-B86A8EA2517F}" dt="2020-05-15T19:17:01.540" v="2" actId="2711"/>
          <ac:picMkLst>
            <pc:docMk/>
            <pc:sldMasterMk cId="2492940549" sldId="2147483650"/>
            <ac:picMk id="29" creationId="{00000000-0000-0000-0000-000000000000}"/>
          </ac:picMkLst>
        </pc:picChg>
        <pc:picChg chg="mod">
          <ac:chgData name="Danielle" userId="e2554c37-e717-43a0-ba79-1183ca921ccd" providerId="ADAL" clId="{47A66BC7-DA2A-4011-8EEF-B86A8EA2517F}" dt="2020-05-15T19:17:01.540" v="2" actId="2711"/>
          <ac:picMkLst>
            <pc:docMk/>
            <pc:sldMasterMk cId="2492940549" sldId="2147483650"/>
            <ac:picMk id="31" creationId="{00000000-0000-0000-0000-000000000000}"/>
          </ac:picMkLst>
        </pc:picChg>
        <pc:picChg chg="mod">
          <ac:chgData name="Danielle" userId="e2554c37-e717-43a0-ba79-1183ca921ccd" providerId="ADAL" clId="{47A66BC7-DA2A-4011-8EEF-B86A8EA2517F}" dt="2020-05-15T19:17:01.540" v="2" actId="2711"/>
          <ac:picMkLst>
            <pc:docMk/>
            <pc:sldMasterMk cId="2492940549" sldId="2147483650"/>
            <ac:picMk id="32" creationId="{00000000-0000-0000-0000-000000000000}"/>
          </ac:picMkLst>
        </pc:picChg>
        <pc:picChg chg="mod">
          <ac:chgData name="Danielle" userId="e2554c37-e717-43a0-ba79-1183ca921ccd" providerId="ADAL" clId="{47A66BC7-DA2A-4011-8EEF-B86A8EA2517F}" dt="2020-05-15T19:17:01.540" v="2" actId="2711"/>
          <ac:picMkLst>
            <pc:docMk/>
            <pc:sldMasterMk cId="2492940549" sldId="2147483650"/>
            <ac:picMk id="33" creationId="{00000000-0000-0000-0000-000000000000}"/>
          </ac:picMkLst>
        </pc:picChg>
        <pc:picChg chg="mod">
          <ac:chgData name="Danielle" userId="e2554c37-e717-43a0-ba79-1183ca921ccd" providerId="ADAL" clId="{47A66BC7-DA2A-4011-8EEF-B86A8EA2517F}" dt="2020-05-15T19:17:01.540" v="2" actId="2711"/>
          <ac:picMkLst>
            <pc:docMk/>
            <pc:sldMasterMk cId="2492940549" sldId="2147483650"/>
            <ac:picMk id="34" creationId="{00000000-0000-0000-0000-000000000000}"/>
          </ac:picMkLst>
        </pc:picChg>
        <pc:picChg chg="mod">
          <ac:chgData name="Danielle" userId="e2554c37-e717-43a0-ba79-1183ca921ccd" providerId="ADAL" clId="{47A66BC7-DA2A-4011-8EEF-B86A8EA2517F}" dt="2020-05-15T19:17:01.540" v="2" actId="2711"/>
          <ac:picMkLst>
            <pc:docMk/>
            <pc:sldMasterMk cId="2492940549" sldId="2147483650"/>
            <ac:picMk id="35" creationId="{00000000-0000-0000-0000-000000000000}"/>
          </ac:picMkLst>
        </pc:picChg>
        <pc:sldLayoutChg chg="modSp mod">
          <pc:chgData name="Danielle" userId="e2554c37-e717-43a0-ba79-1183ca921ccd" providerId="ADAL" clId="{47A66BC7-DA2A-4011-8EEF-B86A8EA2517F}" dt="2020-05-15T19:17:23.319" v="10" actId="1035"/>
          <pc:sldLayoutMkLst>
            <pc:docMk/>
            <pc:sldMasterMk cId="2492940549" sldId="2147483650"/>
            <pc:sldLayoutMk cId="1144820073" sldId="2147483663"/>
          </pc:sldLayoutMkLst>
          <pc:spChg chg="mod">
            <ac:chgData name="Danielle" userId="e2554c37-e717-43a0-ba79-1183ca921ccd" providerId="ADAL" clId="{47A66BC7-DA2A-4011-8EEF-B86A8EA2517F}" dt="2020-05-15T19:17:17.852" v="5" actId="13822"/>
            <ac:spMkLst>
              <pc:docMk/>
              <pc:sldMasterMk cId="2492940549" sldId="2147483650"/>
              <pc:sldLayoutMk cId="1144820073" sldId="2147483663"/>
              <ac:spMk id="2" creationId="{00000000-0000-0000-0000-000000000000}"/>
            </ac:spMkLst>
          </pc:spChg>
          <pc:spChg chg="mod">
            <ac:chgData name="Danielle" userId="e2554c37-e717-43a0-ba79-1183ca921ccd" providerId="ADAL" clId="{47A66BC7-DA2A-4011-8EEF-B86A8EA2517F}" dt="2020-05-15T19:17:17.852" v="5" actId="13822"/>
            <ac:spMkLst>
              <pc:docMk/>
              <pc:sldMasterMk cId="2492940549" sldId="2147483650"/>
              <pc:sldLayoutMk cId="1144820073" sldId="2147483663"/>
              <ac:spMk id="8" creationId="{00000000-0000-0000-0000-000000000000}"/>
            </ac:spMkLst>
          </pc:spChg>
          <pc:spChg chg="mod">
            <ac:chgData name="Danielle" userId="e2554c37-e717-43a0-ba79-1183ca921ccd" providerId="ADAL" clId="{47A66BC7-DA2A-4011-8EEF-B86A8EA2517F}" dt="2020-05-15T19:17:23.319" v="10" actId="1035"/>
            <ac:spMkLst>
              <pc:docMk/>
              <pc:sldMasterMk cId="2492940549" sldId="2147483650"/>
              <pc:sldLayoutMk cId="1144820073" sldId="2147483663"/>
              <ac:spMk id="9" creationId="{00000000-0000-0000-0000-000000000000}"/>
            </ac:spMkLst>
          </pc:spChg>
          <pc:spChg chg="mod">
            <ac:chgData name="Danielle" userId="e2554c37-e717-43a0-ba79-1183ca921ccd" providerId="ADAL" clId="{47A66BC7-DA2A-4011-8EEF-B86A8EA2517F}" dt="2020-05-15T19:17:20.607" v="8" actId="1036"/>
            <ac:spMkLst>
              <pc:docMk/>
              <pc:sldMasterMk cId="2492940549" sldId="2147483650"/>
              <pc:sldLayoutMk cId="1144820073" sldId="2147483663"/>
              <ac:spMk id="10" creationId="{00000000-0000-0000-0000-000000000000}"/>
            </ac:spMkLst>
          </pc:spChg>
          <pc:cxnChg chg="mod">
            <ac:chgData name="Danielle" userId="e2554c37-e717-43a0-ba79-1183ca921ccd" providerId="ADAL" clId="{47A66BC7-DA2A-4011-8EEF-B86A8EA2517F}" dt="2020-05-15T19:17:17.852" v="5" actId="13822"/>
            <ac:cxnSpMkLst>
              <pc:docMk/>
              <pc:sldMasterMk cId="2492940549" sldId="2147483650"/>
              <pc:sldLayoutMk cId="1144820073" sldId="2147483663"/>
              <ac:cxnSpMk id="3" creationId="{00000000-0000-0000-0000-000000000000}"/>
            </ac:cxnSpMkLst>
          </pc:cxnChg>
          <pc:cxnChg chg="mod">
            <ac:chgData name="Danielle" userId="e2554c37-e717-43a0-ba79-1183ca921ccd" providerId="ADAL" clId="{47A66BC7-DA2A-4011-8EEF-B86A8EA2517F}" dt="2020-05-15T19:17:17.852" v="5" actId="13822"/>
            <ac:cxnSpMkLst>
              <pc:docMk/>
              <pc:sldMasterMk cId="2492940549" sldId="2147483650"/>
              <pc:sldLayoutMk cId="1144820073" sldId="2147483663"/>
              <ac:cxnSpMk id="4" creationId="{00000000-0000-0000-0000-000000000000}"/>
            </ac:cxnSpMkLst>
          </pc:cxnChg>
          <pc:cxnChg chg="mod">
            <ac:chgData name="Danielle" userId="e2554c37-e717-43a0-ba79-1183ca921ccd" providerId="ADAL" clId="{47A66BC7-DA2A-4011-8EEF-B86A8EA2517F}" dt="2020-05-15T19:17:17.852" v="5" actId="13822"/>
            <ac:cxnSpMkLst>
              <pc:docMk/>
              <pc:sldMasterMk cId="2492940549" sldId="2147483650"/>
              <pc:sldLayoutMk cId="1144820073" sldId="2147483663"/>
              <ac:cxnSpMk id="5" creationId="{00000000-0000-0000-0000-000000000000}"/>
            </ac:cxnSpMkLst>
          </pc:cxnChg>
          <pc:cxnChg chg="mod">
            <ac:chgData name="Danielle" userId="e2554c37-e717-43a0-ba79-1183ca921ccd" providerId="ADAL" clId="{47A66BC7-DA2A-4011-8EEF-B86A8EA2517F}" dt="2020-05-15T19:17:17.852" v="5" actId="13822"/>
            <ac:cxnSpMkLst>
              <pc:docMk/>
              <pc:sldMasterMk cId="2492940549" sldId="2147483650"/>
              <pc:sldLayoutMk cId="1144820073" sldId="2147483663"/>
              <ac:cxnSpMk id="6" creationId="{00000000-0000-0000-0000-000000000000}"/>
            </ac:cxnSpMkLst>
          </pc:cxnChg>
          <pc:cxnChg chg="mod">
            <ac:chgData name="Danielle" userId="e2554c37-e717-43a0-ba79-1183ca921ccd" providerId="ADAL" clId="{47A66BC7-DA2A-4011-8EEF-B86A8EA2517F}" dt="2020-05-15T19:17:17.852" v="5" actId="13822"/>
            <ac:cxnSpMkLst>
              <pc:docMk/>
              <pc:sldMasterMk cId="2492940549" sldId="2147483650"/>
              <pc:sldLayoutMk cId="1144820073" sldId="2147483663"/>
              <ac:cxnSpMk id="7" creationId="{00000000-0000-0000-0000-000000000000}"/>
            </ac:cxnSpMkLst>
          </pc:cxnChg>
        </pc:sldLayoutChg>
        <pc:sldLayoutChg chg="modSp mod">
          <pc:chgData name="Danielle" userId="e2554c37-e717-43a0-ba79-1183ca921ccd" providerId="ADAL" clId="{47A66BC7-DA2A-4011-8EEF-B86A8EA2517F}" dt="2020-05-15T19:17:30.094" v="11" actId="2711"/>
          <pc:sldLayoutMkLst>
            <pc:docMk/>
            <pc:sldMasterMk cId="2492940549" sldId="2147483650"/>
            <pc:sldLayoutMk cId="1144820073" sldId="2147483664"/>
          </pc:sldLayoutMkLst>
          <pc:spChg chg="mod">
            <ac:chgData name="Danielle" userId="e2554c37-e717-43a0-ba79-1183ca921ccd" providerId="ADAL" clId="{47A66BC7-DA2A-4011-8EEF-B86A8EA2517F}" dt="2020-05-15T19:17:30.094" v="11" actId="2711"/>
            <ac:spMkLst>
              <pc:docMk/>
              <pc:sldMasterMk cId="2492940549" sldId="2147483650"/>
              <pc:sldLayoutMk cId="1144820073" sldId="2147483664"/>
              <ac:spMk id="2" creationId="{00000000-0000-0000-0000-000000000000}"/>
            </ac:spMkLst>
          </pc:spChg>
          <pc:spChg chg="mod">
            <ac:chgData name="Danielle" userId="e2554c37-e717-43a0-ba79-1183ca921ccd" providerId="ADAL" clId="{47A66BC7-DA2A-4011-8EEF-B86A8EA2517F}" dt="2020-05-15T19:17:30.094" v="11" actId="2711"/>
            <ac:spMkLst>
              <pc:docMk/>
              <pc:sldMasterMk cId="2492940549" sldId="2147483650"/>
              <pc:sldLayoutMk cId="1144820073" sldId="2147483664"/>
              <ac:spMk id="3" creationId="{00000000-0000-0000-0000-000000000000}"/>
            </ac:spMkLst>
          </pc:spChg>
        </pc:sldLayoutChg>
        <pc:sldLayoutChg chg="modSp">
          <pc:chgData name="Danielle" userId="e2554c37-e717-43a0-ba79-1183ca921ccd" providerId="ADAL" clId="{47A66BC7-DA2A-4011-8EEF-B86A8EA2517F}" dt="2020-05-15T19:17:09.094" v="3" actId="2711"/>
          <pc:sldLayoutMkLst>
            <pc:docMk/>
            <pc:sldMasterMk cId="2492940549" sldId="2147483650"/>
            <pc:sldLayoutMk cId="1633643332" sldId="2147483665"/>
          </pc:sldLayoutMkLst>
          <pc:spChg chg="mod">
            <ac:chgData name="Danielle" userId="e2554c37-e717-43a0-ba79-1183ca921ccd" providerId="ADAL" clId="{47A66BC7-DA2A-4011-8EEF-B86A8EA2517F}" dt="2020-05-15T19:17:09.094" v="3" actId="2711"/>
            <ac:spMkLst>
              <pc:docMk/>
              <pc:sldMasterMk cId="2492940549" sldId="2147483650"/>
              <pc:sldLayoutMk cId="1633643332" sldId="2147483665"/>
              <ac:spMk id="7" creationId="{00000000-0000-0000-0000-000000000000}"/>
            </ac:spMkLst>
          </pc:spChg>
        </pc:sldLayoutChg>
      </pc:sldMasterChg>
    </pc:docChg>
  </pc:docChgLst>
  <pc:docChgLst>
    <pc:chgData name="Danielle Moosajee" userId="bc3dd2a9c4f0d304" providerId="LiveId" clId="{832C6FBD-D7BA-467B-9251-765A8B33F9CA}"/>
    <pc:docChg chg="undo redo custSel addSld delSld modSld modMainMaster">
      <pc:chgData name="Danielle Moosajee" userId="bc3dd2a9c4f0d304" providerId="LiveId" clId="{832C6FBD-D7BA-467B-9251-765A8B33F9CA}" dt="2024-08-21T09:18:50.867" v="2834"/>
      <pc:docMkLst>
        <pc:docMk/>
      </pc:docMkLst>
      <pc:sldChg chg="addSp delSp modSp mod modClrScheme delAnim modAnim chgLayout">
        <pc:chgData name="Danielle Moosajee" userId="bc3dd2a9c4f0d304" providerId="LiveId" clId="{832C6FBD-D7BA-467B-9251-765A8B33F9CA}" dt="2024-08-13T11:51:25.875" v="1343"/>
        <pc:sldMkLst>
          <pc:docMk/>
          <pc:sldMk cId="2137320595" sldId="258"/>
        </pc:sldMkLst>
        <pc:spChg chg="del mod">
          <ac:chgData name="Danielle Moosajee" userId="bc3dd2a9c4f0d304" providerId="LiveId" clId="{832C6FBD-D7BA-467B-9251-765A8B33F9CA}" dt="2024-08-13T10:46:45.747" v="53" actId="478"/>
          <ac:spMkLst>
            <pc:docMk/>
            <pc:sldMk cId="2137320595" sldId="258"/>
            <ac:spMk id="2" creationId="{00000000-0000-0000-0000-000000000000}"/>
          </ac:spMkLst>
        </pc:spChg>
        <pc:spChg chg="add mod">
          <ac:chgData name="Danielle Moosajee" userId="bc3dd2a9c4f0d304" providerId="LiveId" clId="{832C6FBD-D7BA-467B-9251-765A8B33F9CA}" dt="2024-08-13T10:52:47.193" v="460" actId="20577"/>
          <ac:spMkLst>
            <pc:docMk/>
            <pc:sldMk cId="2137320595" sldId="258"/>
            <ac:spMk id="3" creationId="{0837B6F9-76F3-FEAA-6CA7-D69335445146}"/>
          </ac:spMkLst>
        </pc:spChg>
        <pc:spChg chg="del">
          <ac:chgData name="Danielle Moosajee" userId="bc3dd2a9c4f0d304" providerId="LiveId" clId="{832C6FBD-D7BA-467B-9251-765A8B33F9CA}" dt="2024-08-13T10:45:20.041" v="48" actId="478"/>
          <ac:spMkLst>
            <pc:docMk/>
            <pc:sldMk cId="2137320595" sldId="258"/>
            <ac:spMk id="4" creationId="{00000000-0000-0000-0000-000000000000}"/>
          </ac:spMkLst>
        </pc:spChg>
        <pc:spChg chg="del">
          <ac:chgData name="Danielle Moosajee" userId="bc3dd2a9c4f0d304" providerId="LiveId" clId="{832C6FBD-D7BA-467B-9251-765A8B33F9CA}" dt="2024-08-13T10:45:20.041" v="48" actId="478"/>
          <ac:spMkLst>
            <pc:docMk/>
            <pc:sldMk cId="2137320595" sldId="258"/>
            <ac:spMk id="5" creationId="{00000000-0000-0000-0000-000000000000}"/>
          </ac:spMkLst>
        </pc:spChg>
        <pc:spChg chg="del">
          <ac:chgData name="Danielle Moosajee" userId="bc3dd2a9c4f0d304" providerId="LiveId" clId="{832C6FBD-D7BA-467B-9251-765A8B33F9CA}" dt="2024-08-13T10:45:20.041" v="48" actId="478"/>
          <ac:spMkLst>
            <pc:docMk/>
            <pc:sldMk cId="2137320595" sldId="258"/>
            <ac:spMk id="6" creationId="{00000000-0000-0000-0000-000000000000}"/>
          </ac:spMkLst>
        </pc:spChg>
        <pc:spChg chg="del">
          <ac:chgData name="Danielle Moosajee" userId="bc3dd2a9c4f0d304" providerId="LiveId" clId="{832C6FBD-D7BA-467B-9251-765A8B33F9CA}" dt="2024-08-13T10:45:20.041" v="48" actId="478"/>
          <ac:spMkLst>
            <pc:docMk/>
            <pc:sldMk cId="2137320595" sldId="258"/>
            <ac:spMk id="7" creationId="{00000000-0000-0000-0000-000000000000}"/>
          </ac:spMkLst>
        </pc:spChg>
        <pc:spChg chg="del">
          <ac:chgData name="Danielle Moosajee" userId="bc3dd2a9c4f0d304" providerId="LiveId" clId="{832C6FBD-D7BA-467B-9251-765A8B33F9CA}" dt="2024-08-13T10:45:20.041" v="48" actId="478"/>
          <ac:spMkLst>
            <pc:docMk/>
            <pc:sldMk cId="2137320595" sldId="258"/>
            <ac:spMk id="8" creationId="{00000000-0000-0000-0000-000000000000}"/>
          </ac:spMkLst>
        </pc:spChg>
        <pc:spChg chg="del">
          <ac:chgData name="Danielle Moosajee" userId="bc3dd2a9c4f0d304" providerId="LiveId" clId="{832C6FBD-D7BA-467B-9251-765A8B33F9CA}" dt="2024-08-13T10:45:20.041" v="48" actId="478"/>
          <ac:spMkLst>
            <pc:docMk/>
            <pc:sldMk cId="2137320595" sldId="258"/>
            <ac:spMk id="9" creationId="{00000000-0000-0000-0000-000000000000}"/>
          </ac:spMkLst>
        </pc:spChg>
        <pc:spChg chg="add mod">
          <ac:chgData name="Danielle Moosajee" userId="bc3dd2a9c4f0d304" providerId="LiveId" clId="{832C6FBD-D7BA-467B-9251-765A8B33F9CA}" dt="2024-08-13T10:46:42.198" v="52" actId="1076"/>
          <ac:spMkLst>
            <pc:docMk/>
            <pc:sldMk cId="2137320595" sldId="258"/>
            <ac:spMk id="10" creationId="{98AAD3B4-3857-8CE8-4AA9-072C25191F60}"/>
          </ac:spMkLst>
        </pc:spChg>
        <pc:spChg chg="add mod">
          <ac:chgData name="Danielle Moosajee" userId="bc3dd2a9c4f0d304" providerId="LiveId" clId="{832C6FBD-D7BA-467B-9251-765A8B33F9CA}" dt="2024-08-13T10:46:42.198" v="52" actId="1076"/>
          <ac:spMkLst>
            <pc:docMk/>
            <pc:sldMk cId="2137320595" sldId="258"/>
            <ac:spMk id="11" creationId="{2B3F2F95-91A4-60DD-D6E6-5DB584BE402D}"/>
          </ac:spMkLst>
        </pc:spChg>
        <pc:spChg chg="add mod">
          <ac:chgData name="Danielle Moosajee" userId="bc3dd2a9c4f0d304" providerId="LiveId" clId="{832C6FBD-D7BA-467B-9251-765A8B33F9CA}" dt="2024-08-13T10:46:42.198" v="52" actId="1076"/>
          <ac:spMkLst>
            <pc:docMk/>
            <pc:sldMk cId="2137320595" sldId="258"/>
            <ac:spMk id="12" creationId="{D4555D6D-4EE6-1ACB-3D35-6203B97D5E14}"/>
          </ac:spMkLst>
        </pc:spChg>
      </pc:sldChg>
      <pc:sldChg chg="addSp delSp modSp mod modAnim modNotesTx">
        <pc:chgData name="Danielle Moosajee" userId="bc3dd2a9c4f0d304" providerId="LiveId" clId="{832C6FBD-D7BA-467B-9251-765A8B33F9CA}" dt="2024-08-21T09:06:22.249" v="2585"/>
        <pc:sldMkLst>
          <pc:docMk/>
          <pc:sldMk cId="3508071127" sldId="259"/>
        </pc:sldMkLst>
        <pc:spChg chg="add mod">
          <ac:chgData name="Danielle Moosajee" userId="bc3dd2a9c4f0d304" providerId="LiveId" clId="{832C6FBD-D7BA-467B-9251-765A8B33F9CA}" dt="2024-08-21T09:01:18.708" v="2392" actId="1076"/>
          <ac:spMkLst>
            <pc:docMk/>
            <pc:sldMk cId="3508071127" sldId="259"/>
            <ac:spMk id="2" creationId="{E95A1C37-623A-E06F-C5F5-757B2B0A32EE}"/>
          </ac:spMkLst>
        </pc:spChg>
        <pc:spChg chg="add del mod">
          <ac:chgData name="Danielle Moosajee" userId="bc3dd2a9c4f0d304" providerId="LiveId" clId="{832C6FBD-D7BA-467B-9251-765A8B33F9CA}" dt="2024-08-13T11:28:22.330" v="598" actId="478"/>
          <ac:spMkLst>
            <pc:docMk/>
            <pc:sldMk cId="3508071127" sldId="259"/>
            <ac:spMk id="3" creationId="{985CDC73-4EE9-63B7-4F59-7012DC8B2839}"/>
          </ac:spMkLst>
        </pc:spChg>
        <pc:spChg chg="add del mod">
          <ac:chgData name="Danielle Moosajee" userId="bc3dd2a9c4f0d304" providerId="LiveId" clId="{832C6FBD-D7BA-467B-9251-765A8B33F9CA}" dt="2024-08-13T11:29:48.902" v="625" actId="478"/>
          <ac:spMkLst>
            <pc:docMk/>
            <pc:sldMk cId="3508071127" sldId="259"/>
            <ac:spMk id="5" creationId="{EB407374-3903-6F03-072D-A469F841BF3F}"/>
          </ac:spMkLst>
        </pc:spChg>
        <pc:spChg chg="add mod">
          <ac:chgData name="Danielle Moosajee" userId="bc3dd2a9c4f0d304" providerId="LiveId" clId="{832C6FBD-D7BA-467B-9251-765A8B33F9CA}" dt="2024-08-13T11:29:49.468" v="626"/>
          <ac:spMkLst>
            <pc:docMk/>
            <pc:sldMk cId="3508071127" sldId="259"/>
            <ac:spMk id="6" creationId="{CEBD4A0C-CB54-0DF7-EF0D-DD83B0BFD130}"/>
          </ac:spMkLst>
        </pc:spChg>
        <pc:spChg chg="del">
          <ac:chgData name="Danielle Moosajee" userId="bc3dd2a9c4f0d304" providerId="LiveId" clId="{832C6FBD-D7BA-467B-9251-765A8B33F9CA}" dt="2024-08-13T10:50:07.551" v="262" actId="478"/>
          <ac:spMkLst>
            <pc:docMk/>
            <pc:sldMk cId="3508071127" sldId="259"/>
            <ac:spMk id="7" creationId="{00000000-0000-0000-0000-000000000000}"/>
          </ac:spMkLst>
        </pc:spChg>
        <pc:spChg chg="add mod">
          <ac:chgData name="Danielle Moosajee" userId="bc3dd2a9c4f0d304" providerId="LiveId" clId="{832C6FBD-D7BA-467B-9251-765A8B33F9CA}" dt="2024-08-13T11:42:35.493" v="1047" actId="20577"/>
          <ac:spMkLst>
            <pc:docMk/>
            <pc:sldMk cId="3508071127" sldId="259"/>
            <ac:spMk id="7" creationId="{BED81612-170E-92F6-C498-B3E97690C9C5}"/>
          </ac:spMkLst>
        </pc:spChg>
        <pc:spChg chg="add mod">
          <ac:chgData name="Danielle Moosajee" userId="bc3dd2a9c4f0d304" providerId="LiveId" clId="{832C6FBD-D7BA-467B-9251-765A8B33F9CA}" dt="2024-08-21T09:02:08.073" v="2408" actId="1076"/>
          <ac:spMkLst>
            <pc:docMk/>
            <pc:sldMk cId="3508071127" sldId="259"/>
            <ac:spMk id="9" creationId="{6408E852-24F1-DACE-4891-66205210246F}"/>
          </ac:spMkLst>
        </pc:spChg>
        <pc:spChg chg="add mod">
          <ac:chgData name="Danielle Moosajee" userId="bc3dd2a9c4f0d304" providerId="LiveId" clId="{832C6FBD-D7BA-467B-9251-765A8B33F9CA}" dt="2024-08-21T09:02:15.432" v="2413" actId="20577"/>
          <ac:spMkLst>
            <pc:docMk/>
            <pc:sldMk cId="3508071127" sldId="259"/>
            <ac:spMk id="14" creationId="{957A3E3D-F41B-000C-F45D-18F35973E99C}"/>
          </ac:spMkLst>
        </pc:spChg>
        <pc:spChg chg="del">
          <ac:chgData name="Danielle Moosajee" userId="bc3dd2a9c4f0d304" providerId="LiveId" clId="{832C6FBD-D7BA-467B-9251-765A8B33F9CA}" dt="2024-08-13T10:50:07.551" v="262" actId="478"/>
          <ac:spMkLst>
            <pc:docMk/>
            <pc:sldMk cId="3508071127" sldId="259"/>
            <ac:spMk id="50" creationId="{00000000-0000-0000-0000-000000000000}"/>
          </ac:spMkLst>
        </pc:spChg>
        <pc:spChg chg="add mod">
          <ac:chgData name="Danielle Moosajee" userId="bc3dd2a9c4f0d304" providerId="LiveId" clId="{832C6FBD-D7BA-467B-9251-765A8B33F9CA}" dt="2024-08-21T09:06:07.300" v="2581" actId="20577"/>
          <ac:spMkLst>
            <pc:docMk/>
            <pc:sldMk cId="3508071127" sldId="259"/>
            <ac:spMk id="2048" creationId="{A801B900-E646-12A1-C90F-DF7D44552652}"/>
          </ac:spMkLst>
        </pc:spChg>
        <pc:spChg chg="add mod">
          <ac:chgData name="Danielle Moosajee" userId="bc3dd2a9c4f0d304" providerId="LiveId" clId="{832C6FBD-D7BA-467B-9251-765A8B33F9CA}" dt="2024-08-21T09:06:12.183" v="2583" actId="20577"/>
          <ac:spMkLst>
            <pc:docMk/>
            <pc:sldMk cId="3508071127" sldId="259"/>
            <ac:spMk id="2058" creationId="{3F715A38-970D-4C34-DCC0-3DC2FEEB36FB}"/>
          </ac:spMkLst>
        </pc:spChg>
        <pc:spChg chg="add mod">
          <ac:chgData name="Danielle Moosajee" userId="bc3dd2a9c4f0d304" providerId="LiveId" clId="{832C6FBD-D7BA-467B-9251-765A8B33F9CA}" dt="2024-08-21T09:05:48.372" v="2564" actId="1076"/>
          <ac:spMkLst>
            <pc:docMk/>
            <pc:sldMk cId="3508071127" sldId="259"/>
            <ac:spMk id="2061" creationId="{C5C799B0-3289-F8CE-2BDD-CD567C6817E2}"/>
          </ac:spMkLst>
        </pc:spChg>
        <pc:spChg chg="add mod">
          <ac:chgData name="Danielle Moosajee" userId="bc3dd2a9c4f0d304" providerId="LiveId" clId="{832C6FBD-D7BA-467B-9251-765A8B33F9CA}" dt="2024-08-21T09:04:19.581" v="2543" actId="1076"/>
          <ac:spMkLst>
            <pc:docMk/>
            <pc:sldMk cId="3508071127" sldId="259"/>
            <ac:spMk id="2079" creationId="{3AABCF5F-C01D-2339-20CC-D0B91921622B}"/>
          </ac:spMkLst>
        </pc:spChg>
        <pc:spChg chg="add mod ord">
          <ac:chgData name="Danielle Moosajee" userId="bc3dd2a9c4f0d304" providerId="LiveId" clId="{832C6FBD-D7BA-467B-9251-765A8B33F9CA}" dt="2024-08-21T09:05:14.048" v="2549" actId="167"/>
          <ac:spMkLst>
            <pc:docMk/>
            <pc:sldMk cId="3508071127" sldId="259"/>
            <ac:spMk id="2113" creationId="{B99F944D-7A51-1691-0206-D63132144BAB}"/>
          </ac:spMkLst>
        </pc:spChg>
        <pc:spChg chg="del">
          <ac:chgData name="Danielle Moosajee" userId="bc3dd2a9c4f0d304" providerId="LiveId" clId="{832C6FBD-D7BA-467B-9251-765A8B33F9CA}" dt="2024-08-13T10:50:07.551" v="262" actId="478"/>
          <ac:spMkLst>
            <pc:docMk/>
            <pc:sldMk cId="3508071127" sldId="259"/>
            <ac:spMk id="349189" creationId="{00000000-0000-0000-0000-000000000000}"/>
          </ac:spMkLst>
        </pc:spChg>
        <pc:spChg chg="del">
          <ac:chgData name="Danielle Moosajee" userId="bc3dd2a9c4f0d304" providerId="LiveId" clId="{832C6FBD-D7BA-467B-9251-765A8B33F9CA}" dt="2024-08-13T10:50:07.551" v="262" actId="478"/>
          <ac:spMkLst>
            <pc:docMk/>
            <pc:sldMk cId="3508071127" sldId="259"/>
            <ac:spMk id="349191" creationId="{00000000-0000-0000-0000-000000000000}"/>
          </ac:spMkLst>
        </pc:spChg>
        <pc:spChg chg="del">
          <ac:chgData name="Danielle Moosajee" userId="bc3dd2a9c4f0d304" providerId="LiveId" clId="{832C6FBD-D7BA-467B-9251-765A8B33F9CA}" dt="2024-08-13T10:50:07.551" v="262" actId="478"/>
          <ac:spMkLst>
            <pc:docMk/>
            <pc:sldMk cId="3508071127" sldId="259"/>
            <ac:spMk id="349193" creationId="{00000000-0000-0000-0000-000000000000}"/>
          </ac:spMkLst>
        </pc:spChg>
        <pc:grpChg chg="del mod">
          <ac:chgData name="Danielle Moosajee" userId="bc3dd2a9c4f0d304" providerId="LiveId" clId="{832C6FBD-D7BA-467B-9251-765A8B33F9CA}" dt="2024-08-13T11:41:37.911" v="965"/>
          <ac:grpSpMkLst>
            <pc:docMk/>
            <pc:sldMk cId="3508071127" sldId="259"/>
            <ac:grpSpMk id="14" creationId="{636B722F-FD18-7DB6-03BA-5654B853D3AA}"/>
          </ac:grpSpMkLst>
        </pc:grpChg>
        <pc:grpChg chg="del mod">
          <ac:chgData name="Danielle Moosajee" userId="bc3dd2a9c4f0d304" providerId="LiveId" clId="{832C6FBD-D7BA-467B-9251-765A8B33F9CA}" dt="2024-08-21T09:01:09.656" v="2389" actId="478"/>
          <ac:grpSpMkLst>
            <pc:docMk/>
            <pc:sldMk cId="3508071127" sldId="259"/>
            <ac:grpSpMk id="36" creationId="{49E1BCCB-B47A-B065-F6FD-93672360164E}"/>
          </ac:grpSpMkLst>
        </pc:grpChg>
        <pc:grpChg chg="del mod">
          <ac:chgData name="Danielle Moosajee" userId="bc3dd2a9c4f0d304" providerId="LiveId" clId="{832C6FBD-D7BA-467B-9251-765A8B33F9CA}" dt="2024-08-21T09:01:49.773" v="2398" actId="478"/>
          <ac:grpSpMkLst>
            <pc:docMk/>
            <pc:sldMk cId="3508071127" sldId="259"/>
            <ac:grpSpMk id="40" creationId="{45437716-8C16-EB8F-BB6F-2B52335B3A46}"/>
          </ac:grpSpMkLst>
        </pc:grpChg>
        <pc:grpChg chg="del mod">
          <ac:chgData name="Danielle Moosajee" userId="bc3dd2a9c4f0d304" providerId="LiveId" clId="{832C6FBD-D7BA-467B-9251-765A8B33F9CA}" dt="2024-08-21T09:01:49.773" v="2398" actId="478"/>
          <ac:grpSpMkLst>
            <pc:docMk/>
            <pc:sldMk cId="3508071127" sldId="259"/>
            <ac:grpSpMk id="45" creationId="{021B1422-BC87-4308-9F48-D93AF7348442}"/>
          </ac:grpSpMkLst>
        </pc:grpChg>
        <pc:grpChg chg="del mod">
          <ac:chgData name="Danielle Moosajee" userId="bc3dd2a9c4f0d304" providerId="LiveId" clId="{832C6FBD-D7BA-467B-9251-765A8B33F9CA}" dt="2024-08-13T11:42:00.117" v="1002"/>
          <ac:grpSpMkLst>
            <pc:docMk/>
            <pc:sldMk cId="3508071127" sldId="259"/>
            <ac:grpSpMk id="2048" creationId="{D960422C-6F9F-E3AE-49DC-B6D2FE9FACAA}"/>
          </ac:grpSpMkLst>
        </pc:grpChg>
        <pc:grpChg chg="del mod">
          <ac:chgData name="Danielle Moosajee" userId="bc3dd2a9c4f0d304" providerId="LiveId" clId="{832C6FBD-D7BA-467B-9251-765A8B33F9CA}" dt="2024-08-13T11:42:07.246" v="1016"/>
          <ac:grpSpMkLst>
            <pc:docMk/>
            <pc:sldMk cId="3508071127" sldId="259"/>
            <ac:grpSpMk id="2058" creationId="{82B67921-3B1C-4F6A-E6A8-5D34FFBB7F8C}"/>
          </ac:grpSpMkLst>
        </pc:grpChg>
        <pc:grpChg chg="del mod">
          <ac:chgData name="Danielle Moosajee" userId="bc3dd2a9c4f0d304" providerId="LiveId" clId="{832C6FBD-D7BA-467B-9251-765A8B33F9CA}" dt="2024-08-13T11:42:07.246" v="1016"/>
          <ac:grpSpMkLst>
            <pc:docMk/>
            <pc:sldMk cId="3508071127" sldId="259"/>
            <ac:grpSpMk id="2061" creationId="{A56EE523-2C8E-7C9A-D28A-259B6D457384}"/>
          </ac:grpSpMkLst>
        </pc:grpChg>
        <pc:grpChg chg="del mod">
          <ac:chgData name="Danielle Moosajee" userId="bc3dd2a9c4f0d304" providerId="LiveId" clId="{832C6FBD-D7BA-467B-9251-765A8B33F9CA}" dt="2024-08-21T09:02:20.086" v="2414" actId="478"/>
          <ac:grpSpMkLst>
            <pc:docMk/>
            <pc:sldMk cId="3508071127" sldId="259"/>
            <ac:grpSpMk id="2072" creationId="{147E9471-AAEA-2B84-23EB-2F3227178750}"/>
          </ac:grpSpMkLst>
        </pc:grpChg>
        <pc:grpChg chg="del mod">
          <ac:chgData name="Danielle Moosajee" userId="bc3dd2a9c4f0d304" providerId="LiveId" clId="{832C6FBD-D7BA-467B-9251-765A8B33F9CA}" dt="2024-08-13T11:42:15.224" v="1031"/>
          <ac:grpSpMkLst>
            <pc:docMk/>
            <pc:sldMk cId="3508071127" sldId="259"/>
            <ac:grpSpMk id="2079" creationId="{0E6D411C-29F8-A43B-3F63-C106CF86172B}"/>
          </ac:grpSpMkLst>
        </pc:grpChg>
        <pc:grpChg chg="del mod">
          <ac:chgData name="Danielle Moosajee" userId="bc3dd2a9c4f0d304" providerId="LiveId" clId="{832C6FBD-D7BA-467B-9251-765A8B33F9CA}" dt="2024-08-21T09:03:21.114" v="2472" actId="478"/>
          <ac:grpSpMkLst>
            <pc:docMk/>
            <pc:sldMk cId="3508071127" sldId="259"/>
            <ac:grpSpMk id="2087" creationId="{2726BA18-A2AF-F2EC-2149-AE0D02D4CA70}"/>
          </ac:grpSpMkLst>
        </pc:grpChg>
        <pc:grpChg chg="del mod">
          <ac:chgData name="Danielle Moosajee" userId="bc3dd2a9c4f0d304" providerId="LiveId" clId="{832C6FBD-D7BA-467B-9251-765A8B33F9CA}" dt="2024-08-21T09:03:56.417" v="2508" actId="478"/>
          <ac:grpSpMkLst>
            <pc:docMk/>
            <pc:sldMk cId="3508071127" sldId="259"/>
            <ac:grpSpMk id="2109" creationId="{495D2138-13A3-8866-518F-FEFA3D4D38CB}"/>
          </ac:grpSpMkLst>
        </pc:grpChg>
        <pc:grpChg chg="del mod">
          <ac:chgData name="Danielle Moosajee" userId="bc3dd2a9c4f0d304" providerId="LiveId" clId="{832C6FBD-D7BA-467B-9251-765A8B33F9CA}" dt="2024-08-21T09:03:56.417" v="2508" actId="478"/>
          <ac:grpSpMkLst>
            <pc:docMk/>
            <pc:sldMk cId="3508071127" sldId="259"/>
            <ac:grpSpMk id="2110" creationId="{70518B18-D0C7-59F7-D84C-CC5AC2081F90}"/>
          </ac:grpSpMkLst>
        </pc:grpChg>
        <pc:grpChg chg="del mod">
          <ac:chgData name="Danielle Moosajee" userId="bc3dd2a9c4f0d304" providerId="LiveId" clId="{832C6FBD-D7BA-467B-9251-765A8B33F9CA}" dt="2024-08-21T09:03:56.417" v="2508" actId="478"/>
          <ac:grpSpMkLst>
            <pc:docMk/>
            <pc:sldMk cId="3508071127" sldId="259"/>
            <ac:grpSpMk id="2111" creationId="{5E57FD42-5E24-C903-1F99-B5E84CD7F7DF}"/>
          </ac:grpSpMkLst>
        </pc:grpChg>
        <pc:grpChg chg="del mod">
          <ac:chgData name="Danielle Moosajee" userId="bc3dd2a9c4f0d304" providerId="LiveId" clId="{832C6FBD-D7BA-467B-9251-765A8B33F9CA}" dt="2024-08-21T09:03:56.417" v="2508" actId="478"/>
          <ac:grpSpMkLst>
            <pc:docMk/>
            <pc:sldMk cId="3508071127" sldId="259"/>
            <ac:grpSpMk id="2112" creationId="{F39D37E3-22D4-3E17-2C84-9A124D28D18C}"/>
          </ac:grpSpMkLst>
        </pc:grpChg>
        <pc:picChg chg="add mod">
          <ac:chgData name="Danielle Moosajee" userId="bc3dd2a9c4f0d304" providerId="LiveId" clId="{832C6FBD-D7BA-467B-9251-765A8B33F9CA}" dt="2024-08-21T09:05:16.832" v="2550" actId="167"/>
          <ac:picMkLst>
            <pc:docMk/>
            <pc:sldMk cId="3508071127" sldId="259"/>
            <ac:picMk id="2050" creationId="{53783E7E-509A-2B91-99F1-136A3A629EE5}"/>
          </ac:picMkLst>
        </pc:picChg>
        <pc:inkChg chg="add mod">
          <ac:chgData name="Danielle Moosajee" userId="bc3dd2a9c4f0d304" providerId="LiveId" clId="{832C6FBD-D7BA-467B-9251-765A8B33F9CA}" dt="2024-08-13T11:41:37.911" v="965"/>
          <ac:inkMkLst>
            <pc:docMk/>
            <pc:sldMk cId="3508071127" sldId="259"/>
            <ac:inkMk id="12" creationId="{F4F39B21-4DB0-23C1-1EF0-C1A2AF26DE1C}"/>
          </ac:inkMkLst>
        </pc:inkChg>
        <pc:inkChg chg="add mod">
          <ac:chgData name="Danielle Moosajee" userId="bc3dd2a9c4f0d304" providerId="LiveId" clId="{832C6FBD-D7BA-467B-9251-765A8B33F9CA}" dt="2024-08-13T11:41:37.911" v="965"/>
          <ac:inkMkLst>
            <pc:docMk/>
            <pc:sldMk cId="3508071127" sldId="259"/>
            <ac:inkMk id="13" creationId="{B4893688-B39B-06E8-54FB-2CDB8DD95325}"/>
          </ac:inkMkLst>
        </pc:inkChg>
        <pc:inkChg chg="add mod">
          <ac:chgData name="Danielle Moosajee" userId="bc3dd2a9c4f0d304" providerId="LiveId" clId="{832C6FBD-D7BA-467B-9251-765A8B33F9CA}" dt="2024-08-13T11:41:37.911" v="965"/>
          <ac:inkMkLst>
            <pc:docMk/>
            <pc:sldMk cId="3508071127" sldId="259"/>
            <ac:inkMk id="15" creationId="{2237A871-7399-04E5-20E9-03DB968FC50F}"/>
          </ac:inkMkLst>
        </pc:inkChg>
        <pc:inkChg chg="add mod">
          <ac:chgData name="Danielle Moosajee" userId="bc3dd2a9c4f0d304" providerId="LiveId" clId="{832C6FBD-D7BA-467B-9251-765A8B33F9CA}" dt="2024-08-13T11:41:37.911" v="965"/>
          <ac:inkMkLst>
            <pc:docMk/>
            <pc:sldMk cId="3508071127" sldId="259"/>
            <ac:inkMk id="16" creationId="{AB4010AC-083F-25F4-A008-ACBC3C1D2373}"/>
          </ac:inkMkLst>
        </pc:inkChg>
        <pc:inkChg chg="add mod">
          <ac:chgData name="Danielle Moosajee" userId="bc3dd2a9c4f0d304" providerId="LiveId" clId="{832C6FBD-D7BA-467B-9251-765A8B33F9CA}" dt="2024-08-13T11:41:37.911" v="965"/>
          <ac:inkMkLst>
            <pc:docMk/>
            <pc:sldMk cId="3508071127" sldId="259"/>
            <ac:inkMk id="17" creationId="{39E3F629-2868-F1F3-0ABF-D49DB85B9B64}"/>
          </ac:inkMkLst>
        </pc:inkChg>
        <pc:inkChg chg="add mod">
          <ac:chgData name="Danielle Moosajee" userId="bc3dd2a9c4f0d304" providerId="LiveId" clId="{832C6FBD-D7BA-467B-9251-765A8B33F9CA}" dt="2024-08-13T11:41:37.911" v="965"/>
          <ac:inkMkLst>
            <pc:docMk/>
            <pc:sldMk cId="3508071127" sldId="259"/>
            <ac:inkMk id="18" creationId="{64D610E3-E44A-6669-F7F8-EDD937D662D0}"/>
          </ac:inkMkLst>
        </pc:inkChg>
        <pc:inkChg chg="add mod">
          <ac:chgData name="Danielle Moosajee" userId="bc3dd2a9c4f0d304" providerId="LiveId" clId="{832C6FBD-D7BA-467B-9251-765A8B33F9CA}" dt="2024-08-13T11:41:37.911" v="965"/>
          <ac:inkMkLst>
            <pc:docMk/>
            <pc:sldMk cId="3508071127" sldId="259"/>
            <ac:inkMk id="19" creationId="{98E61ECF-EF6E-84A8-6B43-C22B9CE30AA2}"/>
          </ac:inkMkLst>
        </pc:inkChg>
        <pc:inkChg chg="add mod">
          <ac:chgData name="Danielle Moosajee" userId="bc3dd2a9c4f0d304" providerId="LiveId" clId="{832C6FBD-D7BA-467B-9251-765A8B33F9CA}" dt="2024-08-13T11:41:37.911" v="965"/>
          <ac:inkMkLst>
            <pc:docMk/>
            <pc:sldMk cId="3508071127" sldId="259"/>
            <ac:inkMk id="20" creationId="{E6BFF3D0-1208-764E-FA2F-37DED871D239}"/>
          </ac:inkMkLst>
        </pc:inkChg>
        <pc:inkChg chg="add mod">
          <ac:chgData name="Danielle Moosajee" userId="bc3dd2a9c4f0d304" providerId="LiveId" clId="{832C6FBD-D7BA-467B-9251-765A8B33F9CA}" dt="2024-08-13T11:41:37.911" v="965"/>
          <ac:inkMkLst>
            <pc:docMk/>
            <pc:sldMk cId="3508071127" sldId="259"/>
            <ac:inkMk id="21" creationId="{F50D08EC-567E-C0B1-8493-553590EF0C14}"/>
          </ac:inkMkLst>
        </pc:inkChg>
        <pc:inkChg chg="add mod">
          <ac:chgData name="Danielle Moosajee" userId="bc3dd2a9c4f0d304" providerId="LiveId" clId="{832C6FBD-D7BA-467B-9251-765A8B33F9CA}" dt="2024-08-13T11:41:37.911" v="965"/>
          <ac:inkMkLst>
            <pc:docMk/>
            <pc:sldMk cId="3508071127" sldId="259"/>
            <ac:inkMk id="22" creationId="{8E71C184-FD34-BECE-1F14-4C77CA95B007}"/>
          </ac:inkMkLst>
        </pc:inkChg>
        <pc:inkChg chg="add mod">
          <ac:chgData name="Danielle Moosajee" userId="bc3dd2a9c4f0d304" providerId="LiveId" clId="{832C6FBD-D7BA-467B-9251-765A8B33F9CA}" dt="2024-08-13T11:41:37.911" v="965"/>
          <ac:inkMkLst>
            <pc:docMk/>
            <pc:sldMk cId="3508071127" sldId="259"/>
            <ac:inkMk id="23" creationId="{C9E62DDB-9E7C-FC58-F985-CA169708A61E}"/>
          </ac:inkMkLst>
        </pc:inkChg>
        <pc:inkChg chg="add mod">
          <ac:chgData name="Danielle Moosajee" userId="bc3dd2a9c4f0d304" providerId="LiveId" clId="{832C6FBD-D7BA-467B-9251-765A8B33F9CA}" dt="2024-08-13T11:41:37.911" v="965"/>
          <ac:inkMkLst>
            <pc:docMk/>
            <pc:sldMk cId="3508071127" sldId="259"/>
            <ac:inkMk id="24" creationId="{494DC7F1-9053-74DD-305E-3A9ACD16646F}"/>
          </ac:inkMkLst>
        </pc:inkChg>
        <pc:inkChg chg="add mod">
          <ac:chgData name="Danielle Moosajee" userId="bc3dd2a9c4f0d304" providerId="LiveId" clId="{832C6FBD-D7BA-467B-9251-765A8B33F9CA}" dt="2024-08-13T11:41:37.911" v="965"/>
          <ac:inkMkLst>
            <pc:docMk/>
            <pc:sldMk cId="3508071127" sldId="259"/>
            <ac:inkMk id="25" creationId="{8B74197B-BAE2-BEB4-3116-AC0EF0B25F0C}"/>
          </ac:inkMkLst>
        </pc:inkChg>
        <pc:inkChg chg="add mod">
          <ac:chgData name="Danielle Moosajee" userId="bc3dd2a9c4f0d304" providerId="LiveId" clId="{832C6FBD-D7BA-467B-9251-765A8B33F9CA}" dt="2024-08-13T11:41:37.911" v="965"/>
          <ac:inkMkLst>
            <pc:docMk/>
            <pc:sldMk cId="3508071127" sldId="259"/>
            <ac:inkMk id="26" creationId="{BE593B3F-384E-9EAD-643D-A2A923EC486E}"/>
          </ac:inkMkLst>
        </pc:inkChg>
        <pc:inkChg chg="add mod">
          <ac:chgData name="Danielle Moosajee" userId="bc3dd2a9c4f0d304" providerId="LiveId" clId="{832C6FBD-D7BA-467B-9251-765A8B33F9CA}" dt="2024-08-13T11:41:37.911" v="965"/>
          <ac:inkMkLst>
            <pc:docMk/>
            <pc:sldMk cId="3508071127" sldId="259"/>
            <ac:inkMk id="27" creationId="{5E385670-BB88-FA19-2A2F-98C2E6DC4812}"/>
          </ac:inkMkLst>
        </pc:inkChg>
        <pc:inkChg chg="add mod">
          <ac:chgData name="Danielle Moosajee" userId="bc3dd2a9c4f0d304" providerId="LiveId" clId="{832C6FBD-D7BA-467B-9251-765A8B33F9CA}" dt="2024-08-13T11:41:37.911" v="965"/>
          <ac:inkMkLst>
            <pc:docMk/>
            <pc:sldMk cId="3508071127" sldId="259"/>
            <ac:inkMk id="28" creationId="{4B0E483A-88CA-E909-6988-792EF37D3CFB}"/>
          </ac:inkMkLst>
        </pc:inkChg>
        <pc:inkChg chg="add mod">
          <ac:chgData name="Danielle Moosajee" userId="bc3dd2a9c4f0d304" providerId="LiveId" clId="{832C6FBD-D7BA-467B-9251-765A8B33F9CA}" dt="2024-08-13T11:41:37.911" v="965"/>
          <ac:inkMkLst>
            <pc:docMk/>
            <pc:sldMk cId="3508071127" sldId="259"/>
            <ac:inkMk id="29" creationId="{87D12E0B-0E36-9776-3F77-28ACC2CF5A85}"/>
          </ac:inkMkLst>
        </pc:inkChg>
        <pc:inkChg chg="add mod">
          <ac:chgData name="Danielle Moosajee" userId="bc3dd2a9c4f0d304" providerId="LiveId" clId="{832C6FBD-D7BA-467B-9251-765A8B33F9CA}" dt="2024-08-13T11:41:37.911" v="965"/>
          <ac:inkMkLst>
            <pc:docMk/>
            <pc:sldMk cId="3508071127" sldId="259"/>
            <ac:inkMk id="30" creationId="{8F137EFA-6EBC-B03F-1384-64FC0CA55E96}"/>
          </ac:inkMkLst>
        </pc:inkChg>
        <pc:inkChg chg="add mod">
          <ac:chgData name="Danielle Moosajee" userId="bc3dd2a9c4f0d304" providerId="LiveId" clId="{832C6FBD-D7BA-467B-9251-765A8B33F9CA}" dt="2024-08-13T11:41:37.911" v="965"/>
          <ac:inkMkLst>
            <pc:docMk/>
            <pc:sldMk cId="3508071127" sldId="259"/>
            <ac:inkMk id="31" creationId="{73774B76-91BC-7A6F-BF07-D01869530C68}"/>
          </ac:inkMkLst>
        </pc:inkChg>
        <pc:inkChg chg="add mod">
          <ac:chgData name="Danielle Moosajee" userId="bc3dd2a9c4f0d304" providerId="LiveId" clId="{832C6FBD-D7BA-467B-9251-765A8B33F9CA}" dt="2024-08-13T11:41:37.911" v="965"/>
          <ac:inkMkLst>
            <pc:docMk/>
            <pc:sldMk cId="3508071127" sldId="259"/>
            <ac:inkMk id="32" creationId="{D048D374-563E-F6E5-B1F1-34BAC4E811A0}"/>
          </ac:inkMkLst>
        </pc:inkChg>
        <pc:inkChg chg="add mod">
          <ac:chgData name="Danielle Moosajee" userId="bc3dd2a9c4f0d304" providerId="LiveId" clId="{832C6FBD-D7BA-467B-9251-765A8B33F9CA}" dt="2024-08-13T11:41:37.911" v="965"/>
          <ac:inkMkLst>
            <pc:docMk/>
            <pc:sldMk cId="3508071127" sldId="259"/>
            <ac:inkMk id="33" creationId="{E1ED580F-BDF9-DB9E-02BA-55BB1FC568D9}"/>
          </ac:inkMkLst>
        </pc:inkChg>
        <pc:inkChg chg="add mod">
          <ac:chgData name="Danielle Moosajee" userId="bc3dd2a9c4f0d304" providerId="LiveId" clId="{832C6FBD-D7BA-467B-9251-765A8B33F9CA}" dt="2024-08-13T11:41:37.911" v="965"/>
          <ac:inkMkLst>
            <pc:docMk/>
            <pc:sldMk cId="3508071127" sldId="259"/>
            <ac:inkMk id="34" creationId="{8BE12264-A681-5E63-6F16-1FC8F7C2BB40}"/>
          </ac:inkMkLst>
        </pc:inkChg>
        <pc:inkChg chg="add mod">
          <ac:chgData name="Danielle Moosajee" userId="bc3dd2a9c4f0d304" providerId="LiveId" clId="{832C6FBD-D7BA-467B-9251-765A8B33F9CA}" dt="2024-08-13T11:41:37.911" v="965"/>
          <ac:inkMkLst>
            <pc:docMk/>
            <pc:sldMk cId="3508071127" sldId="259"/>
            <ac:inkMk id="35" creationId="{326F31A6-97CF-693D-3A0F-2E6FC012B8E7}"/>
          </ac:inkMkLst>
        </pc:inkChg>
        <pc:inkChg chg="add mod">
          <ac:chgData name="Danielle Moosajee" userId="bc3dd2a9c4f0d304" providerId="LiveId" clId="{832C6FBD-D7BA-467B-9251-765A8B33F9CA}" dt="2024-08-13T11:41:44.253" v="969"/>
          <ac:inkMkLst>
            <pc:docMk/>
            <pc:sldMk cId="3508071127" sldId="259"/>
            <ac:inkMk id="37" creationId="{EF150250-0E45-4DF0-7158-0753F3EADF82}"/>
          </ac:inkMkLst>
        </pc:inkChg>
        <pc:inkChg chg="add mod">
          <ac:chgData name="Danielle Moosajee" userId="bc3dd2a9c4f0d304" providerId="LiveId" clId="{832C6FBD-D7BA-467B-9251-765A8B33F9CA}" dt="2024-08-13T11:41:44.253" v="969"/>
          <ac:inkMkLst>
            <pc:docMk/>
            <pc:sldMk cId="3508071127" sldId="259"/>
            <ac:inkMk id="38" creationId="{B7864E96-C4FC-BA56-E2E5-473A4AF26B5B}"/>
          </ac:inkMkLst>
        </pc:inkChg>
        <pc:inkChg chg="add mod">
          <ac:chgData name="Danielle Moosajee" userId="bc3dd2a9c4f0d304" providerId="LiveId" clId="{832C6FBD-D7BA-467B-9251-765A8B33F9CA}" dt="2024-08-13T11:41:44.253" v="969"/>
          <ac:inkMkLst>
            <pc:docMk/>
            <pc:sldMk cId="3508071127" sldId="259"/>
            <ac:inkMk id="39" creationId="{C2AAEE4E-AB57-A1AE-89BC-1381143D7F0B}"/>
          </ac:inkMkLst>
        </pc:inkChg>
        <pc:inkChg chg="add mod">
          <ac:chgData name="Danielle Moosajee" userId="bc3dd2a9c4f0d304" providerId="LiveId" clId="{832C6FBD-D7BA-467B-9251-765A8B33F9CA}" dt="2024-08-13T11:41:47.991" v="974"/>
          <ac:inkMkLst>
            <pc:docMk/>
            <pc:sldMk cId="3508071127" sldId="259"/>
            <ac:inkMk id="41" creationId="{A3B66735-E4A5-70F3-31DF-E9B3D1CEE094}"/>
          </ac:inkMkLst>
        </pc:inkChg>
        <pc:inkChg chg="add mod">
          <ac:chgData name="Danielle Moosajee" userId="bc3dd2a9c4f0d304" providerId="LiveId" clId="{832C6FBD-D7BA-467B-9251-765A8B33F9CA}" dt="2024-08-13T11:41:47.991" v="974"/>
          <ac:inkMkLst>
            <pc:docMk/>
            <pc:sldMk cId="3508071127" sldId="259"/>
            <ac:inkMk id="42" creationId="{9CDB1529-6581-EED3-602F-32A6FB7B1625}"/>
          </ac:inkMkLst>
        </pc:inkChg>
        <pc:inkChg chg="add mod">
          <ac:chgData name="Danielle Moosajee" userId="bc3dd2a9c4f0d304" providerId="LiveId" clId="{832C6FBD-D7BA-467B-9251-765A8B33F9CA}" dt="2024-08-13T11:41:47.991" v="974"/>
          <ac:inkMkLst>
            <pc:docMk/>
            <pc:sldMk cId="3508071127" sldId="259"/>
            <ac:inkMk id="43" creationId="{96D995F4-B9B7-EEF6-4B6A-DE8A93ED56FA}"/>
          </ac:inkMkLst>
        </pc:inkChg>
        <pc:inkChg chg="add mod">
          <ac:chgData name="Danielle Moosajee" userId="bc3dd2a9c4f0d304" providerId="LiveId" clId="{832C6FBD-D7BA-467B-9251-765A8B33F9CA}" dt="2024-08-13T11:41:47.991" v="974"/>
          <ac:inkMkLst>
            <pc:docMk/>
            <pc:sldMk cId="3508071127" sldId="259"/>
            <ac:inkMk id="44" creationId="{C1EAD299-5464-1254-AA03-888FDB9C59F0}"/>
          </ac:inkMkLst>
        </pc:inkChg>
        <pc:inkChg chg="add mod">
          <ac:chgData name="Danielle Moosajee" userId="bc3dd2a9c4f0d304" providerId="LiveId" clId="{832C6FBD-D7BA-467B-9251-765A8B33F9CA}" dt="2024-08-13T11:42:07.246" v="1016"/>
          <ac:inkMkLst>
            <pc:docMk/>
            <pc:sldMk cId="3508071127" sldId="259"/>
            <ac:inkMk id="46" creationId="{A622E49C-A9D6-E77A-524A-4A2E5B096E9D}"/>
          </ac:inkMkLst>
        </pc:inkChg>
        <pc:inkChg chg="add mod">
          <ac:chgData name="Danielle Moosajee" userId="bc3dd2a9c4f0d304" providerId="LiveId" clId="{832C6FBD-D7BA-467B-9251-765A8B33F9CA}" dt="2024-08-13T11:42:07.246" v="1016"/>
          <ac:inkMkLst>
            <pc:docMk/>
            <pc:sldMk cId="3508071127" sldId="259"/>
            <ac:inkMk id="47" creationId="{03073764-E766-DD5D-2101-A5780428D20B}"/>
          </ac:inkMkLst>
        </pc:inkChg>
        <pc:inkChg chg="add mod">
          <ac:chgData name="Danielle Moosajee" userId="bc3dd2a9c4f0d304" providerId="LiveId" clId="{832C6FBD-D7BA-467B-9251-765A8B33F9CA}" dt="2024-08-13T11:42:07.246" v="1016"/>
          <ac:inkMkLst>
            <pc:docMk/>
            <pc:sldMk cId="3508071127" sldId="259"/>
            <ac:inkMk id="48" creationId="{739A2377-C38A-065C-0C02-498E6A62AEED}"/>
          </ac:inkMkLst>
        </pc:inkChg>
        <pc:inkChg chg="add mod">
          <ac:chgData name="Danielle Moosajee" userId="bc3dd2a9c4f0d304" providerId="LiveId" clId="{832C6FBD-D7BA-467B-9251-765A8B33F9CA}" dt="2024-08-13T11:42:07.246" v="1016"/>
          <ac:inkMkLst>
            <pc:docMk/>
            <pc:sldMk cId="3508071127" sldId="259"/>
            <ac:inkMk id="49" creationId="{F723515D-BFAE-D274-3140-FF4BFBB3D8EC}"/>
          </ac:inkMkLst>
        </pc:inkChg>
        <pc:inkChg chg="add mod">
          <ac:chgData name="Danielle Moosajee" userId="bc3dd2a9c4f0d304" providerId="LiveId" clId="{832C6FBD-D7BA-467B-9251-765A8B33F9CA}" dt="2024-08-13T11:42:07.246" v="1016"/>
          <ac:inkMkLst>
            <pc:docMk/>
            <pc:sldMk cId="3508071127" sldId="259"/>
            <ac:inkMk id="50" creationId="{63F70546-ECC4-A9AD-3D8F-7D35C8D5E96D}"/>
          </ac:inkMkLst>
        </pc:inkChg>
        <pc:inkChg chg="add mod">
          <ac:chgData name="Danielle Moosajee" userId="bc3dd2a9c4f0d304" providerId="LiveId" clId="{832C6FBD-D7BA-467B-9251-765A8B33F9CA}" dt="2024-08-13T11:42:07.246" v="1016"/>
          <ac:inkMkLst>
            <pc:docMk/>
            <pc:sldMk cId="3508071127" sldId="259"/>
            <ac:inkMk id="51" creationId="{4330CF69-8396-66CC-5723-09C95093F3DD}"/>
          </ac:inkMkLst>
        </pc:inkChg>
        <pc:inkChg chg="add mod">
          <ac:chgData name="Danielle Moosajee" userId="bc3dd2a9c4f0d304" providerId="LiveId" clId="{832C6FBD-D7BA-467B-9251-765A8B33F9CA}" dt="2024-08-13T11:42:07.246" v="1016"/>
          <ac:inkMkLst>
            <pc:docMk/>
            <pc:sldMk cId="3508071127" sldId="259"/>
            <ac:inkMk id="52" creationId="{71065FD1-ED1B-C041-BFB5-AE80CC162178}"/>
          </ac:inkMkLst>
        </pc:inkChg>
        <pc:inkChg chg="add mod">
          <ac:chgData name="Danielle Moosajee" userId="bc3dd2a9c4f0d304" providerId="LiveId" clId="{832C6FBD-D7BA-467B-9251-765A8B33F9CA}" dt="2024-08-13T11:42:07.246" v="1016"/>
          <ac:inkMkLst>
            <pc:docMk/>
            <pc:sldMk cId="3508071127" sldId="259"/>
            <ac:inkMk id="53" creationId="{3E9DC947-9CE1-9B19-32FF-2FD21ABE4CC7}"/>
          </ac:inkMkLst>
        </pc:inkChg>
        <pc:inkChg chg="add mod">
          <ac:chgData name="Danielle Moosajee" userId="bc3dd2a9c4f0d304" providerId="LiveId" clId="{832C6FBD-D7BA-467B-9251-765A8B33F9CA}" dt="2024-08-13T11:42:07.246" v="1016"/>
          <ac:inkMkLst>
            <pc:docMk/>
            <pc:sldMk cId="3508071127" sldId="259"/>
            <ac:inkMk id="54" creationId="{75F725A4-77C6-DDF8-E111-C5DDD8F26C5D}"/>
          </ac:inkMkLst>
        </pc:inkChg>
        <pc:inkChg chg="add mod">
          <ac:chgData name="Danielle Moosajee" userId="bc3dd2a9c4f0d304" providerId="LiveId" clId="{832C6FBD-D7BA-467B-9251-765A8B33F9CA}" dt="2024-08-13T11:42:07.246" v="1016"/>
          <ac:inkMkLst>
            <pc:docMk/>
            <pc:sldMk cId="3508071127" sldId="259"/>
            <ac:inkMk id="55" creationId="{2323D9D9-461D-C254-EF6F-24106EA9283C}"/>
          </ac:inkMkLst>
        </pc:inkChg>
        <pc:inkChg chg="add mod">
          <ac:chgData name="Danielle Moosajee" userId="bc3dd2a9c4f0d304" providerId="LiveId" clId="{832C6FBD-D7BA-467B-9251-765A8B33F9CA}" dt="2024-08-13T11:42:07.246" v="1016"/>
          <ac:inkMkLst>
            <pc:docMk/>
            <pc:sldMk cId="3508071127" sldId="259"/>
            <ac:inkMk id="56" creationId="{F52494DB-EAB8-88AA-3066-F0A1E306096F}"/>
          </ac:inkMkLst>
        </pc:inkChg>
        <pc:inkChg chg="add mod">
          <ac:chgData name="Danielle Moosajee" userId="bc3dd2a9c4f0d304" providerId="LiveId" clId="{832C6FBD-D7BA-467B-9251-765A8B33F9CA}" dt="2024-08-13T11:42:07.246" v="1016"/>
          <ac:inkMkLst>
            <pc:docMk/>
            <pc:sldMk cId="3508071127" sldId="259"/>
            <ac:inkMk id="57" creationId="{5D140C2A-7D0D-C2DF-5672-420EEC534989}"/>
          </ac:inkMkLst>
        </pc:inkChg>
        <pc:inkChg chg="add mod">
          <ac:chgData name="Danielle Moosajee" userId="bc3dd2a9c4f0d304" providerId="LiveId" clId="{832C6FBD-D7BA-467B-9251-765A8B33F9CA}" dt="2024-08-13T11:42:07.246" v="1016"/>
          <ac:inkMkLst>
            <pc:docMk/>
            <pc:sldMk cId="3508071127" sldId="259"/>
            <ac:inkMk id="58" creationId="{CA3AFDFD-9BEC-321B-BA99-93325F16D358}"/>
          </ac:inkMkLst>
        </pc:inkChg>
        <pc:inkChg chg="add mod">
          <ac:chgData name="Danielle Moosajee" userId="bc3dd2a9c4f0d304" providerId="LiveId" clId="{832C6FBD-D7BA-467B-9251-765A8B33F9CA}" dt="2024-08-13T11:42:07.246" v="1016"/>
          <ac:inkMkLst>
            <pc:docMk/>
            <pc:sldMk cId="3508071127" sldId="259"/>
            <ac:inkMk id="59" creationId="{FB67FABD-25CB-54E5-3A5D-5881AA195AB4}"/>
          </ac:inkMkLst>
        </pc:inkChg>
        <pc:inkChg chg="add mod">
          <ac:chgData name="Danielle Moosajee" userId="bc3dd2a9c4f0d304" providerId="LiveId" clId="{832C6FBD-D7BA-467B-9251-765A8B33F9CA}" dt="2024-08-13T11:42:07.246" v="1016"/>
          <ac:inkMkLst>
            <pc:docMk/>
            <pc:sldMk cId="3508071127" sldId="259"/>
            <ac:inkMk id="60" creationId="{05B82C2A-D1AB-385F-185F-0D64769AEB45}"/>
          </ac:inkMkLst>
        </pc:inkChg>
        <pc:inkChg chg="add mod">
          <ac:chgData name="Danielle Moosajee" userId="bc3dd2a9c4f0d304" providerId="LiveId" clId="{832C6FBD-D7BA-467B-9251-765A8B33F9CA}" dt="2024-08-13T11:42:07.246" v="1016"/>
          <ac:inkMkLst>
            <pc:docMk/>
            <pc:sldMk cId="3508071127" sldId="259"/>
            <ac:inkMk id="61" creationId="{750BBB8D-3E61-BDF5-F4B3-2CC5CAD7F3E2}"/>
          </ac:inkMkLst>
        </pc:inkChg>
        <pc:inkChg chg="add mod">
          <ac:chgData name="Danielle Moosajee" userId="bc3dd2a9c4f0d304" providerId="LiveId" clId="{832C6FBD-D7BA-467B-9251-765A8B33F9CA}" dt="2024-08-13T11:42:07.246" v="1016"/>
          <ac:inkMkLst>
            <pc:docMk/>
            <pc:sldMk cId="3508071127" sldId="259"/>
            <ac:inkMk id="62" creationId="{47EBE721-2D28-BEB4-9FD3-0111F1069974}"/>
          </ac:inkMkLst>
        </pc:inkChg>
        <pc:inkChg chg="add mod">
          <ac:chgData name="Danielle Moosajee" userId="bc3dd2a9c4f0d304" providerId="LiveId" clId="{832C6FBD-D7BA-467B-9251-765A8B33F9CA}" dt="2024-08-13T11:42:07.246" v="1016"/>
          <ac:inkMkLst>
            <pc:docMk/>
            <pc:sldMk cId="3508071127" sldId="259"/>
            <ac:inkMk id="63" creationId="{E6FA2216-30ED-3F4B-3B96-4045594E9D42}"/>
          </ac:inkMkLst>
        </pc:inkChg>
        <pc:inkChg chg="add mod">
          <ac:chgData name="Danielle Moosajee" userId="bc3dd2a9c4f0d304" providerId="LiveId" clId="{832C6FBD-D7BA-467B-9251-765A8B33F9CA}" dt="2024-08-13T11:42:07.246" v="1016"/>
          <ac:inkMkLst>
            <pc:docMk/>
            <pc:sldMk cId="3508071127" sldId="259"/>
            <ac:inkMk id="2049" creationId="{04894793-AA61-C805-9DA6-A7CCADDB66CA}"/>
          </ac:inkMkLst>
        </pc:inkChg>
        <pc:inkChg chg="add mod">
          <ac:chgData name="Danielle Moosajee" userId="bc3dd2a9c4f0d304" providerId="LiveId" clId="{832C6FBD-D7BA-467B-9251-765A8B33F9CA}" dt="2024-08-13T11:42:07.246" v="1016"/>
          <ac:inkMkLst>
            <pc:docMk/>
            <pc:sldMk cId="3508071127" sldId="259"/>
            <ac:inkMk id="2051" creationId="{CF2B74C2-3E9D-CD69-E53D-A0E81B47837B}"/>
          </ac:inkMkLst>
        </pc:inkChg>
        <pc:inkChg chg="add mod">
          <ac:chgData name="Danielle Moosajee" userId="bc3dd2a9c4f0d304" providerId="LiveId" clId="{832C6FBD-D7BA-467B-9251-765A8B33F9CA}" dt="2024-08-13T11:42:07.246" v="1016"/>
          <ac:inkMkLst>
            <pc:docMk/>
            <pc:sldMk cId="3508071127" sldId="259"/>
            <ac:inkMk id="2052" creationId="{3DDF9C42-F7F0-FC83-8B30-BE08275987CC}"/>
          </ac:inkMkLst>
        </pc:inkChg>
        <pc:inkChg chg="add mod">
          <ac:chgData name="Danielle Moosajee" userId="bc3dd2a9c4f0d304" providerId="LiveId" clId="{832C6FBD-D7BA-467B-9251-765A8B33F9CA}" dt="2024-08-13T11:42:07.246" v="1016"/>
          <ac:inkMkLst>
            <pc:docMk/>
            <pc:sldMk cId="3508071127" sldId="259"/>
            <ac:inkMk id="2053" creationId="{13C8353C-1562-28A7-2C39-AD190AB2FA75}"/>
          </ac:inkMkLst>
        </pc:inkChg>
        <pc:inkChg chg="add mod">
          <ac:chgData name="Danielle Moosajee" userId="bc3dd2a9c4f0d304" providerId="LiveId" clId="{832C6FBD-D7BA-467B-9251-765A8B33F9CA}" dt="2024-08-13T11:42:07.246" v="1016"/>
          <ac:inkMkLst>
            <pc:docMk/>
            <pc:sldMk cId="3508071127" sldId="259"/>
            <ac:inkMk id="2054" creationId="{900A8371-06CB-C5E9-3386-5A2B173DE3ED}"/>
          </ac:inkMkLst>
        </pc:inkChg>
        <pc:inkChg chg="add mod">
          <ac:chgData name="Danielle Moosajee" userId="bc3dd2a9c4f0d304" providerId="LiveId" clId="{832C6FBD-D7BA-467B-9251-765A8B33F9CA}" dt="2024-08-13T11:42:07.246" v="1016"/>
          <ac:inkMkLst>
            <pc:docMk/>
            <pc:sldMk cId="3508071127" sldId="259"/>
            <ac:inkMk id="2055" creationId="{9E17F8A0-8F7A-DF0F-F354-ADABFACD4B2D}"/>
          </ac:inkMkLst>
        </pc:inkChg>
        <pc:inkChg chg="add mod">
          <ac:chgData name="Danielle Moosajee" userId="bc3dd2a9c4f0d304" providerId="LiveId" clId="{832C6FBD-D7BA-467B-9251-765A8B33F9CA}" dt="2024-08-13T11:42:07.246" v="1016"/>
          <ac:inkMkLst>
            <pc:docMk/>
            <pc:sldMk cId="3508071127" sldId="259"/>
            <ac:inkMk id="2056" creationId="{3649FD00-84E1-70F5-4266-68803AFFAC90}"/>
          </ac:inkMkLst>
        </pc:inkChg>
        <pc:inkChg chg="add mod">
          <ac:chgData name="Danielle Moosajee" userId="bc3dd2a9c4f0d304" providerId="LiveId" clId="{832C6FBD-D7BA-467B-9251-765A8B33F9CA}" dt="2024-08-13T11:42:07.246" v="1016"/>
          <ac:inkMkLst>
            <pc:docMk/>
            <pc:sldMk cId="3508071127" sldId="259"/>
            <ac:inkMk id="2057" creationId="{6EDCA357-873E-9322-05D1-AE357C16BAA6}"/>
          </ac:inkMkLst>
        </pc:inkChg>
        <pc:inkChg chg="add mod">
          <ac:chgData name="Danielle Moosajee" userId="bc3dd2a9c4f0d304" providerId="LiveId" clId="{832C6FBD-D7BA-467B-9251-765A8B33F9CA}" dt="2024-08-13T11:42:07.246" v="1016"/>
          <ac:inkMkLst>
            <pc:docMk/>
            <pc:sldMk cId="3508071127" sldId="259"/>
            <ac:inkMk id="2059" creationId="{DD3098AC-0852-93E7-F510-4B496D1413DF}"/>
          </ac:inkMkLst>
        </pc:inkChg>
        <pc:inkChg chg="add mod">
          <ac:chgData name="Danielle Moosajee" userId="bc3dd2a9c4f0d304" providerId="LiveId" clId="{832C6FBD-D7BA-467B-9251-765A8B33F9CA}" dt="2024-08-13T11:42:07.246" v="1016"/>
          <ac:inkMkLst>
            <pc:docMk/>
            <pc:sldMk cId="3508071127" sldId="259"/>
            <ac:inkMk id="2060" creationId="{ABBD39AF-53F3-4B67-ECC5-6C05195846C8}"/>
          </ac:inkMkLst>
        </pc:inkChg>
        <pc:inkChg chg="add mod">
          <ac:chgData name="Danielle Moosajee" userId="bc3dd2a9c4f0d304" providerId="LiveId" clId="{832C6FBD-D7BA-467B-9251-765A8B33F9CA}" dt="2024-08-13T11:42:07.246" v="1016"/>
          <ac:inkMkLst>
            <pc:docMk/>
            <pc:sldMk cId="3508071127" sldId="259"/>
            <ac:inkMk id="2062" creationId="{AFB76992-3484-FB9D-F0A7-06B872687092}"/>
          </ac:inkMkLst>
        </pc:inkChg>
        <pc:inkChg chg="add mod">
          <ac:chgData name="Danielle Moosajee" userId="bc3dd2a9c4f0d304" providerId="LiveId" clId="{832C6FBD-D7BA-467B-9251-765A8B33F9CA}" dt="2024-08-13T11:42:07.246" v="1016"/>
          <ac:inkMkLst>
            <pc:docMk/>
            <pc:sldMk cId="3508071127" sldId="259"/>
            <ac:inkMk id="2063" creationId="{AC87FA52-ECED-6384-1C4C-C78E59CA3D27}"/>
          </ac:inkMkLst>
        </pc:inkChg>
        <pc:inkChg chg="add mod">
          <ac:chgData name="Danielle Moosajee" userId="bc3dd2a9c4f0d304" providerId="LiveId" clId="{832C6FBD-D7BA-467B-9251-765A8B33F9CA}" dt="2024-08-13T11:42:07.246" v="1016"/>
          <ac:inkMkLst>
            <pc:docMk/>
            <pc:sldMk cId="3508071127" sldId="259"/>
            <ac:inkMk id="2064" creationId="{42821EC6-008F-1197-951A-7B033B62C72E}"/>
          </ac:inkMkLst>
        </pc:inkChg>
        <pc:inkChg chg="add mod">
          <ac:chgData name="Danielle Moosajee" userId="bc3dd2a9c4f0d304" providerId="LiveId" clId="{832C6FBD-D7BA-467B-9251-765A8B33F9CA}" dt="2024-08-13T11:42:07.246" v="1016"/>
          <ac:inkMkLst>
            <pc:docMk/>
            <pc:sldMk cId="3508071127" sldId="259"/>
            <ac:inkMk id="2065" creationId="{1485622B-67F8-1434-10AD-D076AD51BADA}"/>
          </ac:inkMkLst>
        </pc:inkChg>
        <pc:inkChg chg="add mod">
          <ac:chgData name="Danielle Moosajee" userId="bc3dd2a9c4f0d304" providerId="LiveId" clId="{832C6FBD-D7BA-467B-9251-765A8B33F9CA}" dt="2024-08-13T11:42:07.246" v="1016"/>
          <ac:inkMkLst>
            <pc:docMk/>
            <pc:sldMk cId="3508071127" sldId="259"/>
            <ac:inkMk id="2066" creationId="{339F5AED-B851-9CCE-337E-2CF5B7398DE8}"/>
          </ac:inkMkLst>
        </pc:inkChg>
        <pc:inkChg chg="add mod">
          <ac:chgData name="Danielle Moosajee" userId="bc3dd2a9c4f0d304" providerId="LiveId" clId="{832C6FBD-D7BA-467B-9251-765A8B33F9CA}" dt="2024-08-13T11:42:07.246" v="1016"/>
          <ac:inkMkLst>
            <pc:docMk/>
            <pc:sldMk cId="3508071127" sldId="259"/>
            <ac:inkMk id="2067" creationId="{A63821BC-16E3-CE8C-CC48-CBE23B7C063E}"/>
          </ac:inkMkLst>
        </pc:inkChg>
        <pc:inkChg chg="add mod">
          <ac:chgData name="Danielle Moosajee" userId="bc3dd2a9c4f0d304" providerId="LiveId" clId="{832C6FBD-D7BA-467B-9251-765A8B33F9CA}" dt="2024-08-13T11:42:07.246" v="1016"/>
          <ac:inkMkLst>
            <pc:docMk/>
            <pc:sldMk cId="3508071127" sldId="259"/>
            <ac:inkMk id="2068" creationId="{1B5BD317-89DD-ACA8-D46F-BC34BF5DD5B0}"/>
          </ac:inkMkLst>
        </pc:inkChg>
        <pc:inkChg chg="add mod">
          <ac:chgData name="Danielle Moosajee" userId="bc3dd2a9c4f0d304" providerId="LiveId" clId="{832C6FBD-D7BA-467B-9251-765A8B33F9CA}" dt="2024-08-13T11:42:07.246" v="1016"/>
          <ac:inkMkLst>
            <pc:docMk/>
            <pc:sldMk cId="3508071127" sldId="259"/>
            <ac:inkMk id="2069" creationId="{AA76DCDB-B507-43BC-8DF9-CA919E445999}"/>
          </ac:inkMkLst>
        </pc:inkChg>
        <pc:inkChg chg="add mod">
          <ac:chgData name="Danielle Moosajee" userId="bc3dd2a9c4f0d304" providerId="LiveId" clId="{832C6FBD-D7BA-467B-9251-765A8B33F9CA}" dt="2024-08-13T11:42:07.246" v="1016"/>
          <ac:inkMkLst>
            <pc:docMk/>
            <pc:sldMk cId="3508071127" sldId="259"/>
            <ac:inkMk id="2070" creationId="{1ADBF67D-85F2-4E50-EAA5-BB4931742220}"/>
          </ac:inkMkLst>
        </pc:inkChg>
        <pc:inkChg chg="add mod">
          <ac:chgData name="Danielle Moosajee" userId="bc3dd2a9c4f0d304" providerId="LiveId" clId="{832C6FBD-D7BA-467B-9251-765A8B33F9CA}" dt="2024-08-13T11:42:07.246" v="1016"/>
          <ac:inkMkLst>
            <pc:docMk/>
            <pc:sldMk cId="3508071127" sldId="259"/>
            <ac:inkMk id="2071" creationId="{FC92E48D-E81E-838E-BE4A-5573BD918FC5}"/>
          </ac:inkMkLst>
        </pc:inkChg>
        <pc:inkChg chg="add mod">
          <ac:chgData name="Danielle Moosajee" userId="bc3dd2a9c4f0d304" providerId="LiveId" clId="{832C6FBD-D7BA-467B-9251-765A8B33F9CA}" dt="2024-08-13T11:42:15.224" v="1031"/>
          <ac:inkMkLst>
            <pc:docMk/>
            <pc:sldMk cId="3508071127" sldId="259"/>
            <ac:inkMk id="2073" creationId="{6BF02A1D-3C41-FB50-24FF-948A2FFC0F47}"/>
          </ac:inkMkLst>
        </pc:inkChg>
        <pc:inkChg chg="add mod">
          <ac:chgData name="Danielle Moosajee" userId="bc3dd2a9c4f0d304" providerId="LiveId" clId="{832C6FBD-D7BA-467B-9251-765A8B33F9CA}" dt="2024-08-13T11:42:15.224" v="1031"/>
          <ac:inkMkLst>
            <pc:docMk/>
            <pc:sldMk cId="3508071127" sldId="259"/>
            <ac:inkMk id="2074" creationId="{966CC665-5057-5FB0-7880-86196B562C17}"/>
          </ac:inkMkLst>
        </pc:inkChg>
        <pc:inkChg chg="add mod">
          <ac:chgData name="Danielle Moosajee" userId="bc3dd2a9c4f0d304" providerId="LiveId" clId="{832C6FBD-D7BA-467B-9251-765A8B33F9CA}" dt="2024-08-13T11:42:15.224" v="1031"/>
          <ac:inkMkLst>
            <pc:docMk/>
            <pc:sldMk cId="3508071127" sldId="259"/>
            <ac:inkMk id="2075" creationId="{5D86E2F3-4E60-D789-531E-EA7133AF104F}"/>
          </ac:inkMkLst>
        </pc:inkChg>
        <pc:inkChg chg="add mod">
          <ac:chgData name="Danielle Moosajee" userId="bc3dd2a9c4f0d304" providerId="LiveId" clId="{832C6FBD-D7BA-467B-9251-765A8B33F9CA}" dt="2024-08-13T11:42:15.224" v="1031"/>
          <ac:inkMkLst>
            <pc:docMk/>
            <pc:sldMk cId="3508071127" sldId="259"/>
            <ac:inkMk id="2076" creationId="{103D5419-1E01-A16A-B4B5-0C8B83617339}"/>
          </ac:inkMkLst>
        </pc:inkChg>
        <pc:inkChg chg="add mod">
          <ac:chgData name="Danielle Moosajee" userId="bc3dd2a9c4f0d304" providerId="LiveId" clId="{832C6FBD-D7BA-467B-9251-765A8B33F9CA}" dt="2024-08-13T11:42:15.224" v="1031"/>
          <ac:inkMkLst>
            <pc:docMk/>
            <pc:sldMk cId="3508071127" sldId="259"/>
            <ac:inkMk id="2077" creationId="{D246B13F-3234-AB82-0A66-569790695556}"/>
          </ac:inkMkLst>
        </pc:inkChg>
        <pc:inkChg chg="add mod">
          <ac:chgData name="Danielle Moosajee" userId="bc3dd2a9c4f0d304" providerId="LiveId" clId="{832C6FBD-D7BA-467B-9251-765A8B33F9CA}" dt="2024-08-13T11:42:15.224" v="1031"/>
          <ac:inkMkLst>
            <pc:docMk/>
            <pc:sldMk cId="3508071127" sldId="259"/>
            <ac:inkMk id="2078" creationId="{6328ED69-394A-EA88-847E-0D2C804E9837}"/>
          </ac:inkMkLst>
        </pc:inkChg>
        <pc:inkChg chg="add mod">
          <ac:chgData name="Danielle Moosajee" userId="bc3dd2a9c4f0d304" providerId="LiveId" clId="{832C6FBD-D7BA-467B-9251-765A8B33F9CA}" dt="2024-08-13T11:42:15.224" v="1031"/>
          <ac:inkMkLst>
            <pc:docMk/>
            <pc:sldMk cId="3508071127" sldId="259"/>
            <ac:inkMk id="2080" creationId="{D60D6969-F14F-940A-C739-9DA74F202FF9}"/>
          </ac:inkMkLst>
        </pc:inkChg>
        <pc:inkChg chg="add mod">
          <ac:chgData name="Danielle Moosajee" userId="bc3dd2a9c4f0d304" providerId="LiveId" clId="{832C6FBD-D7BA-467B-9251-765A8B33F9CA}" dt="2024-08-13T11:42:15.224" v="1031"/>
          <ac:inkMkLst>
            <pc:docMk/>
            <pc:sldMk cId="3508071127" sldId="259"/>
            <ac:inkMk id="2081" creationId="{E3E5900B-0A31-DA45-A873-91543ACD52E7}"/>
          </ac:inkMkLst>
        </pc:inkChg>
        <pc:inkChg chg="add mod">
          <ac:chgData name="Danielle Moosajee" userId="bc3dd2a9c4f0d304" providerId="LiveId" clId="{832C6FBD-D7BA-467B-9251-765A8B33F9CA}" dt="2024-08-13T11:42:15.224" v="1031"/>
          <ac:inkMkLst>
            <pc:docMk/>
            <pc:sldMk cId="3508071127" sldId="259"/>
            <ac:inkMk id="2082" creationId="{0744E77D-CB2D-DFDF-08B6-ACD5FF4AEE3B}"/>
          </ac:inkMkLst>
        </pc:inkChg>
        <pc:inkChg chg="add mod">
          <ac:chgData name="Danielle Moosajee" userId="bc3dd2a9c4f0d304" providerId="LiveId" clId="{832C6FBD-D7BA-467B-9251-765A8B33F9CA}" dt="2024-08-13T11:42:15.224" v="1031"/>
          <ac:inkMkLst>
            <pc:docMk/>
            <pc:sldMk cId="3508071127" sldId="259"/>
            <ac:inkMk id="2083" creationId="{1898935F-AA86-A000-1068-791245FCD995}"/>
          </ac:inkMkLst>
        </pc:inkChg>
        <pc:inkChg chg="add mod">
          <ac:chgData name="Danielle Moosajee" userId="bc3dd2a9c4f0d304" providerId="LiveId" clId="{832C6FBD-D7BA-467B-9251-765A8B33F9CA}" dt="2024-08-13T11:42:15.224" v="1031"/>
          <ac:inkMkLst>
            <pc:docMk/>
            <pc:sldMk cId="3508071127" sldId="259"/>
            <ac:inkMk id="2084" creationId="{64DE9A50-6F91-791C-88FF-38ADB96AC46C}"/>
          </ac:inkMkLst>
        </pc:inkChg>
        <pc:inkChg chg="add mod">
          <ac:chgData name="Danielle Moosajee" userId="bc3dd2a9c4f0d304" providerId="LiveId" clId="{832C6FBD-D7BA-467B-9251-765A8B33F9CA}" dt="2024-08-13T11:42:15.224" v="1031"/>
          <ac:inkMkLst>
            <pc:docMk/>
            <pc:sldMk cId="3508071127" sldId="259"/>
            <ac:inkMk id="2085" creationId="{D6EB7036-A88E-5D18-4B85-C181A6825682}"/>
          </ac:inkMkLst>
        </pc:inkChg>
        <pc:inkChg chg="add mod">
          <ac:chgData name="Danielle Moosajee" userId="bc3dd2a9c4f0d304" providerId="LiveId" clId="{832C6FBD-D7BA-467B-9251-765A8B33F9CA}" dt="2024-08-13T11:42:15.224" v="1031"/>
          <ac:inkMkLst>
            <pc:docMk/>
            <pc:sldMk cId="3508071127" sldId="259"/>
            <ac:inkMk id="2086" creationId="{0EC492E1-25E0-6A14-1DB0-332DDB78DF96}"/>
          </ac:inkMkLst>
        </pc:inkChg>
        <pc:inkChg chg="add mod">
          <ac:chgData name="Danielle Moosajee" userId="bc3dd2a9c4f0d304" providerId="LiveId" clId="{832C6FBD-D7BA-467B-9251-765A8B33F9CA}" dt="2024-08-13T11:42:56.203" v="1069"/>
          <ac:inkMkLst>
            <pc:docMk/>
            <pc:sldMk cId="3508071127" sldId="259"/>
            <ac:inkMk id="2088" creationId="{0D47EEE8-DD0E-156D-14FF-9D4A43183EDC}"/>
          </ac:inkMkLst>
        </pc:inkChg>
        <pc:inkChg chg="add mod">
          <ac:chgData name="Danielle Moosajee" userId="bc3dd2a9c4f0d304" providerId="LiveId" clId="{832C6FBD-D7BA-467B-9251-765A8B33F9CA}" dt="2024-08-13T11:42:56.203" v="1069"/>
          <ac:inkMkLst>
            <pc:docMk/>
            <pc:sldMk cId="3508071127" sldId="259"/>
            <ac:inkMk id="2089" creationId="{4658C5C5-4745-8DCD-06EC-D0F79014C345}"/>
          </ac:inkMkLst>
        </pc:inkChg>
        <pc:inkChg chg="add mod">
          <ac:chgData name="Danielle Moosajee" userId="bc3dd2a9c4f0d304" providerId="LiveId" clId="{832C6FBD-D7BA-467B-9251-765A8B33F9CA}" dt="2024-08-13T11:42:56.203" v="1069"/>
          <ac:inkMkLst>
            <pc:docMk/>
            <pc:sldMk cId="3508071127" sldId="259"/>
            <ac:inkMk id="2090" creationId="{66CFF190-14BF-DBF5-9946-CB13C24ABE2A}"/>
          </ac:inkMkLst>
        </pc:inkChg>
        <pc:inkChg chg="add mod">
          <ac:chgData name="Danielle Moosajee" userId="bc3dd2a9c4f0d304" providerId="LiveId" clId="{832C6FBD-D7BA-467B-9251-765A8B33F9CA}" dt="2024-08-13T11:42:56.203" v="1069"/>
          <ac:inkMkLst>
            <pc:docMk/>
            <pc:sldMk cId="3508071127" sldId="259"/>
            <ac:inkMk id="2091" creationId="{04C80EE4-BBCB-D875-0ED7-8F3EA4F4B964}"/>
          </ac:inkMkLst>
        </pc:inkChg>
        <pc:inkChg chg="add mod">
          <ac:chgData name="Danielle Moosajee" userId="bc3dd2a9c4f0d304" providerId="LiveId" clId="{832C6FBD-D7BA-467B-9251-765A8B33F9CA}" dt="2024-08-13T11:42:56.203" v="1069"/>
          <ac:inkMkLst>
            <pc:docMk/>
            <pc:sldMk cId="3508071127" sldId="259"/>
            <ac:inkMk id="2092" creationId="{0AC168CA-6663-C07B-315D-6812E2855428}"/>
          </ac:inkMkLst>
        </pc:inkChg>
        <pc:inkChg chg="add mod">
          <ac:chgData name="Danielle Moosajee" userId="bc3dd2a9c4f0d304" providerId="LiveId" clId="{832C6FBD-D7BA-467B-9251-765A8B33F9CA}" dt="2024-08-13T11:42:56.203" v="1069"/>
          <ac:inkMkLst>
            <pc:docMk/>
            <pc:sldMk cId="3508071127" sldId="259"/>
            <ac:inkMk id="2093" creationId="{9C9B61CD-CA1C-E727-1CC1-14458D25AFA8}"/>
          </ac:inkMkLst>
        </pc:inkChg>
        <pc:inkChg chg="add mod">
          <ac:chgData name="Danielle Moosajee" userId="bc3dd2a9c4f0d304" providerId="LiveId" clId="{832C6FBD-D7BA-467B-9251-765A8B33F9CA}" dt="2024-08-13T11:42:56.203" v="1069"/>
          <ac:inkMkLst>
            <pc:docMk/>
            <pc:sldMk cId="3508071127" sldId="259"/>
            <ac:inkMk id="2094" creationId="{95617B60-3D22-E88B-4C0E-56BF4AAB8776}"/>
          </ac:inkMkLst>
        </pc:inkChg>
        <pc:inkChg chg="add mod">
          <ac:chgData name="Danielle Moosajee" userId="bc3dd2a9c4f0d304" providerId="LiveId" clId="{832C6FBD-D7BA-467B-9251-765A8B33F9CA}" dt="2024-08-13T11:42:56.203" v="1069"/>
          <ac:inkMkLst>
            <pc:docMk/>
            <pc:sldMk cId="3508071127" sldId="259"/>
            <ac:inkMk id="2095" creationId="{9B00DE07-3426-E4FF-033A-78C90A417978}"/>
          </ac:inkMkLst>
        </pc:inkChg>
        <pc:inkChg chg="add mod">
          <ac:chgData name="Danielle Moosajee" userId="bc3dd2a9c4f0d304" providerId="LiveId" clId="{832C6FBD-D7BA-467B-9251-765A8B33F9CA}" dt="2024-08-13T11:42:56.203" v="1069"/>
          <ac:inkMkLst>
            <pc:docMk/>
            <pc:sldMk cId="3508071127" sldId="259"/>
            <ac:inkMk id="2096" creationId="{F5B73F90-F3CB-85DA-678A-42FD4B8827AB}"/>
          </ac:inkMkLst>
        </pc:inkChg>
        <pc:inkChg chg="add mod">
          <ac:chgData name="Danielle Moosajee" userId="bc3dd2a9c4f0d304" providerId="LiveId" clId="{832C6FBD-D7BA-467B-9251-765A8B33F9CA}" dt="2024-08-13T11:42:56.203" v="1069"/>
          <ac:inkMkLst>
            <pc:docMk/>
            <pc:sldMk cId="3508071127" sldId="259"/>
            <ac:inkMk id="2097" creationId="{3CB6B9A2-C138-8CF8-D30D-2EF05834DF0E}"/>
          </ac:inkMkLst>
        </pc:inkChg>
        <pc:inkChg chg="add mod">
          <ac:chgData name="Danielle Moosajee" userId="bc3dd2a9c4f0d304" providerId="LiveId" clId="{832C6FBD-D7BA-467B-9251-765A8B33F9CA}" dt="2024-08-13T11:42:56.203" v="1069"/>
          <ac:inkMkLst>
            <pc:docMk/>
            <pc:sldMk cId="3508071127" sldId="259"/>
            <ac:inkMk id="2098" creationId="{85BF20FE-74E9-CDFF-C8DA-EF96E70C1102}"/>
          </ac:inkMkLst>
        </pc:inkChg>
        <pc:inkChg chg="add mod">
          <ac:chgData name="Danielle Moosajee" userId="bc3dd2a9c4f0d304" providerId="LiveId" clId="{832C6FBD-D7BA-467B-9251-765A8B33F9CA}" dt="2024-08-13T11:42:56.203" v="1069"/>
          <ac:inkMkLst>
            <pc:docMk/>
            <pc:sldMk cId="3508071127" sldId="259"/>
            <ac:inkMk id="2099" creationId="{97F624BA-5DF3-811E-D522-99E150E4A2D2}"/>
          </ac:inkMkLst>
        </pc:inkChg>
        <pc:inkChg chg="add mod">
          <ac:chgData name="Danielle Moosajee" userId="bc3dd2a9c4f0d304" providerId="LiveId" clId="{832C6FBD-D7BA-467B-9251-765A8B33F9CA}" dt="2024-08-13T11:42:56.203" v="1069"/>
          <ac:inkMkLst>
            <pc:docMk/>
            <pc:sldMk cId="3508071127" sldId="259"/>
            <ac:inkMk id="2100" creationId="{6945937D-42D1-7E2C-1358-FA8B85DFC634}"/>
          </ac:inkMkLst>
        </pc:inkChg>
        <pc:inkChg chg="add mod">
          <ac:chgData name="Danielle Moosajee" userId="bc3dd2a9c4f0d304" providerId="LiveId" clId="{832C6FBD-D7BA-467B-9251-765A8B33F9CA}" dt="2024-08-13T11:42:56.203" v="1069"/>
          <ac:inkMkLst>
            <pc:docMk/>
            <pc:sldMk cId="3508071127" sldId="259"/>
            <ac:inkMk id="2101" creationId="{26C556E7-EAC9-EEC5-8574-9953296DA8F7}"/>
          </ac:inkMkLst>
        </pc:inkChg>
        <pc:inkChg chg="add mod">
          <ac:chgData name="Danielle Moosajee" userId="bc3dd2a9c4f0d304" providerId="LiveId" clId="{832C6FBD-D7BA-467B-9251-765A8B33F9CA}" dt="2024-08-13T11:42:56.203" v="1069"/>
          <ac:inkMkLst>
            <pc:docMk/>
            <pc:sldMk cId="3508071127" sldId="259"/>
            <ac:inkMk id="2102" creationId="{E3167E0A-A710-71FC-1967-EC552129D3E2}"/>
          </ac:inkMkLst>
        </pc:inkChg>
        <pc:inkChg chg="add mod">
          <ac:chgData name="Danielle Moosajee" userId="bc3dd2a9c4f0d304" providerId="LiveId" clId="{832C6FBD-D7BA-467B-9251-765A8B33F9CA}" dt="2024-08-13T11:42:56.203" v="1069"/>
          <ac:inkMkLst>
            <pc:docMk/>
            <pc:sldMk cId="3508071127" sldId="259"/>
            <ac:inkMk id="2103" creationId="{490A6522-0653-CEE3-5B0C-8005E270009A}"/>
          </ac:inkMkLst>
        </pc:inkChg>
        <pc:inkChg chg="add mod">
          <ac:chgData name="Danielle Moosajee" userId="bc3dd2a9c4f0d304" providerId="LiveId" clId="{832C6FBD-D7BA-467B-9251-765A8B33F9CA}" dt="2024-08-13T11:42:56.203" v="1069"/>
          <ac:inkMkLst>
            <pc:docMk/>
            <pc:sldMk cId="3508071127" sldId="259"/>
            <ac:inkMk id="2104" creationId="{E511C7F2-D965-1FCD-38D3-F28EB118885E}"/>
          </ac:inkMkLst>
        </pc:inkChg>
        <pc:inkChg chg="add mod">
          <ac:chgData name="Danielle Moosajee" userId="bc3dd2a9c4f0d304" providerId="LiveId" clId="{832C6FBD-D7BA-467B-9251-765A8B33F9CA}" dt="2024-08-13T11:42:56.203" v="1069"/>
          <ac:inkMkLst>
            <pc:docMk/>
            <pc:sldMk cId="3508071127" sldId="259"/>
            <ac:inkMk id="2105" creationId="{7F58C2CD-6841-B34E-A2BB-7CD4686B4F20}"/>
          </ac:inkMkLst>
        </pc:inkChg>
        <pc:inkChg chg="add mod">
          <ac:chgData name="Danielle Moosajee" userId="bc3dd2a9c4f0d304" providerId="LiveId" clId="{832C6FBD-D7BA-467B-9251-765A8B33F9CA}" dt="2024-08-13T11:42:56.203" v="1069"/>
          <ac:inkMkLst>
            <pc:docMk/>
            <pc:sldMk cId="3508071127" sldId="259"/>
            <ac:inkMk id="2106" creationId="{3611BAC5-5329-FF70-9F66-544FCCAA46A7}"/>
          </ac:inkMkLst>
        </pc:inkChg>
        <pc:inkChg chg="add mod">
          <ac:chgData name="Danielle Moosajee" userId="bc3dd2a9c4f0d304" providerId="LiveId" clId="{832C6FBD-D7BA-467B-9251-765A8B33F9CA}" dt="2024-08-13T11:42:56.203" v="1069"/>
          <ac:inkMkLst>
            <pc:docMk/>
            <pc:sldMk cId="3508071127" sldId="259"/>
            <ac:inkMk id="2107" creationId="{C3C02D13-B3D2-B2A9-69C0-C57DEBB519FC}"/>
          </ac:inkMkLst>
        </pc:inkChg>
        <pc:inkChg chg="add mod">
          <ac:chgData name="Danielle Moosajee" userId="bc3dd2a9c4f0d304" providerId="LiveId" clId="{832C6FBD-D7BA-467B-9251-765A8B33F9CA}" dt="2024-08-13T11:42:56.203" v="1069"/>
          <ac:inkMkLst>
            <pc:docMk/>
            <pc:sldMk cId="3508071127" sldId="259"/>
            <ac:inkMk id="2108" creationId="{3410E1E6-0BF7-2113-9D5E-A34E532DCBB8}"/>
          </ac:inkMkLst>
        </pc:inkChg>
        <pc:cxnChg chg="add mod">
          <ac:chgData name="Danielle Moosajee" userId="bc3dd2a9c4f0d304" providerId="LiveId" clId="{832C6FBD-D7BA-467B-9251-765A8B33F9CA}" dt="2024-08-21T09:01:40.457" v="2397" actId="1582"/>
          <ac:cxnSpMkLst>
            <pc:docMk/>
            <pc:sldMk cId="3508071127" sldId="259"/>
            <ac:cxnSpMk id="4" creationId="{458D533A-5DC9-D783-EB75-4E9C8DA18674}"/>
          </ac:cxnSpMkLst>
        </pc:cxnChg>
        <pc:cxnChg chg="del">
          <ac:chgData name="Danielle Moosajee" userId="bc3dd2a9c4f0d304" providerId="LiveId" clId="{832C6FBD-D7BA-467B-9251-765A8B33F9CA}" dt="2024-08-13T10:50:07.551" v="262" actId="478"/>
          <ac:cxnSpMkLst>
            <pc:docMk/>
            <pc:sldMk cId="3508071127" sldId="259"/>
            <ac:cxnSpMk id="5" creationId="{00000000-0000-0000-0000-000000000000}"/>
          </ac:cxnSpMkLst>
        </pc:cxnChg>
        <pc:cxnChg chg="add del mod">
          <ac:chgData name="Danielle Moosajee" userId="bc3dd2a9c4f0d304" providerId="LiveId" clId="{832C6FBD-D7BA-467B-9251-765A8B33F9CA}" dt="2024-08-13T11:41:05.727" v="939" actId="478"/>
          <ac:cxnSpMkLst>
            <pc:docMk/>
            <pc:sldMk cId="3508071127" sldId="259"/>
            <ac:cxnSpMk id="9" creationId="{7C015E2B-00A7-4EEB-EEC7-4BB8FCE84C5F}"/>
          </ac:cxnSpMkLst>
        </pc:cxnChg>
        <pc:cxnChg chg="add mod">
          <ac:chgData name="Danielle Moosajee" userId="bc3dd2a9c4f0d304" providerId="LiveId" clId="{832C6FBD-D7BA-467B-9251-765A8B33F9CA}" dt="2024-08-13T11:41:06.745" v="940"/>
          <ac:cxnSpMkLst>
            <pc:docMk/>
            <pc:sldMk cId="3508071127" sldId="259"/>
            <ac:cxnSpMk id="10" creationId="{88FD8E6E-C8BE-95C7-45B8-C729B3020A1D}"/>
          </ac:cxnSpMkLst>
        </pc:cxnChg>
        <pc:cxnChg chg="add mod">
          <ac:chgData name="Danielle Moosajee" userId="bc3dd2a9c4f0d304" providerId="LiveId" clId="{832C6FBD-D7BA-467B-9251-765A8B33F9CA}" dt="2024-08-13T11:41:06.745" v="940"/>
          <ac:cxnSpMkLst>
            <pc:docMk/>
            <pc:sldMk cId="3508071127" sldId="259"/>
            <ac:cxnSpMk id="11" creationId="{9364C1D6-7A26-7F39-E6EA-B6391B02558E}"/>
          </ac:cxnSpMkLst>
        </pc:cxnChg>
        <pc:cxnChg chg="del">
          <ac:chgData name="Danielle Moosajee" userId="bc3dd2a9c4f0d304" providerId="LiveId" clId="{832C6FBD-D7BA-467B-9251-765A8B33F9CA}" dt="2024-08-13T10:50:07.551" v="262" actId="478"/>
          <ac:cxnSpMkLst>
            <pc:docMk/>
            <pc:sldMk cId="3508071127" sldId="259"/>
            <ac:cxnSpMk id="47" creationId="{00000000-0000-0000-0000-000000000000}"/>
          </ac:cxnSpMkLst>
        </pc:cxnChg>
      </pc:sldChg>
      <pc:sldChg chg="del">
        <pc:chgData name="Danielle Moosajee" userId="bc3dd2a9c4f0d304" providerId="LiveId" clId="{832C6FBD-D7BA-467B-9251-765A8B33F9CA}" dt="2024-08-13T10:50:11.225" v="263" actId="47"/>
        <pc:sldMkLst>
          <pc:docMk/>
          <pc:sldMk cId="1915841070" sldId="260"/>
        </pc:sldMkLst>
      </pc:sldChg>
      <pc:sldChg chg="add del">
        <pc:chgData name="Danielle Moosajee" userId="bc3dd2a9c4f0d304" providerId="LiveId" clId="{832C6FBD-D7BA-467B-9251-765A8B33F9CA}" dt="2024-08-13T10:54:33.441" v="525" actId="47"/>
        <pc:sldMkLst>
          <pc:docMk/>
          <pc:sldMk cId="4186608682" sldId="260"/>
        </pc:sldMkLst>
      </pc:sldChg>
      <pc:sldChg chg="add del">
        <pc:chgData name="Danielle Moosajee" userId="bc3dd2a9c4f0d304" providerId="LiveId" clId="{832C6FBD-D7BA-467B-9251-765A8B33F9CA}" dt="2024-08-13T10:54:33.740" v="526" actId="47"/>
        <pc:sldMkLst>
          <pc:docMk/>
          <pc:sldMk cId="1396116895" sldId="261"/>
        </pc:sldMkLst>
      </pc:sldChg>
      <pc:sldChg chg="del">
        <pc:chgData name="Danielle Moosajee" userId="bc3dd2a9c4f0d304" providerId="LiveId" clId="{832C6FBD-D7BA-467B-9251-765A8B33F9CA}" dt="2024-08-13T10:50:11.603" v="264" actId="47"/>
        <pc:sldMkLst>
          <pc:docMk/>
          <pc:sldMk cId="3152976434" sldId="261"/>
        </pc:sldMkLst>
      </pc:sldChg>
      <pc:sldChg chg="add del">
        <pc:chgData name="Danielle Moosajee" userId="bc3dd2a9c4f0d304" providerId="LiveId" clId="{832C6FBD-D7BA-467B-9251-765A8B33F9CA}" dt="2024-08-13T10:54:34.451" v="527" actId="47"/>
        <pc:sldMkLst>
          <pc:docMk/>
          <pc:sldMk cId="2120498079" sldId="262"/>
        </pc:sldMkLst>
      </pc:sldChg>
      <pc:sldChg chg="del">
        <pc:chgData name="Danielle Moosajee" userId="bc3dd2a9c4f0d304" providerId="LiveId" clId="{832C6FBD-D7BA-467B-9251-765A8B33F9CA}" dt="2024-08-13T10:50:11.745" v="265" actId="47"/>
        <pc:sldMkLst>
          <pc:docMk/>
          <pc:sldMk cId="3080705713" sldId="262"/>
        </pc:sldMkLst>
      </pc:sldChg>
      <pc:sldChg chg="addSp delSp modSp add mod modAnim">
        <pc:chgData name="Danielle Moosajee" userId="bc3dd2a9c4f0d304" providerId="LiveId" clId="{832C6FBD-D7BA-467B-9251-765A8B33F9CA}" dt="2024-08-21T09:00:29.338" v="2364"/>
        <pc:sldMkLst>
          <pc:docMk/>
          <pc:sldMk cId="2685119793" sldId="263"/>
        </pc:sldMkLst>
        <pc:spChg chg="add del mod">
          <ac:chgData name="Danielle Moosajee" userId="bc3dd2a9c4f0d304" providerId="LiveId" clId="{832C6FBD-D7BA-467B-9251-765A8B33F9CA}" dt="2024-08-14T11:12:29.966" v="2361" actId="6549"/>
          <ac:spMkLst>
            <pc:docMk/>
            <pc:sldMk cId="2685119793" sldId="263"/>
            <ac:spMk id="3" creationId="{0837B6F9-76F3-FEAA-6CA7-D69335445146}"/>
          </ac:spMkLst>
        </pc:spChg>
        <pc:spChg chg="del">
          <ac:chgData name="Danielle Moosajee" userId="bc3dd2a9c4f0d304" providerId="LiveId" clId="{832C6FBD-D7BA-467B-9251-765A8B33F9CA}" dt="2024-08-13T10:50:41.425" v="289" actId="478"/>
          <ac:spMkLst>
            <pc:docMk/>
            <pc:sldMk cId="2685119793" sldId="263"/>
            <ac:spMk id="10" creationId="{98AAD3B4-3857-8CE8-4AA9-072C25191F60}"/>
          </ac:spMkLst>
        </pc:spChg>
        <pc:spChg chg="del">
          <ac:chgData name="Danielle Moosajee" userId="bc3dd2a9c4f0d304" providerId="LiveId" clId="{832C6FBD-D7BA-467B-9251-765A8B33F9CA}" dt="2024-08-13T10:50:41.425" v="289" actId="478"/>
          <ac:spMkLst>
            <pc:docMk/>
            <pc:sldMk cId="2685119793" sldId="263"/>
            <ac:spMk id="11" creationId="{2B3F2F95-91A4-60DD-D6E6-5DB584BE402D}"/>
          </ac:spMkLst>
        </pc:spChg>
        <pc:spChg chg="del">
          <ac:chgData name="Danielle Moosajee" userId="bc3dd2a9c4f0d304" providerId="LiveId" clId="{832C6FBD-D7BA-467B-9251-765A8B33F9CA}" dt="2024-08-13T10:50:41.425" v="289" actId="478"/>
          <ac:spMkLst>
            <pc:docMk/>
            <pc:sldMk cId="2685119793" sldId="263"/>
            <ac:spMk id="12" creationId="{D4555D6D-4EE6-1ACB-3D35-6203B97D5E14}"/>
          </ac:spMkLst>
        </pc:spChg>
        <pc:grpChg chg="add del mod">
          <ac:chgData name="Danielle Moosajee" userId="bc3dd2a9c4f0d304" providerId="LiveId" clId="{832C6FBD-D7BA-467B-9251-765A8B33F9CA}" dt="2024-08-14T11:07:19.097" v="2133" actId="478"/>
          <ac:grpSpMkLst>
            <pc:docMk/>
            <pc:sldMk cId="2685119793" sldId="263"/>
            <ac:grpSpMk id="10" creationId="{A6D40868-5DA3-1344-C4FA-01163BEF05ED}"/>
          </ac:grpSpMkLst>
        </pc:grpChg>
        <pc:grpChg chg="add del mod">
          <ac:chgData name="Danielle Moosajee" userId="bc3dd2a9c4f0d304" providerId="LiveId" clId="{832C6FBD-D7BA-467B-9251-765A8B33F9CA}" dt="2024-08-14T11:07:19.097" v="2133" actId="478"/>
          <ac:grpSpMkLst>
            <pc:docMk/>
            <pc:sldMk cId="2685119793" sldId="263"/>
            <ac:grpSpMk id="11" creationId="{A093E343-219B-CDF7-A4A9-ADD0B14C80EE}"/>
          </ac:grpSpMkLst>
        </pc:grpChg>
        <pc:grpChg chg="add del mod">
          <ac:chgData name="Danielle Moosajee" userId="bc3dd2a9c4f0d304" providerId="LiveId" clId="{832C6FBD-D7BA-467B-9251-765A8B33F9CA}" dt="2024-08-14T11:07:19.097" v="2133" actId="478"/>
          <ac:grpSpMkLst>
            <pc:docMk/>
            <pc:sldMk cId="2685119793" sldId="263"/>
            <ac:grpSpMk id="12" creationId="{80D8982B-D395-4090-FE6F-91F06800403A}"/>
          </ac:grpSpMkLst>
        </pc:grpChg>
        <pc:grpChg chg="mod">
          <ac:chgData name="Danielle Moosajee" userId="bc3dd2a9c4f0d304" providerId="LiveId" clId="{832C6FBD-D7BA-467B-9251-765A8B33F9CA}" dt="2024-08-13T11:25:41.994" v="571" actId="164"/>
          <ac:grpSpMkLst>
            <pc:docMk/>
            <pc:sldMk cId="2685119793" sldId="263"/>
            <ac:grpSpMk id="17" creationId="{5817698B-F1D1-6931-D00D-F5DC96C10E9E}"/>
          </ac:grpSpMkLst>
        </pc:grpChg>
        <pc:grpChg chg="mod">
          <ac:chgData name="Danielle Moosajee" userId="bc3dd2a9c4f0d304" providerId="LiveId" clId="{832C6FBD-D7BA-467B-9251-765A8B33F9CA}" dt="2024-08-13T11:25:41.994" v="571" actId="164"/>
          <ac:grpSpMkLst>
            <pc:docMk/>
            <pc:sldMk cId="2685119793" sldId="263"/>
            <ac:grpSpMk id="32" creationId="{539A8E20-72A0-A4C8-22F9-217CCE279151}"/>
          </ac:grpSpMkLst>
        </pc:grpChg>
        <pc:grpChg chg="mod">
          <ac:chgData name="Danielle Moosajee" userId="bc3dd2a9c4f0d304" providerId="LiveId" clId="{832C6FBD-D7BA-467B-9251-765A8B33F9CA}" dt="2024-08-13T11:25:41.994" v="571" actId="164"/>
          <ac:grpSpMkLst>
            <pc:docMk/>
            <pc:sldMk cId="2685119793" sldId="263"/>
            <ac:grpSpMk id="33" creationId="{5E977287-F3A1-92D2-9BE6-FA84EC012C90}"/>
          </ac:grpSpMkLst>
        </pc:grpChg>
        <pc:grpChg chg="mod">
          <ac:chgData name="Danielle Moosajee" userId="bc3dd2a9c4f0d304" providerId="LiveId" clId="{832C6FBD-D7BA-467B-9251-765A8B33F9CA}" dt="2024-08-13T11:25:47.213" v="572" actId="164"/>
          <ac:grpSpMkLst>
            <pc:docMk/>
            <pc:sldMk cId="2685119793" sldId="263"/>
            <ac:grpSpMk id="46" creationId="{DB6B2C3F-C553-3E74-555F-2D50FEA59457}"/>
          </ac:grpSpMkLst>
        </pc:grpChg>
        <pc:grpChg chg="mod">
          <ac:chgData name="Danielle Moosajee" userId="bc3dd2a9c4f0d304" providerId="LiveId" clId="{832C6FBD-D7BA-467B-9251-765A8B33F9CA}" dt="2024-08-13T11:25:47.213" v="572" actId="164"/>
          <ac:grpSpMkLst>
            <pc:docMk/>
            <pc:sldMk cId="2685119793" sldId="263"/>
            <ac:grpSpMk id="47" creationId="{373192F3-AA5C-31A0-79D4-A48EAD7EE55E}"/>
          </ac:grpSpMkLst>
        </pc:grpChg>
        <pc:grpChg chg="mod">
          <ac:chgData name="Danielle Moosajee" userId="bc3dd2a9c4f0d304" providerId="LiveId" clId="{832C6FBD-D7BA-467B-9251-765A8B33F9CA}" dt="2024-08-13T11:25:47.213" v="572" actId="164"/>
          <ac:grpSpMkLst>
            <pc:docMk/>
            <pc:sldMk cId="2685119793" sldId="263"/>
            <ac:grpSpMk id="63" creationId="{8EE29693-A987-92D9-8AF3-8C554AB8F0DA}"/>
          </ac:grpSpMkLst>
        </pc:grpChg>
        <pc:grpChg chg="mod">
          <ac:chgData name="Danielle Moosajee" userId="bc3dd2a9c4f0d304" providerId="LiveId" clId="{832C6FBD-D7BA-467B-9251-765A8B33F9CA}" dt="2024-08-13T11:25:50.658" v="573" actId="164"/>
          <ac:grpSpMkLst>
            <pc:docMk/>
            <pc:sldMk cId="2685119793" sldId="263"/>
            <ac:grpSpMk id="76" creationId="{295CA952-8115-D99C-0A7A-E080B36767B5}"/>
          </ac:grpSpMkLst>
        </pc:grpChg>
        <pc:grpChg chg="mod">
          <ac:chgData name="Danielle Moosajee" userId="bc3dd2a9c4f0d304" providerId="LiveId" clId="{832C6FBD-D7BA-467B-9251-765A8B33F9CA}" dt="2024-08-13T11:25:50.658" v="573" actId="164"/>
          <ac:grpSpMkLst>
            <pc:docMk/>
            <pc:sldMk cId="2685119793" sldId="263"/>
            <ac:grpSpMk id="77" creationId="{F6278BE1-ED6A-C2DB-9F33-20FD78460237}"/>
          </ac:grpSpMkLst>
        </pc:grpChg>
        <pc:grpChg chg="mod">
          <ac:chgData name="Danielle Moosajee" userId="bc3dd2a9c4f0d304" providerId="LiveId" clId="{832C6FBD-D7BA-467B-9251-765A8B33F9CA}" dt="2024-08-13T11:25:50.658" v="573" actId="164"/>
          <ac:grpSpMkLst>
            <pc:docMk/>
            <pc:sldMk cId="2685119793" sldId="263"/>
            <ac:grpSpMk id="91" creationId="{1874CAE7-7D55-58DF-13BD-3220CE0BB426}"/>
          </ac:grpSpMkLst>
        </pc:grpChg>
        <pc:grpChg chg="mod">
          <ac:chgData name="Danielle Moosajee" userId="bc3dd2a9c4f0d304" providerId="LiveId" clId="{832C6FBD-D7BA-467B-9251-765A8B33F9CA}" dt="2024-08-13T11:25:54.125" v="574" actId="164"/>
          <ac:grpSpMkLst>
            <pc:docMk/>
            <pc:sldMk cId="2685119793" sldId="263"/>
            <ac:grpSpMk id="124" creationId="{0C71CF5D-2292-2CEF-ACD4-B3DB01863EBC}"/>
          </ac:grpSpMkLst>
        </pc:grpChg>
        <pc:grpChg chg="mod">
          <ac:chgData name="Danielle Moosajee" userId="bc3dd2a9c4f0d304" providerId="LiveId" clId="{832C6FBD-D7BA-467B-9251-765A8B33F9CA}" dt="2024-08-13T11:25:54.125" v="574" actId="164"/>
          <ac:grpSpMkLst>
            <pc:docMk/>
            <pc:sldMk cId="2685119793" sldId="263"/>
            <ac:grpSpMk id="125" creationId="{4783C765-DC49-9270-BFA6-162BE6D7084D}"/>
          </ac:grpSpMkLst>
        </pc:grpChg>
        <pc:grpChg chg="mod">
          <ac:chgData name="Danielle Moosajee" userId="bc3dd2a9c4f0d304" providerId="LiveId" clId="{832C6FBD-D7BA-467B-9251-765A8B33F9CA}" dt="2024-08-13T11:25:54.125" v="574" actId="164"/>
          <ac:grpSpMkLst>
            <pc:docMk/>
            <pc:sldMk cId="2685119793" sldId="263"/>
            <ac:grpSpMk id="126" creationId="{85977F9A-2004-D4E4-EEEF-83D366B07332}"/>
          </ac:grpSpMkLst>
        </pc:grpChg>
        <pc:grpChg chg="mod">
          <ac:chgData name="Danielle Moosajee" userId="bc3dd2a9c4f0d304" providerId="LiveId" clId="{832C6FBD-D7BA-467B-9251-765A8B33F9CA}" dt="2024-08-13T11:25:57.693" v="575" actId="164"/>
          <ac:grpSpMkLst>
            <pc:docMk/>
            <pc:sldMk cId="2685119793" sldId="263"/>
            <ac:grpSpMk id="164" creationId="{AF66A85E-B06F-CDCD-9673-8EA34033EA9B}"/>
          </ac:grpSpMkLst>
        </pc:grpChg>
        <pc:grpChg chg="mod">
          <ac:chgData name="Danielle Moosajee" userId="bc3dd2a9c4f0d304" providerId="LiveId" clId="{832C6FBD-D7BA-467B-9251-765A8B33F9CA}" dt="2024-08-13T11:25:57.693" v="575" actId="164"/>
          <ac:grpSpMkLst>
            <pc:docMk/>
            <pc:sldMk cId="2685119793" sldId="263"/>
            <ac:grpSpMk id="165" creationId="{FC6934F1-E020-819D-F47D-3C90A13E6CF5}"/>
          </ac:grpSpMkLst>
        </pc:grpChg>
        <pc:grpChg chg="mod">
          <ac:chgData name="Danielle Moosajee" userId="bc3dd2a9c4f0d304" providerId="LiveId" clId="{832C6FBD-D7BA-467B-9251-765A8B33F9CA}" dt="2024-08-13T11:25:57.693" v="575" actId="164"/>
          <ac:grpSpMkLst>
            <pc:docMk/>
            <pc:sldMk cId="2685119793" sldId="263"/>
            <ac:grpSpMk id="166" creationId="{CD08FD57-1535-0AF6-87EF-AABADFAA3F78}"/>
          </ac:grpSpMkLst>
        </pc:grpChg>
        <pc:grpChg chg="mod">
          <ac:chgData name="Danielle Moosajee" userId="bc3dd2a9c4f0d304" providerId="LiveId" clId="{832C6FBD-D7BA-467B-9251-765A8B33F9CA}" dt="2024-08-13T11:25:57.693" v="575" actId="164"/>
          <ac:grpSpMkLst>
            <pc:docMk/>
            <pc:sldMk cId="2685119793" sldId="263"/>
            <ac:grpSpMk id="167" creationId="{2CA7A45F-41C3-B34F-8B36-E04E3801DCD5}"/>
          </ac:grpSpMkLst>
        </pc:grpChg>
        <pc:grpChg chg="mod">
          <ac:chgData name="Danielle Moosajee" userId="bc3dd2a9c4f0d304" providerId="LiveId" clId="{832C6FBD-D7BA-467B-9251-765A8B33F9CA}" dt="2024-08-13T11:25:57.693" v="575" actId="164"/>
          <ac:grpSpMkLst>
            <pc:docMk/>
            <pc:sldMk cId="2685119793" sldId="263"/>
            <ac:grpSpMk id="168" creationId="{10A3A3D4-9322-701A-7E42-840153141F4E}"/>
          </ac:grpSpMkLst>
        </pc:grpChg>
        <pc:grpChg chg="mod">
          <ac:chgData name="Danielle Moosajee" userId="bc3dd2a9c4f0d304" providerId="LiveId" clId="{832C6FBD-D7BA-467B-9251-765A8B33F9CA}" dt="2024-08-13T11:25:57.693" v="575" actId="164"/>
          <ac:grpSpMkLst>
            <pc:docMk/>
            <pc:sldMk cId="2685119793" sldId="263"/>
            <ac:grpSpMk id="169" creationId="{CA6EBDC9-DF50-B0CF-EC84-A58A4BD6591C}"/>
          </ac:grpSpMkLst>
        </pc:grpChg>
        <pc:grpChg chg="mod">
          <ac:chgData name="Danielle Moosajee" userId="bc3dd2a9c4f0d304" providerId="LiveId" clId="{832C6FBD-D7BA-467B-9251-765A8B33F9CA}" dt="2024-08-13T11:25:57.693" v="575" actId="164"/>
          <ac:grpSpMkLst>
            <pc:docMk/>
            <pc:sldMk cId="2685119793" sldId="263"/>
            <ac:grpSpMk id="170" creationId="{E6980B28-1B50-8BDE-17C0-51E37E568E12}"/>
          </ac:grpSpMkLst>
        </pc:grpChg>
        <pc:grpChg chg="mod">
          <ac:chgData name="Danielle Moosajee" userId="bc3dd2a9c4f0d304" providerId="LiveId" clId="{832C6FBD-D7BA-467B-9251-765A8B33F9CA}" dt="2024-08-13T11:25:57.693" v="575" actId="164"/>
          <ac:grpSpMkLst>
            <pc:docMk/>
            <pc:sldMk cId="2685119793" sldId="263"/>
            <ac:grpSpMk id="171" creationId="{39A49C28-1551-DC9D-349B-8844B036E01D}"/>
          </ac:grpSpMkLst>
        </pc:grpChg>
        <pc:grpChg chg="del mod">
          <ac:chgData name="Danielle Moosajee" userId="bc3dd2a9c4f0d304" providerId="LiveId" clId="{832C6FBD-D7BA-467B-9251-765A8B33F9CA}" dt="2024-08-13T10:53:41.772" v="490"/>
          <ac:grpSpMkLst>
            <pc:docMk/>
            <pc:sldMk cId="2685119793" sldId="263"/>
            <ac:grpSpMk id="180" creationId="{CF02C355-0867-0FD7-ADFA-EBA80988F471}"/>
          </ac:grpSpMkLst>
        </pc:grpChg>
        <pc:grpChg chg="add del mod">
          <ac:chgData name="Danielle Moosajee" userId="bc3dd2a9c4f0d304" providerId="LiveId" clId="{832C6FBD-D7BA-467B-9251-765A8B33F9CA}" dt="2024-08-14T11:12:14.768" v="2358" actId="478"/>
          <ac:grpSpMkLst>
            <pc:docMk/>
            <pc:sldMk cId="2685119793" sldId="263"/>
            <ac:grpSpMk id="180" creationId="{E663A632-9F56-8BC8-AAE9-18E75A6B7862}"/>
          </ac:grpSpMkLst>
        </pc:grpChg>
        <pc:grpChg chg="mod">
          <ac:chgData name="Danielle Moosajee" userId="bc3dd2a9c4f0d304" providerId="LiveId" clId="{832C6FBD-D7BA-467B-9251-765A8B33F9CA}" dt="2024-08-13T11:26:01.545" v="576" actId="164"/>
          <ac:grpSpMkLst>
            <pc:docMk/>
            <pc:sldMk cId="2685119793" sldId="263"/>
            <ac:grpSpMk id="181" creationId="{5F8DD52B-5DD6-2F5B-0E9B-EAC14931B0ED}"/>
          </ac:grpSpMkLst>
        </pc:grpChg>
        <pc:grpChg chg="mod">
          <ac:chgData name="Danielle Moosajee" userId="bc3dd2a9c4f0d304" providerId="LiveId" clId="{832C6FBD-D7BA-467B-9251-765A8B33F9CA}" dt="2024-08-13T11:26:01.545" v="576" actId="164"/>
          <ac:grpSpMkLst>
            <pc:docMk/>
            <pc:sldMk cId="2685119793" sldId="263"/>
            <ac:grpSpMk id="194" creationId="{89475104-510A-F447-13C4-4AE22ACE284C}"/>
          </ac:grpSpMkLst>
        </pc:grpChg>
        <pc:grpChg chg="mod">
          <ac:chgData name="Danielle Moosajee" userId="bc3dd2a9c4f0d304" providerId="LiveId" clId="{832C6FBD-D7BA-467B-9251-765A8B33F9CA}" dt="2024-08-13T11:26:01.545" v="576" actId="164"/>
          <ac:grpSpMkLst>
            <pc:docMk/>
            <pc:sldMk cId="2685119793" sldId="263"/>
            <ac:grpSpMk id="195" creationId="{F5B862A9-51B3-21CB-81D0-6D1D9258CF57}"/>
          </ac:grpSpMkLst>
        </pc:grpChg>
        <pc:grpChg chg="mod">
          <ac:chgData name="Danielle Moosajee" userId="bc3dd2a9c4f0d304" providerId="LiveId" clId="{832C6FBD-D7BA-467B-9251-765A8B33F9CA}" dt="2024-08-13T11:26:01.545" v="576" actId="164"/>
          <ac:grpSpMkLst>
            <pc:docMk/>
            <pc:sldMk cId="2685119793" sldId="263"/>
            <ac:grpSpMk id="196" creationId="{71E29843-EC71-08DD-A99E-02D3550D3D34}"/>
          </ac:grpSpMkLst>
        </pc:grpChg>
        <pc:grpChg chg="mod">
          <ac:chgData name="Danielle Moosajee" userId="bc3dd2a9c4f0d304" providerId="LiveId" clId="{832C6FBD-D7BA-467B-9251-765A8B33F9CA}" dt="2024-08-13T11:26:01.545" v="576" actId="164"/>
          <ac:grpSpMkLst>
            <pc:docMk/>
            <pc:sldMk cId="2685119793" sldId="263"/>
            <ac:grpSpMk id="198" creationId="{5BBDF980-056C-FFF1-694F-E78C26800410}"/>
          </ac:grpSpMkLst>
        </pc:grpChg>
        <pc:grpChg chg="mod">
          <ac:chgData name="Danielle Moosajee" userId="bc3dd2a9c4f0d304" providerId="LiveId" clId="{832C6FBD-D7BA-467B-9251-765A8B33F9CA}" dt="2024-08-13T11:26:01.545" v="576" actId="164"/>
          <ac:grpSpMkLst>
            <pc:docMk/>
            <pc:sldMk cId="2685119793" sldId="263"/>
            <ac:grpSpMk id="208" creationId="{7E2FD167-605A-F0D6-FC41-80CE61CF9F8F}"/>
          </ac:grpSpMkLst>
        </pc:grpChg>
        <pc:grpChg chg="mod">
          <ac:chgData name="Danielle Moosajee" userId="bc3dd2a9c4f0d304" providerId="LiveId" clId="{832C6FBD-D7BA-467B-9251-765A8B33F9CA}" dt="2024-08-13T11:26:01.545" v="576" actId="164"/>
          <ac:grpSpMkLst>
            <pc:docMk/>
            <pc:sldMk cId="2685119793" sldId="263"/>
            <ac:grpSpMk id="214" creationId="{706248CC-5542-11B3-AEE7-CF2009D134CD}"/>
          </ac:grpSpMkLst>
        </pc:grpChg>
        <pc:grpChg chg="mod">
          <ac:chgData name="Danielle Moosajee" userId="bc3dd2a9c4f0d304" providerId="LiveId" clId="{832C6FBD-D7BA-467B-9251-765A8B33F9CA}" dt="2024-08-13T11:26:01.545" v="576" actId="164"/>
          <ac:grpSpMkLst>
            <pc:docMk/>
            <pc:sldMk cId="2685119793" sldId="263"/>
            <ac:grpSpMk id="226" creationId="{9BC88074-ACBD-9551-FB6D-FDBED26E617F}"/>
          </ac:grpSpMkLst>
        </pc:grpChg>
        <pc:grpChg chg="mod">
          <ac:chgData name="Danielle Moosajee" userId="bc3dd2a9c4f0d304" providerId="LiveId" clId="{832C6FBD-D7BA-467B-9251-765A8B33F9CA}" dt="2024-08-13T11:26:01.545" v="576" actId="164"/>
          <ac:grpSpMkLst>
            <pc:docMk/>
            <pc:sldMk cId="2685119793" sldId="263"/>
            <ac:grpSpMk id="229" creationId="{95541264-5D7B-B8FA-6117-6B2CCED9E2C5}"/>
          </ac:grpSpMkLst>
        </pc:grpChg>
        <pc:grpChg chg="add del mod">
          <ac:chgData name="Danielle Moosajee" userId="bc3dd2a9c4f0d304" providerId="LiveId" clId="{832C6FBD-D7BA-467B-9251-765A8B33F9CA}" dt="2024-08-14T11:12:14.768" v="2358" actId="478"/>
          <ac:grpSpMkLst>
            <pc:docMk/>
            <pc:sldMk cId="2685119793" sldId="263"/>
            <ac:grpSpMk id="230" creationId="{C83C8298-798C-2AF2-001A-4B615B439CB5}"/>
          </ac:grpSpMkLst>
        </pc:grpChg>
        <pc:grpChg chg="add del mod">
          <ac:chgData name="Danielle Moosajee" userId="bc3dd2a9c4f0d304" providerId="LiveId" clId="{832C6FBD-D7BA-467B-9251-765A8B33F9CA}" dt="2024-08-14T11:12:14.768" v="2358" actId="478"/>
          <ac:grpSpMkLst>
            <pc:docMk/>
            <pc:sldMk cId="2685119793" sldId="263"/>
            <ac:grpSpMk id="231" creationId="{33AF6F63-0612-4BF8-BAAA-45AD6DD916DA}"/>
          </ac:grpSpMkLst>
        </pc:grpChg>
        <pc:inkChg chg="add mod">
          <ac:chgData name="Danielle Moosajee" userId="bc3dd2a9c4f0d304" providerId="LiveId" clId="{832C6FBD-D7BA-467B-9251-765A8B33F9CA}" dt="2024-08-13T10:51:22.508" v="314"/>
          <ac:inkMkLst>
            <pc:docMk/>
            <pc:sldMk cId="2685119793" sldId="263"/>
            <ac:inkMk id="2" creationId="{F5FC5D8C-A739-6207-1099-A147C5282E58}"/>
          </ac:inkMkLst>
        </pc:inkChg>
        <pc:inkChg chg="add mod">
          <ac:chgData name="Danielle Moosajee" userId="bc3dd2a9c4f0d304" providerId="LiveId" clId="{832C6FBD-D7BA-467B-9251-765A8B33F9CA}" dt="2024-08-13T10:51:22.508" v="314"/>
          <ac:inkMkLst>
            <pc:docMk/>
            <pc:sldMk cId="2685119793" sldId="263"/>
            <ac:inkMk id="4" creationId="{E6751712-75E6-72D7-E57F-C70E4FA27708}"/>
          </ac:inkMkLst>
        </pc:inkChg>
        <pc:inkChg chg="add mod">
          <ac:chgData name="Danielle Moosajee" userId="bc3dd2a9c4f0d304" providerId="LiveId" clId="{832C6FBD-D7BA-467B-9251-765A8B33F9CA}" dt="2024-08-13T10:51:22.508" v="314"/>
          <ac:inkMkLst>
            <pc:docMk/>
            <pc:sldMk cId="2685119793" sldId="263"/>
            <ac:inkMk id="5" creationId="{ED9A3376-57E6-2222-CA92-1DE4EA9CBFBB}"/>
          </ac:inkMkLst>
        </pc:inkChg>
        <pc:inkChg chg="add mod">
          <ac:chgData name="Danielle Moosajee" userId="bc3dd2a9c4f0d304" providerId="LiveId" clId="{832C6FBD-D7BA-467B-9251-765A8B33F9CA}" dt="2024-08-13T10:51:22.508" v="314"/>
          <ac:inkMkLst>
            <pc:docMk/>
            <pc:sldMk cId="2685119793" sldId="263"/>
            <ac:inkMk id="6" creationId="{E9E83947-9948-9207-178B-0FE31238852E}"/>
          </ac:inkMkLst>
        </pc:inkChg>
        <pc:inkChg chg="add mod">
          <ac:chgData name="Danielle Moosajee" userId="bc3dd2a9c4f0d304" providerId="LiveId" clId="{832C6FBD-D7BA-467B-9251-765A8B33F9CA}" dt="2024-08-13T10:51:22.508" v="314"/>
          <ac:inkMkLst>
            <pc:docMk/>
            <pc:sldMk cId="2685119793" sldId="263"/>
            <ac:inkMk id="7" creationId="{CE99CBB9-CEE7-A475-641D-34F2DEE0C0A6}"/>
          </ac:inkMkLst>
        </pc:inkChg>
        <pc:inkChg chg="add mod">
          <ac:chgData name="Danielle Moosajee" userId="bc3dd2a9c4f0d304" providerId="LiveId" clId="{832C6FBD-D7BA-467B-9251-765A8B33F9CA}" dt="2024-08-13T10:51:22.508" v="314"/>
          <ac:inkMkLst>
            <pc:docMk/>
            <pc:sldMk cId="2685119793" sldId="263"/>
            <ac:inkMk id="8" creationId="{5BFFD112-1116-D365-9F3C-53E4F3130C91}"/>
          </ac:inkMkLst>
        </pc:inkChg>
        <pc:inkChg chg="add mod">
          <ac:chgData name="Danielle Moosajee" userId="bc3dd2a9c4f0d304" providerId="LiveId" clId="{832C6FBD-D7BA-467B-9251-765A8B33F9CA}" dt="2024-08-13T10:51:22.508" v="314"/>
          <ac:inkMkLst>
            <pc:docMk/>
            <pc:sldMk cId="2685119793" sldId="263"/>
            <ac:inkMk id="9" creationId="{21B0F205-D3B9-33BD-7C75-F55149084823}"/>
          </ac:inkMkLst>
        </pc:inkChg>
        <pc:inkChg chg="add mod">
          <ac:chgData name="Danielle Moosajee" userId="bc3dd2a9c4f0d304" providerId="LiveId" clId="{832C6FBD-D7BA-467B-9251-765A8B33F9CA}" dt="2024-08-13T10:51:22.508" v="314"/>
          <ac:inkMkLst>
            <pc:docMk/>
            <pc:sldMk cId="2685119793" sldId="263"/>
            <ac:inkMk id="13" creationId="{1CDC24E5-9EDF-ABF2-EAC1-33C11F3108EB}"/>
          </ac:inkMkLst>
        </pc:inkChg>
        <pc:inkChg chg="add mod">
          <ac:chgData name="Danielle Moosajee" userId="bc3dd2a9c4f0d304" providerId="LiveId" clId="{832C6FBD-D7BA-467B-9251-765A8B33F9CA}" dt="2024-08-13T10:51:22.508" v="314"/>
          <ac:inkMkLst>
            <pc:docMk/>
            <pc:sldMk cId="2685119793" sldId="263"/>
            <ac:inkMk id="14" creationId="{C70B92C5-885F-A7AA-2A6D-4E7E4C114938}"/>
          </ac:inkMkLst>
        </pc:inkChg>
        <pc:inkChg chg="add mod">
          <ac:chgData name="Danielle Moosajee" userId="bc3dd2a9c4f0d304" providerId="LiveId" clId="{832C6FBD-D7BA-467B-9251-765A8B33F9CA}" dt="2024-08-13T11:25:41.994" v="571" actId="164"/>
          <ac:inkMkLst>
            <pc:docMk/>
            <pc:sldMk cId="2685119793" sldId="263"/>
            <ac:inkMk id="15" creationId="{72949106-C480-4388-9EB6-B56AC088FA9D}"/>
          </ac:inkMkLst>
        </pc:inkChg>
        <pc:inkChg chg="add mod">
          <ac:chgData name="Danielle Moosajee" userId="bc3dd2a9c4f0d304" providerId="LiveId" clId="{832C6FBD-D7BA-467B-9251-765A8B33F9CA}" dt="2024-08-13T11:25:41.994" v="571" actId="164"/>
          <ac:inkMkLst>
            <pc:docMk/>
            <pc:sldMk cId="2685119793" sldId="263"/>
            <ac:inkMk id="16" creationId="{D3F4125D-DF2F-144D-1524-9818EC8B5ABC}"/>
          </ac:inkMkLst>
        </pc:inkChg>
        <pc:inkChg chg="add mod">
          <ac:chgData name="Danielle Moosajee" userId="bc3dd2a9c4f0d304" providerId="LiveId" clId="{832C6FBD-D7BA-467B-9251-765A8B33F9CA}" dt="2024-08-13T10:51:29.224" v="329"/>
          <ac:inkMkLst>
            <pc:docMk/>
            <pc:sldMk cId="2685119793" sldId="263"/>
            <ac:inkMk id="18" creationId="{9226680C-F246-197E-F95B-EF636290C1EA}"/>
          </ac:inkMkLst>
        </pc:inkChg>
        <pc:inkChg chg="add mod">
          <ac:chgData name="Danielle Moosajee" userId="bc3dd2a9c4f0d304" providerId="LiveId" clId="{832C6FBD-D7BA-467B-9251-765A8B33F9CA}" dt="2024-08-13T10:51:29.224" v="329"/>
          <ac:inkMkLst>
            <pc:docMk/>
            <pc:sldMk cId="2685119793" sldId="263"/>
            <ac:inkMk id="19" creationId="{055CFBA3-DF7F-F184-69D3-BCBFD5D01FD8}"/>
          </ac:inkMkLst>
        </pc:inkChg>
        <pc:inkChg chg="add mod">
          <ac:chgData name="Danielle Moosajee" userId="bc3dd2a9c4f0d304" providerId="LiveId" clId="{832C6FBD-D7BA-467B-9251-765A8B33F9CA}" dt="2024-08-13T10:51:29.224" v="329"/>
          <ac:inkMkLst>
            <pc:docMk/>
            <pc:sldMk cId="2685119793" sldId="263"/>
            <ac:inkMk id="20" creationId="{909BAB3B-8ACC-4063-3B42-D34B7C245A75}"/>
          </ac:inkMkLst>
        </pc:inkChg>
        <pc:inkChg chg="add mod">
          <ac:chgData name="Danielle Moosajee" userId="bc3dd2a9c4f0d304" providerId="LiveId" clId="{832C6FBD-D7BA-467B-9251-765A8B33F9CA}" dt="2024-08-13T10:51:29.224" v="329"/>
          <ac:inkMkLst>
            <pc:docMk/>
            <pc:sldMk cId="2685119793" sldId="263"/>
            <ac:inkMk id="21" creationId="{D5E1455A-E5C1-B2FF-D680-341DE87CFD5B}"/>
          </ac:inkMkLst>
        </pc:inkChg>
        <pc:inkChg chg="add mod">
          <ac:chgData name="Danielle Moosajee" userId="bc3dd2a9c4f0d304" providerId="LiveId" clId="{832C6FBD-D7BA-467B-9251-765A8B33F9CA}" dt="2024-08-13T10:51:29.224" v="329"/>
          <ac:inkMkLst>
            <pc:docMk/>
            <pc:sldMk cId="2685119793" sldId="263"/>
            <ac:inkMk id="22" creationId="{E1F56711-B4C4-F11F-1DCF-50AF6039038E}"/>
          </ac:inkMkLst>
        </pc:inkChg>
        <pc:inkChg chg="add mod">
          <ac:chgData name="Danielle Moosajee" userId="bc3dd2a9c4f0d304" providerId="LiveId" clId="{832C6FBD-D7BA-467B-9251-765A8B33F9CA}" dt="2024-08-13T10:51:29.224" v="329"/>
          <ac:inkMkLst>
            <pc:docMk/>
            <pc:sldMk cId="2685119793" sldId="263"/>
            <ac:inkMk id="23" creationId="{6ABEB630-62C4-1548-C218-19985B46BA70}"/>
          </ac:inkMkLst>
        </pc:inkChg>
        <pc:inkChg chg="add mod">
          <ac:chgData name="Danielle Moosajee" userId="bc3dd2a9c4f0d304" providerId="LiveId" clId="{832C6FBD-D7BA-467B-9251-765A8B33F9CA}" dt="2024-08-13T10:51:29.224" v="329"/>
          <ac:inkMkLst>
            <pc:docMk/>
            <pc:sldMk cId="2685119793" sldId="263"/>
            <ac:inkMk id="24" creationId="{69F7E7DD-04F2-376A-2185-A40DA37F4128}"/>
          </ac:inkMkLst>
        </pc:inkChg>
        <pc:inkChg chg="add mod">
          <ac:chgData name="Danielle Moosajee" userId="bc3dd2a9c4f0d304" providerId="LiveId" clId="{832C6FBD-D7BA-467B-9251-765A8B33F9CA}" dt="2024-08-13T10:51:29.224" v="329"/>
          <ac:inkMkLst>
            <pc:docMk/>
            <pc:sldMk cId="2685119793" sldId="263"/>
            <ac:inkMk id="25" creationId="{682CC619-515D-92CD-FDB2-38B19D9CCA46}"/>
          </ac:inkMkLst>
        </pc:inkChg>
        <pc:inkChg chg="add mod">
          <ac:chgData name="Danielle Moosajee" userId="bc3dd2a9c4f0d304" providerId="LiveId" clId="{832C6FBD-D7BA-467B-9251-765A8B33F9CA}" dt="2024-08-13T10:51:29.224" v="329"/>
          <ac:inkMkLst>
            <pc:docMk/>
            <pc:sldMk cId="2685119793" sldId="263"/>
            <ac:inkMk id="26" creationId="{E475A93B-E082-15F5-F955-A4CA511994DF}"/>
          </ac:inkMkLst>
        </pc:inkChg>
        <pc:inkChg chg="add mod">
          <ac:chgData name="Danielle Moosajee" userId="bc3dd2a9c4f0d304" providerId="LiveId" clId="{832C6FBD-D7BA-467B-9251-765A8B33F9CA}" dt="2024-08-13T10:51:29.224" v="329"/>
          <ac:inkMkLst>
            <pc:docMk/>
            <pc:sldMk cId="2685119793" sldId="263"/>
            <ac:inkMk id="27" creationId="{A77AC336-7CC0-9C4F-3ED5-A0985B394C6B}"/>
          </ac:inkMkLst>
        </pc:inkChg>
        <pc:inkChg chg="add mod">
          <ac:chgData name="Danielle Moosajee" userId="bc3dd2a9c4f0d304" providerId="LiveId" clId="{832C6FBD-D7BA-467B-9251-765A8B33F9CA}" dt="2024-08-13T10:51:29.224" v="329"/>
          <ac:inkMkLst>
            <pc:docMk/>
            <pc:sldMk cId="2685119793" sldId="263"/>
            <ac:inkMk id="28" creationId="{96336578-F6FD-2964-2282-15CDBB9D25D2}"/>
          </ac:inkMkLst>
        </pc:inkChg>
        <pc:inkChg chg="add mod">
          <ac:chgData name="Danielle Moosajee" userId="bc3dd2a9c4f0d304" providerId="LiveId" clId="{832C6FBD-D7BA-467B-9251-765A8B33F9CA}" dt="2024-08-13T10:51:29.224" v="329"/>
          <ac:inkMkLst>
            <pc:docMk/>
            <pc:sldMk cId="2685119793" sldId="263"/>
            <ac:inkMk id="29" creationId="{2AE10D33-9FFD-828F-8386-00B67D8113CB}"/>
          </ac:inkMkLst>
        </pc:inkChg>
        <pc:inkChg chg="add mod">
          <ac:chgData name="Danielle Moosajee" userId="bc3dd2a9c4f0d304" providerId="LiveId" clId="{832C6FBD-D7BA-467B-9251-765A8B33F9CA}" dt="2024-08-13T10:51:29.224" v="329"/>
          <ac:inkMkLst>
            <pc:docMk/>
            <pc:sldMk cId="2685119793" sldId="263"/>
            <ac:inkMk id="30" creationId="{BE3953BD-CE41-9DE5-9020-DB570D21F8C4}"/>
          </ac:inkMkLst>
        </pc:inkChg>
        <pc:inkChg chg="add mod">
          <ac:chgData name="Danielle Moosajee" userId="bc3dd2a9c4f0d304" providerId="LiveId" clId="{832C6FBD-D7BA-467B-9251-765A8B33F9CA}" dt="2024-08-13T10:51:29.224" v="329"/>
          <ac:inkMkLst>
            <pc:docMk/>
            <pc:sldMk cId="2685119793" sldId="263"/>
            <ac:inkMk id="31" creationId="{E4CC3A87-9D6A-A884-7C0D-827616BF6CF6}"/>
          </ac:inkMkLst>
        </pc:inkChg>
        <pc:inkChg chg="add mod">
          <ac:chgData name="Danielle Moosajee" userId="bc3dd2a9c4f0d304" providerId="LiveId" clId="{832C6FBD-D7BA-467B-9251-765A8B33F9CA}" dt="2024-08-13T10:51:36.078" v="342"/>
          <ac:inkMkLst>
            <pc:docMk/>
            <pc:sldMk cId="2685119793" sldId="263"/>
            <ac:inkMk id="34" creationId="{47DF6CD4-5EBC-D63D-3919-B803CAC05CAB}"/>
          </ac:inkMkLst>
        </pc:inkChg>
        <pc:inkChg chg="add mod">
          <ac:chgData name="Danielle Moosajee" userId="bc3dd2a9c4f0d304" providerId="LiveId" clId="{832C6FBD-D7BA-467B-9251-765A8B33F9CA}" dt="2024-08-13T10:51:36.078" v="342"/>
          <ac:inkMkLst>
            <pc:docMk/>
            <pc:sldMk cId="2685119793" sldId="263"/>
            <ac:inkMk id="35" creationId="{1BEB5B37-B940-9AD2-D361-834843B38A9C}"/>
          </ac:inkMkLst>
        </pc:inkChg>
        <pc:inkChg chg="add mod">
          <ac:chgData name="Danielle Moosajee" userId="bc3dd2a9c4f0d304" providerId="LiveId" clId="{832C6FBD-D7BA-467B-9251-765A8B33F9CA}" dt="2024-08-13T10:51:36.078" v="342"/>
          <ac:inkMkLst>
            <pc:docMk/>
            <pc:sldMk cId="2685119793" sldId="263"/>
            <ac:inkMk id="36" creationId="{658226F9-7AEF-7E2D-1B8C-82FF70846485}"/>
          </ac:inkMkLst>
        </pc:inkChg>
        <pc:inkChg chg="add mod">
          <ac:chgData name="Danielle Moosajee" userId="bc3dd2a9c4f0d304" providerId="LiveId" clId="{832C6FBD-D7BA-467B-9251-765A8B33F9CA}" dt="2024-08-13T10:51:36.078" v="342"/>
          <ac:inkMkLst>
            <pc:docMk/>
            <pc:sldMk cId="2685119793" sldId="263"/>
            <ac:inkMk id="37" creationId="{DBF62448-AEF8-D295-7179-939587301466}"/>
          </ac:inkMkLst>
        </pc:inkChg>
        <pc:inkChg chg="add mod">
          <ac:chgData name="Danielle Moosajee" userId="bc3dd2a9c4f0d304" providerId="LiveId" clId="{832C6FBD-D7BA-467B-9251-765A8B33F9CA}" dt="2024-08-13T10:51:36.078" v="342"/>
          <ac:inkMkLst>
            <pc:docMk/>
            <pc:sldMk cId="2685119793" sldId="263"/>
            <ac:inkMk id="38" creationId="{9B08A7D3-AC3E-7596-0DFC-502E625295CC}"/>
          </ac:inkMkLst>
        </pc:inkChg>
        <pc:inkChg chg="add mod">
          <ac:chgData name="Danielle Moosajee" userId="bc3dd2a9c4f0d304" providerId="LiveId" clId="{832C6FBD-D7BA-467B-9251-765A8B33F9CA}" dt="2024-08-13T10:51:36.078" v="342"/>
          <ac:inkMkLst>
            <pc:docMk/>
            <pc:sldMk cId="2685119793" sldId="263"/>
            <ac:inkMk id="39" creationId="{87410FFF-4CB2-C7F2-068B-B1A560B39C47}"/>
          </ac:inkMkLst>
        </pc:inkChg>
        <pc:inkChg chg="add mod">
          <ac:chgData name="Danielle Moosajee" userId="bc3dd2a9c4f0d304" providerId="LiveId" clId="{832C6FBD-D7BA-467B-9251-765A8B33F9CA}" dt="2024-08-13T10:51:36.078" v="342"/>
          <ac:inkMkLst>
            <pc:docMk/>
            <pc:sldMk cId="2685119793" sldId="263"/>
            <ac:inkMk id="40" creationId="{DF430CAB-4EDE-1233-0626-44727F2C357D}"/>
          </ac:inkMkLst>
        </pc:inkChg>
        <pc:inkChg chg="add mod">
          <ac:chgData name="Danielle Moosajee" userId="bc3dd2a9c4f0d304" providerId="LiveId" clId="{832C6FBD-D7BA-467B-9251-765A8B33F9CA}" dt="2024-08-13T10:51:36.078" v="342"/>
          <ac:inkMkLst>
            <pc:docMk/>
            <pc:sldMk cId="2685119793" sldId="263"/>
            <ac:inkMk id="41" creationId="{61B3A0F5-A149-1669-FED7-642173B5987E}"/>
          </ac:inkMkLst>
        </pc:inkChg>
        <pc:inkChg chg="add mod">
          <ac:chgData name="Danielle Moosajee" userId="bc3dd2a9c4f0d304" providerId="LiveId" clId="{832C6FBD-D7BA-467B-9251-765A8B33F9CA}" dt="2024-08-13T10:51:36.078" v="342"/>
          <ac:inkMkLst>
            <pc:docMk/>
            <pc:sldMk cId="2685119793" sldId="263"/>
            <ac:inkMk id="42" creationId="{D5C2D29B-CBC5-A317-A827-CBF3E55CB3DF}"/>
          </ac:inkMkLst>
        </pc:inkChg>
        <pc:inkChg chg="add mod">
          <ac:chgData name="Danielle Moosajee" userId="bc3dd2a9c4f0d304" providerId="LiveId" clId="{832C6FBD-D7BA-467B-9251-765A8B33F9CA}" dt="2024-08-13T10:51:36.078" v="342"/>
          <ac:inkMkLst>
            <pc:docMk/>
            <pc:sldMk cId="2685119793" sldId="263"/>
            <ac:inkMk id="43" creationId="{E0F53730-49CC-3ACF-C2CE-22BC5F646E80}"/>
          </ac:inkMkLst>
        </pc:inkChg>
        <pc:inkChg chg="add mod">
          <ac:chgData name="Danielle Moosajee" userId="bc3dd2a9c4f0d304" providerId="LiveId" clId="{832C6FBD-D7BA-467B-9251-765A8B33F9CA}" dt="2024-08-13T10:51:36.078" v="342"/>
          <ac:inkMkLst>
            <pc:docMk/>
            <pc:sldMk cId="2685119793" sldId="263"/>
            <ac:inkMk id="44" creationId="{391F86FC-1F16-1164-839A-DCC86851B73C}"/>
          </ac:inkMkLst>
        </pc:inkChg>
        <pc:inkChg chg="add mod">
          <ac:chgData name="Danielle Moosajee" userId="bc3dd2a9c4f0d304" providerId="LiveId" clId="{832C6FBD-D7BA-467B-9251-765A8B33F9CA}" dt="2024-08-13T10:51:36.078" v="342"/>
          <ac:inkMkLst>
            <pc:docMk/>
            <pc:sldMk cId="2685119793" sldId="263"/>
            <ac:inkMk id="45" creationId="{33FBB790-3EFF-0102-6B66-02A699C05FE0}"/>
          </ac:inkMkLst>
        </pc:inkChg>
        <pc:inkChg chg="add mod">
          <ac:chgData name="Danielle Moosajee" userId="bc3dd2a9c4f0d304" providerId="LiveId" clId="{832C6FBD-D7BA-467B-9251-765A8B33F9CA}" dt="2024-08-13T10:51:42.756" v="358"/>
          <ac:inkMkLst>
            <pc:docMk/>
            <pc:sldMk cId="2685119793" sldId="263"/>
            <ac:inkMk id="48" creationId="{C2352BE0-043F-251A-8958-97215043A0F6}"/>
          </ac:inkMkLst>
        </pc:inkChg>
        <pc:inkChg chg="add mod">
          <ac:chgData name="Danielle Moosajee" userId="bc3dd2a9c4f0d304" providerId="LiveId" clId="{832C6FBD-D7BA-467B-9251-765A8B33F9CA}" dt="2024-08-13T10:51:42.756" v="358"/>
          <ac:inkMkLst>
            <pc:docMk/>
            <pc:sldMk cId="2685119793" sldId="263"/>
            <ac:inkMk id="49" creationId="{B042671D-5705-1FB4-6870-3E6705BE61CE}"/>
          </ac:inkMkLst>
        </pc:inkChg>
        <pc:inkChg chg="add mod">
          <ac:chgData name="Danielle Moosajee" userId="bc3dd2a9c4f0d304" providerId="LiveId" clId="{832C6FBD-D7BA-467B-9251-765A8B33F9CA}" dt="2024-08-13T10:51:42.756" v="358"/>
          <ac:inkMkLst>
            <pc:docMk/>
            <pc:sldMk cId="2685119793" sldId="263"/>
            <ac:inkMk id="50" creationId="{5FDEDE8C-2BE7-5F74-FDC9-C34729523213}"/>
          </ac:inkMkLst>
        </pc:inkChg>
        <pc:inkChg chg="add mod">
          <ac:chgData name="Danielle Moosajee" userId="bc3dd2a9c4f0d304" providerId="LiveId" clId="{832C6FBD-D7BA-467B-9251-765A8B33F9CA}" dt="2024-08-13T10:51:42.756" v="358"/>
          <ac:inkMkLst>
            <pc:docMk/>
            <pc:sldMk cId="2685119793" sldId="263"/>
            <ac:inkMk id="51" creationId="{932CEAF5-A223-A07D-6078-34EFD78001D2}"/>
          </ac:inkMkLst>
        </pc:inkChg>
        <pc:inkChg chg="add mod">
          <ac:chgData name="Danielle Moosajee" userId="bc3dd2a9c4f0d304" providerId="LiveId" clId="{832C6FBD-D7BA-467B-9251-765A8B33F9CA}" dt="2024-08-13T10:51:42.756" v="358"/>
          <ac:inkMkLst>
            <pc:docMk/>
            <pc:sldMk cId="2685119793" sldId="263"/>
            <ac:inkMk id="52" creationId="{3CB8EB11-FDE7-F9FD-E7C9-0BFFB9892A6C}"/>
          </ac:inkMkLst>
        </pc:inkChg>
        <pc:inkChg chg="add mod">
          <ac:chgData name="Danielle Moosajee" userId="bc3dd2a9c4f0d304" providerId="LiveId" clId="{832C6FBD-D7BA-467B-9251-765A8B33F9CA}" dt="2024-08-13T10:51:42.756" v="358"/>
          <ac:inkMkLst>
            <pc:docMk/>
            <pc:sldMk cId="2685119793" sldId="263"/>
            <ac:inkMk id="53" creationId="{CD293939-A4AE-7D15-BDEC-2460D168F88D}"/>
          </ac:inkMkLst>
        </pc:inkChg>
        <pc:inkChg chg="add mod">
          <ac:chgData name="Danielle Moosajee" userId="bc3dd2a9c4f0d304" providerId="LiveId" clId="{832C6FBD-D7BA-467B-9251-765A8B33F9CA}" dt="2024-08-13T10:51:42.756" v="358"/>
          <ac:inkMkLst>
            <pc:docMk/>
            <pc:sldMk cId="2685119793" sldId="263"/>
            <ac:inkMk id="54" creationId="{58D159AE-0A49-AC26-F81F-4219682C8695}"/>
          </ac:inkMkLst>
        </pc:inkChg>
        <pc:inkChg chg="add mod">
          <ac:chgData name="Danielle Moosajee" userId="bc3dd2a9c4f0d304" providerId="LiveId" clId="{832C6FBD-D7BA-467B-9251-765A8B33F9CA}" dt="2024-08-13T10:51:42.756" v="358"/>
          <ac:inkMkLst>
            <pc:docMk/>
            <pc:sldMk cId="2685119793" sldId="263"/>
            <ac:inkMk id="55" creationId="{1895EAC7-6E5C-13C1-4E66-BBD291E08F45}"/>
          </ac:inkMkLst>
        </pc:inkChg>
        <pc:inkChg chg="add mod">
          <ac:chgData name="Danielle Moosajee" userId="bc3dd2a9c4f0d304" providerId="LiveId" clId="{832C6FBD-D7BA-467B-9251-765A8B33F9CA}" dt="2024-08-13T10:51:42.756" v="358"/>
          <ac:inkMkLst>
            <pc:docMk/>
            <pc:sldMk cId="2685119793" sldId="263"/>
            <ac:inkMk id="56" creationId="{31875DF7-7C48-A7B1-7DC7-ECEE275854C3}"/>
          </ac:inkMkLst>
        </pc:inkChg>
        <pc:inkChg chg="add mod">
          <ac:chgData name="Danielle Moosajee" userId="bc3dd2a9c4f0d304" providerId="LiveId" clId="{832C6FBD-D7BA-467B-9251-765A8B33F9CA}" dt="2024-08-13T10:51:42.756" v="358"/>
          <ac:inkMkLst>
            <pc:docMk/>
            <pc:sldMk cId="2685119793" sldId="263"/>
            <ac:inkMk id="57" creationId="{6945916F-EBFE-6516-36F8-6DBC18B26BF6}"/>
          </ac:inkMkLst>
        </pc:inkChg>
        <pc:inkChg chg="add mod">
          <ac:chgData name="Danielle Moosajee" userId="bc3dd2a9c4f0d304" providerId="LiveId" clId="{832C6FBD-D7BA-467B-9251-765A8B33F9CA}" dt="2024-08-13T10:51:42.756" v="358"/>
          <ac:inkMkLst>
            <pc:docMk/>
            <pc:sldMk cId="2685119793" sldId="263"/>
            <ac:inkMk id="58" creationId="{BECDDEB0-BD78-955C-4860-740D62A92370}"/>
          </ac:inkMkLst>
        </pc:inkChg>
        <pc:inkChg chg="add mod">
          <ac:chgData name="Danielle Moosajee" userId="bc3dd2a9c4f0d304" providerId="LiveId" clId="{832C6FBD-D7BA-467B-9251-765A8B33F9CA}" dt="2024-08-13T10:51:42.756" v="358"/>
          <ac:inkMkLst>
            <pc:docMk/>
            <pc:sldMk cId="2685119793" sldId="263"/>
            <ac:inkMk id="59" creationId="{698FB505-7D6A-EE3F-9C9F-4A22CC5D7316}"/>
          </ac:inkMkLst>
        </pc:inkChg>
        <pc:inkChg chg="add mod">
          <ac:chgData name="Danielle Moosajee" userId="bc3dd2a9c4f0d304" providerId="LiveId" clId="{832C6FBD-D7BA-467B-9251-765A8B33F9CA}" dt="2024-08-13T10:51:42.756" v="358"/>
          <ac:inkMkLst>
            <pc:docMk/>
            <pc:sldMk cId="2685119793" sldId="263"/>
            <ac:inkMk id="60" creationId="{2B0AEC04-F3C0-EC06-25EB-0401F0C19C12}"/>
          </ac:inkMkLst>
        </pc:inkChg>
        <pc:inkChg chg="add mod">
          <ac:chgData name="Danielle Moosajee" userId="bc3dd2a9c4f0d304" providerId="LiveId" clId="{832C6FBD-D7BA-467B-9251-765A8B33F9CA}" dt="2024-08-13T10:51:42.756" v="358"/>
          <ac:inkMkLst>
            <pc:docMk/>
            <pc:sldMk cId="2685119793" sldId="263"/>
            <ac:inkMk id="61" creationId="{C1FFF112-56B6-B8A3-1860-3338914E4E46}"/>
          </ac:inkMkLst>
        </pc:inkChg>
        <pc:inkChg chg="add mod">
          <ac:chgData name="Danielle Moosajee" userId="bc3dd2a9c4f0d304" providerId="LiveId" clId="{832C6FBD-D7BA-467B-9251-765A8B33F9CA}" dt="2024-08-13T10:51:42.756" v="358"/>
          <ac:inkMkLst>
            <pc:docMk/>
            <pc:sldMk cId="2685119793" sldId="263"/>
            <ac:inkMk id="62" creationId="{49798AEF-AFB0-A6E1-BA14-833170720FEB}"/>
          </ac:inkMkLst>
        </pc:inkChg>
        <pc:inkChg chg="add mod">
          <ac:chgData name="Danielle Moosajee" userId="bc3dd2a9c4f0d304" providerId="LiveId" clId="{832C6FBD-D7BA-467B-9251-765A8B33F9CA}" dt="2024-08-13T10:51:50.839" v="371"/>
          <ac:inkMkLst>
            <pc:docMk/>
            <pc:sldMk cId="2685119793" sldId="263"/>
            <ac:inkMk id="64" creationId="{E3A67F16-2BF2-8CD7-7E84-4C0DC2075E26}"/>
          </ac:inkMkLst>
        </pc:inkChg>
        <pc:inkChg chg="add mod">
          <ac:chgData name="Danielle Moosajee" userId="bc3dd2a9c4f0d304" providerId="LiveId" clId="{832C6FBD-D7BA-467B-9251-765A8B33F9CA}" dt="2024-08-13T10:51:50.839" v="371"/>
          <ac:inkMkLst>
            <pc:docMk/>
            <pc:sldMk cId="2685119793" sldId="263"/>
            <ac:inkMk id="65" creationId="{FC5E744B-9FAC-C9F6-65D0-14F70498D2A4}"/>
          </ac:inkMkLst>
        </pc:inkChg>
        <pc:inkChg chg="add mod">
          <ac:chgData name="Danielle Moosajee" userId="bc3dd2a9c4f0d304" providerId="LiveId" clId="{832C6FBD-D7BA-467B-9251-765A8B33F9CA}" dt="2024-08-13T10:51:50.839" v="371"/>
          <ac:inkMkLst>
            <pc:docMk/>
            <pc:sldMk cId="2685119793" sldId="263"/>
            <ac:inkMk id="66" creationId="{E504D6C5-4465-EC35-5796-635A2C596ADD}"/>
          </ac:inkMkLst>
        </pc:inkChg>
        <pc:inkChg chg="add mod">
          <ac:chgData name="Danielle Moosajee" userId="bc3dd2a9c4f0d304" providerId="LiveId" clId="{832C6FBD-D7BA-467B-9251-765A8B33F9CA}" dt="2024-08-13T10:51:50.839" v="371"/>
          <ac:inkMkLst>
            <pc:docMk/>
            <pc:sldMk cId="2685119793" sldId="263"/>
            <ac:inkMk id="67" creationId="{04297869-52A1-C53C-EFB9-453F96076FBF}"/>
          </ac:inkMkLst>
        </pc:inkChg>
        <pc:inkChg chg="add mod">
          <ac:chgData name="Danielle Moosajee" userId="bc3dd2a9c4f0d304" providerId="LiveId" clId="{832C6FBD-D7BA-467B-9251-765A8B33F9CA}" dt="2024-08-13T10:51:50.839" v="371"/>
          <ac:inkMkLst>
            <pc:docMk/>
            <pc:sldMk cId="2685119793" sldId="263"/>
            <ac:inkMk id="68" creationId="{B6D6038E-B9F5-D407-3666-DC6431CCC3F6}"/>
          </ac:inkMkLst>
        </pc:inkChg>
        <pc:inkChg chg="add mod">
          <ac:chgData name="Danielle Moosajee" userId="bc3dd2a9c4f0d304" providerId="LiveId" clId="{832C6FBD-D7BA-467B-9251-765A8B33F9CA}" dt="2024-08-13T10:51:50.839" v="371"/>
          <ac:inkMkLst>
            <pc:docMk/>
            <pc:sldMk cId="2685119793" sldId="263"/>
            <ac:inkMk id="69" creationId="{3250F8E3-3393-6CA0-A9B6-EA16CAAC6A90}"/>
          </ac:inkMkLst>
        </pc:inkChg>
        <pc:inkChg chg="add mod">
          <ac:chgData name="Danielle Moosajee" userId="bc3dd2a9c4f0d304" providerId="LiveId" clId="{832C6FBD-D7BA-467B-9251-765A8B33F9CA}" dt="2024-08-13T10:51:50.839" v="371"/>
          <ac:inkMkLst>
            <pc:docMk/>
            <pc:sldMk cId="2685119793" sldId="263"/>
            <ac:inkMk id="70" creationId="{016A06B3-8E25-793C-B709-BCB98F708540}"/>
          </ac:inkMkLst>
        </pc:inkChg>
        <pc:inkChg chg="add mod">
          <ac:chgData name="Danielle Moosajee" userId="bc3dd2a9c4f0d304" providerId="LiveId" clId="{832C6FBD-D7BA-467B-9251-765A8B33F9CA}" dt="2024-08-13T10:51:50.839" v="371"/>
          <ac:inkMkLst>
            <pc:docMk/>
            <pc:sldMk cId="2685119793" sldId="263"/>
            <ac:inkMk id="71" creationId="{3AB88A7D-CFBE-B402-34FE-04A1ABC2A53C}"/>
          </ac:inkMkLst>
        </pc:inkChg>
        <pc:inkChg chg="add mod">
          <ac:chgData name="Danielle Moosajee" userId="bc3dd2a9c4f0d304" providerId="LiveId" clId="{832C6FBD-D7BA-467B-9251-765A8B33F9CA}" dt="2024-08-13T10:51:50.839" v="371"/>
          <ac:inkMkLst>
            <pc:docMk/>
            <pc:sldMk cId="2685119793" sldId="263"/>
            <ac:inkMk id="72" creationId="{70213016-4D99-7F3A-DFE1-4899048052BC}"/>
          </ac:inkMkLst>
        </pc:inkChg>
        <pc:inkChg chg="add mod">
          <ac:chgData name="Danielle Moosajee" userId="bc3dd2a9c4f0d304" providerId="LiveId" clId="{832C6FBD-D7BA-467B-9251-765A8B33F9CA}" dt="2024-08-13T10:51:50.839" v="371"/>
          <ac:inkMkLst>
            <pc:docMk/>
            <pc:sldMk cId="2685119793" sldId="263"/>
            <ac:inkMk id="73" creationId="{DC638DB8-500C-7AFD-38FA-F1D0BF203FA7}"/>
          </ac:inkMkLst>
        </pc:inkChg>
        <pc:inkChg chg="add mod">
          <ac:chgData name="Danielle Moosajee" userId="bc3dd2a9c4f0d304" providerId="LiveId" clId="{832C6FBD-D7BA-467B-9251-765A8B33F9CA}" dt="2024-08-13T10:51:50.839" v="371"/>
          <ac:inkMkLst>
            <pc:docMk/>
            <pc:sldMk cId="2685119793" sldId="263"/>
            <ac:inkMk id="74" creationId="{179037CD-ECFA-6EF5-46CA-A2A32B8DA8BE}"/>
          </ac:inkMkLst>
        </pc:inkChg>
        <pc:inkChg chg="add mod">
          <ac:chgData name="Danielle Moosajee" userId="bc3dd2a9c4f0d304" providerId="LiveId" clId="{832C6FBD-D7BA-467B-9251-765A8B33F9CA}" dt="2024-08-13T10:51:50.839" v="371"/>
          <ac:inkMkLst>
            <pc:docMk/>
            <pc:sldMk cId="2685119793" sldId="263"/>
            <ac:inkMk id="75" creationId="{C6D9BE83-CC31-8775-8A57-9609CB05625A}"/>
          </ac:inkMkLst>
        </pc:inkChg>
        <pc:inkChg chg="add mod">
          <ac:chgData name="Danielle Moosajee" userId="bc3dd2a9c4f0d304" providerId="LiveId" clId="{832C6FBD-D7BA-467B-9251-765A8B33F9CA}" dt="2024-08-13T10:51:57.119" v="385"/>
          <ac:inkMkLst>
            <pc:docMk/>
            <pc:sldMk cId="2685119793" sldId="263"/>
            <ac:inkMk id="78" creationId="{A960A704-78D3-DFE4-7195-3BEDC9C54C12}"/>
          </ac:inkMkLst>
        </pc:inkChg>
        <pc:inkChg chg="add mod">
          <ac:chgData name="Danielle Moosajee" userId="bc3dd2a9c4f0d304" providerId="LiveId" clId="{832C6FBD-D7BA-467B-9251-765A8B33F9CA}" dt="2024-08-13T10:51:57.119" v="385"/>
          <ac:inkMkLst>
            <pc:docMk/>
            <pc:sldMk cId="2685119793" sldId="263"/>
            <ac:inkMk id="79" creationId="{532ED75E-2363-E13F-5F4A-D970DC1B221E}"/>
          </ac:inkMkLst>
        </pc:inkChg>
        <pc:inkChg chg="add mod">
          <ac:chgData name="Danielle Moosajee" userId="bc3dd2a9c4f0d304" providerId="LiveId" clId="{832C6FBD-D7BA-467B-9251-765A8B33F9CA}" dt="2024-08-13T10:51:57.119" v="385"/>
          <ac:inkMkLst>
            <pc:docMk/>
            <pc:sldMk cId="2685119793" sldId="263"/>
            <ac:inkMk id="80" creationId="{1F948DD1-1F03-A217-5A4C-354E73C619A8}"/>
          </ac:inkMkLst>
        </pc:inkChg>
        <pc:inkChg chg="add mod">
          <ac:chgData name="Danielle Moosajee" userId="bc3dd2a9c4f0d304" providerId="LiveId" clId="{832C6FBD-D7BA-467B-9251-765A8B33F9CA}" dt="2024-08-13T10:51:57.119" v="385"/>
          <ac:inkMkLst>
            <pc:docMk/>
            <pc:sldMk cId="2685119793" sldId="263"/>
            <ac:inkMk id="81" creationId="{97B999EE-AD09-38EF-715F-85B7468C2DA5}"/>
          </ac:inkMkLst>
        </pc:inkChg>
        <pc:inkChg chg="add mod">
          <ac:chgData name="Danielle Moosajee" userId="bc3dd2a9c4f0d304" providerId="LiveId" clId="{832C6FBD-D7BA-467B-9251-765A8B33F9CA}" dt="2024-08-13T10:51:57.119" v="385"/>
          <ac:inkMkLst>
            <pc:docMk/>
            <pc:sldMk cId="2685119793" sldId="263"/>
            <ac:inkMk id="82" creationId="{2ED03F94-991C-2617-9B65-F6BD7CDB6126}"/>
          </ac:inkMkLst>
        </pc:inkChg>
        <pc:inkChg chg="add mod">
          <ac:chgData name="Danielle Moosajee" userId="bc3dd2a9c4f0d304" providerId="LiveId" clId="{832C6FBD-D7BA-467B-9251-765A8B33F9CA}" dt="2024-08-13T10:51:57.119" v="385"/>
          <ac:inkMkLst>
            <pc:docMk/>
            <pc:sldMk cId="2685119793" sldId="263"/>
            <ac:inkMk id="83" creationId="{A9C73009-3B88-DA4D-7D40-43D2A9D5EDFB}"/>
          </ac:inkMkLst>
        </pc:inkChg>
        <pc:inkChg chg="add mod">
          <ac:chgData name="Danielle Moosajee" userId="bc3dd2a9c4f0d304" providerId="LiveId" clId="{832C6FBD-D7BA-467B-9251-765A8B33F9CA}" dt="2024-08-13T10:51:57.119" v="385"/>
          <ac:inkMkLst>
            <pc:docMk/>
            <pc:sldMk cId="2685119793" sldId="263"/>
            <ac:inkMk id="84" creationId="{690BAEDF-C103-3937-B79F-AAF7CBC503CE}"/>
          </ac:inkMkLst>
        </pc:inkChg>
        <pc:inkChg chg="add mod">
          <ac:chgData name="Danielle Moosajee" userId="bc3dd2a9c4f0d304" providerId="LiveId" clId="{832C6FBD-D7BA-467B-9251-765A8B33F9CA}" dt="2024-08-13T10:51:57.119" v="385"/>
          <ac:inkMkLst>
            <pc:docMk/>
            <pc:sldMk cId="2685119793" sldId="263"/>
            <ac:inkMk id="85" creationId="{7E214136-A5F6-B7F2-E4B7-8741ECC50C75}"/>
          </ac:inkMkLst>
        </pc:inkChg>
        <pc:inkChg chg="add mod">
          <ac:chgData name="Danielle Moosajee" userId="bc3dd2a9c4f0d304" providerId="LiveId" clId="{832C6FBD-D7BA-467B-9251-765A8B33F9CA}" dt="2024-08-13T10:51:57.119" v="385"/>
          <ac:inkMkLst>
            <pc:docMk/>
            <pc:sldMk cId="2685119793" sldId="263"/>
            <ac:inkMk id="86" creationId="{03B27A4C-D6D5-4BEA-6D6C-509857CC3F64}"/>
          </ac:inkMkLst>
        </pc:inkChg>
        <pc:inkChg chg="add mod">
          <ac:chgData name="Danielle Moosajee" userId="bc3dd2a9c4f0d304" providerId="LiveId" clId="{832C6FBD-D7BA-467B-9251-765A8B33F9CA}" dt="2024-08-13T10:51:57.119" v="385"/>
          <ac:inkMkLst>
            <pc:docMk/>
            <pc:sldMk cId="2685119793" sldId="263"/>
            <ac:inkMk id="87" creationId="{61D30F57-8997-6EF4-0E31-C91E9B42EC3D}"/>
          </ac:inkMkLst>
        </pc:inkChg>
        <pc:inkChg chg="add mod">
          <ac:chgData name="Danielle Moosajee" userId="bc3dd2a9c4f0d304" providerId="LiveId" clId="{832C6FBD-D7BA-467B-9251-765A8B33F9CA}" dt="2024-08-13T10:51:57.119" v="385"/>
          <ac:inkMkLst>
            <pc:docMk/>
            <pc:sldMk cId="2685119793" sldId="263"/>
            <ac:inkMk id="88" creationId="{EA905C10-8016-A87D-A0AC-EE1D7907AD67}"/>
          </ac:inkMkLst>
        </pc:inkChg>
        <pc:inkChg chg="add mod">
          <ac:chgData name="Danielle Moosajee" userId="bc3dd2a9c4f0d304" providerId="LiveId" clId="{832C6FBD-D7BA-467B-9251-765A8B33F9CA}" dt="2024-08-13T10:51:57.119" v="385"/>
          <ac:inkMkLst>
            <pc:docMk/>
            <pc:sldMk cId="2685119793" sldId="263"/>
            <ac:inkMk id="89" creationId="{03A8BECE-806C-78DA-BC36-8083CFFB4D8D}"/>
          </ac:inkMkLst>
        </pc:inkChg>
        <pc:inkChg chg="add mod">
          <ac:chgData name="Danielle Moosajee" userId="bc3dd2a9c4f0d304" providerId="LiveId" clId="{832C6FBD-D7BA-467B-9251-765A8B33F9CA}" dt="2024-08-13T10:51:57.119" v="385"/>
          <ac:inkMkLst>
            <pc:docMk/>
            <pc:sldMk cId="2685119793" sldId="263"/>
            <ac:inkMk id="90" creationId="{6DDE7AEB-EDCF-4435-BD77-C7736C5BEEE1}"/>
          </ac:inkMkLst>
        </pc:inkChg>
        <pc:inkChg chg="add mod">
          <ac:chgData name="Danielle Moosajee" userId="bc3dd2a9c4f0d304" providerId="LiveId" clId="{832C6FBD-D7BA-467B-9251-765A8B33F9CA}" dt="2024-08-13T11:25:50.658" v="573" actId="164"/>
          <ac:inkMkLst>
            <pc:docMk/>
            <pc:sldMk cId="2685119793" sldId="263"/>
            <ac:inkMk id="92" creationId="{8D6123C6-868F-DDFD-269B-237313609EFA}"/>
          </ac:inkMkLst>
        </pc:inkChg>
        <pc:inkChg chg="add mod">
          <ac:chgData name="Danielle Moosajee" userId="bc3dd2a9c4f0d304" providerId="LiveId" clId="{832C6FBD-D7BA-467B-9251-765A8B33F9CA}" dt="2024-08-13T11:25:54.125" v="574" actId="164"/>
          <ac:inkMkLst>
            <pc:docMk/>
            <pc:sldMk cId="2685119793" sldId="263"/>
            <ac:inkMk id="93" creationId="{30AB0B6E-DE09-9DD2-A54A-46130E1E88BE}"/>
          </ac:inkMkLst>
        </pc:inkChg>
        <pc:inkChg chg="add mod">
          <ac:chgData name="Danielle Moosajee" userId="bc3dd2a9c4f0d304" providerId="LiveId" clId="{832C6FBD-D7BA-467B-9251-765A8B33F9CA}" dt="2024-08-13T10:52:14.955" v="418"/>
          <ac:inkMkLst>
            <pc:docMk/>
            <pc:sldMk cId="2685119793" sldId="263"/>
            <ac:inkMk id="94" creationId="{68818ABB-2F52-69BD-C333-B13FC3AB96A7}"/>
          </ac:inkMkLst>
        </pc:inkChg>
        <pc:inkChg chg="add mod">
          <ac:chgData name="Danielle Moosajee" userId="bc3dd2a9c4f0d304" providerId="LiveId" clId="{832C6FBD-D7BA-467B-9251-765A8B33F9CA}" dt="2024-08-13T10:52:14.955" v="418"/>
          <ac:inkMkLst>
            <pc:docMk/>
            <pc:sldMk cId="2685119793" sldId="263"/>
            <ac:inkMk id="95" creationId="{85DD16ED-514A-DD44-4310-914BA343DF97}"/>
          </ac:inkMkLst>
        </pc:inkChg>
        <pc:inkChg chg="add mod">
          <ac:chgData name="Danielle Moosajee" userId="bc3dd2a9c4f0d304" providerId="LiveId" clId="{832C6FBD-D7BA-467B-9251-765A8B33F9CA}" dt="2024-08-13T10:52:14.955" v="418"/>
          <ac:inkMkLst>
            <pc:docMk/>
            <pc:sldMk cId="2685119793" sldId="263"/>
            <ac:inkMk id="96" creationId="{618DA7C0-8827-2F5F-BB3C-93EC074FEB81}"/>
          </ac:inkMkLst>
        </pc:inkChg>
        <pc:inkChg chg="add mod">
          <ac:chgData name="Danielle Moosajee" userId="bc3dd2a9c4f0d304" providerId="LiveId" clId="{832C6FBD-D7BA-467B-9251-765A8B33F9CA}" dt="2024-08-13T10:52:14.955" v="418"/>
          <ac:inkMkLst>
            <pc:docMk/>
            <pc:sldMk cId="2685119793" sldId="263"/>
            <ac:inkMk id="97" creationId="{E148DB84-000B-60FD-54E0-26549DD33460}"/>
          </ac:inkMkLst>
        </pc:inkChg>
        <pc:inkChg chg="add mod">
          <ac:chgData name="Danielle Moosajee" userId="bc3dd2a9c4f0d304" providerId="LiveId" clId="{832C6FBD-D7BA-467B-9251-765A8B33F9CA}" dt="2024-08-13T10:52:14.955" v="418"/>
          <ac:inkMkLst>
            <pc:docMk/>
            <pc:sldMk cId="2685119793" sldId="263"/>
            <ac:inkMk id="98" creationId="{81C63AE7-8D90-62C2-68AA-3BC0F71807D5}"/>
          </ac:inkMkLst>
        </pc:inkChg>
        <pc:inkChg chg="add mod">
          <ac:chgData name="Danielle Moosajee" userId="bc3dd2a9c4f0d304" providerId="LiveId" clId="{832C6FBD-D7BA-467B-9251-765A8B33F9CA}" dt="2024-08-13T10:52:14.955" v="418"/>
          <ac:inkMkLst>
            <pc:docMk/>
            <pc:sldMk cId="2685119793" sldId="263"/>
            <ac:inkMk id="99" creationId="{F75D59E4-388D-E843-563F-C4FC203E859D}"/>
          </ac:inkMkLst>
        </pc:inkChg>
        <pc:inkChg chg="add mod">
          <ac:chgData name="Danielle Moosajee" userId="bc3dd2a9c4f0d304" providerId="LiveId" clId="{832C6FBD-D7BA-467B-9251-765A8B33F9CA}" dt="2024-08-13T10:52:14.955" v="418"/>
          <ac:inkMkLst>
            <pc:docMk/>
            <pc:sldMk cId="2685119793" sldId="263"/>
            <ac:inkMk id="100" creationId="{E82B259C-BF1A-20A5-9064-0D9C264EE7FC}"/>
          </ac:inkMkLst>
        </pc:inkChg>
        <pc:inkChg chg="add mod">
          <ac:chgData name="Danielle Moosajee" userId="bc3dd2a9c4f0d304" providerId="LiveId" clId="{832C6FBD-D7BA-467B-9251-765A8B33F9CA}" dt="2024-08-13T10:52:14.955" v="418"/>
          <ac:inkMkLst>
            <pc:docMk/>
            <pc:sldMk cId="2685119793" sldId="263"/>
            <ac:inkMk id="101" creationId="{7FB71C45-E506-449D-CFE6-B1D343FD41DA}"/>
          </ac:inkMkLst>
        </pc:inkChg>
        <pc:inkChg chg="add mod">
          <ac:chgData name="Danielle Moosajee" userId="bc3dd2a9c4f0d304" providerId="LiveId" clId="{832C6FBD-D7BA-467B-9251-765A8B33F9CA}" dt="2024-08-13T10:52:14.955" v="418"/>
          <ac:inkMkLst>
            <pc:docMk/>
            <pc:sldMk cId="2685119793" sldId="263"/>
            <ac:inkMk id="102" creationId="{7200A794-EDA3-274C-964B-D51969FC7B43}"/>
          </ac:inkMkLst>
        </pc:inkChg>
        <pc:inkChg chg="add mod">
          <ac:chgData name="Danielle Moosajee" userId="bc3dd2a9c4f0d304" providerId="LiveId" clId="{832C6FBD-D7BA-467B-9251-765A8B33F9CA}" dt="2024-08-13T10:52:14.955" v="418"/>
          <ac:inkMkLst>
            <pc:docMk/>
            <pc:sldMk cId="2685119793" sldId="263"/>
            <ac:inkMk id="103" creationId="{0F6C7AFE-C824-B400-3E0B-7F9ED2F6E71A}"/>
          </ac:inkMkLst>
        </pc:inkChg>
        <pc:inkChg chg="add mod">
          <ac:chgData name="Danielle Moosajee" userId="bc3dd2a9c4f0d304" providerId="LiveId" clId="{832C6FBD-D7BA-467B-9251-765A8B33F9CA}" dt="2024-08-13T10:52:14.955" v="418"/>
          <ac:inkMkLst>
            <pc:docMk/>
            <pc:sldMk cId="2685119793" sldId="263"/>
            <ac:inkMk id="104" creationId="{A158FABA-98F9-F623-9A7C-0264518D2037}"/>
          </ac:inkMkLst>
        </pc:inkChg>
        <pc:inkChg chg="add mod">
          <ac:chgData name="Danielle Moosajee" userId="bc3dd2a9c4f0d304" providerId="LiveId" clId="{832C6FBD-D7BA-467B-9251-765A8B33F9CA}" dt="2024-08-13T10:52:14.955" v="418"/>
          <ac:inkMkLst>
            <pc:docMk/>
            <pc:sldMk cId="2685119793" sldId="263"/>
            <ac:inkMk id="105" creationId="{A3EF2C4E-3008-DA26-AF8F-F2B9F518A9A5}"/>
          </ac:inkMkLst>
        </pc:inkChg>
        <pc:inkChg chg="add mod">
          <ac:chgData name="Danielle Moosajee" userId="bc3dd2a9c4f0d304" providerId="LiveId" clId="{832C6FBD-D7BA-467B-9251-765A8B33F9CA}" dt="2024-08-13T10:52:14.955" v="418"/>
          <ac:inkMkLst>
            <pc:docMk/>
            <pc:sldMk cId="2685119793" sldId="263"/>
            <ac:inkMk id="106" creationId="{4D8C12D0-950B-1F31-C352-ED3D1CCEE560}"/>
          </ac:inkMkLst>
        </pc:inkChg>
        <pc:inkChg chg="add mod">
          <ac:chgData name="Danielle Moosajee" userId="bc3dd2a9c4f0d304" providerId="LiveId" clId="{832C6FBD-D7BA-467B-9251-765A8B33F9CA}" dt="2024-08-13T10:52:14.955" v="418"/>
          <ac:inkMkLst>
            <pc:docMk/>
            <pc:sldMk cId="2685119793" sldId="263"/>
            <ac:inkMk id="107" creationId="{9D088B9D-2344-56FF-2060-895BF434742F}"/>
          </ac:inkMkLst>
        </pc:inkChg>
        <pc:inkChg chg="add mod">
          <ac:chgData name="Danielle Moosajee" userId="bc3dd2a9c4f0d304" providerId="LiveId" clId="{832C6FBD-D7BA-467B-9251-765A8B33F9CA}" dt="2024-08-13T10:52:14.955" v="418"/>
          <ac:inkMkLst>
            <pc:docMk/>
            <pc:sldMk cId="2685119793" sldId="263"/>
            <ac:inkMk id="108" creationId="{CA5A6F25-4CEC-7F65-9C72-E899AE0BA4B4}"/>
          </ac:inkMkLst>
        </pc:inkChg>
        <pc:inkChg chg="add mod">
          <ac:chgData name="Danielle Moosajee" userId="bc3dd2a9c4f0d304" providerId="LiveId" clId="{832C6FBD-D7BA-467B-9251-765A8B33F9CA}" dt="2024-08-13T10:52:14.955" v="418"/>
          <ac:inkMkLst>
            <pc:docMk/>
            <pc:sldMk cId="2685119793" sldId="263"/>
            <ac:inkMk id="109" creationId="{92F6EFB7-DDD6-71A3-D144-D7D83414C97B}"/>
          </ac:inkMkLst>
        </pc:inkChg>
        <pc:inkChg chg="add mod">
          <ac:chgData name="Danielle Moosajee" userId="bc3dd2a9c4f0d304" providerId="LiveId" clId="{832C6FBD-D7BA-467B-9251-765A8B33F9CA}" dt="2024-08-13T10:52:14.955" v="418"/>
          <ac:inkMkLst>
            <pc:docMk/>
            <pc:sldMk cId="2685119793" sldId="263"/>
            <ac:inkMk id="110" creationId="{B31B909E-31E6-B23E-1215-3722548E1B9E}"/>
          </ac:inkMkLst>
        </pc:inkChg>
        <pc:inkChg chg="add mod">
          <ac:chgData name="Danielle Moosajee" userId="bc3dd2a9c4f0d304" providerId="LiveId" clId="{832C6FBD-D7BA-467B-9251-765A8B33F9CA}" dt="2024-08-13T11:25:54.125" v="574" actId="164"/>
          <ac:inkMkLst>
            <pc:docMk/>
            <pc:sldMk cId="2685119793" sldId="263"/>
            <ac:inkMk id="111" creationId="{46532444-6882-AD04-BC14-1FF0133995F7}"/>
          </ac:inkMkLst>
        </pc:inkChg>
        <pc:inkChg chg="add mod">
          <ac:chgData name="Danielle Moosajee" userId="bc3dd2a9c4f0d304" providerId="LiveId" clId="{832C6FBD-D7BA-467B-9251-765A8B33F9CA}" dt="2024-08-13T10:52:14.955" v="418"/>
          <ac:inkMkLst>
            <pc:docMk/>
            <pc:sldMk cId="2685119793" sldId="263"/>
            <ac:inkMk id="112" creationId="{E07D1A97-4667-F819-BEC3-E36C7B76985E}"/>
          </ac:inkMkLst>
        </pc:inkChg>
        <pc:inkChg chg="add mod">
          <ac:chgData name="Danielle Moosajee" userId="bc3dd2a9c4f0d304" providerId="LiveId" clId="{832C6FBD-D7BA-467B-9251-765A8B33F9CA}" dt="2024-08-13T10:52:14.955" v="418"/>
          <ac:inkMkLst>
            <pc:docMk/>
            <pc:sldMk cId="2685119793" sldId="263"/>
            <ac:inkMk id="113" creationId="{2E3DB990-0398-A1ED-D778-701009D1475D}"/>
          </ac:inkMkLst>
        </pc:inkChg>
        <pc:inkChg chg="add mod">
          <ac:chgData name="Danielle Moosajee" userId="bc3dd2a9c4f0d304" providerId="LiveId" clId="{832C6FBD-D7BA-467B-9251-765A8B33F9CA}" dt="2024-08-13T10:52:14.955" v="418"/>
          <ac:inkMkLst>
            <pc:docMk/>
            <pc:sldMk cId="2685119793" sldId="263"/>
            <ac:inkMk id="114" creationId="{D05DA51E-1464-5712-8A8F-53D0925E9E5B}"/>
          </ac:inkMkLst>
        </pc:inkChg>
        <pc:inkChg chg="add mod">
          <ac:chgData name="Danielle Moosajee" userId="bc3dd2a9c4f0d304" providerId="LiveId" clId="{832C6FBD-D7BA-467B-9251-765A8B33F9CA}" dt="2024-08-13T10:52:14.955" v="418"/>
          <ac:inkMkLst>
            <pc:docMk/>
            <pc:sldMk cId="2685119793" sldId="263"/>
            <ac:inkMk id="115" creationId="{0BBE7B48-114E-DB37-84C3-6C4208A814DD}"/>
          </ac:inkMkLst>
        </pc:inkChg>
        <pc:inkChg chg="add mod">
          <ac:chgData name="Danielle Moosajee" userId="bc3dd2a9c4f0d304" providerId="LiveId" clId="{832C6FBD-D7BA-467B-9251-765A8B33F9CA}" dt="2024-08-13T10:52:14.955" v="418"/>
          <ac:inkMkLst>
            <pc:docMk/>
            <pc:sldMk cId="2685119793" sldId="263"/>
            <ac:inkMk id="116" creationId="{F661DB55-E0C2-109B-98FF-B1EB0CB3B94A}"/>
          </ac:inkMkLst>
        </pc:inkChg>
        <pc:inkChg chg="add mod">
          <ac:chgData name="Danielle Moosajee" userId="bc3dd2a9c4f0d304" providerId="LiveId" clId="{832C6FBD-D7BA-467B-9251-765A8B33F9CA}" dt="2024-08-13T10:52:14.955" v="418"/>
          <ac:inkMkLst>
            <pc:docMk/>
            <pc:sldMk cId="2685119793" sldId="263"/>
            <ac:inkMk id="117" creationId="{5DABDDD7-9766-AB2E-3F62-96188C8DD2B6}"/>
          </ac:inkMkLst>
        </pc:inkChg>
        <pc:inkChg chg="add mod">
          <ac:chgData name="Danielle Moosajee" userId="bc3dd2a9c4f0d304" providerId="LiveId" clId="{832C6FBD-D7BA-467B-9251-765A8B33F9CA}" dt="2024-08-13T10:52:14.955" v="418"/>
          <ac:inkMkLst>
            <pc:docMk/>
            <pc:sldMk cId="2685119793" sldId="263"/>
            <ac:inkMk id="118" creationId="{303E62CE-BBA0-FAD5-B23E-1CAAC57E9AAB}"/>
          </ac:inkMkLst>
        </pc:inkChg>
        <pc:inkChg chg="add mod">
          <ac:chgData name="Danielle Moosajee" userId="bc3dd2a9c4f0d304" providerId="LiveId" clId="{832C6FBD-D7BA-467B-9251-765A8B33F9CA}" dt="2024-08-13T10:52:14.955" v="418"/>
          <ac:inkMkLst>
            <pc:docMk/>
            <pc:sldMk cId="2685119793" sldId="263"/>
            <ac:inkMk id="119" creationId="{2BA3093B-011B-D4E9-2B54-BB395FF0A555}"/>
          </ac:inkMkLst>
        </pc:inkChg>
        <pc:inkChg chg="add mod">
          <ac:chgData name="Danielle Moosajee" userId="bc3dd2a9c4f0d304" providerId="LiveId" clId="{832C6FBD-D7BA-467B-9251-765A8B33F9CA}" dt="2024-08-13T10:52:14.955" v="418"/>
          <ac:inkMkLst>
            <pc:docMk/>
            <pc:sldMk cId="2685119793" sldId="263"/>
            <ac:inkMk id="120" creationId="{6F76D841-D92A-5979-E465-8E7E2F38B634}"/>
          </ac:inkMkLst>
        </pc:inkChg>
        <pc:inkChg chg="add mod">
          <ac:chgData name="Danielle Moosajee" userId="bc3dd2a9c4f0d304" providerId="LiveId" clId="{832C6FBD-D7BA-467B-9251-765A8B33F9CA}" dt="2024-08-13T10:52:14.955" v="418"/>
          <ac:inkMkLst>
            <pc:docMk/>
            <pc:sldMk cId="2685119793" sldId="263"/>
            <ac:inkMk id="121" creationId="{CC1B1BA0-B67B-2768-FED0-0938DA007B41}"/>
          </ac:inkMkLst>
        </pc:inkChg>
        <pc:inkChg chg="add mod">
          <ac:chgData name="Danielle Moosajee" userId="bc3dd2a9c4f0d304" providerId="LiveId" clId="{832C6FBD-D7BA-467B-9251-765A8B33F9CA}" dt="2024-08-13T10:52:14.955" v="418"/>
          <ac:inkMkLst>
            <pc:docMk/>
            <pc:sldMk cId="2685119793" sldId="263"/>
            <ac:inkMk id="122" creationId="{BB5B6F94-1516-43DA-BC49-3A47C3B3FAF8}"/>
          </ac:inkMkLst>
        </pc:inkChg>
        <pc:inkChg chg="add mod">
          <ac:chgData name="Danielle Moosajee" userId="bc3dd2a9c4f0d304" providerId="LiveId" clId="{832C6FBD-D7BA-467B-9251-765A8B33F9CA}" dt="2024-08-13T10:52:14.955" v="418"/>
          <ac:inkMkLst>
            <pc:docMk/>
            <pc:sldMk cId="2685119793" sldId="263"/>
            <ac:inkMk id="123" creationId="{5EF6DAC5-9BC6-8996-8C6F-E01270B52EDE}"/>
          </ac:inkMkLst>
        </pc:inkChg>
        <pc:inkChg chg="add mod">
          <ac:chgData name="Danielle Moosajee" userId="bc3dd2a9c4f0d304" providerId="LiveId" clId="{832C6FBD-D7BA-467B-9251-765A8B33F9CA}" dt="2024-08-13T11:25:57.693" v="575" actId="164"/>
          <ac:inkMkLst>
            <pc:docMk/>
            <pc:sldMk cId="2685119793" sldId="263"/>
            <ac:inkMk id="127" creationId="{6D92A040-59A4-64C7-37CC-1A43010B5329}"/>
          </ac:inkMkLst>
        </pc:inkChg>
        <pc:inkChg chg="add mod">
          <ac:chgData name="Danielle Moosajee" userId="bc3dd2a9c4f0d304" providerId="LiveId" clId="{832C6FBD-D7BA-467B-9251-765A8B33F9CA}" dt="2024-08-13T10:52:33.684" v="456"/>
          <ac:inkMkLst>
            <pc:docMk/>
            <pc:sldMk cId="2685119793" sldId="263"/>
            <ac:inkMk id="128" creationId="{84B536A7-EB3F-7C9E-B7AE-0ABD8C38B30D}"/>
          </ac:inkMkLst>
        </pc:inkChg>
        <pc:inkChg chg="add mod">
          <ac:chgData name="Danielle Moosajee" userId="bc3dd2a9c4f0d304" providerId="LiveId" clId="{832C6FBD-D7BA-467B-9251-765A8B33F9CA}" dt="2024-08-13T10:52:33.684" v="456"/>
          <ac:inkMkLst>
            <pc:docMk/>
            <pc:sldMk cId="2685119793" sldId="263"/>
            <ac:inkMk id="129" creationId="{17999EAF-505D-1367-57FE-4A4385EB2309}"/>
          </ac:inkMkLst>
        </pc:inkChg>
        <pc:inkChg chg="add mod">
          <ac:chgData name="Danielle Moosajee" userId="bc3dd2a9c4f0d304" providerId="LiveId" clId="{832C6FBD-D7BA-467B-9251-765A8B33F9CA}" dt="2024-08-13T10:52:33.684" v="456"/>
          <ac:inkMkLst>
            <pc:docMk/>
            <pc:sldMk cId="2685119793" sldId="263"/>
            <ac:inkMk id="130" creationId="{3675B1F3-FD3D-32C7-B07B-DAF9D0C9E446}"/>
          </ac:inkMkLst>
        </pc:inkChg>
        <pc:inkChg chg="add mod">
          <ac:chgData name="Danielle Moosajee" userId="bc3dd2a9c4f0d304" providerId="LiveId" clId="{832C6FBD-D7BA-467B-9251-765A8B33F9CA}" dt="2024-08-13T10:52:33.684" v="456"/>
          <ac:inkMkLst>
            <pc:docMk/>
            <pc:sldMk cId="2685119793" sldId="263"/>
            <ac:inkMk id="131" creationId="{299D56A8-EF6E-7FFE-BA28-0F50DCFAA316}"/>
          </ac:inkMkLst>
        </pc:inkChg>
        <pc:inkChg chg="add mod">
          <ac:chgData name="Danielle Moosajee" userId="bc3dd2a9c4f0d304" providerId="LiveId" clId="{832C6FBD-D7BA-467B-9251-765A8B33F9CA}" dt="2024-08-13T10:52:33.684" v="456"/>
          <ac:inkMkLst>
            <pc:docMk/>
            <pc:sldMk cId="2685119793" sldId="263"/>
            <ac:inkMk id="132" creationId="{707FC835-10D2-6803-4186-F4EEF1C32B7D}"/>
          </ac:inkMkLst>
        </pc:inkChg>
        <pc:inkChg chg="add mod">
          <ac:chgData name="Danielle Moosajee" userId="bc3dd2a9c4f0d304" providerId="LiveId" clId="{832C6FBD-D7BA-467B-9251-765A8B33F9CA}" dt="2024-08-13T10:52:33.684" v="456"/>
          <ac:inkMkLst>
            <pc:docMk/>
            <pc:sldMk cId="2685119793" sldId="263"/>
            <ac:inkMk id="133" creationId="{DC45A639-47F0-6A2F-6253-907B31E20D46}"/>
          </ac:inkMkLst>
        </pc:inkChg>
        <pc:inkChg chg="add mod">
          <ac:chgData name="Danielle Moosajee" userId="bc3dd2a9c4f0d304" providerId="LiveId" clId="{832C6FBD-D7BA-467B-9251-765A8B33F9CA}" dt="2024-08-13T10:52:33.684" v="456"/>
          <ac:inkMkLst>
            <pc:docMk/>
            <pc:sldMk cId="2685119793" sldId="263"/>
            <ac:inkMk id="134" creationId="{CF921A46-850D-C997-DA2A-D56452F2401A}"/>
          </ac:inkMkLst>
        </pc:inkChg>
        <pc:inkChg chg="add mod">
          <ac:chgData name="Danielle Moosajee" userId="bc3dd2a9c4f0d304" providerId="LiveId" clId="{832C6FBD-D7BA-467B-9251-765A8B33F9CA}" dt="2024-08-13T10:52:33.684" v="456"/>
          <ac:inkMkLst>
            <pc:docMk/>
            <pc:sldMk cId="2685119793" sldId="263"/>
            <ac:inkMk id="135" creationId="{5320288E-46DF-35A4-5367-4CB43F2DE27B}"/>
          </ac:inkMkLst>
        </pc:inkChg>
        <pc:inkChg chg="add mod">
          <ac:chgData name="Danielle Moosajee" userId="bc3dd2a9c4f0d304" providerId="LiveId" clId="{832C6FBD-D7BA-467B-9251-765A8B33F9CA}" dt="2024-08-13T10:52:33.684" v="456"/>
          <ac:inkMkLst>
            <pc:docMk/>
            <pc:sldMk cId="2685119793" sldId="263"/>
            <ac:inkMk id="136" creationId="{413038A1-9605-DFD7-77FE-6C78BD6CE8F0}"/>
          </ac:inkMkLst>
        </pc:inkChg>
        <pc:inkChg chg="add mod">
          <ac:chgData name="Danielle Moosajee" userId="bc3dd2a9c4f0d304" providerId="LiveId" clId="{832C6FBD-D7BA-467B-9251-765A8B33F9CA}" dt="2024-08-13T10:52:33.684" v="456"/>
          <ac:inkMkLst>
            <pc:docMk/>
            <pc:sldMk cId="2685119793" sldId="263"/>
            <ac:inkMk id="137" creationId="{45F104F6-9B41-E626-CAD8-DE3450107372}"/>
          </ac:inkMkLst>
        </pc:inkChg>
        <pc:inkChg chg="add mod">
          <ac:chgData name="Danielle Moosajee" userId="bc3dd2a9c4f0d304" providerId="LiveId" clId="{832C6FBD-D7BA-467B-9251-765A8B33F9CA}" dt="2024-08-13T10:52:33.684" v="456"/>
          <ac:inkMkLst>
            <pc:docMk/>
            <pc:sldMk cId="2685119793" sldId="263"/>
            <ac:inkMk id="138" creationId="{F2CC2617-6E24-B5AE-CFDF-7999C52DA829}"/>
          </ac:inkMkLst>
        </pc:inkChg>
        <pc:inkChg chg="add mod">
          <ac:chgData name="Danielle Moosajee" userId="bc3dd2a9c4f0d304" providerId="LiveId" clId="{832C6FBD-D7BA-467B-9251-765A8B33F9CA}" dt="2024-08-13T10:52:33.684" v="456"/>
          <ac:inkMkLst>
            <pc:docMk/>
            <pc:sldMk cId="2685119793" sldId="263"/>
            <ac:inkMk id="139" creationId="{5CB4C833-9F1C-F1F3-71BE-D22FA2117211}"/>
          </ac:inkMkLst>
        </pc:inkChg>
        <pc:inkChg chg="add mod">
          <ac:chgData name="Danielle Moosajee" userId="bc3dd2a9c4f0d304" providerId="LiveId" clId="{832C6FBD-D7BA-467B-9251-765A8B33F9CA}" dt="2024-08-13T10:52:33.684" v="456"/>
          <ac:inkMkLst>
            <pc:docMk/>
            <pc:sldMk cId="2685119793" sldId="263"/>
            <ac:inkMk id="140" creationId="{5B105242-9898-C991-6C2C-EA5A4399B971}"/>
          </ac:inkMkLst>
        </pc:inkChg>
        <pc:inkChg chg="add mod">
          <ac:chgData name="Danielle Moosajee" userId="bc3dd2a9c4f0d304" providerId="LiveId" clId="{832C6FBD-D7BA-467B-9251-765A8B33F9CA}" dt="2024-08-13T10:52:33.684" v="456"/>
          <ac:inkMkLst>
            <pc:docMk/>
            <pc:sldMk cId="2685119793" sldId="263"/>
            <ac:inkMk id="141" creationId="{32DBBDF0-66C8-7C21-CDA5-9A53B17D0CF7}"/>
          </ac:inkMkLst>
        </pc:inkChg>
        <pc:inkChg chg="add mod">
          <ac:chgData name="Danielle Moosajee" userId="bc3dd2a9c4f0d304" providerId="LiveId" clId="{832C6FBD-D7BA-467B-9251-765A8B33F9CA}" dt="2024-08-13T10:52:33.684" v="456"/>
          <ac:inkMkLst>
            <pc:docMk/>
            <pc:sldMk cId="2685119793" sldId="263"/>
            <ac:inkMk id="142" creationId="{79B6642A-3A61-6748-0BBA-007675F262EA}"/>
          </ac:inkMkLst>
        </pc:inkChg>
        <pc:inkChg chg="add mod">
          <ac:chgData name="Danielle Moosajee" userId="bc3dd2a9c4f0d304" providerId="LiveId" clId="{832C6FBD-D7BA-467B-9251-765A8B33F9CA}" dt="2024-08-13T10:52:33.684" v="456"/>
          <ac:inkMkLst>
            <pc:docMk/>
            <pc:sldMk cId="2685119793" sldId="263"/>
            <ac:inkMk id="143" creationId="{E5AE559D-46D5-3BC6-A11F-5C1841C56262}"/>
          </ac:inkMkLst>
        </pc:inkChg>
        <pc:inkChg chg="add mod">
          <ac:chgData name="Danielle Moosajee" userId="bc3dd2a9c4f0d304" providerId="LiveId" clId="{832C6FBD-D7BA-467B-9251-765A8B33F9CA}" dt="2024-08-13T10:52:33.684" v="456"/>
          <ac:inkMkLst>
            <pc:docMk/>
            <pc:sldMk cId="2685119793" sldId="263"/>
            <ac:inkMk id="144" creationId="{15802397-A56B-C3AC-0E5D-208C5A2E0169}"/>
          </ac:inkMkLst>
        </pc:inkChg>
        <pc:inkChg chg="add mod">
          <ac:chgData name="Danielle Moosajee" userId="bc3dd2a9c4f0d304" providerId="LiveId" clId="{832C6FBD-D7BA-467B-9251-765A8B33F9CA}" dt="2024-08-13T10:52:33.684" v="456"/>
          <ac:inkMkLst>
            <pc:docMk/>
            <pc:sldMk cId="2685119793" sldId="263"/>
            <ac:inkMk id="145" creationId="{132C06DD-DEAA-09A1-3FB5-DAB01A6F635F}"/>
          </ac:inkMkLst>
        </pc:inkChg>
        <pc:inkChg chg="add mod">
          <ac:chgData name="Danielle Moosajee" userId="bc3dd2a9c4f0d304" providerId="LiveId" clId="{832C6FBD-D7BA-467B-9251-765A8B33F9CA}" dt="2024-08-13T10:52:33.684" v="456"/>
          <ac:inkMkLst>
            <pc:docMk/>
            <pc:sldMk cId="2685119793" sldId="263"/>
            <ac:inkMk id="146" creationId="{9D8E1285-DB64-9E1C-9BDD-2C6C3E59ED7F}"/>
          </ac:inkMkLst>
        </pc:inkChg>
        <pc:inkChg chg="add mod">
          <ac:chgData name="Danielle Moosajee" userId="bc3dd2a9c4f0d304" providerId="LiveId" clId="{832C6FBD-D7BA-467B-9251-765A8B33F9CA}" dt="2024-08-13T10:52:33.684" v="456"/>
          <ac:inkMkLst>
            <pc:docMk/>
            <pc:sldMk cId="2685119793" sldId="263"/>
            <ac:inkMk id="147" creationId="{8DAEB87D-491A-2B2F-690D-12323C4DB56A}"/>
          </ac:inkMkLst>
        </pc:inkChg>
        <pc:inkChg chg="add mod">
          <ac:chgData name="Danielle Moosajee" userId="bc3dd2a9c4f0d304" providerId="LiveId" clId="{832C6FBD-D7BA-467B-9251-765A8B33F9CA}" dt="2024-08-13T10:52:33.684" v="456"/>
          <ac:inkMkLst>
            <pc:docMk/>
            <pc:sldMk cId="2685119793" sldId="263"/>
            <ac:inkMk id="148" creationId="{09E0DF3C-E2E6-1DC6-4CFB-393F40585D5A}"/>
          </ac:inkMkLst>
        </pc:inkChg>
        <pc:inkChg chg="add mod">
          <ac:chgData name="Danielle Moosajee" userId="bc3dd2a9c4f0d304" providerId="LiveId" clId="{832C6FBD-D7BA-467B-9251-765A8B33F9CA}" dt="2024-08-13T10:52:33.684" v="456"/>
          <ac:inkMkLst>
            <pc:docMk/>
            <pc:sldMk cId="2685119793" sldId="263"/>
            <ac:inkMk id="149" creationId="{C8AF31ED-1616-EDA0-F26F-B8C9BB48CE41}"/>
          </ac:inkMkLst>
        </pc:inkChg>
        <pc:inkChg chg="add mod">
          <ac:chgData name="Danielle Moosajee" userId="bc3dd2a9c4f0d304" providerId="LiveId" clId="{832C6FBD-D7BA-467B-9251-765A8B33F9CA}" dt="2024-08-13T10:52:33.684" v="456"/>
          <ac:inkMkLst>
            <pc:docMk/>
            <pc:sldMk cId="2685119793" sldId="263"/>
            <ac:inkMk id="150" creationId="{D553D221-A847-201D-36E9-19A0942C60B5}"/>
          </ac:inkMkLst>
        </pc:inkChg>
        <pc:inkChg chg="add mod">
          <ac:chgData name="Danielle Moosajee" userId="bc3dd2a9c4f0d304" providerId="LiveId" clId="{832C6FBD-D7BA-467B-9251-765A8B33F9CA}" dt="2024-08-13T10:52:33.684" v="456"/>
          <ac:inkMkLst>
            <pc:docMk/>
            <pc:sldMk cId="2685119793" sldId="263"/>
            <ac:inkMk id="151" creationId="{650F79D2-BC06-4607-98CF-6F2931F43B93}"/>
          </ac:inkMkLst>
        </pc:inkChg>
        <pc:inkChg chg="add mod">
          <ac:chgData name="Danielle Moosajee" userId="bc3dd2a9c4f0d304" providerId="LiveId" clId="{832C6FBD-D7BA-467B-9251-765A8B33F9CA}" dt="2024-08-13T10:52:33.684" v="456"/>
          <ac:inkMkLst>
            <pc:docMk/>
            <pc:sldMk cId="2685119793" sldId="263"/>
            <ac:inkMk id="152" creationId="{0E95FE81-6D62-0E13-41D1-8F5A2C97C0DF}"/>
          </ac:inkMkLst>
        </pc:inkChg>
        <pc:inkChg chg="add mod">
          <ac:chgData name="Danielle Moosajee" userId="bc3dd2a9c4f0d304" providerId="LiveId" clId="{832C6FBD-D7BA-467B-9251-765A8B33F9CA}" dt="2024-08-13T10:52:33.684" v="456"/>
          <ac:inkMkLst>
            <pc:docMk/>
            <pc:sldMk cId="2685119793" sldId="263"/>
            <ac:inkMk id="153" creationId="{764CC377-39B3-A970-747A-CE900E4184CB}"/>
          </ac:inkMkLst>
        </pc:inkChg>
        <pc:inkChg chg="add mod">
          <ac:chgData name="Danielle Moosajee" userId="bc3dd2a9c4f0d304" providerId="LiveId" clId="{832C6FBD-D7BA-467B-9251-765A8B33F9CA}" dt="2024-08-13T10:52:33.684" v="456"/>
          <ac:inkMkLst>
            <pc:docMk/>
            <pc:sldMk cId="2685119793" sldId="263"/>
            <ac:inkMk id="154" creationId="{B1531B62-22B5-7881-3036-AB65740A258C}"/>
          </ac:inkMkLst>
        </pc:inkChg>
        <pc:inkChg chg="add mod">
          <ac:chgData name="Danielle Moosajee" userId="bc3dd2a9c4f0d304" providerId="LiveId" clId="{832C6FBD-D7BA-467B-9251-765A8B33F9CA}" dt="2024-08-13T10:52:33.684" v="456"/>
          <ac:inkMkLst>
            <pc:docMk/>
            <pc:sldMk cId="2685119793" sldId="263"/>
            <ac:inkMk id="155" creationId="{62914980-0D56-4D14-5419-5C13441E9ED6}"/>
          </ac:inkMkLst>
        </pc:inkChg>
        <pc:inkChg chg="add mod">
          <ac:chgData name="Danielle Moosajee" userId="bc3dd2a9c4f0d304" providerId="LiveId" clId="{832C6FBD-D7BA-467B-9251-765A8B33F9CA}" dt="2024-08-13T10:52:33.684" v="456"/>
          <ac:inkMkLst>
            <pc:docMk/>
            <pc:sldMk cId="2685119793" sldId="263"/>
            <ac:inkMk id="156" creationId="{C8C3EB12-15C0-E704-7159-853D21DC3A15}"/>
          </ac:inkMkLst>
        </pc:inkChg>
        <pc:inkChg chg="add mod">
          <ac:chgData name="Danielle Moosajee" userId="bc3dd2a9c4f0d304" providerId="LiveId" clId="{832C6FBD-D7BA-467B-9251-765A8B33F9CA}" dt="2024-08-13T10:52:33.684" v="456"/>
          <ac:inkMkLst>
            <pc:docMk/>
            <pc:sldMk cId="2685119793" sldId="263"/>
            <ac:inkMk id="157" creationId="{FD630CAF-E694-4C0A-3C86-D73CF8252C89}"/>
          </ac:inkMkLst>
        </pc:inkChg>
        <pc:inkChg chg="add mod">
          <ac:chgData name="Danielle Moosajee" userId="bc3dd2a9c4f0d304" providerId="LiveId" clId="{832C6FBD-D7BA-467B-9251-765A8B33F9CA}" dt="2024-08-13T10:52:33.684" v="456"/>
          <ac:inkMkLst>
            <pc:docMk/>
            <pc:sldMk cId="2685119793" sldId="263"/>
            <ac:inkMk id="158" creationId="{66F1F15F-F7F9-8FF5-C354-E4F4AA3886C4}"/>
          </ac:inkMkLst>
        </pc:inkChg>
        <pc:inkChg chg="add mod">
          <ac:chgData name="Danielle Moosajee" userId="bc3dd2a9c4f0d304" providerId="LiveId" clId="{832C6FBD-D7BA-467B-9251-765A8B33F9CA}" dt="2024-08-13T10:52:33.684" v="456"/>
          <ac:inkMkLst>
            <pc:docMk/>
            <pc:sldMk cId="2685119793" sldId="263"/>
            <ac:inkMk id="159" creationId="{04567D3E-E592-1F66-C9B9-5FD9F3018FE7}"/>
          </ac:inkMkLst>
        </pc:inkChg>
        <pc:inkChg chg="add mod">
          <ac:chgData name="Danielle Moosajee" userId="bc3dd2a9c4f0d304" providerId="LiveId" clId="{832C6FBD-D7BA-467B-9251-765A8B33F9CA}" dt="2024-08-13T10:52:33.684" v="456"/>
          <ac:inkMkLst>
            <pc:docMk/>
            <pc:sldMk cId="2685119793" sldId="263"/>
            <ac:inkMk id="160" creationId="{45499C41-7C7B-4596-97E7-1E47FD92C21D}"/>
          </ac:inkMkLst>
        </pc:inkChg>
        <pc:inkChg chg="add mod">
          <ac:chgData name="Danielle Moosajee" userId="bc3dd2a9c4f0d304" providerId="LiveId" clId="{832C6FBD-D7BA-467B-9251-765A8B33F9CA}" dt="2024-08-13T10:52:33.684" v="456"/>
          <ac:inkMkLst>
            <pc:docMk/>
            <pc:sldMk cId="2685119793" sldId="263"/>
            <ac:inkMk id="161" creationId="{318CFD28-88D9-A744-174B-E4A7F6B8EC05}"/>
          </ac:inkMkLst>
        </pc:inkChg>
        <pc:inkChg chg="add mod">
          <ac:chgData name="Danielle Moosajee" userId="bc3dd2a9c4f0d304" providerId="LiveId" clId="{832C6FBD-D7BA-467B-9251-765A8B33F9CA}" dt="2024-08-13T10:52:33.684" v="456"/>
          <ac:inkMkLst>
            <pc:docMk/>
            <pc:sldMk cId="2685119793" sldId="263"/>
            <ac:inkMk id="162" creationId="{A233A44B-1421-1B0D-BE2F-CBB2A77DC5AC}"/>
          </ac:inkMkLst>
        </pc:inkChg>
        <pc:inkChg chg="add mod">
          <ac:chgData name="Danielle Moosajee" userId="bc3dd2a9c4f0d304" providerId="LiveId" clId="{832C6FBD-D7BA-467B-9251-765A8B33F9CA}" dt="2024-08-13T10:52:33.684" v="456"/>
          <ac:inkMkLst>
            <pc:docMk/>
            <pc:sldMk cId="2685119793" sldId="263"/>
            <ac:inkMk id="163" creationId="{6BBA4F78-0290-F5C8-FDB5-A3A9C90FE7E9}"/>
          </ac:inkMkLst>
        </pc:inkChg>
        <pc:inkChg chg="add mod">
          <ac:chgData name="Danielle Moosajee" userId="bc3dd2a9c4f0d304" providerId="LiveId" clId="{832C6FBD-D7BA-467B-9251-765A8B33F9CA}" dt="2024-08-13T10:53:35.601" v="477"/>
          <ac:inkMkLst>
            <pc:docMk/>
            <pc:sldMk cId="2685119793" sldId="263"/>
            <ac:inkMk id="172" creationId="{36AFED9E-209B-2E17-1108-EF8D2F36B0F4}"/>
          </ac:inkMkLst>
        </pc:inkChg>
        <pc:inkChg chg="add mod">
          <ac:chgData name="Danielle Moosajee" userId="bc3dd2a9c4f0d304" providerId="LiveId" clId="{832C6FBD-D7BA-467B-9251-765A8B33F9CA}" dt="2024-08-13T10:53:35.601" v="477"/>
          <ac:inkMkLst>
            <pc:docMk/>
            <pc:sldMk cId="2685119793" sldId="263"/>
            <ac:inkMk id="173" creationId="{2F76F53C-43F2-EDD6-9DCD-F93CF0598717}"/>
          </ac:inkMkLst>
        </pc:inkChg>
        <pc:inkChg chg="add mod">
          <ac:chgData name="Danielle Moosajee" userId="bc3dd2a9c4f0d304" providerId="LiveId" clId="{832C6FBD-D7BA-467B-9251-765A8B33F9CA}" dt="2024-08-13T10:53:35.601" v="477"/>
          <ac:inkMkLst>
            <pc:docMk/>
            <pc:sldMk cId="2685119793" sldId="263"/>
            <ac:inkMk id="174" creationId="{7D567524-1C91-98ED-D29A-3C24F573BA15}"/>
          </ac:inkMkLst>
        </pc:inkChg>
        <pc:inkChg chg="add mod">
          <ac:chgData name="Danielle Moosajee" userId="bc3dd2a9c4f0d304" providerId="LiveId" clId="{832C6FBD-D7BA-467B-9251-765A8B33F9CA}" dt="2024-08-13T10:53:35.601" v="477"/>
          <ac:inkMkLst>
            <pc:docMk/>
            <pc:sldMk cId="2685119793" sldId="263"/>
            <ac:inkMk id="175" creationId="{6ADBD56D-C562-3B96-E649-1B9AE13BC937}"/>
          </ac:inkMkLst>
        </pc:inkChg>
        <pc:inkChg chg="add mod">
          <ac:chgData name="Danielle Moosajee" userId="bc3dd2a9c4f0d304" providerId="LiveId" clId="{832C6FBD-D7BA-467B-9251-765A8B33F9CA}" dt="2024-08-13T10:53:41.772" v="490"/>
          <ac:inkMkLst>
            <pc:docMk/>
            <pc:sldMk cId="2685119793" sldId="263"/>
            <ac:inkMk id="176" creationId="{37FA396A-E0F5-8C7D-B801-466FF8E3635F}"/>
          </ac:inkMkLst>
        </pc:inkChg>
        <pc:inkChg chg="add mod">
          <ac:chgData name="Danielle Moosajee" userId="bc3dd2a9c4f0d304" providerId="LiveId" clId="{832C6FBD-D7BA-467B-9251-765A8B33F9CA}" dt="2024-08-13T10:53:41.772" v="490"/>
          <ac:inkMkLst>
            <pc:docMk/>
            <pc:sldMk cId="2685119793" sldId="263"/>
            <ac:inkMk id="177" creationId="{DA84C28C-B312-6783-2CE5-E0F79576FD8F}"/>
          </ac:inkMkLst>
        </pc:inkChg>
        <pc:inkChg chg="add mod">
          <ac:chgData name="Danielle Moosajee" userId="bc3dd2a9c4f0d304" providerId="LiveId" clId="{832C6FBD-D7BA-467B-9251-765A8B33F9CA}" dt="2024-08-13T10:53:41.772" v="490"/>
          <ac:inkMkLst>
            <pc:docMk/>
            <pc:sldMk cId="2685119793" sldId="263"/>
            <ac:inkMk id="178" creationId="{0C83F16F-43F8-47E4-937C-5AC95C086623}"/>
          </ac:inkMkLst>
        </pc:inkChg>
        <pc:inkChg chg="add mod">
          <ac:chgData name="Danielle Moosajee" userId="bc3dd2a9c4f0d304" providerId="LiveId" clId="{832C6FBD-D7BA-467B-9251-765A8B33F9CA}" dt="2024-08-13T10:53:41.772" v="490"/>
          <ac:inkMkLst>
            <pc:docMk/>
            <pc:sldMk cId="2685119793" sldId="263"/>
            <ac:inkMk id="179" creationId="{51320F5A-0848-B968-85DC-743C2CA03BEB}"/>
          </ac:inkMkLst>
        </pc:inkChg>
        <pc:inkChg chg="add mod">
          <ac:chgData name="Danielle Moosajee" userId="bc3dd2a9c4f0d304" providerId="LiveId" clId="{832C6FBD-D7BA-467B-9251-765A8B33F9CA}" dt="2024-08-13T10:53:41.772" v="490"/>
          <ac:inkMkLst>
            <pc:docMk/>
            <pc:sldMk cId="2685119793" sldId="263"/>
            <ac:inkMk id="182" creationId="{E248130A-C1CD-5B70-5986-0601451CF5B8}"/>
          </ac:inkMkLst>
        </pc:inkChg>
        <pc:inkChg chg="add mod">
          <ac:chgData name="Danielle Moosajee" userId="bc3dd2a9c4f0d304" providerId="LiveId" clId="{832C6FBD-D7BA-467B-9251-765A8B33F9CA}" dt="2024-08-13T10:53:41.772" v="490"/>
          <ac:inkMkLst>
            <pc:docMk/>
            <pc:sldMk cId="2685119793" sldId="263"/>
            <ac:inkMk id="183" creationId="{545F1382-10E3-E642-9326-6B0BC8A694B7}"/>
          </ac:inkMkLst>
        </pc:inkChg>
        <pc:inkChg chg="add mod">
          <ac:chgData name="Danielle Moosajee" userId="bc3dd2a9c4f0d304" providerId="LiveId" clId="{832C6FBD-D7BA-467B-9251-765A8B33F9CA}" dt="2024-08-13T10:53:41.772" v="490"/>
          <ac:inkMkLst>
            <pc:docMk/>
            <pc:sldMk cId="2685119793" sldId="263"/>
            <ac:inkMk id="184" creationId="{F6CC42DC-8808-7D99-BC9A-3F3749A2FD3F}"/>
          </ac:inkMkLst>
        </pc:inkChg>
        <pc:inkChg chg="add mod">
          <ac:chgData name="Danielle Moosajee" userId="bc3dd2a9c4f0d304" providerId="LiveId" clId="{832C6FBD-D7BA-467B-9251-765A8B33F9CA}" dt="2024-08-13T10:53:41.772" v="490"/>
          <ac:inkMkLst>
            <pc:docMk/>
            <pc:sldMk cId="2685119793" sldId="263"/>
            <ac:inkMk id="185" creationId="{1F01A343-703B-CA70-D0AE-5D61BAB79078}"/>
          </ac:inkMkLst>
        </pc:inkChg>
        <pc:inkChg chg="add mod">
          <ac:chgData name="Danielle Moosajee" userId="bc3dd2a9c4f0d304" providerId="LiveId" clId="{832C6FBD-D7BA-467B-9251-765A8B33F9CA}" dt="2024-08-13T10:53:41.772" v="490"/>
          <ac:inkMkLst>
            <pc:docMk/>
            <pc:sldMk cId="2685119793" sldId="263"/>
            <ac:inkMk id="186" creationId="{ED9582DF-ED16-45F9-A0ED-3B4A49390359}"/>
          </ac:inkMkLst>
        </pc:inkChg>
        <pc:inkChg chg="add mod">
          <ac:chgData name="Danielle Moosajee" userId="bc3dd2a9c4f0d304" providerId="LiveId" clId="{832C6FBD-D7BA-467B-9251-765A8B33F9CA}" dt="2024-08-13T10:53:41.772" v="490"/>
          <ac:inkMkLst>
            <pc:docMk/>
            <pc:sldMk cId="2685119793" sldId="263"/>
            <ac:inkMk id="187" creationId="{E40A36F5-05F0-80CC-F7FE-57CBF9E3CF1E}"/>
          </ac:inkMkLst>
        </pc:inkChg>
        <pc:inkChg chg="add mod">
          <ac:chgData name="Danielle Moosajee" userId="bc3dd2a9c4f0d304" providerId="LiveId" clId="{832C6FBD-D7BA-467B-9251-765A8B33F9CA}" dt="2024-08-13T10:53:41.772" v="490"/>
          <ac:inkMkLst>
            <pc:docMk/>
            <pc:sldMk cId="2685119793" sldId="263"/>
            <ac:inkMk id="188" creationId="{BDB799EF-479D-E04E-E3E2-2BC2D87983FE}"/>
          </ac:inkMkLst>
        </pc:inkChg>
        <pc:inkChg chg="add mod">
          <ac:chgData name="Danielle Moosajee" userId="bc3dd2a9c4f0d304" providerId="LiveId" clId="{832C6FBD-D7BA-467B-9251-765A8B33F9CA}" dt="2024-08-13T10:53:41.772" v="490"/>
          <ac:inkMkLst>
            <pc:docMk/>
            <pc:sldMk cId="2685119793" sldId="263"/>
            <ac:inkMk id="189" creationId="{2D982E3B-030A-DE30-6403-1E98141BD167}"/>
          </ac:inkMkLst>
        </pc:inkChg>
        <pc:inkChg chg="add mod">
          <ac:chgData name="Danielle Moosajee" userId="bc3dd2a9c4f0d304" providerId="LiveId" clId="{832C6FBD-D7BA-467B-9251-765A8B33F9CA}" dt="2024-08-13T10:53:41.772" v="490"/>
          <ac:inkMkLst>
            <pc:docMk/>
            <pc:sldMk cId="2685119793" sldId="263"/>
            <ac:inkMk id="190" creationId="{A0802908-A741-B51C-982C-79EB69AAFEB5}"/>
          </ac:inkMkLst>
        </pc:inkChg>
        <pc:inkChg chg="add mod">
          <ac:chgData name="Danielle Moosajee" userId="bc3dd2a9c4f0d304" providerId="LiveId" clId="{832C6FBD-D7BA-467B-9251-765A8B33F9CA}" dt="2024-08-13T10:53:41.772" v="490"/>
          <ac:inkMkLst>
            <pc:docMk/>
            <pc:sldMk cId="2685119793" sldId="263"/>
            <ac:inkMk id="191" creationId="{A89FA1D4-D10A-EF66-6A02-F463B3CAF7A3}"/>
          </ac:inkMkLst>
        </pc:inkChg>
        <pc:inkChg chg="add mod">
          <ac:chgData name="Danielle Moosajee" userId="bc3dd2a9c4f0d304" providerId="LiveId" clId="{832C6FBD-D7BA-467B-9251-765A8B33F9CA}" dt="2024-08-13T10:53:41.772" v="490"/>
          <ac:inkMkLst>
            <pc:docMk/>
            <pc:sldMk cId="2685119793" sldId="263"/>
            <ac:inkMk id="192" creationId="{CEA15934-5979-FC08-EE56-8C3BC2A2F137}"/>
          </ac:inkMkLst>
        </pc:inkChg>
        <pc:inkChg chg="add mod">
          <ac:chgData name="Danielle Moosajee" userId="bc3dd2a9c4f0d304" providerId="LiveId" clId="{832C6FBD-D7BA-467B-9251-765A8B33F9CA}" dt="2024-08-13T10:53:43.343" v="492"/>
          <ac:inkMkLst>
            <pc:docMk/>
            <pc:sldMk cId="2685119793" sldId="263"/>
            <ac:inkMk id="193" creationId="{33784A26-8779-3B3D-610A-4A0A66318BFC}"/>
          </ac:inkMkLst>
        </pc:inkChg>
        <pc:inkChg chg="add mod">
          <ac:chgData name="Danielle Moosajee" userId="bc3dd2a9c4f0d304" providerId="LiveId" clId="{832C6FBD-D7BA-467B-9251-765A8B33F9CA}" dt="2024-08-13T10:53:43.343" v="492"/>
          <ac:inkMkLst>
            <pc:docMk/>
            <pc:sldMk cId="2685119793" sldId="263"/>
            <ac:inkMk id="197" creationId="{4D33D612-E851-F8E0-FBD3-E13FCBB61ACD}"/>
          </ac:inkMkLst>
        </pc:inkChg>
        <pc:inkChg chg="add mod">
          <ac:chgData name="Danielle Moosajee" userId="bc3dd2a9c4f0d304" providerId="LiveId" clId="{832C6FBD-D7BA-467B-9251-765A8B33F9CA}" dt="2024-08-13T10:53:47.816" v="502"/>
          <ac:inkMkLst>
            <pc:docMk/>
            <pc:sldMk cId="2685119793" sldId="263"/>
            <ac:inkMk id="199" creationId="{8112D877-DE78-AC2B-0D14-27F6FFE70590}"/>
          </ac:inkMkLst>
        </pc:inkChg>
        <pc:inkChg chg="add mod">
          <ac:chgData name="Danielle Moosajee" userId="bc3dd2a9c4f0d304" providerId="LiveId" clId="{832C6FBD-D7BA-467B-9251-765A8B33F9CA}" dt="2024-08-13T10:53:47.816" v="502"/>
          <ac:inkMkLst>
            <pc:docMk/>
            <pc:sldMk cId="2685119793" sldId="263"/>
            <ac:inkMk id="200" creationId="{925F431C-816E-EE36-622A-A53475A4A85C}"/>
          </ac:inkMkLst>
        </pc:inkChg>
        <pc:inkChg chg="add mod">
          <ac:chgData name="Danielle Moosajee" userId="bc3dd2a9c4f0d304" providerId="LiveId" clId="{832C6FBD-D7BA-467B-9251-765A8B33F9CA}" dt="2024-08-13T10:53:47.816" v="502"/>
          <ac:inkMkLst>
            <pc:docMk/>
            <pc:sldMk cId="2685119793" sldId="263"/>
            <ac:inkMk id="201" creationId="{F504850D-5ABD-CBD8-C1C4-2676EC739270}"/>
          </ac:inkMkLst>
        </pc:inkChg>
        <pc:inkChg chg="add mod">
          <ac:chgData name="Danielle Moosajee" userId="bc3dd2a9c4f0d304" providerId="LiveId" clId="{832C6FBD-D7BA-467B-9251-765A8B33F9CA}" dt="2024-08-13T10:53:47.816" v="502"/>
          <ac:inkMkLst>
            <pc:docMk/>
            <pc:sldMk cId="2685119793" sldId="263"/>
            <ac:inkMk id="202" creationId="{B8AFF802-D774-0E35-ED7B-5C41A057B719}"/>
          </ac:inkMkLst>
        </pc:inkChg>
        <pc:inkChg chg="add mod">
          <ac:chgData name="Danielle Moosajee" userId="bc3dd2a9c4f0d304" providerId="LiveId" clId="{832C6FBD-D7BA-467B-9251-765A8B33F9CA}" dt="2024-08-13T10:53:47.816" v="502"/>
          <ac:inkMkLst>
            <pc:docMk/>
            <pc:sldMk cId="2685119793" sldId="263"/>
            <ac:inkMk id="203" creationId="{F0AA5E8A-0524-259A-CA63-908072505DBD}"/>
          </ac:inkMkLst>
        </pc:inkChg>
        <pc:inkChg chg="add mod">
          <ac:chgData name="Danielle Moosajee" userId="bc3dd2a9c4f0d304" providerId="LiveId" clId="{832C6FBD-D7BA-467B-9251-765A8B33F9CA}" dt="2024-08-13T10:53:47.816" v="502"/>
          <ac:inkMkLst>
            <pc:docMk/>
            <pc:sldMk cId="2685119793" sldId="263"/>
            <ac:inkMk id="204" creationId="{61AB4761-1CCF-D630-BF61-F449A8E512DB}"/>
          </ac:inkMkLst>
        </pc:inkChg>
        <pc:inkChg chg="add mod">
          <ac:chgData name="Danielle Moosajee" userId="bc3dd2a9c4f0d304" providerId="LiveId" clId="{832C6FBD-D7BA-467B-9251-765A8B33F9CA}" dt="2024-08-13T10:53:47.816" v="502"/>
          <ac:inkMkLst>
            <pc:docMk/>
            <pc:sldMk cId="2685119793" sldId="263"/>
            <ac:inkMk id="205" creationId="{C70D078D-ED5E-F40E-E5C5-1BD18158504D}"/>
          </ac:inkMkLst>
        </pc:inkChg>
        <pc:inkChg chg="add mod">
          <ac:chgData name="Danielle Moosajee" userId="bc3dd2a9c4f0d304" providerId="LiveId" clId="{832C6FBD-D7BA-467B-9251-765A8B33F9CA}" dt="2024-08-13T10:53:47.816" v="502"/>
          <ac:inkMkLst>
            <pc:docMk/>
            <pc:sldMk cId="2685119793" sldId="263"/>
            <ac:inkMk id="206" creationId="{7B2BA5DF-C883-09C2-01A5-7612A35C2258}"/>
          </ac:inkMkLst>
        </pc:inkChg>
        <pc:inkChg chg="add mod">
          <ac:chgData name="Danielle Moosajee" userId="bc3dd2a9c4f0d304" providerId="LiveId" clId="{832C6FBD-D7BA-467B-9251-765A8B33F9CA}" dt="2024-08-13T10:53:47.816" v="502"/>
          <ac:inkMkLst>
            <pc:docMk/>
            <pc:sldMk cId="2685119793" sldId="263"/>
            <ac:inkMk id="207" creationId="{FA650CC6-CB81-3564-176D-21401B7C9967}"/>
          </ac:inkMkLst>
        </pc:inkChg>
        <pc:inkChg chg="add mod">
          <ac:chgData name="Danielle Moosajee" userId="bc3dd2a9c4f0d304" providerId="LiveId" clId="{832C6FBD-D7BA-467B-9251-765A8B33F9CA}" dt="2024-08-13T10:53:51.710" v="508"/>
          <ac:inkMkLst>
            <pc:docMk/>
            <pc:sldMk cId="2685119793" sldId="263"/>
            <ac:inkMk id="209" creationId="{195A3C0F-7D79-973E-CBBE-B51568C765A5}"/>
          </ac:inkMkLst>
        </pc:inkChg>
        <pc:inkChg chg="add mod">
          <ac:chgData name="Danielle Moosajee" userId="bc3dd2a9c4f0d304" providerId="LiveId" clId="{832C6FBD-D7BA-467B-9251-765A8B33F9CA}" dt="2024-08-13T10:53:51.710" v="508"/>
          <ac:inkMkLst>
            <pc:docMk/>
            <pc:sldMk cId="2685119793" sldId="263"/>
            <ac:inkMk id="210" creationId="{10B9FDDA-5C49-0F07-A653-7C4DC318AB6F}"/>
          </ac:inkMkLst>
        </pc:inkChg>
        <pc:inkChg chg="add mod">
          <ac:chgData name="Danielle Moosajee" userId="bc3dd2a9c4f0d304" providerId="LiveId" clId="{832C6FBD-D7BA-467B-9251-765A8B33F9CA}" dt="2024-08-13T10:53:51.710" v="508"/>
          <ac:inkMkLst>
            <pc:docMk/>
            <pc:sldMk cId="2685119793" sldId="263"/>
            <ac:inkMk id="211" creationId="{E4039C56-EE14-2C5A-3C33-83970A360B81}"/>
          </ac:inkMkLst>
        </pc:inkChg>
        <pc:inkChg chg="add mod">
          <ac:chgData name="Danielle Moosajee" userId="bc3dd2a9c4f0d304" providerId="LiveId" clId="{832C6FBD-D7BA-467B-9251-765A8B33F9CA}" dt="2024-08-13T10:53:51.710" v="508"/>
          <ac:inkMkLst>
            <pc:docMk/>
            <pc:sldMk cId="2685119793" sldId="263"/>
            <ac:inkMk id="212" creationId="{FA4090C4-4837-65B8-0C63-C970D7E690EC}"/>
          </ac:inkMkLst>
        </pc:inkChg>
        <pc:inkChg chg="add mod">
          <ac:chgData name="Danielle Moosajee" userId="bc3dd2a9c4f0d304" providerId="LiveId" clId="{832C6FBD-D7BA-467B-9251-765A8B33F9CA}" dt="2024-08-13T10:53:51.710" v="508"/>
          <ac:inkMkLst>
            <pc:docMk/>
            <pc:sldMk cId="2685119793" sldId="263"/>
            <ac:inkMk id="213" creationId="{C90FBAD8-9A9F-2808-3CDA-CE092A4F1EEC}"/>
          </ac:inkMkLst>
        </pc:inkChg>
        <pc:inkChg chg="add mod">
          <ac:chgData name="Danielle Moosajee" userId="bc3dd2a9c4f0d304" providerId="LiveId" clId="{832C6FBD-D7BA-467B-9251-765A8B33F9CA}" dt="2024-08-13T10:53:56.361" v="520"/>
          <ac:inkMkLst>
            <pc:docMk/>
            <pc:sldMk cId="2685119793" sldId="263"/>
            <ac:inkMk id="215" creationId="{159065C5-BE47-64F3-BB84-2319E10D2ED1}"/>
          </ac:inkMkLst>
        </pc:inkChg>
        <pc:inkChg chg="add mod">
          <ac:chgData name="Danielle Moosajee" userId="bc3dd2a9c4f0d304" providerId="LiveId" clId="{832C6FBD-D7BA-467B-9251-765A8B33F9CA}" dt="2024-08-13T10:53:56.361" v="520"/>
          <ac:inkMkLst>
            <pc:docMk/>
            <pc:sldMk cId="2685119793" sldId="263"/>
            <ac:inkMk id="216" creationId="{4758209D-1470-C33E-8BCD-045490B1D111}"/>
          </ac:inkMkLst>
        </pc:inkChg>
        <pc:inkChg chg="add mod">
          <ac:chgData name="Danielle Moosajee" userId="bc3dd2a9c4f0d304" providerId="LiveId" clId="{832C6FBD-D7BA-467B-9251-765A8B33F9CA}" dt="2024-08-13T10:53:56.361" v="520"/>
          <ac:inkMkLst>
            <pc:docMk/>
            <pc:sldMk cId="2685119793" sldId="263"/>
            <ac:inkMk id="217" creationId="{61D5FCD1-F053-70B4-91BE-49DE39E4B5A5}"/>
          </ac:inkMkLst>
        </pc:inkChg>
        <pc:inkChg chg="add mod">
          <ac:chgData name="Danielle Moosajee" userId="bc3dd2a9c4f0d304" providerId="LiveId" clId="{832C6FBD-D7BA-467B-9251-765A8B33F9CA}" dt="2024-08-13T10:53:56.361" v="520"/>
          <ac:inkMkLst>
            <pc:docMk/>
            <pc:sldMk cId="2685119793" sldId="263"/>
            <ac:inkMk id="218" creationId="{7A62377C-5658-33FC-58C1-654E597682A3}"/>
          </ac:inkMkLst>
        </pc:inkChg>
        <pc:inkChg chg="add mod">
          <ac:chgData name="Danielle Moosajee" userId="bc3dd2a9c4f0d304" providerId="LiveId" clId="{832C6FBD-D7BA-467B-9251-765A8B33F9CA}" dt="2024-08-13T10:53:56.361" v="520"/>
          <ac:inkMkLst>
            <pc:docMk/>
            <pc:sldMk cId="2685119793" sldId="263"/>
            <ac:inkMk id="219" creationId="{F708F39B-BCE7-5BB1-37A3-591911BEED5A}"/>
          </ac:inkMkLst>
        </pc:inkChg>
        <pc:inkChg chg="add mod">
          <ac:chgData name="Danielle Moosajee" userId="bc3dd2a9c4f0d304" providerId="LiveId" clId="{832C6FBD-D7BA-467B-9251-765A8B33F9CA}" dt="2024-08-13T10:53:56.361" v="520"/>
          <ac:inkMkLst>
            <pc:docMk/>
            <pc:sldMk cId="2685119793" sldId="263"/>
            <ac:inkMk id="220" creationId="{5265D511-9DB4-FA66-8870-AA2DF706AB1E}"/>
          </ac:inkMkLst>
        </pc:inkChg>
        <pc:inkChg chg="add mod">
          <ac:chgData name="Danielle Moosajee" userId="bc3dd2a9c4f0d304" providerId="LiveId" clId="{832C6FBD-D7BA-467B-9251-765A8B33F9CA}" dt="2024-08-13T10:53:56.361" v="520"/>
          <ac:inkMkLst>
            <pc:docMk/>
            <pc:sldMk cId="2685119793" sldId="263"/>
            <ac:inkMk id="221" creationId="{5161D406-FE28-ECAD-3982-C68248C14321}"/>
          </ac:inkMkLst>
        </pc:inkChg>
        <pc:inkChg chg="add mod">
          <ac:chgData name="Danielle Moosajee" userId="bc3dd2a9c4f0d304" providerId="LiveId" clId="{832C6FBD-D7BA-467B-9251-765A8B33F9CA}" dt="2024-08-13T10:53:56.361" v="520"/>
          <ac:inkMkLst>
            <pc:docMk/>
            <pc:sldMk cId="2685119793" sldId="263"/>
            <ac:inkMk id="222" creationId="{BC5282CD-CB39-04ED-C449-67384731E897}"/>
          </ac:inkMkLst>
        </pc:inkChg>
        <pc:inkChg chg="add mod">
          <ac:chgData name="Danielle Moosajee" userId="bc3dd2a9c4f0d304" providerId="LiveId" clId="{832C6FBD-D7BA-467B-9251-765A8B33F9CA}" dt="2024-08-13T10:53:56.361" v="520"/>
          <ac:inkMkLst>
            <pc:docMk/>
            <pc:sldMk cId="2685119793" sldId="263"/>
            <ac:inkMk id="223" creationId="{F6D6DFB1-26E9-16E8-0581-6F0AA350425F}"/>
          </ac:inkMkLst>
        </pc:inkChg>
        <pc:inkChg chg="add mod">
          <ac:chgData name="Danielle Moosajee" userId="bc3dd2a9c4f0d304" providerId="LiveId" clId="{832C6FBD-D7BA-467B-9251-765A8B33F9CA}" dt="2024-08-13T10:53:56.361" v="520"/>
          <ac:inkMkLst>
            <pc:docMk/>
            <pc:sldMk cId="2685119793" sldId="263"/>
            <ac:inkMk id="224" creationId="{41A4799E-4CEC-C491-DB72-4AA9256E137C}"/>
          </ac:inkMkLst>
        </pc:inkChg>
        <pc:inkChg chg="add mod">
          <ac:chgData name="Danielle Moosajee" userId="bc3dd2a9c4f0d304" providerId="LiveId" clId="{832C6FBD-D7BA-467B-9251-765A8B33F9CA}" dt="2024-08-13T10:53:56.361" v="520"/>
          <ac:inkMkLst>
            <pc:docMk/>
            <pc:sldMk cId="2685119793" sldId="263"/>
            <ac:inkMk id="225" creationId="{EE7559DE-6ACC-D90D-C51D-2F1B5EB22706}"/>
          </ac:inkMkLst>
        </pc:inkChg>
        <pc:inkChg chg="add mod">
          <ac:chgData name="Danielle Moosajee" userId="bc3dd2a9c4f0d304" providerId="LiveId" clId="{832C6FBD-D7BA-467B-9251-765A8B33F9CA}" dt="2024-08-13T10:54:04.310" v="523"/>
          <ac:inkMkLst>
            <pc:docMk/>
            <pc:sldMk cId="2685119793" sldId="263"/>
            <ac:inkMk id="227" creationId="{52671428-66A0-6CDC-D0A1-B9EF01419468}"/>
          </ac:inkMkLst>
        </pc:inkChg>
        <pc:inkChg chg="add mod">
          <ac:chgData name="Danielle Moosajee" userId="bc3dd2a9c4f0d304" providerId="LiveId" clId="{832C6FBD-D7BA-467B-9251-765A8B33F9CA}" dt="2024-08-13T10:54:04.310" v="523"/>
          <ac:inkMkLst>
            <pc:docMk/>
            <pc:sldMk cId="2685119793" sldId="263"/>
            <ac:inkMk id="228" creationId="{BB1A344F-CB7F-DE4F-7AB1-30E16FAF005E}"/>
          </ac:inkMkLst>
        </pc:inkChg>
      </pc:sldChg>
      <pc:sldChg chg="del">
        <pc:chgData name="Danielle Moosajee" userId="bc3dd2a9c4f0d304" providerId="LiveId" clId="{832C6FBD-D7BA-467B-9251-765A8B33F9CA}" dt="2024-08-13T10:50:12.030" v="267" actId="47"/>
        <pc:sldMkLst>
          <pc:docMk/>
          <pc:sldMk cId="501448809" sldId="264"/>
        </pc:sldMkLst>
      </pc:sldChg>
      <pc:sldChg chg="addSp delSp modSp add mod delAnim modAnim">
        <pc:chgData name="Danielle Moosajee" userId="bc3dd2a9c4f0d304" providerId="LiveId" clId="{832C6FBD-D7BA-467B-9251-765A8B33F9CA}" dt="2024-08-21T09:12:12.462" v="2751" actId="20577"/>
        <pc:sldMkLst>
          <pc:docMk/>
          <pc:sldMk cId="1355546675" sldId="264"/>
        </pc:sldMkLst>
        <pc:spChg chg="add mod">
          <ac:chgData name="Danielle Moosajee" userId="bc3dd2a9c4f0d304" providerId="LiveId" clId="{832C6FBD-D7BA-467B-9251-765A8B33F9CA}" dt="2024-08-13T11:33:29.303" v="887" actId="20577"/>
          <ac:spMkLst>
            <pc:docMk/>
            <pc:sldMk cId="1355546675" sldId="264"/>
            <ac:spMk id="2" creationId="{942507E0-54EE-F066-8B9C-53CB6930377C}"/>
          </ac:spMkLst>
        </pc:spChg>
        <pc:spChg chg="add mod">
          <ac:chgData name="Danielle Moosajee" userId="bc3dd2a9c4f0d304" providerId="LiveId" clId="{832C6FBD-D7BA-467B-9251-765A8B33F9CA}" dt="2024-08-13T11:32:42.878" v="802"/>
          <ac:spMkLst>
            <pc:docMk/>
            <pc:sldMk cId="1355546675" sldId="264"/>
            <ac:spMk id="4" creationId="{AF3EE807-089B-5D94-4C77-2FA0465D325F}"/>
          </ac:spMkLst>
        </pc:spChg>
        <pc:spChg chg="add mod">
          <ac:chgData name="Danielle Moosajee" userId="bc3dd2a9c4f0d304" providerId="LiveId" clId="{832C6FBD-D7BA-467B-9251-765A8B33F9CA}" dt="2024-08-21T09:09:41.369" v="2641" actId="1076"/>
          <ac:spMkLst>
            <pc:docMk/>
            <pc:sldMk cId="1355546675" sldId="264"/>
            <ac:spMk id="7" creationId="{915AFCCD-B702-99B7-5E87-CAFA2229C69D}"/>
          </ac:spMkLst>
        </pc:spChg>
        <pc:spChg chg="add mod">
          <ac:chgData name="Danielle Moosajee" userId="bc3dd2a9c4f0d304" providerId="LiveId" clId="{832C6FBD-D7BA-467B-9251-765A8B33F9CA}" dt="2024-08-21T09:10:16.948" v="2659" actId="1076"/>
          <ac:spMkLst>
            <pc:docMk/>
            <pc:sldMk cId="1355546675" sldId="264"/>
            <ac:spMk id="89" creationId="{064BB455-FA1A-296D-2B0E-40DED0B39E45}"/>
          </ac:spMkLst>
        </pc:spChg>
        <pc:spChg chg="add mod">
          <ac:chgData name="Danielle Moosajee" userId="bc3dd2a9c4f0d304" providerId="LiveId" clId="{832C6FBD-D7BA-467B-9251-765A8B33F9CA}" dt="2024-08-21T09:09:23.454" v="2634" actId="20577"/>
          <ac:spMkLst>
            <pc:docMk/>
            <pc:sldMk cId="1355546675" sldId="264"/>
            <ac:spMk id="91" creationId="{C7009519-B795-EF7F-EBBB-EAF01E6E0C5B}"/>
          </ac:spMkLst>
        </pc:spChg>
        <pc:spChg chg="add mod">
          <ac:chgData name="Danielle Moosajee" userId="bc3dd2a9c4f0d304" providerId="LiveId" clId="{832C6FBD-D7BA-467B-9251-765A8B33F9CA}" dt="2024-08-21T09:09:31.705" v="2638" actId="20577"/>
          <ac:spMkLst>
            <pc:docMk/>
            <pc:sldMk cId="1355546675" sldId="264"/>
            <ac:spMk id="92" creationId="{12BBC61C-C5EE-5410-DE01-7B473D52D3D2}"/>
          </ac:spMkLst>
        </pc:spChg>
        <pc:spChg chg="add mod">
          <ac:chgData name="Danielle Moosajee" userId="bc3dd2a9c4f0d304" providerId="LiveId" clId="{832C6FBD-D7BA-467B-9251-765A8B33F9CA}" dt="2024-08-21T09:11:49.088" v="2749" actId="20577"/>
          <ac:spMkLst>
            <pc:docMk/>
            <pc:sldMk cId="1355546675" sldId="264"/>
            <ac:spMk id="93" creationId="{01BFBBDC-DE96-5CD9-2CB1-FB5E6A98915B}"/>
          </ac:spMkLst>
        </pc:spChg>
        <pc:spChg chg="add mod">
          <ac:chgData name="Danielle Moosajee" userId="bc3dd2a9c4f0d304" providerId="LiveId" clId="{832C6FBD-D7BA-467B-9251-765A8B33F9CA}" dt="2024-08-21T09:12:12.462" v="2751" actId="20577"/>
          <ac:spMkLst>
            <pc:docMk/>
            <pc:sldMk cId="1355546675" sldId="264"/>
            <ac:spMk id="94" creationId="{618B956B-195D-38DE-8774-9C358F8F4720}"/>
          </ac:spMkLst>
        </pc:spChg>
        <pc:spChg chg="add mod">
          <ac:chgData name="Danielle Moosajee" userId="bc3dd2a9c4f0d304" providerId="LiveId" clId="{832C6FBD-D7BA-467B-9251-765A8B33F9CA}" dt="2024-08-21T09:10:44.930" v="2685" actId="1076"/>
          <ac:spMkLst>
            <pc:docMk/>
            <pc:sldMk cId="1355546675" sldId="264"/>
            <ac:spMk id="95" creationId="{BD9FF515-4C60-29DB-A2E0-B1869FA6BC7E}"/>
          </ac:spMkLst>
        </pc:spChg>
        <pc:spChg chg="add mod">
          <ac:chgData name="Danielle Moosajee" userId="bc3dd2a9c4f0d304" providerId="LiveId" clId="{832C6FBD-D7BA-467B-9251-765A8B33F9CA}" dt="2024-08-21T09:11:23.052" v="2745" actId="20577"/>
          <ac:spMkLst>
            <pc:docMk/>
            <pc:sldMk cId="1355546675" sldId="264"/>
            <ac:spMk id="96" creationId="{6C2399DE-3212-3DB9-42A8-F69951689A23}"/>
          </ac:spMkLst>
        </pc:spChg>
        <pc:grpChg chg="del mod">
          <ac:chgData name="Danielle Moosajee" userId="bc3dd2a9c4f0d304" providerId="LiveId" clId="{832C6FBD-D7BA-467B-9251-765A8B33F9CA}" dt="2024-08-13T11:44:22.879" v="1138"/>
          <ac:grpSpMkLst>
            <pc:docMk/>
            <pc:sldMk cId="1355546675" sldId="264"/>
            <ac:grpSpMk id="7" creationId="{8D6FBE21-FAAD-8708-C85D-000FEA9D83C9}"/>
          </ac:grpSpMkLst>
        </pc:grpChg>
        <pc:grpChg chg="del mod">
          <ac:chgData name="Danielle Moosajee" userId="bc3dd2a9c4f0d304" providerId="LiveId" clId="{832C6FBD-D7BA-467B-9251-765A8B33F9CA}" dt="2024-08-13T11:44:55.627" v="1163"/>
          <ac:grpSpMkLst>
            <pc:docMk/>
            <pc:sldMk cId="1355546675" sldId="264"/>
            <ac:grpSpMk id="25" creationId="{7139CFE2-84D9-B125-EE88-9FEAE2DFF518}"/>
          </ac:grpSpMkLst>
        </pc:grpChg>
        <pc:grpChg chg="del mod">
          <ac:chgData name="Danielle Moosajee" userId="bc3dd2a9c4f0d304" providerId="LiveId" clId="{832C6FBD-D7BA-467B-9251-765A8B33F9CA}" dt="2024-08-21T09:08:20.842" v="2623" actId="478"/>
          <ac:grpSpMkLst>
            <pc:docMk/>
            <pc:sldMk cId="1355546675" sldId="264"/>
            <ac:grpSpMk id="50" creationId="{861BA9AA-D1D4-20C4-8E59-9B975C1CC087}"/>
          </ac:grpSpMkLst>
        </pc:grpChg>
        <pc:grpChg chg="del mod">
          <ac:chgData name="Danielle Moosajee" userId="bc3dd2a9c4f0d304" providerId="LiveId" clId="{832C6FBD-D7BA-467B-9251-765A8B33F9CA}" dt="2024-08-21T09:08:20.842" v="2623" actId="478"/>
          <ac:grpSpMkLst>
            <pc:docMk/>
            <pc:sldMk cId="1355546675" sldId="264"/>
            <ac:grpSpMk id="54" creationId="{0B8BBB63-E1CA-E2CB-E82E-4ADFEDE62C8A}"/>
          </ac:grpSpMkLst>
        </pc:grpChg>
        <pc:grpChg chg="del mod">
          <ac:chgData name="Danielle Moosajee" userId="bc3dd2a9c4f0d304" providerId="LiveId" clId="{832C6FBD-D7BA-467B-9251-765A8B33F9CA}" dt="2024-08-21T09:08:20.842" v="2623" actId="478"/>
          <ac:grpSpMkLst>
            <pc:docMk/>
            <pc:sldMk cId="1355546675" sldId="264"/>
            <ac:grpSpMk id="72" creationId="{6BAED62B-555C-9603-A3CE-FEBF2BCDADD0}"/>
          </ac:grpSpMkLst>
        </pc:grpChg>
        <pc:grpChg chg="del mod">
          <ac:chgData name="Danielle Moosajee" userId="bc3dd2a9c4f0d304" providerId="LiveId" clId="{832C6FBD-D7BA-467B-9251-765A8B33F9CA}" dt="2024-08-13T11:45:21.427" v="1202"/>
          <ac:grpSpMkLst>
            <pc:docMk/>
            <pc:sldMk cId="1355546675" sldId="264"/>
            <ac:grpSpMk id="83" creationId="{9DD8D9D8-8C63-FF73-23B5-B060FCAB7453}"/>
          </ac:grpSpMkLst>
        </pc:grpChg>
        <pc:grpChg chg="del mod">
          <ac:chgData name="Danielle Moosajee" userId="bc3dd2a9c4f0d304" providerId="LiveId" clId="{832C6FBD-D7BA-467B-9251-765A8B33F9CA}" dt="2024-08-13T11:45:22.546" v="1205"/>
          <ac:grpSpMkLst>
            <pc:docMk/>
            <pc:sldMk cId="1355546675" sldId="264"/>
            <ac:grpSpMk id="89" creationId="{40DE3511-4505-9E8E-7BE9-692F9D036A2E}"/>
          </ac:grpSpMkLst>
        </pc:grpChg>
        <pc:grpChg chg="del mod">
          <ac:chgData name="Danielle Moosajee" userId="bc3dd2a9c4f0d304" providerId="LiveId" clId="{832C6FBD-D7BA-467B-9251-765A8B33F9CA}" dt="2024-08-13T11:45:26.648" v="1213"/>
          <ac:grpSpMkLst>
            <pc:docMk/>
            <pc:sldMk cId="1355546675" sldId="264"/>
            <ac:grpSpMk id="92" creationId="{FCD1BC07-C079-3F44-ACF2-2AED4EB36F9E}"/>
          </ac:grpSpMkLst>
        </pc:grpChg>
        <pc:grpChg chg="del mod">
          <ac:chgData name="Danielle Moosajee" userId="bc3dd2a9c4f0d304" providerId="LiveId" clId="{832C6FBD-D7BA-467B-9251-765A8B33F9CA}" dt="2024-08-13T11:45:28.944" v="1219"/>
          <ac:grpSpMkLst>
            <pc:docMk/>
            <pc:sldMk cId="1355546675" sldId="264"/>
            <ac:grpSpMk id="100" creationId="{BE3A9ABE-0E61-22CD-0C78-A19BA272187F}"/>
          </ac:grpSpMkLst>
        </pc:grpChg>
        <pc:grpChg chg="del mod">
          <ac:chgData name="Danielle Moosajee" userId="bc3dd2a9c4f0d304" providerId="LiveId" clId="{832C6FBD-D7BA-467B-9251-765A8B33F9CA}" dt="2024-08-13T11:48:33.164" v="1306"/>
          <ac:grpSpMkLst>
            <pc:docMk/>
            <pc:sldMk cId="1355546675" sldId="264"/>
            <ac:grpSpMk id="106" creationId="{184EA49A-677C-B015-095F-B4F9816BA7E0}"/>
          </ac:grpSpMkLst>
        </pc:grpChg>
        <pc:grpChg chg="del mod">
          <ac:chgData name="Danielle Moosajee" userId="bc3dd2a9c4f0d304" providerId="LiveId" clId="{832C6FBD-D7BA-467B-9251-765A8B33F9CA}" dt="2024-08-21T09:08:20.842" v="2623" actId="478"/>
          <ac:grpSpMkLst>
            <pc:docMk/>
            <pc:sldMk cId="1355546675" sldId="264"/>
            <ac:grpSpMk id="123" creationId="{9CC890F9-151F-E8EB-AA2C-CCF2FCADC4BF}"/>
          </ac:grpSpMkLst>
        </pc:grpChg>
        <pc:grpChg chg="del mod">
          <ac:chgData name="Danielle Moosajee" userId="bc3dd2a9c4f0d304" providerId="LiveId" clId="{832C6FBD-D7BA-467B-9251-765A8B33F9CA}" dt="2024-08-13T11:46:02.577" v="1262"/>
          <ac:grpSpMkLst>
            <pc:docMk/>
            <pc:sldMk cId="1355546675" sldId="264"/>
            <ac:grpSpMk id="146" creationId="{B874F145-62FB-63F5-0212-BE10189DFDB7}"/>
          </ac:grpSpMkLst>
        </pc:grpChg>
        <pc:grpChg chg="del mod">
          <ac:chgData name="Danielle Moosajee" userId="bc3dd2a9c4f0d304" providerId="LiveId" clId="{832C6FBD-D7BA-467B-9251-765A8B33F9CA}" dt="2024-08-21T09:08:20.842" v="2623" actId="478"/>
          <ac:grpSpMkLst>
            <pc:docMk/>
            <pc:sldMk cId="1355546675" sldId="264"/>
            <ac:grpSpMk id="147" creationId="{BD549879-A646-22C5-7488-B9CC07428865}"/>
          </ac:grpSpMkLst>
        </pc:grpChg>
        <pc:grpChg chg="del mod">
          <ac:chgData name="Danielle Moosajee" userId="bc3dd2a9c4f0d304" providerId="LiveId" clId="{832C6FBD-D7BA-467B-9251-765A8B33F9CA}" dt="2024-08-21T09:08:20.842" v="2623" actId="478"/>
          <ac:grpSpMkLst>
            <pc:docMk/>
            <pc:sldMk cId="1355546675" sldId="264"/>
            <ac:grpSpMk id="148" creationId="{471CBFCF-8E07-1A58-FC0C-385E26237A52}"/>
          </ac:grpSpMkLst>
        </pc:grpChg>
        <pc:grpChg chg="del mod">
          <ac:chgData name="Danielle Moosajee" userId="bc3dd2a9c4f0d304" providerId="LiveId" clId="{832C6FBD-D7BA-467B-9251-765A8B33F9CA}" dt="2024-08-21T09:08:20.842" v="2623" actId="478"/>
          <ac:grpSpMkLst>
            <pc:docMk/>
            <pc:sldMk cId="1355546675" sldId="264"/>
            <ac:grpSpMk id="151" creationId="{F7415246-D276-2A25-FCE2-6EA2C3B668BC}"/>
          </ac:grpSpMkLst>
        </pc:grpChg>
        <pc:grpChg chg="del mod">
          <ac:chgData name="Danielle Moosajee" userId="bc3dd2a9c4f0d304" providerId="LiveId" clId="{832C6FBD-D7BA-467B-9251-765A8B33F9CA}" dt="2024-08-21T09:08:20.842" v="2623" actId="478"/>
          <ac:grpSpMkLst>
            <pc:docMk/>
            <pc:sldMk cId="1355546675" sldId="264"/>
            <ac:grpSpMk id="167" creationId="{B6A62542-A892-B66C-9C31-AB3F315BC205}"/>
          </ac:grpSpMkLst>
        </pc:grpChg>
        <pc:grpChg chg="del mod">
          <ac:chgData name="Danielle Moosajee" userId="bc3dd2a9c4f0d304" providerId="LiveId" clId="{832C6FBD-D7BA-467B-9251-765A8B33F9CA}" dt="2024-08-21T09:08:20.842" v="2623" actId="478"/>
          <ac:grpSpMkLst>
            <pc:docMk/>
            <pc:sldMk cId="1355546675" sldId="264"/>
            <ac:grpSpMk id="171" creationId="{88D92BF7-E51D-B76D-826E-C02F85EC57B0}"/>
          </ac:grpSpMkLst>
        </pc:grpChg>
        <pc:picChg chg="add mod">
          <ac:chgData name="Danielle Moosajee" userId="bc3dd2a9c4f0d304" providerId="LiveId" clId="{832C6FBD-D7BA-467B-9251-765A8B33F9CA}" dt="2024-08-21T09:08:51.955" v="2626" actId="1076"/>
          <ac:picMkLst>
            <pc:docMk/>
            <pc:sldMk cId="1355546675" sldId="264"/>
            <ac:picMk id="3" creationId="{223ED784-6021-DD3E-CB2C-A84CE7058B2B}"/>
          </ac:picMkLst>
        </pc:pic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5" creationId="{42B133CA-09E5-6DD1-B9B9-71E25A18A590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6" creationId="{EA626344-7130-2964-99A3-965C311D31C4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8" creationId="{C2748A63-AC0D-686A-48BC-4C96C8D4A700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9" creationId="{63E7D1D0-12AA-7118-6A14-0B3455FB35E1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10" creationId="{9DABAB0E-F9FE-1665-EBEC-63444B18AB83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11" creationId="{D4FA661E-01A1-87BB-AA1E-8FA88EEAB413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12" creationId="{F42E84BB-CC42-E5E1-178E-6961AFE1A896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13" creationId="{9BB92C70-44FA-67C3-89EA-F0B5BB1D811F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14" creationId="{9FDF2502-C794-215C-EE0C-4C2CFC5D287E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15" creationId="{0C61E87A-1697-C029-1FD7-CCC484B3142E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16" creationId="{860DF48A-7C52-8100-1F16-BF339FDF6BD1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17" creationId="{B7D1973F-07BB-0028-111D-2358D2A4556A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18" creationId="{238DA755-30DE-DB1D-18A5-7FB10DB22C4D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19" creationId="{6CC6D14C-F924-2D2D-2F42-4C0539740AAA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20" creationId="{49CE5FCC-D49B-E293-2BE6-B0950CB78514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21" creationId="{23EF5EA5-21EF-CD57-C583-713806A18FBA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22" creationId="{741C328A-EF2C-7BB3-09DF-33711FCB3E82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23" creationId="{CAED4698-533E-51BC-3448-F9FC09DCF8C5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24" creationId="{8EE00C9D-5B0D-AFF3-9CE7-27474D306ADE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26" creationId="{F0CC0315-727D-5781-DA12-9618F5D7D412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27" creationId="{791644E2-73D2-7721-B82F-73C56D5FAFFB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28" creationId="{093B30C3-034A-EA82-CCE6-6F9FA00BB75E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29" creationId="{D53BC19B-3EF4-44C8-A538-AF85E15AA464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30" creationId="{E221B1D2-171B-B82A-D55E-65A176557854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31" creationId="{141A68A5-21A2-4F7A-3398-DF08C30003E8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32" creationId="{BD9450F9-6A9F-8440-6AEB-889DF98345CD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33" creationId="{7BFADD7A-F749-CB5C-AD32-29E02A7F80F8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34" creationId="{41371959-8895-F49A-5F30-C5E5397D45C4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35" creationId="{EA405214-5C06-3C76-8224-11E7B8B679D5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36" creationId="{28050F8F-1B11-53C7-0F81-1B98A3DBFCB1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37" creationId="{F9292745-0844-4968-EC52-6234CC4FCB70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38" creationId="{8244359F-0660-675E-3DB3-84FF3AA47B82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39" creationId="{2056A10F-DEF7-4FC6-55BC-D210727D6721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40" creationId="{3C48778A-8692-8748-E65A-A1C921B41C93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41" creationId="{87EC608E-00BC-40A1-B4DF-8C09DE840D38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42" creationId="{514D3984-9C1C-C830-692E-DCC6C722F3C2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43" creationId="{2E18334A-B242-F6D4-7FB4-3CDF3A89474F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44" creationId="{56FD6636-AE93-84DF-BF1C-8E8745CF3667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45" creationId="{1E3FB950-53CD-5593-3871-815EDDCC0A0F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46" creationId="{EE3BDE49-E014-9C5A-9D8B-D28F1171A843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47" creationId="{682FE45B-74FD-BCC3-144B-374EBDFE8C2A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48" creationId="{9A729CF4-3903-D681-D223-28E26C285546}"/>
          </ac:inkMkLst>
        </pc:inkChg>
        <pc:inkChg chg="add mod">
          <ac:chgData name="Danielle Moosajee" userId="bc3dd2a9c4f0d304" providerId="LiveId" clId="{832C6FBD-D7BA-467B-9251-765A8B33F9CA}" dt="2024-08-13T11:44:55.627" v="1163"/>
          <ac:inkMkLst>
            <pc:docMk/>
            <pc:sldMk cId="1355546675" sldId="264"/>
            <ac:inkMk id="49" creationId="{7DCF644B-A474-4BD0-506F-D6704AC3C091}"/>
          </ac:inkMkLst>
        </pc:inkChg>
        <pc:inkChg chg="add mod">
          <ac:chgData name="Danielle Moosajee" userId="bc3dd2a9c4f0d304" providerId="LiveId" clId="{832C6FBD-D7BA-467B-9251-765A8B33F9CA}" dt="2024-08-13T11:44:57.819" v="1167"/>
          <ac:inkMkLst>
            <pc:docMk/>
            <pc:sldMk cId="1355546675" sldId="264"/>
            <ac:inkMk id="51" creationId="{3D4F8D74-C5B6-132F-1FAA-0EDC09E3FF7A}"/>
          </ac:inkMkLst>
        </pc:inkChg>
        <pc:inkChg chg="add mod">
          <ac:chgData name="Danielle Moosajee" userId="bc3dd2a9c4f0d304" providerId="LiveId" clId="{832C6FBD-D7BA-467B-9251-765A8B33F9CA}" dt="2024-08-13T11:44:57.819" v="1167"/>
          <ac:inkMkLst>
            <pc:docMk/>
            <pc:sldMk cId="1355546675" sldId="264"/>
            <ac:inkMk id="52" creationId="{6172EA1D-E9CC-4C57-7BE2-2DCBAC65F6D5}"/>
          </ac:inkMkLst>
        </pc:inkChg>
        <pc:inkChg chg="add mod">
          <ac:chgData name="Danielle Moosajee" userId="bc3dd2a9c4f0d304" providerId="LiveId" clId="{832C6FBD-D7BA-467B-9251-765A8B33F9CA}" dt="2024-08-13T11:44:57.819" v="1167"/>
          <ac:inkMkLst>
            <pc:docMk/>
            <pc:sldMk cId="1355546675" sldId="264"/>
            <ac:inkMk id="53" creationId="{2E7A4DE0-6215-B99C-C3D2-E33F016BF555}"/>
          </ac:inkMkLst>
        </pc:inkChg>
        <pc:inkChg chg="add del">
          <ac:chgData name="Danielle Moosajee" userId="bc3dd2a9c4f0d304" providerId="LiveId" clId="{832C6FBD-D7BA-467B-9251-765A8B33F9CA}" dt="2024-08-21T09:08:20.842" v="2623" actId="478"/>
          <ac:inkMkLst>
            <pc:docMk/>
            <pc:sldMk cId="1355546675" sldId="264"/>
            <ac:inkMk id="55" creationId="{96753FC8-333A-FA9D-8554-FBFDBC1D87EB}"/>
          </ac:inkMkLst>
        </pc:inkChg>
        <pc:inkChg chg="add del">
          <ac:chgData name="Danielle Moosajee" userId="bc3dd2a9c4f0d304" providerId="LiveId" clId="{832C6FBD-D7BA-467B-9251-765A8B33F9CA}" dt="2024-08-21T09:08:20.842" v="2623" actId="478"/>
          <ac:inkMkLst>
            <pc:docMk/>
            <pc:sldMk cId="1355546675" sldId="264"/>
            <ac:inkMk id="56" creationId="{BAFA6759-AF84-AE1D-D029-5FD23B42C3DD}"/>
          </ac:inkMkLst>
        </pc:inkChg>
        <pc:inkChg chg="add del">
          <ac:chgData name="Danielle Moosajee" userId="bc3dd2a9c4f0d304" providerId="LiveId" clId="{832C6FBD-D7BA-467B-9251-765A8B33F9CA}" dt="2024-08-21T09:08:20.842" v="2623" actId="478"/>
          <ac:inkMkLst>
            <pc:docMk/>
            <pc:sldMk cId="1355546675" sldId="264"/>
            <ac:inkMk id="57" creationId="{DF20857A-11BA-0F8A-8EBC-8B7BDF682262}"/>
          </ac:inkMkLst>
        </pc:inkChg>
        <pc:inkChg chg="add del">
          <ac:chgData name="Danielle Moosajee" userId="bc3dd2a9c4f0d304" providerId="LiveId" clId="{832C6FBD-D7BA-467B-9251-765A8B33F9CA}" dt="2024-08-21T09:08:20.842" v="2623" actId="478"/>
          <ac:inkMkLst>
            <pc:docMk/>
            <pc:sldMk cId="1355546675" sldId="264"/>
            <ac:inkMk id="58" creationId="{770126B8-1771-5A49-7C44-232F283CE3EB}"/>
          </ac:inkMkLst>
        </pc:inkChg>
        <pc:inkChg chg="add del">
          <ac:chgData name="Danielle Moosajee" userId="bc3dd2a9c4f0d304" providerId="LiveId" clId="{832C6FBD-D7BA-467B-9251-765A8B33F9CA}" dt="2024-08-21T09:08:20.842" v="2623" actId="478"/>
          <ac:inkMkLst>
            <pc:docMk/>
            <pc:sldMk cId="1355546675" sldId="264"/>
            <ac:inkMk id="59" creationId="{A8F62BCF-AA8B-598A-3B57-02452FD72CB1}"/>
          </ac:inkMkLst>
        </pc:inkChg>
        <pc:inkChg chg="add del">
          <ac:chgData name="Danielle Moosajee" userId="bc3dd2a9c4f0d304" providerId="LiveId" clId="{832C6FBD-D7BA-467B-9251-765A8B33F9CA}" dt="2024-08-21T09:08:20.842" v="2623" actId="478"/>
          <ac:inkMkLst>
            <pc:docMk/>
            <pc:sldMk cId="1355546675" sldId="264"/>
            <ac:inkMk id="60" creationId="{685B05D5-79D3-43EF-BB0F-642D5B3A7E77}"/>
          </ac:inkMkLst>
        </pc:inkChg>
        <pc:inkChg chg="add del">
          <ac:chgData name="Danielle Moosajee" userId="bc3dd2a9c4f0d304" providerId="LiveId" clId="{832C6FBD-D7BA-467B-9251-765A8B33F9CA}" dt="2024-08-21T09:08:20.842" v="2623" actId="478"/>
          <ac:inkMkLst>
            <pc:docMk/>
            <pc:sldMk cId="1355546675" sldId="264"/>
            <ac:inkMk id="61" creationId="{E0178D72-E60D-E19F-B789-E4567D7485E0}"/>
          </ac:inkMkLst>
        </pc:inkChg>
        <pc:inkChg chg="add del">
          <ac:chgData name="Danielle Moosajee" userId="bc3dd2a9c4f0d304" providerId="LiveId" clId="{832C6FBD-D7BA-467B-9251-765A8B33F9CA}" dt="2024-08-21T09:08:20.842" v="2623" actId="478"/>
          <ac:inkMkLst>
            <pc:docMk/>
            <pc:sldMk cId="1355546675" sldId="264"/>
            <ac:inkMk id="62" creationId="{A0ACC047-C503-ADFB-B7F1-4F4A33D89B1F}"/>
          </ac:inkMkLst>
        </pc:inkChg>
        <pc:inkChg chg="add del">
          <ac:chgData name="Danielle Moosajee" userId="bc3dd2a9c4f0d304" providerId="LiveId" clId="{832C6FBD-D7BA-467B-9251-765A8B33F9CA}" dt="2024-08-21T09:08:20.842" v="2623" actId="478"/>
          <ac:inkMkLst>
            <pc:docMk/>
            <pc:sldMk cId="1355546675" sldId="264"/>
            <ac:inkMk id="63" creationId="{E096FFDC-BC58-2AD8-6A21-A551C37C5A48}"/>
          </ac:inkMkLst>
        </pc:inkChg>
        <pc:inkChg chg="add del">
          <ac:chgData name="Danielle Moosajee" userId="bc3dd2a9c4f0d304" providerId="LiveId" clId="{832C6FBD-D7BA-467B-9251-765A8B33F9CA}" dt="2024-08-21T09:08:20.842" v="2623" actId="478"/>
          <ac:inkMkLst>
            <pc:docMk/>
            <pc:sldMk cId="1355546675" sldId="264"/>
            <ac:inkMk id="64" creationId="{267B548C-0556-E78F-3E73-64093FC53F2E}"/>
          </ac:inkMkLst>
        </pc:inkChg>
        <pc:inkChg chg="add del">
          <ac:chgData name="Danielle Moosajee" userId="bc3dd2a9c4f0d304" providerId="LiveId" clId="{832C6FBD-D7BA-467B-9251-765A8B33F9CA}" dt="2024-08-21T09:08:20.842" v="2623" actId="478"/>
          <ac:inkMkLst>
            <pc:docMk/>
            <pc:sldMk cId="1355546675" sldId="264"/>
            <ac:inkMk id="65" creationId="{2085D8D8-7807-A39E-4B99-0A4D4A11C5DA}"/>
          </ac:inkMkLst>
        </pc:inkChg>
        <pc:inkChg chg="add del">
          <ac:chgData name="Danielle Moosajee" userId="bc3dd2a9c4f0d304" providerId="LiveId" clId="{832C6FBD-D7BA-467B-9251-765A8B33F9CA}" dt="2024-08-21T09:08:20.842" v="2623" actId="478"/>
          <ac:inkMkLst>
            <pc:docMk/>
            <pc:sldMk cId="1355546675" sldId="264"/>
            <ac:inkMk id="66" creationId="{DDAD2AAD-F4FA-9AEB-E050-F7688A0AC186}"/>
          </ac:inkMkLst>
        </pc:inkChg>
        <pc:inkChg chg="add del">
          <ac:chgData name="Danielle Moosajee" userId="bc3dd2a9c4f0d304" providerId="LiveId" clId="{832C6FBD-D7BA-467B-9251-765A8B33F9CA}" dt="2024-08-21T09:08:20.842" v="2623" actId="478"/>
          <ac:inkMkLst>
            <pc:docMk/>
            <pc:sldMk cId="1355546675" sldId="264"/>
            <ac:inkMk id="67" creationId="{523E1D9D-BE4A-C13F-C7A5-775D85BF585B}"/>
          </ac:inkMkLst>
        </pc:inkChg>
        <pc:inkChg chg="add del">
          <ac:chgData name="Danielle Moosajee" userId="bc3dd2a9c4f0d304" providerId="LiveId" clId="{832C6FBD-D7BA-467B-9251-765A8B33F9CA}" dt="2024-08-21T09:08:20.842" v="2623" actId="478"/>
          <ac:inkMkLst>
            <pc:docMk/>
            <pc:sldMk cId="1355546675" sldId="264"/>
            <ac:inkMk id="68" creationId="{6EA5DA41-87DC-2897-A916-618A4F3CE9CF}"/>
          </ac:inkMkLst>
        </pc:inkChg>
        <pc:inkChg chg="add mod">
          <ac:chgData name="Danielle Moosajee" userId="bc3dd2a9c4f0d304" providerId="LiveId" clId="{832C6FBD-D7BA-467B-9251-765A8B33F9CA}" dt="2024-08-13T11:45:13.936" v="1185"/>
          <ac:inkMkLst>
            <pc:docMk/>
            <pc:sldMk cId="1355546675" sldId="264"/>
            <ac:inkMk id="69" creationId="{675A4F94-2E9B-8479-7087-B6AF4C30A347}"/>
          </ac:inkMkLst>
        </pc:inkChg>
        <pc:inkChg chg="add mod">
          <ac:chgData name="Danielle Moosajee" userId="bc3dd2a9c4f0d304" providerId="LiveId" clId="{832C6FBD-D7BA-467B-9251-765A8B33F9CA}" dt="2024-08-13T11:45:13.936" v="1185"/>
          <ac:inkMkLst>
            <pc:docMk/>
            <pc:sldMk cId="1355546675" sldId="264"/>
            <ac:inkMk id="70" creationId="{64D768B2-3574-A837-1E5B-8A0E5424CA4D}"/>
          </ac:inkMkLst>
        </pc:inkChg>
        <pc:inkChg chg="add mod">
          <ac:chgData name="Danielle Moosajee" userId="bc3dd2a9c4f0d304" providerId="LiveId" clId="{832C6FBD-D7BA-467B-9251-765A8B33F9CA}" dt="2024-08-13T11:45:13.936" v="1185"/>
          <ac:inkMkLst>
            <pc:docMk/>
            <pc:sldMk cId="1355546675" sldId="264"/>
            <ac:inkMk id="71" creationId="{073638B4-552B-5F3F-CDAD-8BC7B9ED47A0}"/>
          </ac:inkMkLst>
        </pc:inkChg>
        <pc:inkChg chg="add mod">
          <ac:chgData name="Danielle Moosajee" userId="bc3dd2a9c4f0d304" providerId="LiveId" clId="{832C6FBD-D7BA-467B-9251-765A8B33F9CA}" dt="2024-08-13T11:48:33.164" v="1306"/>
          <ac:inkMkLst>
            <pc:docMk/>
            <pc:sldMk cId="1355546675" sldId="264"/>
            <ac:inkMk id="73" creationId="{11F56AF7-0531-EE73-FF57-942999AE2A30}"/>
          </ac:inkMkLst>
        </pc:inkChg>
        <pc:inkChg chg="add mod">
          <ac:chgData name="Danielle Moosajee" userId="bc3dd2a9c4f0d304" providerId="LiveId" clId="{832C6FBD-D7BA-467B-9251-765A8B33F9CA}" dt="2024-08-13T11:48:33.164" v="1306"/>
          <ac:inkMkLst>
            <pc:docMk/>
            <pc:sldMk cId="1355546675" sldId="264"/>
            <ac:inkMk id="74" creationId="{9F298FEE-40D5-903C-0870-F8BF50D8FA26}"/>
          </ac:inkMkLst>
        </pc:inkChg>
        <pc:inkChg chg="add mod">
          <ac:chgData name="Danielle Moosajee" userId="bc3dd2a9c4f0d304" providerId="LiveId" clId="{832C6FBD-D7BA-467B-9251-765A8B33F9CA}" dt="2024-08-13T11:48:33.164" v="1306"/>
          <ac:inkMkLst>
            <pc:docMk/>
            <pc:sldMk cId="1355546675" sldId="264"/>
            <ac:inkMk id="75" creationId="{FFE009C0-8CA0-DDD8-A269-1162C4CDBE4B}"/>
          </ac:inkMkLst>
        </pc:inkChg>
        <pc:inkChg chg="add mod">
          <ac:chgData name="Danielle Moosajee" userId="bc3dd2a9c4f0d304" providerId="LiveId" clId="{832C6FBD-D7BA-467B-9251-765A8B33F9CA}" dt="2024-08-13T11:48:33.164" v="1306"/>
          <ac:inkMkLst>
            <pc:docMk/>
            <pc:sldMk cId="1355546675" sldId="264"/>
            <ac:inkMk id="76" creationId="{6ADF26B0-CD77-5392-2CBD-424414BBB451}"/>
          </ac:inkMkLst>
        </pc:inkChg>
        <pc:inkChg chg="add mod">
          <ac:chgData name="Danielle Moosajee" userId="bc3dd2a9c4f0d304" providerId="LiveId" clId="{832C6FBD-D7BA-467B-9251-765A8B33F9CA}" dt="2024-08-13T11:48:33.164" v="1306"/>
          <ac:inkMkLst>
            <pc:docMk/>
            <pc:sldMk cId="1355546675" sldId="264"/>
            <ac:inkMk id="77" creationId="{3351CFB0-00FF-360C-AC7C-B42984D9C56F}"/>
          </ac:inkMkLst>
        </pc:inkChg>
        <pc:inkChg chg="add mod">
          <ac:chgData name="Danielle Moosajee" userId="bc3dd2a9c4f0d304" providerId="LiveId" clId="{832C6FBD-D7BA-467B-9251-765A8B33F9CA}" dt="2024-08-13T11:48:33.164" v="1306"/>
          <ac:inkMkLst>
            <pc:docMk/>
            <pc:sldMk cId="1355546675" sldId="264"/>
            <ac:inkMk id="78" creationId="{4EF937BC-336D-9926-8B75-45FD49CADCE9}"/>
          </ac:inkMkLst>
        </pc:inkChg>
        <pc:inkChg chg="add mod">
          <ac:chgData name="Danielle Moosajee" userId="bc3dd2a9c4f0d304" providerId="LiveId" clId="{832C6FBD-D7BA-467B-9251-765A8B33F9CA}" dt="2024-08-13T11:48:33.164" v="1306"/>
          <ac:inkMkLst>
            <pc:docMk/>
            <pc:sldMk cId="1355546675" sldId="264"/>
            <ac:inkMk id="79" creationId="{777016BA-E14D-31CA-C851-0346C6D5A528}"/>
          </ac:inkMkLst>
        </pc:inkChg>
        <pc:inkChg chg="add mod">
          <ac:chgData name="Danielle Moosajee" userId="bc3dd2a9c4f0d304" providerId="LiveId" clId="{832C6FBD-D7BA-467B-9251-765A8B33F9CA}" dt="2024-08-13T11:48:33.164" v="1306"/>
          <ac:inkMkLst>
            <pc:docMk/>
            <pc:sldMk cId="1355546675" sldId="264"/>
            <ac:inkMk id="80" creationId="{DBF00B7D-80B2-1FA6-0836-1FC1A587D79E}"/>
          </ac:inkMkLst>
        </pc:inkChg>
        <pc:inkChg chg="add mod">
          <ac:chgData name="Danielle Moosajee" userId="bc3dd2a9c4f0d304" providerId="LiveId" clId="{832C6FBD-D7BA-467B-9251-765A8B33F9CA}" dt="2024-08-13T11:48:33.164" v="1306"/>
          <ac:inkMkLst>
            <pc:docMk/>
            <pc:sldMk cId="1355546675" sldId="264"/>
            <ac:inkMk id="81" creationId="{1D59C7B4-87DC-B812-FB1C-363BC71F7F4B}"/>
          </ac:inkMkLst>
        </pc:inkChg>
        <pc:inkChg chg="add mod">
          <ac:chgData name="Danielle Moosajee" userId="bc3dd2a9c4f0d304" providerId="LiveId" clId="{832C6FBD-D7BA-467B-9251-765A8B33F9CA}" dt="2024-08-13T11:48:33.164" v="1306"/>
          <ac:inkMkLst>
            <pc:docMk/>
            <pc:sldMk cId="1355546675" sldId="264"/>
            <ac:inkMk id="82" creationId="{468681A8-BD85-3879-CA43-E1BB70AA0E6D}"/>
          </ac:inkMkLst>
        </pc:inkChg>
        <pc:inkChg chg="add mod">
          <ac:chgData name="Danielle Moosajee" userId="bc3dd2a9c4f0d304" providerId="LiveId" clId="{832C6FBD-D7BA-467B-9251-765A8B33F9CA}" dt="2024-08-13T11:48:33.164" v="1306"/>
          <ac:inkMkLst>
            <pc:docMk/>
            <pc:sldMk cId="1355546675" sldId="264"/>
            <ac:inkMk id="84" creationId="{3A329DDC-E4A2-F698-708C-161847131B88}"/>
          </ac:inkMkLst>
        </pc:inkChg>
        <pc:inkChg chg="add mod">
          <ac:chgData name="Danielle Moosajee" userId="bc3dd2a9c4f0d304" providerId="LiveId" clId="{832C6FBD-D7BA-467B-9251-765A8B33F9CA}" dt="2024-08-13T11:48:33.164" v="1306"/>
          <ac:inkMkLst>
            <pc:docMk/>
            <pc:sldMk cId="1355546675" sldId="264"/>
            <ac:inkMk id="85" creationId="{21FF572E-110C-F327-EC2A-86CE6591D23A}"/>
          </ac:inkMkLst>
        </pc:inkChg>
        <pc:inkChg chg="add mod">
          <ac:chgData name="Danielle Moosajee" userId="bc3dd2a9c4f0d304" providerId="LiveId" clId="{832C6FBD-D7BA-467B-9251-765A8B33F9CA}" dt="2024-08-13T11:48:33.164" v="1306"/>
          <ac:inkMkLst>
            <pc:docMk/>
            <pc:sldMk cId="1355546675" sldId="264"/>
            <ac:inkMk id="86" creationId="{E76563C4-0D88-7144-3539-46466D5B415A}"/>
          </ac:inkMkLst>
        </pc:inkChg>
        <pc:inkChg chg="add mod">
          <ac:chgData name="Danielle Moosajee" userId="bc3dd2a9c4f0d304" providerId="LiveId" clId="{832C6FBD-D7BA-467B-9251-765A8B33F9CA}" dt="2024-08-13T11:48:33.164" v="1306"/>
          <ac:inkMkLst>
            <pc:docMk/>
            <pc:sldMk cId="1355546675" sldId="264"/>
            <ac:inkMk id="87" creationId="{8238683C-8F47-9462-C420-AC20AFF13EAE}"/>
          </ac:inkMkLst>
        </pc:inkChg>
        <pc:inkChg chg="add mod">
          <ac:chgData name="Danielle Moosajee" userId="bc3dd2a9c4f0d304" providerId="LiveId" clId="{832C6FBD-D7BA-467B-9251-765A8B33F9CA}" dt="2024-08-13T11:48:33.164" v="1306"/>
          <ac:inkMkLst>
            <pc:docMk/>
            <pc:sldMk cId="1355546675" sldId="264"/>
            <ac:inkMk id="88" creationId="{FD5F3243-B6A9-4C29-AF99-E9745F95E1A2}"/>
          </ac:inkMkLst>
        </pc:inkChg>
        <pc:inkChg chg="add del mod">
          <ac:chgData name="Danielle Moosajee" userId="bc3dd2a9c4f0d304" providerId="LiveId" clId="{832C6FBD-D7BA-467B-9251-765A8B33F9CA}" dt="2024-08-13T11:48:24.297" v="1289"/>
          <ac:inkMkLst>
            <pc:docMk/>
            <pc:sldMk cId="1355546675" sldId="264"/>
            <ac:inkMk id="90" creationId="{0CD4C471-5C8C-E57E-BBC5-5C054BC0C46A}"/>
          </ac:inkMkLst>
        </pc:inkChg>
        <pc:inkChg chg="add del mod">
          <ac:chgData name="Danielle Moosajee" userId="bc3dd2a9c4f0d304" providerId="LiveId" clId="{832C6FBD-D7BA-467B-9251-765A8B33F9CA}" dt="2024-08-13T11:48:24.297" v="1281"/>
          <ac:inkMkLst>
            <pc:docMk/>
            <pc:sldMk cId="1355546675" sldId="264"/>
            <ac:inkMk id="91" creationId="{99ABE22C-4B3B-3236-B3AA-5682CFFFD698}"/>
          </ac:inkMkLst>
        </pc:inkChg>
        <pc:inkChg chg="add del mod">
          <ac:chgData name="Danielle Moosajee" userId="bc3dd2a9c4f0d304" providerId="LiveId" clId="{832C6FBD-D7BA-467B-9251-765A8B33F9CA}" dt="2024-08-13T11:48:24.297" v="1290"/>
          <ac:inkMkLst>
            <pc:docMk/>
            <pc:sldMk cId="1355546675" sldId="264"/>
            <ac:inkMk id="93" creationId="{DE8A5FB6-8C83-96D3-F60D-45A323D6E562}"/>
          </ac:inkMkLst>
        </pc:inkChg>
        <pc:inkChg chg="add del mod">
          <ac:chgData name="Danielle Moosajee" userId="bc3dd2a9c4f0d304" providerId="LiveId" clId="{832C6FBD-D7BA-467B-9251-765A8B33F9CA}" dt="2024-08-13T11:48:24.297" v="1279"/>
          <ac:inkMkLst>
            <pc:docMk/>
            <pc:sldMk cId="1355546675" sldId="264"/>
            <ac:inkMk id="94" creationId="{654129CB-4FBE-27B3-3B7A-78B574292BFF}"/>
          </ac:inkMkLst>
        </pc:inkChg>
        <pc:inkChg chg="add del mod">
          <ac:chgData name="Danielle Moosajee" userId="bc3dd2a9c4f0d304" providerId="LiveId" clId="{832C6FBD-D7BA-467B-9251-765A8B33F9CA}" dt="2024-08-13T11:48:24.297" v="1287"/>
          <ac:inkMkLst>
            <pc:docMk/>
            <pc:sldMk cId="1355546675" sldId="264"/>
            <ac:inkMk id="95" creationId="{2AC34041-9D1E-1387-1A3E-E99DE15F4053}"/>
          </ac:inkMkLst>
        </pc:inkChg>
        <pc:inkChg chg="add del mod">
          <ac:chgData name="Danielle Moosajee" userId="bc3dd2a9c4f0d304" providerId="LiveId" clId="{832C6FBD-D7BA-467B-9251-765A8B33F9CA}" dt="2024-08-13T11:48:24.297" v="1288"/>
          <ac:inkMkLst>
            <pc:docMk/>
            <pc:sldMk cId="1355546675" sldId="264"/>
            <ac:inkMk id="96" creationId="{F83B4C6A-84C0-3517-101D-EF6B2A8FB168}"/>
          </ac:inkMkLst>
        </pc:inkChg>
        <pc:inkChg chg="add del mod">
          <ac:chgData name="Danielle Moosajee" userId="bc3dd2a9c4f0d304" providerId="LiveId" clId="{832C6FBD-D7BA-467B-9251-765A8B33F9CA}" dt="2024-08-13T11:48:24.297" v="1284"/>
          <ac:inkMkLst>
            <pc:docMk/>
            <pc:sldMk cId="1355546675" sldId="264"/>
            <ac:inkMk id="97" creationId="{B76EF39F-7C1C-45DA-6A6C-D72CFC51D876}"/>
          </ac:inkMkLst>
        </pc:inkChg>
        <pc:inkChg chg="add del mod">
          <ac:chgData name="Danielle Moosajee" userId="bc3dd2a9c4f0d304" providerId="LiveId" clId="{832C6FBD-D7BA-467B-9251-765A8B33F9CA}" dt="2024-08-13T11:48:24.297" v="1278"/>
          <ac:inkMkLst>
            <pc:docMk/>
            <pc:sldMk cId="1355546675" sldId="264"/>
            <ac:inkMk id="98" creationId="{32355FA6-D992-6345-5492-8B46300F02DF}"/>
          </ac:inkMkLst>
        </pc:inkChg>
        <pc:inkChg chg="add del mod">
          <ac:chgData name="Danielle Moosajee" userId="bc3dd2a9c4f0d304" providerId="LiveId" clId="{832C6FBD-D7BA-467B-9251-765A8B33F9CA}" dt="2024-08-13T11:48:24.297" v="1277"/>
          <ac:inkMkLst>
            <pc:docMk/>
            <pc:sldMk cId="1355546675" sldId="264"/>
            <ac:inkMk id="99" creationId="{A8043406-5CF2-960E-BF27-8C9AEA3FE607}"/>
          </ac:inkMkLst>
        </pc:inkChg>
        <pc:inkChg chg="add del mod">
          <ac:chgData name="Danielle Moosajee" userId="bc3dd2a9c4f0d304" providerId="LiveId" clId="{832C6FBD-D7BA-467B-9251-765A8B33F9CA}" dt="2024-08-13T11:48:24.297" v="1285"/>
          <ac:inkMkLst>
            <pc:docMk/>
            <pc:sldMk cId="1355546675" sldId="264"/>
            <ac:inkMk id="101" creationId="{70EF7E0C-B90D-E562-5A88-1B43E5C5F38A}"/>
          </ac:inkMkLst>
        </pc:inkChg>
        <pc:inkChg chg="add del mod">
          <ac:chgData name="Danielle Moosajee" userId="bc3dd2a9c4f0d304" providerId="LiveId" clId="{832C6FBD-D7BA-467B-9251-765A8B33F9CA}" dt="2024-08-13T11:48:24.297" v="1282"/>
          <ac:inkMkLst>
            <pc:docMk/>
            <pc:sldMk cId="1355546675" sldId="264"/>
            <ac:inkMk id="102" creationId="{ACB7D602-F082-3E9A-47B6-E551172C8FAB}"/>
          </ac:inkMkLst>
        </pc:inkChg>
        <pc:inkChg chg="add del mod">
          <ac:chgData name="Danielle Moosajee" userId="bc3dd2a9c4f0d304" providerId="LiveId" clId="{832C6FBD-D7BA-467B-9251-765A8B33F9CA}" dt="2024-08-13T11:48:24.297" v="1283"/>
          <ac:inkMkLst>
            <pc:docMk/>
            <pc:sldMk cId="1355546675" sldId="264"/>
            <ac:inkMk id="103" creationId="{21CF8B08-1969-DBF7-5FBB-B00AA3158332}"/>
          </ac:inkMkLst>
        </pc:inkChg>
        <pc:inkChg chg="add del mod">
          <ac:chgData name="Danielle Moosajee" userId="bc3dd2a9c4f0d304" providerId="LiveId" clId="{832C6FBD-D7BA-467B-9251-765A8B33F9CA}" dt="2024-08-13T11:48:24.297" v="1286"/>
          <ac:inkMkLst>
            <pc:docMk/>
            <pc:sldMk cId="1355546675" sldId="264"/>
            <ac:inkMk id="104" creationId="{15FFEE85-6B09-F58D-37CB-294E2D7E43DF}"/>
          </ac:inkMkLst>
        </pc:inkChg>
        <pc:inkChg chg="add del mod">
          <ac:chgData name="Danielle Moosajee" userId="bc3dd2a9c4f0d304" providerId="LiveId" clId="{832C6FBD-D7BA-467B-9251-765A8B33F9CA}" dt="2024-08-13T11:48:24.297" v="1280"/>
          <ac:inkMkLst>
            <pc:docMk/>
            <pc:sldMk cId="1355546675" sldId="264"/>
            <ac:inkMk id="105" creationId="{95142120-DDF9-4811-9731-A38D3964A1AE}"/>
          </ac:inkMkLst>
        </pc:inkChg>
        <pc:inkChg chg="add del mod">
          <ac:chgData name="Danielle Moosajee" userId="bc3dd2a9c4f0d304" providerId="LiveId" clId="{832C6FBD-D7BA-467B-9251-765A8B33F9CA}" dt="2024-08-13T11:48:19.839" v="1274"/>
          <ac:inkMkLst>
            <pc:docMk/>
            <pc:sldMk cId="1355546675" sldId="264"/>
            <ac:inkMk id="107" creationId="{FA7C57FD-23F9-D153-E1E3-42DEDC53CF06}"/>
          </ac:inkMkLst>
        </pc:inkChg>
        <pc:inkChg chg="add del mod">
          <ac:chgData name="Danielle Moosajee" userId="bc3dd2a9c4f0d304" providerId="LiveId" clId="{832C6FBD-D7BA-467B-9251-765A8B33F9CA}" dt="2024-08-13T11:48:19.839" v="1276"/>
          <ac:inkMkLst>
            <pc:docMk/>
            <pc:sldMk cId="1355546675" sldId="264"/>
            <ac:inkMk id="108" creationId="{592A55E9-8A53-DE73-62D6-7FCEEBDC4352}"/>
          </ac:inkMkLst>
        </pc:inkChg>
        <pc:inkChg chg="add del mod">
          <ac:chgData name="Danielle Moosajee" userId="bc3dd2a9c4f0d304" providerId="LiveId" clId="{832C6FBD-D7BA-467B-9251-765A8B33F9CA}" dt="2024-08-13T11:48:19.839" v="1275"/>
          <ac:inkMkLst>
            <pc:docMk/>
            <pc:sldMk cId="1355546675" sldId="264"/>
            <ac:inkMk id="109" creationId="{DA2D1A2B-0A99-AD5F-C60E-CE0FC202462F}"/>
          </ac:inkMkLst>
        </pc:inkChg>
        <pc:inkChg chg="add mod">
          <ac:chgData name="Danielle Moosajee" userId="bc3dd2a9c4f0d304" providerId="LiveId" clId="{832C6FBD-D7BA-467B-9251-765A8B33F9CA}" dt="2024-08-13T11:48:19.839" v="1276"/>
          <ac:inkMkLst>
            <pc:docMk/>
            <pc:sldMk cId="1355546675" sldId="264"/>
            <ac:inkMk id="110" creationId="{9E0C4D8E-AF5F-CF69-E0EE-5108382C5618}"/>
          </ac:inkMkLst>
        </pc:inkChg>
        <pc:inkChg chg="add mod">
          <ac:chgData name="Danielle Moosajee" userId="bc3dd2a9c4f0d304" providerId="LiveId" clId="{832C6FBD-D7BA-467B-9251-765A8B33F9CA}" dt="2024-08-13T11:48:19.839" v="1276"/>
          <ac:inkMkLst>
            <pc:docMk/>
            <pc:sldMk cId="1355546675" sldId="264"/>
            <ac:inkMk id="111" creationId="{3838237A-470C-C8FF-0632-AED38667D97F}"/>
          </ac:inkMkLst>
        </pc:inkChg>
        <pc:inkChg chg="add mod">
          <ac:chgData name="Danielle Moosajee" userId="bc3dd2a9c4f0d304" providerId="LiveId" clId="{832C6FBD-D7BA-467B-9251-765A8B33F9CA}" dt="2024-08-13T11:48:19.839" v="1276"/>
          <ac:inkMkLst>
            <pc:docMk/>
            <pc:sldMk cId="1355546675" sldId="264"/>
            <ac:inkMk id="112" creationId="{9B93B06C-7FB5-D6CC-3FCE-E4C0322CDC76}"/>
          </ac:inkMkLst>
        </pc:inkChg>
        <pc:inkChg chg="add mod">
          <ac:chgData name="Danielle Moosajee" userId="bc3dd2a9c4f0d304" providerId="LiveId" clId="{832C6FBD-D7BA-467B-9251-765A8B33F9CA}" dt="2024-08-13T11:48:19.839" v="1276"/>
          <ac:inkMkLst>
            <pc:docMk/>
            <pc:sldMk cId="1355546675" sldId="264"/>
            <ac:inkMk id="113" creationId="{83D30A95-5BBB-CB03-D341-7350508BBC65}"/>
          </ac:inkMkLst>
        </pc:inkChg>
        <pc:inkChg chg="add mod">
          <ac:chgData name="Danielle Moosajee" userId="bc3dd2a9c4f0d304" providerId="LiveId" clId="{832C6FBD-D7BA-467B-9251-765A8B33F9CA}" dt="2024-08-13T11:48:19.839" v="1276"/>
          <ac:inkMkLst>
            <pc:docMk/>
            <pc:sldMk cId="1355546675" sldId="264"/>
            <ac:inkMk id="114" creationId="{E2D6DC25-4965-6EA4-7CC3-9B893E4F1DD7}"/>
          </ac:inkMkLst>
        </pc:inkChg>
        <pc:inkChg chg="add mod">
          <ac:chgData name="Danielle Moosajee" userId="bc3dd2a9c4f0d304" providerId="LiveId" clId="{832C6FBD-D7BA-467B-9251-765A8B33F9CA}" dt="2024-08-13T11:48:19.839" v="1276"/>
          <ac:inkMkLst>
            <pc:docMk/>
            <pc:sldMk cId="1355546675" sldId="264"/>
            <ac:inkMk id="115" creationId="{3AE5D2C4-3AAD-1119-6303-1E16AF7C718C}"/>
          </ac:inkMkLst>
        </pc:inkChg>
        <pc:inkChg chg="add mod">
          <ac:chgData name="Danielle Moosajee" userId="bc3dd2a9c4f0d304" providerId="LiveId" clId="{832C6FBD-D7BA-467B-9251-765A8B33F9CA}" dt="2024-08-13T11:48:19.839" v="1276"/>
          <ac:inkMkLst>
            <pc:docMk/>
            <pc:sldMk cId="1355546675" sldId="264"/>
            <ac:inkMk id="116" creationId="{DF159720-2413-7A94-CD7B-6B8586AD17EE}"/>
          </ac:inkMkLst>
        </pc:inkChg>
        <pc:inkChg chg="add mod">
          <ac:chgData name="Danielle Moosajee" userId="bc3dd2a9c4f0d304" providerId="LiveId" clId="{832C6FBD-D7BA-467B-9251-765A8B33F9CA}" dt="2024-08-13T11:48:19.839" v="1276"/>
          <ac:inkMkLst>
            <pc:docMk/>
            <pc:sldMk cId="1355546675" sldId="264"/>
            <ac:inkMk id="117" creationId="{9BB147C5-FDFA-F461-32D0-B3DA1C56A216}"/>
          </ac:inkMkLst>
        </pc:inkChg>
        <pc:inkChg chg="add mod">
          <ac:chgData name="Danielle Moosajee" userId="bc3dd2a9c4f0d304" providerId="LiveId" clId="{832C6FBD-D7BA-467B-9251-765A8B33F9CA}" dt="2024-08-13T11:48:19.839" v="1276"/>
          <ac:inkMkLst>
            <pc:docMk/>
            <pc:sldMk cId="1355546675" sldId="264"/>
            <ac:inkMk id="118" creationId="{06ECA8F7-F916-9137-DB92-B80F254F55F2}"/>
          </ac:inkMkLst>
        </pc:inkChg>
        <pc:inkChg chg="add mod">
          <ac:chgData name="Danielle Moosajee" userId="bc3dd2a9c4f0d304" providerId="LiveId" clId="{832C6FBD-D7BA-467B-9251-765A8B33F9CA}" dt="2024-08-13T11:48:19.839" v="1276"/>
          <ac:inkMkLst>
            <pc:docMk/>
            <pc:sldMk cId="1355546675" sldId="264"/>
            <ac:inkMk id="119" creationId="{80CC9693-34CF-102D-DEE5-70C9704D984A}"/>
          </ac:inkMkLst>
        </pc:inkChg>
        <pc:inkChg chg="add mod">
          <ac:chgData name="Danielle Moosajee" userId="bc3dd2a9c4f0d304" providerId="LiveId" clId="{832C6FBD-D7BA-467B-9251-765A8B33F9CA}" dt="2024-08-13T11:48:19.839" v="1276"/>
          <ac:inkMkLst>
            <pc:docMk/>
            <pc:sldMk cId="1355546675" sldId="264"/>
            <ac:inkMk id="120" creationId="{95C060A6-8DD7-8868-68BA-8EB60D178B3D}"/>
          </ac:inkMkLst>
        </pc:inkChg>
        <pc:inkChg chg="add mod">
          <ac:chgData name="Danielle Moosajee" userId="bc3dd2a9c4f0d304" providerId="LiveId" clId="{832C6FBD-D7BA-467B-9251-765A8B33F9CA}" dt="2024-08-13T11:48:19.839" v="1276"/>
          <ac:inkMkLst>
            <pc:docMk/>
            <pc:sldMk cId="1355546675" sldId="264"/>
            <ac:inkMk id="121" creationId="{F2FDA568-1F84-8A24-8A5B-15E773676E3A}"/>
          </ac:inkMkLst>
        </pc:inkChg>
        <pc:inkChg chg="add mod">
          <ac:chgData name="Danielle Moosajee" userId="bc3dd2a9c4f0d304" providerId="LiveId" clId="{832C6FBD-D7BA-467B-9251-765A8B33F9CA}" dt="2024-08-13T11:48:19.839" v="1276"/>
          <ac:inkMkLst>
            <pc:docMk/>
            <pc:sldMk cId="1355546675" sldId="264"/>
            <ac:inkMk id="122" creationId="{B7A35BCA-75EA-3441-1D8E-41A74A6F9BDE}"/>
          </ac:inkMkLst>
        </pc:inkChg>
        <pc:inkChg chg="add mod">
          <ac:chgData name="Danielle Moosajee" userId="bc3dd2a9c4f0d304" providerId="LiveId" clId="{832C6FBD-D7BA-467B-9251-765A8B33F9CA}" dt="2024-08-13T11:46:01.619" v="1259"/>
          <ac:inkMkLst>
            <pc:docMk/>
            <pc:sldMk cId="1355546675" sldId="264"/>
            <ac:inkMk id="124" creationId="{01AD0513-034C-647F-265D-4104B3728EB4}"/>
          </ac:inkMkLst>
        </pc:inkChg>
        <pc:inkChg chg="add mod">
          <ac:chgData name="Danielle Moosajee" userId="bc3dd2a9c4f0d304" providerId="LiveId" clId="{832C6FBD-D7BA-467B-9251-765A8B33F9CA}" dt="2024-08-13T11:46:01.619" v="1259"/>
          <ac:inkMkLst>
            <pc:docMk/>
            <pc:sldMk cId="1355546675" sldId="264"/>
            <ac:inkMk id="125" creationId="{AADD58B1-F5CB-C1F6-D23F-3E9A2489B06F}"/>
          </ac:inkMkLst>
        </pc:inkChg>
        <pc:inkChg chg="add mod">
          <ac:chgData name="Danielle Moosajee" userId="bc3dd2a9c4f0d304" providerId="LiveId" clId="{832C6FBD-D7BA-467B-9251-765A8B33F9CA}" dt="2024-08-13T11:46:01.619" v="1259"/>
          <ac:inkMkLst>
            <pc:docMk/>
            <pc:sldMk cId="1355546675" sldId="264"/>
            <ac:inkMk id="126" creationId="{F918BBFC-A40E-6191-8B97-EBCE242AB948}"/>
          </ac:inkMkLst>
        </pc:inkChg>
        <pc:inkChg chg="add mod">
          <ac:chgData name="Danielle Moosajee" userId="bc3dd2a9c4f0d304" providerId="LiveId" clId="{832C6FBD-D7BA-467B-9251-765A8B33F9CA}" dt="2024-08-13T11:46:01.619" v="1259"/>
          <ac:inkMkLst>
            <pc:docMk/>
            <pc:sldMk cId="1355546675" sldId="264"/>
            <ac:inkMk id="127" creationId="{0A5CDCF8-B837-A7C5-EC47-80E45451E348}"/>
          </ac:inkMkLst>
        </pc:inkChg>
        <pc:inkChg chg="add mod">
          <ac:chgData name="Danielle Moosajee" userId="bc3dd2a9c4f0d304" providerId="LiveId" clId="{832C6FBD-D7BA-467B-9251-765A8B33F9CA}" dt="2024-08-13T11:46:01.619" v="1259"/>
          <ac:inkMkLst>
            <pc:docMk/>
            <pc:sldMk cId="1355546675" sldId="264"/>
            <ac:inkMk id="128" creationId="{DEB6A61D-8EAF-74B4-764C-76C0F4F6DF04}"/>
          </ac:inkMkLst>
        </pc:inkChg>
        <pc:inkChg chg="add mod">
          <ac:chgData name="Danielle Moosajee" userId="bc3dd2a9c4f0d304" providerId="LiveId" clId="{832C6FBD-D7BA-467B-9251-765A8B33F9CA}" dt="2024-08-13T11:46:01.619" v="1259"/>
          <ac:inkMkLst>
            <pc:docMk/>
            <pc:sldMk cId="1355546675" sldId="264"/>
            <ac:inkMk id="129" creationId="{056B2146-D5BC-76EF-A79B-B4FA1F7B08EB}"/>
          </ac:inkMkLst>
        </pc:inkChg>
        <pc:inkChg chg="add mod">
          <ac:chgData name="Danielle Moosajee" userId="bc3dd2a9c4f0d304" providerId="LiveId" clId="{832C6FBD-D7BA-467B-9251-765A8B33F9CA}" dt="2024-08-13T11:46:01.619" v="1259"/>
          <ac:inkMkLst>
            <pc:docMk/>
            <pc:sldMk cId="1355546675" sldId="264"/>
            <ac:inkMk id="130" creationId="{DE0984FC-029A-2354-82B4-E71F5D28F219}"/>
          </ac:inkMkLst>
        </pc:inkChg>
        <pc:inkChg chg="add mod">
          <ac:chgData name="Danielle Moosajee" userId="bc3dd2a9c4f0d304" providerId="LiveId" clId="{832C6FBD-D7BA-467B-9251-765A8B33F9CA}" dt="2024-08-13T11:46:01.619" v="1259"/>
          <ac:inkMkLst>
            <pc:docMk/>
            <pc:sldMk cId="1355546675" sldId="264"/>
            <ac:inkMk id="131" creationId="{1F739178-ED9A-F19C-6F49-3C0B4D59708E}"/>
          </ac:inkMkLst>
        </pc:inkChg>
        <pc:inkChg chg="add mod">
          <ac:chgData name="Danielle Moosajee" userId="bc3dd2a9c4f0d304" providerId="LiveId" clId="{832C6FBD-D7BA-467B-9251-765A8B33F9CA}" dt="2024-08-13T11:46:01.619" v="1259"/>
          <ac:inkMkLst>
            <pc:docMk/>
            <pc:sldMk cId="1355546675" sldId="264"/>
            <ac:inkMk id="132" creationId="{C254CDB8-FEE5-5855-3058-7F40059C2B4A}"/>
          </ac:inkMkLst>
        </pc:inkChg>
        <pc:inkChg chg="add mod">
          <ac:chgData name="Danielle Moosajee" userId="bc3dd2a9c4f0d304" providerId="LiveId" clId="{832C6FBD-D7BA-467B-9251-765A8B33F9CA}" dt="2024-08-13T11:46:01.619" v="1259"/>
          <ac:inkMkLst>
            <pc:docMk/>
            <pc:sldMk cId="1355546675" sldId="264"/>
            <ac:inkMk id="133" creationId="{BD9B5676-37C5-BF5D-DF33-85D5E22063AA}"/>
          </ac:inkMkLst>
        </pc:inkChg>
        <pc:inkChg chg="add mod">
          <ac:chgData name="Danielle Moosajee" userId="bc3dd2a9c4f0d304" providerId="LiveId" clId="{832C6FBD-D7BA-467B-9251-765A8B33F9CA}" dt="2024-08-13T11:46:01.619" v="1259"/>
          <ac:inkMkLst>
            <pc:docMk/>
            <pc:sldMk cId="1355546675" sldId="264"/>
            <ac:inkMk id="134" creationId="{130D3D5C-9E89-9692-057D-50DBA0F55346}"/>
          </ac:inkMkLst>
        </pc:inkChg>
        <pc:inkChg chg="add mod">
          <ac:chgData name="Danielle Moosajee" userId="bc3dd2a9c4f0d304" providerId="LiveId" clId="{832C6FBD-D7BA-467B-9251-765A8B33F9CA}" dt="2024-08-13T11:46:01.619" v="1259"/>
          <ac:inkMkLst>
            <pc:docMk/>
            <pc:sldMk cId="1355546675" sldId="264"/>
            <ac:inkMk id="135" creationId="{CB9AC5E8-FF75-9367-89E0-E28F43C5B62E}"/>
          </ac:inkMkLst>
        </pc:inkChg>
        <pc:inkChg chg="add mod">
          <ac:chgData name="Danielle Moosajee" userId="bc3dd2a9c4f0d304" providerId="LiveId" clId="{832C6FBD-D7BA-467B-9251-765A8B33F9CA}" dt="2024-08-13T11:46:01.619" v="1259"/>
          <ac:inkMkLst>
            <pc:docMk/>
            <pc:sldMk cId="1355546675" sldId="264"/>
            <ac:inkMk id="136" creationId="{D81DC104-7B44-01FF-A38D-948104D9D765}"/>
          </ac:inkMkLst>
        </pc:inkChg>
        <pc:inkChg chg="add mod">
          <ac:chgData name="Danielle Moosajee" userId="bc3dd2a9c4f0d304" providerId="LiveId" clId="{832C6FBD-D7BA-467B-9251-765A8B33F9CA}" dt="2024-08-13T11:46:01.619" v="1259"/>
          <ac:inkMkLst>
            <pc:docMk/>
            <pc:sldMk cId="1355546675" sldId="264"/>
            <ac:inkMk id="137" creationId="{2566FA38-2D8A-B883-9847-B957A22B8028}"/>
          </ac:inkMkLst>
        </pc:inkChg>
        <pc:inkChg chg="add mod">
          <ac:chgData name="Danielle Moosajee" userId="bc3dd2a9c4f0d304" providerId="LiveId" clId="{832C6FBD-D7BA-467B-9251-765A8B33F9CA}" dt="2024-08-13T11:46:01.619" v="1259"/>
          <ac:inkMkLst>
            <pc:docMk/>
            <pc:sldMk cId="1355546675" sldId="264"/>
            <ac:inkMk id="138" creationId="{CD988E39-B3C5-A98B-DCE9-E4C1A18DA989}"/>
          </ac:inkMkLst>
        </pc:inkChg>
        <pc:inkChg chg="add mod">
          <ac:chgData name="Danielle Moosajee" userId="bc3dd2a9c4f0d304" providerId="LiveId" clId="{832C6FBD-D7BA-467B-9251-765A8B33F9CA}" dt="2024-08-13T11:46:01.619" v="1259"/>
          <ac:inkMkLst>
            <pc:docMk/>
            <pc:sldMk cId="1355546675" sldId="264"/>
            <ac:inkMk id="139" creationId="{423DC6A9-0626-D3E4-B19C-0CA0B72D7697}"/>
          </ac:inkMkLst>
        </pc:inkChg>
        <pc:inkChg chg="add mod">
          <ac:chgData name="Danielle Moosajee" userId="bc3dd2a9c4f0d304" providerId="LiveId" clId="{832C6FBD-D7BA-467B-9251-765A8B33F9CA}" dt="2024-08-13T11:46:02.577" v="1262"/>
          <ac:inkMkLst>
            <pc:docMk/>
            <pc:sldMk cId="1355546675" sldId="264"/>
            <ac:inkMk id="140" creationId="{4C665F06-A3B2-640E-2903-F289A00DC5E9}"/>
          </ac:inkMkLst>
        </pc:inkChg>
        <pc:inkChg chg="add mod">
          <ac:chgData name="Danielle Moosajee" userId="bc3dd2a9c4f0d304" providerId="LiveId" clId="{832C6FBD-D7BA-467B-9251-765A8B33F9CA}" dt="2024-08-13T11:46:02.577" v="1262"/>
          <ac:inkMkLst>
            <pc:docMk/>
            <pc:sldMk cId="1355546675" sldId="264"/>
            <ac:inkMk id="141" creationId="{936E24D0-C676-7311-8431-DD0CF5C5CB2D}"/>
          </ac:inkMkLst>
        </pc:inkChg>
        <pc:inkChg chg="add mod">
          <ac:chgData name="Danielle Moosajee" userId="bc3dd2a9c4f0d304" providerId="LiveId" clId="{832C6FBD-D7BA-467B-9251-765A8B33F9CA}" dt="2024-08-13T11:46:02.577" v="1262"/>
          <ac:inkMkLst>
            <pc:docMk/>
            <pc:sldMk cId="1355546675" sldId="264"/>
            <ac:inkMk id="142" creationId="{8BE483E9-9F2E-3EFB-ED50-DA9716FCF132}"/>
          </ac:inkMkLst>
        </pc:inkChg>
        <pc:inkChg chg="add mod">
          <ac:chgData name="Danielle Moosajee" userId="bc3dd2a9c4f0d304" providerId="LiveId" clId="{832C6FBD-D7BA-467B-9251-765A8B33F9CA}" dt="2024-08-13T11:46:02.577" v="1262"/>
          <ac:inkMkLst>
            <pc:docMk/>
            <pc:sldMk cId="1355546675" sldId="264"/>
            <ac:inkMk id="143" creationId="{5DE7A619-1733-493C-F6F4-5DF021122272}"/>
          </ac:inkMkLst>
        </pc:inkChg>
        <pc:inkChg chg="add mod">
          <ac:chgData name="Danielle Moosajee" userId="bc3dd2a9c4f0d304" providerId="LiveId" clId="{832C6FBD-D7BA-467B-9251-765A8B33F9CA}" dt="2024-08-13T11:46:02.577" v="1262"/>
          <ac:inkMkLst>
            <pc:docMk/>
            <pc:sldMk cId="1355546675" sldId="264"/>
            <ac:inkMk id="144" creationId="{4AB054CB-87B6-15BC-86DA-D4D8961530BE}"/>
          </ac:inkMkLst>
        </pc:inkChg>
        <pc:inkChg chg="add mod">
          <ac:chgData name="Danielle Moosajee" userId="bc3dd2a9c4f0d304" providerId="LiveId" clId="{832C6FBD-D7BA-467B-9251-765A8B33F9CA}" dt="2024-08-13T11:46:02.577" v="1262"/>
          <ac:inkMkLst>
            <pc:docMk/>
            <pc:sldMk cId="1355546675" sldId="264"/>
            <ac:inkMk id="145" creationId="{26791AA0-75DD-F2E8-B3EB-FE476C157A62}"/>
          </ac:inkMkLst>
        </pc:inkChg>
        <pc:inkChg chg="add mod">
          <ac:chgData name="Danielle Moosajee" userId="bc3dd2a9c4f0d304" providerId="LiveId" clId="{832C6FBD-D7BA-467B-9251-765A8B33F9CA}" dt="2024-08-13T11:46:02.577" v="1262"/>
          <ac:inkMkLst>
            <pc:docMk/>
            <pc:sldMk cId="1355546675" sldId="264"/>
            <ac:inkMk id="149" creationId="{E3DBE4C3-CAAD-D958-66ED-785A7ADE7197}"/>
          </ac:inkMkLst>
        </pc:inkChg>
        <pc:inkChg chg="add mod">
          <ac:chgData name="Danielle Moosajee" userId="bc3dd2a9c4f0d304" providerId="LiveId" clId="{832C6FBD-D7BA-467B-9251-765A8B33F9CA}" dt="2024-08-13T11:46:02.577" v="1262"/>
          <ac:inkMkLst>
            <pc:docMk/>
            <pc:sldMk cId="1355546675" sldId="264"/>
            <ac:inkMk id="150" creationId="{C32E3076-5844-20CB-F98F-EB7B02D96C46}"/>
          </ac:inkMkLst>
        </pc:inkChg>
        <pc:inkChg chg="add mod">
          <ac:chgData name="Danielle Moosajee" userId="bc3dd2a9c4f0d304" providerId="LiveId" clId="{832C6FBD-D7BA-467B-9251-765A8B33F9CA}" dt="2024-08-13T11:48:33.164" v="1306"/>
          <ac:inkMkLst>
            <pc:docMk/>
            <pc:sldMk cId="1355546675" sldId="264"/>
            <ac:inkMk id="152" creationId="{C4E437EF-E41D-AD08-03D7-0C797583A3DA}"/>
          </ac:inkMkLst>
        </pc:inkChg>
        <pc:inkChg chg="add mod">
          <ac:chgData name="Danielle Moosajee" userId="bc3dd2a9c4f0d304" providerId="LiveId" clId="{832C6FBD-D7BA-467B-9251-765A8B33F9CA}" dt="2024-08-13T11:48:33.164" v="1306"/>
          <ac:inkMkLst>
            <pc:docMk/>
            <pc:sldMk cId="1355546675" sldId="264"/>
            <ac:inkMk id="153" creationId="{B3F5B481-01EE-30D8-F7F7-07ECAA504B2B}"/>
          </ac:inkMkLst>
        </pc:inkChg>
        <pc:inkChg chg="add mod">
          <ac:chgData name="Danielle Moosajee" userId="bc3dd2a9c4f0d304" providerId="LiveId" clId="{832C6FBD-D7BA-467B-9251-765A8B33F9CA}" dt="2024-08-13T11:48:33.164" v="1306"/>
          <ac:inkMkLst>
            <pc:docMk/>
            <pc:sldMk cId="1355546675" sldId="264"/>
            <ac:inkMk id="154" creationId="{1526FA4F-7321-67F1-0B5A-4167327AF402}"/>
          </ac:inkMkLst>
        </pc:inkChg>
        <pc:inkChg chg="add mod">
          <ac:chgData name="Danielle Moosajee" userId="bc3dd2a9c4f0d304" providerId="LiveId" clId="{832C6FBD-D7BA-467B-9251-765A8B33F9CA}" dt="2024-08-13T11:48:33.164" v="1306"/>
          <ac:inkMkLst>
            <pc:docMk/>
            <pc:sldMk cId="1355546675" sldId="264"/>
            <ac:inkMk id="155" creationId="{60B6E13B-3902-0314-F447-FC23AD8BC372}"/>
          </ac:inkMkLst>
        </pc:inkChg>
        <pc:inkChg chg="add mod">
          <ac:chgData name="Danielle Moosajee" userId="bc3dd2a9c4f0d304" providerId="LiveId" clId="{832C6FBD-D7BA-467B-9251-765A8B33F9CA}" dt="2024-08-13T11:48:33.164" v="1306"/>
          <ac:inkMkLst>
            <pc:docMk/>
            <pc:sldMk cId="1355546675" sldId="264"/>
            <ac:inkMk id="156" creationId="{B37FD167-BDC8-4AB9-5FB5-C14E91C593A4}"/>
          </ac:inkMkLst>
        </pc:inkChg>
        <pc:inkChg chg="add mod">
          <ac:chgData name="Danielle Moosajee" userId="bc3dd2a9c4f0d304" providerId="LiveId" clId="{832C6FBD-D7BA-467B-9251-765A8B33F9CA}" dt="2024-08-13T11:48:33.164" v="1306"/>
          <ac:inkMkLst>
            <pc:docMk/>
            <pc:sldMk cId="1355546675" sldId="264"/>
            <ac:inkMk id="157" creationId="{BB10D7E3-6758-BDD5-D912-8EAF1DC27DE0}"/>
          </ac:inkMkLst>
        </pc:inkChg>
        <pc:inkChg chg="add mod">
          <ac:chgData name="Danielle Moosajee" userId="bc3dd2a9c4f0d304" providerId="LiveId" clId="{832C6FBD-D7BA-467B-9251-765A8B33F9CA}" dt="2024-08-13T11:48:33.164" v="1306"/>
          <ac:inkMkLst>
            <pc:docMk/>
            <pc:sldMk cId="1355546675" sldId="264"/>
            <ac:inkMk id="158" creationId="{91BC62D5-32BC-FEDB-4F55-F44B3099A095}"/>
          </ac:inkMkLst>
        </pc:inkChg>
        <pc:inkChg chg="add mod">
          <ac:chgData name="Danielle Moosajee" userId="bc3dd2a9c4f0d304" providerId="LiveId" clId="{832C6FBD-D7BA-467B-9251-765A8B33F9CA}" dt="2024-08-13T11:48:33.164" v="1306"/>
          <ac:inkMkLst>
            <pc:docMk/>
            <pc:sldMk cId="1355546675" sldId="264"/>
            <ac:inkMk id="159" creationId="{694C5580-2E2F-465C-4628-0F72EEFFCE8A}"/>
          </ac:inkMkLst>
        </pc:inkChg>
        <pc:inkChg chg="add mod">
          <ac:chgData name="Danielle Moosajee" userId="bc3dd2a9c4f0d304" providerId="LiveId" clId="{832C6FBD-D7BA-467B-9251-765A8B33F9CA}" dt="2024-08-13T11:48:33.164" v="1306"/>
          <ac:inkMkLst>
            <pc:docMk/>
            <pc:sldMk cId="1355546675" sldId="264"/>
            <ac:inkMk id="160" creationId="{56002C3B-94BD-8038-9CF9-E2F413CA923A}"/>
          </ac:inkMkLst>
        </pc:inkChg>
        <pc:inkChg chg="add mod">
          <ac:chgData name="Danielle Moosajee" userId="bc3dd2a9c4f0d304" providerId="LiveId" clId="{832C6FBD-D7BA-467B-9251-765A8B33F9CA}" dt="2024-08-13T11:48:33.164" v="1306"/>
          <ac:inkMkLst>
            <pc:docMk/>
            <pc:sldMk cId="1355546675" sldId="264"/>
            <ac:inkMk id="161" creationId="{32C284DC-B31E-85BF-4BE5-DE829A968471}"/>
          </ac:inkMkLst>
        </pc:inkChg>
        <pc:inkChg chg="add mod">
          <ac:chgData name="Danielle Moosajee" userId="bc3dd2a9c4f0d304" providerId="LiveId" clId="{832C6FBD-D7BA-467B-9251-765A8B33F9CA}" dt="2024-08-13T11:48:33.164" v="1306"/>
          <ac:inkMkLst>
            <pc:docMk/>
            <pc:sldMk cId="1355546675" sldId="264"/>
            <ac:inkMk id="162" creationId="{C61309A9-370C-47B6-00F4-D7D8E9910CE7}"/>
          </ac:inkMkLst>
        </pc:inkChg>
        <pc:inkChg chg="add mod">
          <ac:chgData name="Danielle Moosajee" userId="bc3dd2a9c4f0d304" providerId="LiveId" clId="{832C6FBD-D7BA-467B-9251-765A8B33F9CA}" dt="2024-08-13T11:48:33.164" v="1306"/>
          <ac:inkMkLst>
            <pc:docMk/>
            <pc:sldMk cId="1355546675" sldId="264"/>
            <ac:inkMk id="163" creationId="{2D8D6819-AEE5-F816-AA74-8A9E55941766}"/>
          </ac:inkMkLst>
        </pc:inkChg>
        <pc:inkChg chg="add mod">
          <ac:chgData name="Danielle Moosajee" userId="bc3dd2a9c4f0d304" providerId="LiveId" clId="{832C6FBD-D7BA-467B-9251-765A8B33F9CA}" dt="2024-08-13T11:48:33.164" v="1306"/>
          <ac:inkMkLst>
            <pc:docMk/>
            <pc:sldMk cId="1355546675" sldId="264"/>
            <ac:inkMk id="164" creationId="{06866DF0-2527-3BC0-44F0-D9703341E46B}"/>
          </ac:inkMkLst>
        </pc:inkChg>
        <pc:inkChg chg="add mod">
          <ac:chgData name="Danielle Moosajee" userId="bc3dd2a9c4f0d304" providerId="LiveId" clId="{832C6FBD-D7BA-467B-9251-765A8B33F9CA}" dt="2024-08-13T11:48:33.164" v="1306"/>
          <ac:inkMkLst>
            <pc:docMk/>
            <pc:sldMk cId="1355546675" sldId="264"/>
            <ac:inkMk id="165" creationId="{EFC22467-DF65-4E16-919C-F02AB69B8807}"/>
          </ac:inkMkLst>
        </pc:inkChg>
        <pc:inkChg chg="add mod">
          <ac:chgData name="Danielle Moosajee" userId="bc3dd2a9c4f0d304" providerId="LiveId" clId="{832C6FBD-D7BA-467B-9251-765A8B33F9CA}" dt="2024-08-13T11:48:33.164" v="1306"/>
          <ac:inkMkLst>
            <pc:docMk/>
            <pc:sldMk cId="1355546675" sldId="264"/>
            <ac:inkMk id="166" creationId="{7BA96A10-3B66-21E0-C949-D27EA8EB5386}"/>
          </ac:inkMkLst>
        </pc:inkChg>
        <pc:inkChg chg="add mod">
          <ac:chgData name="Danielle Moosajee" userId="bc3dd2a9c4f0d304" providerId="LiveId" clId="{832C6FBD-D7BA-467B-9251-765A8B33F9CA}" dt="2024-08-13T11:48:38.530" v="1310"/>
          <ac:inkMkLst>
            <pc:docMk/>
            <pc:sldMk cId="1355546675" sldId="264"/>
            <ac:inkMk id="168" creationId="{B2730ADC-695E-77D1-6BB4-B9915973D8DF}"/>
          </ac:inkMkLst>
        </pc:inkChg>
        <pc:inkChg chg="add mod">
          <ac:chgData name="Danielle Moosajee" userId="bc3dd2a9c4f0d304" providerId="LiveId" clId="{832C6FBD-D7BA-467B-9251-765A8B33F9CA}" dt="2024-08-13T11:48:38.530" v="1310"/>
          <ac:inkMkLst>
            <pc:docMk/>
            <pc:sldMk cId="1355546675" sldId="264"/>
            <ac:inkMk id="169" creationId="{F540CB45-AA94-8DC9-8A55-F10D4C2157F4}"/>
          </ac:inkMkLst>
        </pc:inkChg>
        <pc:inkChg chg="add mod">
          <ac:chgData name="Danielle Moosajee" userId="bc3dd2a9c4f0d304" providerId="LiveId" clId="{832C6FBD-D7BA-467B-9251-765A8B33F9CA}" dt="2024-08-13T11:48:38.530" v="1310"/>
          <ac:inkMkLst>
            <pc:docMk/>
            <pc:sldMk cId="1355546675" sldId="264"/>
            <ac:inkMk id="170" creationId="{F5B65304-85D1-2613-7744-C8A7BEAEF583}"/>
          </ac:inkMkLst>
        </pc:inkChg>
        <pc:cxnChg chg="add mod">
          <ac:chgData name="Danielle Moosajee" userId="bc3dd2a9c4f0d304" providerId="LiveId" clId="{832C6FBD-D7BA-467B-9251-765A8B33F9CA}" dt="2024-08-21T09:09:11.800" v="2630" actId="14100"/>
          <ac:cxnSpMkLst>
            <pc:docMk/>
            <pc:sldMk cId="1355546675" sldId="264"/>
            <ac:cxnSpMk id="25" creationId="{7F39FB97-774B-B9E2-1423-0C21FD8A1512}"/>
          </ac:cxnSpMkLst>
        </pc:cxnChg>
        <pc:cxnChg chg="add mod">
          <ac:chgData name="Danielle Moosajee" userId="bc3dd2a9c4f0d304" providerId="LiveId" clId="{832C6FBD-D7BA-467B-9251-765A8B33F9CA}" dt="2024-08-21T09:09:03.460" v="2628" actId="14100"/>
          <ac:cxnSpMkLst>
            <pc:docMk/>
            <pc:sldMk cId="1355546675" sldId="264"/>
            <ac:cxnSpMk id="83" creationId="{F4A73076-392A-1FF2-5E15-8FBCA052963B}"/>
          </ac:cxnSpMkLst>
        </pc:cxnChg>
        <pc:cxnChg chg="add mod">
          <ac:chgData name="Danielle Moosajee" userId="bc3dd2a9c4f0d304" providerId="LiveId" clId="{832C6FBD-D7BA-467B-9251-765A8B33F9CA}" dt="2024-08-21T09:10:08.431" v="2656" actId="1076"/>
          <ac:cxnSpMkLst>
            <pc:docMk/>
            <pc:sldMk cId="1355546675" sldId="264"/>
            <ac:cxnSpMk id="90" creationId="{7D4E3DA4-44F7-51B8-130C-E2C657A8190C}"/>
          </ac:cxnSpMkLst>
        </pc:cxnChg>
      </pc:sldChg>
      <pc:sldChg chg="addSp delSp modSp add del mod modAnim">
        <pc:chgData name="Danielle Moosajee" userId="bc3dd2a9c4f0d304" providerId="LiveId" clId="{832C6FBD-D7BA-467B-9251-765A8B33F9CA}" dt="2024-08-21T09:12:58.770" v="2759" actId="47"/>
        <pc:sldMkLst>
          <pc:docMk/>
          <pc:sldMk cId="1503383213" sldId="265"/>
        </pc:sldMkLst>
        <pc:spChg chg="add del mod">
          <ac:chgData name="Danielle Moosajee" userId="bc3dd2a9c4f0d304" providerId="LiveId" clId="{832C6FBD-D7BA-467B-9251-765A8B33F9CA}" dt="2024-08-13T11:33:43.556" v="889" actId="478"/>
          <ac:spMkLst>
            <pc:docMk/>
            <pc:sldMk cId="1503383213" sldId="265"/>
            <ac:spMk id="3" creationId="{D0D1104F-A373-3555-31AA-CE3AFB013962}"/>
          </ac:spMkLst>
        </pc:spChg>
        <pc:spChg chg="add del">
          <ac:chgData name="Danielle Moosajee" userId="bc3dd2a9c4f0d304" providerId="LiveId" clId="{832C6FBD-D7BA-467B-9251-765A8B33F9CA}" dt="2024-08-13T11:32:02.955" v="792" actId="478"/>
          <ac:spMkLst>
            <pc:docMk/>
            <pc:sldMk cId="1503383213" sldId="265"/>
            <ac:spMk id="5" creationId="{E3EDC12F-2FB2-5668-8939-93BA35E4E774}"/>
          </ac:spMkLst>
        </pc:spChg>
        <pc:spChg chg="add mod">
          <ac:chgData name="Danielle Moosajee" userId="bc3dd2a9c4f0d304" providerId="LiveId" clId="{832C6FBD-D7BA-467B-9251-765A8B33F9CA}" dt="2024-08-13T11:32:24.150" v="798"/>
          <ac:spMkLst>
            <pc:docMk/>
            <pc:sldMk cId="1503383213" sldId="265"/>
            <ac:spMk id="7" creationId="{FBA147A9-CF39-0054-C876-E8CB958ECB84}"/>
          </ac:spMkLst>
        </pc:spChg>
        <pc:spChg chg="add mod">
          <ac:chgData name="Danielle Moosajee" userId="bc3dd2a9c4f0d304" providerId="LiveId" clId="{832C6FBD-D7BA-467B-9251-765A8B33F9CA}" dt="2024-08-13T11:34:12.198" v="899" actId="121"/>
          <ac:spMkLst>
            <pc:docMk/>
            <pc:sldMk cId="1503383213" sldId="265"/>
            <ac:spMk id="9" creationId="{4ECBF584-094C-20F2-A2C7-74FF0403BE44}"/>
          </ac:spMkLst>
        </pc:spChg>
        <pc:grpChg chg="add mod">
          <ac:chgData name="Danielle Moosajee" userId="bc3dd2a9c4f0d304" providerId="LiveId" clId="{832C6FBD-D7BA-467B-9251-765A8B33F9CA}" dt="2024-08-13T11:50:57.464" v="1339"/>
          <ac:grpSpMkLst>
            <pc:docMk/>
            <pc:sldMk cId="1503383213" sldId="265"/>
            <ac:grpSpMk id="10" creationId="{EECBF224-FA60-4F1A-8843-77338A3AAF04}"/>
          </ac:grpSpMkLst>
        </pc:grpChg>
        <pc:grpChg chg="add mod">
          <ac:chgData name="Danielle Moosajee" userId="bc3dd2a9c4f0d304" providerId="LiveId" clId="{832C6FBD-D7BA-467B-9251-765A8B33F9CA}" dt="2024-08-13T11:50:24.292" v="1317"/>
          <ac:grpSpMkLst>
            <pc:docMk/>
            <pc:sldMk cId="1503383213" sldId="265"/>
            <ac:grpSpMk id="54" creationId="{90386372-4FE4-908C-770A-B8844D9B86E0}"/>
          </ac:grpSpMkLst>
        </pc:grpChg>
        <pc:grpChg chg="add mod">
          <ac:chgData name="Danielle Moosajee" userId="bc3dd2a9c4f0d304" providerId="LiveId" clId="{832C6FBD-D7BA-467B-9251-765A8B33F9CA}" dt="2024-08-13T11:50:24.292" v="1317"/>
          <ac:grpSpMkLst>
            <pc:docMk/>
            <pc:sldMk cId="1503383213" sldId="265"/>
            <ac:grpSpMk id="1033" creationId="{03504D56-8919-4521-1161-E35FB2E2B5A7}"/>
          </ac:grpSpMkLst>
        </pc:grpChg>
        <pc:grpChg chg="add mod">
          <ac:chgData name="Danielle Moosajee" userId="bc3dd2a9c4f0d304" providerId="LiveId" clId="{832C6FBD-D7BA-467B-9251-765A8B33F9CA}" dt="2024-08-13T11:51:12.410" v="1340"/>
          <ac:grpSpMkLst>
            <pc:docMk/>
            <pc:sldMk cId="1503383213" sldId="265"/>
            <ac:grpSpMk id="1037" creationId="{29C2DC89-E870-BFC2-A481-CE1B3FF67EF3}"/>
          </ac:grpSpMkLst>
        </pc:grpChg>
        <pc:grpChg chg="add mod">
          <ac:chgData name="Danielle Moosajee" userId="bc3dd2a9c4f0d304" providerId="LiveId" clId="{832C6FBD-D7BA-467B-9251-765A8B33F9CA}" dt="2024-08-13T11:51:12.410" v="1340"/>
          <ac:grpSpMkLst>
            <pc:docMk/>
            <pc:sldMk cId="1503383213" sldId="265"/>
            <ac:grpSpMk id="1051" creationId="{F4B85494-9E57-195C-7493-0E0147E82426}"/>
          </ac:grpSpMkLst>
        </pc:grpChg>
        <pc:grpChg chg="add mod">
          <ac:chgData name="Danielle Moosajee" userId="bc3dd2a9c4f0d304" providerId="LiveId" clId="{832C6FBD-D7BA-467B-9251-765A8B33F9CA}" dt="2024-08-13T11:51:12.410" v="1340"/>
          <ac:grpSpMkLst>
            <pc:docMk/>
            <pc:sldMk cId="1503383213" sldId="265"/>
            <ac:grpSpMk id="1082" creationId="{A64B4B8C-1BB0-8D8E-9533-43074CC09F1C}"/>
          </ac:grpSpMkLst>
        </pc:grpChg>
        <pc:picChg chg="add mod">
          <ac:chgData name="Danielle Moosajee" userId="bc3dd2a9c4f0d304" providerId="LiveId" clId="{832C6FBD-D7BA-467B-9251-765A8B33F9CA}" dt="2024-08-13T11:32:33.836" v="800" actId="14100"/>
          <ac:picMkLst>
            <pc:docMk/>
            <pc:sldMk cId="1503383213" sldId="265"/>
            <ac:picMk id="1026" creationId="{4D4F067A-9565-3A15-E400-A78EB6FFDF92}"/>
          </ac:picMkLst>
        </pc:picChg>
        <pc:inkChg chg="del mod">
          <ac:chgData name="Danielle Moosajee" userId="bc3dd2a9c4f0d304" providerId="LiveId" clId="{832C6FBD-D7BA-467B-9251-765A8B33F9CA}" dt="2024-08-13T11:50:50.559" v="1328"/>
          <ac:inkMkLst>
            <pc:docMk/>
            <pc:sldMk cId="1503383213" sldId="265"/>
            <ac:inkMk id="11" creationId="{520DE2FE-CD96-55F2-CDB8-796B82856519}"/>
          </ac:inkMkLst>
        </pc:inkChg>
        <pc:inkChg chg="del mod">
          <ac:chgData name="Danielle Moosajee" userId="bc3dd2a9c4f0d304" providerId="LiveId" clId="{832C6FBD-D7BA-467B-9251-765A8B33F9CA}" dt="2024-08-13T11:50:50.559" v="1329"/>
          <ac:inkMkLst>
            <pc:docMk/>
            <pc:sldMk cId="1503383213" sldId="265"/>
            <ac:inkMk id="12" creationId="{56C35A39-1573-94FC-2E29-07BCB62C949E}"/>
          </ac:inkMkLst>
        </pc:inkChg>
        <pc:inkChg chg="del mod">
          <ac:chgData name="Danielle Moosajee" userId="bc3dd2a9c4f0d304" providerId="LiveId" clId="{832C6FBD-D7BA-467B-9251-765A8B33F9CA}" dt="2024-08-13T11:50:47.906" v="1322"/>
          <ac:inkMkLst>
            <pc:docMk/>
            <pc:sldMk cId="1503383213" sldId="265"/>
            <ac:inkMk id="13" creationId="{756ED79E-E5AA-4092-E6F1-E97DFEE4669F}"/>
          </ac:inkMkLst>
        </pc:inkChg>
        <pc:inkChg chg="del mod">
          <ac:chgData name="Danielle Moosajee" userId="bc3dd2a9c4f0d304" providerId="LiveId" clId="{832C6FBD-D7BA-467B-9251-765A8B33F9CA}" dt="2024-08-13T11:50:52.945" v="1331"/>
          <ac:inkMkLst>
            <pc:docMk/>
            <pc:sldMk cId="1503383213" sldId="265"/>
            <ac:inkMk id="14" creationId="{86F5F51F-DF37-129B-636F-52BDD9A26FA5}"/>
          </ac:inkMkLst>
        </pc:inkChg>
        <pc:inkChg chg="del mod">
          <ac:chgData name="Danielle Moosajee" userId="bc3dd2a9c4f0d304" providerId="LiveId" clId="{832C6FBD-D7BA-467B-9251-765A8B33F9CA}" dt="2024-08-13T11:50:52.945" v="1332"/>
          <ac:inkMkLst>
            <pc:docMk/>
            <pc:sldMk cId="1503383213" sldId="265"/>
            <ac:inkMk id="15" creationId="{CA8A7241-F3CA-A1E2-98E1-250F1C628AF8}"/>
          </ac:inkMkLst>
        </pc:inkChg>
        <pc:inkChg chg="del mod">
          <ac:chgData name="Danielle Moosajee" userId="bc3dd2a9c4f0d304" providerId="LiveId" clId="{832C6FBD-D7BA-467B-9251-765A8B33F9CA}" dt="2024-08-13T11:50:52.945" v="1333"/>
          <ac:inkMkLst>
            <pc:docMk/>
            <pc:sldMk cId="1503383213" sldId="265"/>
            <ac:inkMk id="16" creationId="{AEC3ACA4-5FAE-85BD-28CD-0A5D18C7AAF2}"/>
          </ac:inkMkLst>
        </pc:inkChg>
        <pc:inkChg chg="del mod">
          <ac:chgData name="Danielle Moosajee" userId="bc3dd2a9c4f0d304" providerId="LiveId" clId="{832C6FBD-D7BA-467B-9251-765A8B33F9CA}" dt="2024-08-13T11:50:54.984" v="1335"/>
          <ac:inkMkLst>
            <pc:docMk/>
            <pc:sldMk cId="1503383213" sldId="265"/>
            <ac:inkMk id="17" creationId="{CCF8EFA5-38C9-852C-3294-E65940A7B89C}"/>
          </ac:inkMkLst>
        </pc:inkChg>
        <pc:inkChg chg="del mod">
          <ac:chgData name="Danielle Moosajee" userId="bc3dd2a9c4f0d304" providerId="LiveId" clId="{832C6FBD-D7BA-467B-9251-765A8B33F9CA}" dt="2024-08-13T11:50:57.464" v="1338"/>
          <ac:inkMkLst>
            <pc:docMk/>
            <pc:sldMk cId="1503383213" sldId="265"/>
            <ac:inkMk id="18" creationId="{1BCD9E86-5CFB-9746-59AA-6C62ADDD5B7A}"/>
          </ac:inkMkLst>
        </pc:inkChg>
        <pc:inkChg chg="del mod">
          <ac:chgData name="Danielle Moosajee" userId="bc3dd2a9c4f0d304" providerId="LiveId" clId="{832C6FBD-D7BA-467B-9251-765A8B33F9CA}" dt="2024-08-13T11:50:47.906" v="1324"/>
          <ac:inkMkLst>
            <pc:docMk/>
            <pc:sldMk cId="1503383213" sldId="265"/>
            <ac:inkMk id="19" creationId="{D478C118-1188-BB29-FE9C-C4EC864CEB5B}"/>
          </ac:inkMkLst>
        </pc:inkChg>
        <pc:inkChg chg="del mod">
          <ac:chgData name="Danielle Moosajee" userId="bc3dd2a9c4f0d304" providerId="LiveId" clId="{832C6FBD-D7BA-467B-9251-765A8B33F9CA}" dt="2024-08-13T11:50:47.906" v="1321"/>
          <ac:inkMkLst>
            <pc:docMk/>
            <pc:sldMk cId="1503383213" sldId="265"/>
            <ac:inkMk id="20" creationId="{1D5C1960-8845-BB71-CB73-BABEC1130DA3}"/>
          </ac:inkMkLst>
        </pc:inkChg>
        <pc:inkChg chg="del mod">
          <ac:chgData name="Danielle Moosajee" userId="bc3dd2a9c4f0d304" providerId="LiveId" clId="{832C6FBD-D7BA-467B-9251-765A8B33F9CA}" dt="2024-08-13T11:50:47.906" v="1325"/>
          <ac:inkMkLst>
            <pc:docMk/>
            <pc:sldMk cId="1503383213" sldId="265"/>
            <ac:inkMk id="21" creationId="{A43E48B3-BCB5-35CB-8C09-AEB8FD97AEB0}"/>
          </ac:inkMkLst>
        </pc:inkChg>
        <pc:inkChg chg="del mod">
          <ac:chgData name="Danielle Moosajee" userId="bc3dd2a9c4f0d304" providerId="LiveId" clId="{832C6FBD-D7BA-467B-9251-765A8B33F9CA}" dt="2024-08-13T11:50:50.559" v="1327"/>
          <ac:inkMkLst>
            <pc:docMk/>
            <pc:sldMk cId="1503383213" sldId="265"/>
            <ac:inkMk id="22" creationId="{348713B3-B696-1925-0B61-D1E8C6026D9B}"/>
          </ac:inkMkLst>
        </pc:inkChg>
        <pc:inkChg chg="del mod">
          <ac:chgData name="Danielle Moosajee" userId="bc3dd2a9c4f0d304" providerId="LiveId" clId="{832C6FBD-D7BA-467B-9251-765A8B33F9CA}" dt="2024-08-13T11:50:54.984" v="1337"/>
          <ac:inkMkLst>
            <pc:docMk/>
            <pc:sldMk cId="1503383213" sldId="265"/>
            <ac:inkMk id="23" creationId="{14356DF2-1BD7-DF00-D111-52E7179434D8}"/>
          </ac:inkMkLst>
        </pc:inkChg>
        <pc:inkChg chg="del mod">
          <ac:chgData name="Danielle Moosajee" userId="bc3dd2a9c4f0d304" providerId="LiveId" clId="{832C6FBD-D7BA-467B-9251-765A8B33F9CA}" dt="2024-08-13T11:50:50.559" v="1326"/>
          <ac:inkMkLst>
            <pc:docMk/>
            <pc:sldMk cId="1503383213" sldId="265"/>
            <ac:inkMk id="24" creationId="{63585487-FC1C-B469-B2C8-98CDAC081001}"/>
          </ac:inkMkLst>
        </pc:inkChg>
        <pc:inkChg chg="del mod">
          <ac:chgData name="Danielle Moosajee" userId="bc3dd2a9c4f0d304" providerId="LiveId" clId="{832C6FBD-D7BA-467B-9251-765A8B33F9CA}" dt="2024-08-13T11:50:54.984" v="1336"/>
          <ac:inkMkLst>
            <pc:docMk/>
            <pc:sldMk cId="1503383213" sldId="265"/>
            <ac:inkMk id="25" creationId="{FF2C63D2-6255-1ED2-998F-A4F50D71FF4E}"/>
          </ac:inkMkLst>
        </pc:inkChg>
        <pc:inkChg chg="del mod">
          <ac:chgData name="Danielle Moosajee" userId="bc3dd2a9c4f0d304" providerId="LiveId" clId="{832C6FBD-D7BA-467B-9251-765A8B33F9CA}" dt="2024-08-13T11:50:52.945" v="1330"/>
          <ac:inkMkLst>
            <pc:docMk/>
            <pc:sldMk cId="1503383213" sldId="265"/>
            <ac:inkMk id="26" creationId="{C4BC7EB8-E53D-EC54-3767-A8EF2CA8A78D}"/>
          </ac:inkMkLst>
        </pc:inkChg>
        <pc:inkChg chg="del mod">
          <ac:chgData name="Danielle Moosajee" userId="bc3dd2a9c4f0d304" providerId="LiveId" clId="{832C6FBD-D7BA-467B-9251-765A8B33F9CA}" dt="2024-08-13T11:50:47.906" v="1323"/>
          <ac:inkMkLst>
            <pc:docMk/>
            <pc:sldMk cId="1503383213" sldId="265"/>
            <ac:inkMk id="27" creationId="{9BCA0FB0-4203-3D26-C74F-3B85FE202291}"/>
          </ac:inkMkLst>
        </pc:inkChg>
        <pc:inkChg chg="del mod">
          <ac:chgData name="Danielle Moosajee" userId="bc3dd2a9c4f0d304" providerId="LiveId" clId="{832C6FBD-D7BA-467B-9251-765A8B33F9CA}" dt="2024-08-13T11:50:57.464" v="1339"/>
          <ac:inkMkLst>
            <pc:docMk/>
            <pc:sldMk cId="1503383213" sldId="265"/>
            <ac:inkMk id="28" creationId="{7628E0B1-60AE-87F6-A1C0-EB2CFDF65786}"/>
          </ac:inkMkLst>
        </pc:inkChg>
        <pc:inkChg chg="del mod">
          <ac:chgData name="Danielle Moosajee" userId="bc3dd2a9c4f0d304" providerId="LiveId" clId="{832C6FBD-D7BA-467B-9251-765A8B33F9CA}" dt="2024-08-13T11:50:52.961" v="1334"/>
          <ac:inkMkLst>
            <pc:docMk/>
            <pc:sldMk cId="1503383213" sldId="265"/>
            <ac:inkMk id="29" creationId="{3367BE6F-787B-674E-576C-67961807B405}"/>
          </ac:inkMkLst>
        </pc:inkChg>
        <pc:inkChg chg="mod">
          <ac:chgData name="Danielle Moosajee" userId="bc3dd2a9c4f0d304" providerId="LiveId" clId="{832C6FBD-D7BA-467B-9251-765A8B33F9CA}" dt="2024-08-13T11:50:57.464" v="1339"/>
          <ac:inkMkLst>
            <pc:docMk/>
            <pc:sldMk cId="1503383213" sldId="265"/>
            <ac:inkMk id="30" creationId="{20F04CF1-F269-8569-0A84-11CEBA0E30FB}"/>
          </ac:inkMkLst>
        </pc:inkChg>
        <pc:inkChg chg="mod">
          <ac:chgData name="Danielle Moosajee" userId="bc3dd2a9c4f0d304" providerId="LiveId" clId="{832C6FBD-D7BA-467B-9251-765A8B33F9CA}" dt="2024-08-13T11:50:57.464" v="1339"/>
          <ac:inkMkLst>
            <pc:docMk/>
            <pc:sldMk cId="1503383213" sldId="265"/>
            <ac:inkMk id="31" creationId="{DF903CD1-6F96-BCC5-E5F5-CF5870DAC99B}"/>
          </ac:inkMkLst>
        </pc:inkChg>
        <pc:inkChg chg="mod">
          <ac:chgData name="Danielle Moosajee" userId="bc3dd2a9c4f0d304" providerId="LiveId" clId="{832C6FBD-D7BA-467B-9251-765A8B33F9CA}" dt="2024-08-13T11:50:57.464" v="1339"/>
          <ac:inkMkLst>
            <pc:docMk/>
            <pc:sldMk cId="1503383213" sldId="265"/>
            <ac:inkMk id="32" creationId="{7B3E074A-0230-BBD7-BD31-A3FC62D95C25}"/>
          </ac:inkMkLst>
        </pc:inkChg>
        <pc:inkChg chg="mod">
          <ac:chgData name="Danielle Moosajee" userId="bc3dd2a9c4f0d304" providerId="LiveId" clId="{832C6FBD-D7BA-467B-9251-765A8B33F9CA}" dt="2024-08-13T11:50:57.464" v="1339"/>
          <ac:inkMkLst>
            <pc:docMk/>
            <pc:sldMk cId="1503383213" sldId="265"/>
            <ac:inkMk id="33" creationId="{A01CCBEC-1FB1-2B7B-4919-7A36D7A0ED51}"/>
          </ac:inkMkLst>
        </pc:inkChg>
        <pc:inkChg chg="mod">
          <ac:chgData name="Danielle Moosajee" userId="bc3dd2a9c4f0d304" providerId="LiveId" clId="{832C6FBD-D7BA-467B-9251-765A8B33F9CA}" dt="2024-08-13T11:50:57.464" v="1339"/>
          <ac:inkMkLst>
            <pc:docMk/>
            <pc:sldMk cId="1503383213" sldId="265"/>
            <ac:inkMk id="34" creationId="{303BD501-2006-B47C-9C05-6A04550403F7}"/>
          </ac:inkMkLst>
        </pc:inkChg>
        <pc:inkChg chg="mod">
          <ac:chgData name="Danielle Moosajee" userId="bc3dd2a9c4f0d304" providerId="LiveId" clId="{832C6FBD-D7BA-467B-9251-765A8B33F9CA}" dt="2024-08-13T11:50:57.464" v="1339"/>
          <ac:inkMkLst>
            <pc:docMk/>
            <pc:sldMk cId="1503383213" sldId="265"/>
            <ac:inkMk id="35" creationId="{E1D8C40B-9589-7AA0-3A5A-DDD5986FADBA}"/>
          </ac:inkMkLst>
        </pc:inkChg>
        <pc:inkChg chg="mod">
          <ac:chgData name="Danielle Moosajee" userId="bc3dd2a9c4f0d304" providerId="LiveId" clId="{832C6FBD-D7BA-467B-9251-765A8B33F9CA}" dt="2024-08-13T11:50:57.464" v="1339"/>
          <ac:inkMkLst>
            <pc:docMk/>
            <pc:sldMk cId="1503383213" sldId="265"/>
            <ac:inkMk id="36" creationId="{E23C3FEB-B483-9699-AC04-A8E1F212028E}"/>
          </ac:inkMkLst>
        </pc:inkChg>
        <pc:inkChg chg="mod">
          <ac:chgData name="Danielle Moosajee" userId="bc3dd2a9c4f0d304" providerId="LiveId" clId="{832C6FBD-D7BA-467B-9251-765A8B33F9CA}" dt="2024-08-13T11:50:57.464" v="1339"/>
          <ac:inkMkLst>
            <pc:docMk/>
            <pc:sldMk cId="1503383213" sldId="265"/>
            <ac:inkMk id="37" creationId="{F9E976EC-8C56-8D9A-D515-EF90A9B7726F}"/>
          </ac:inkMkLst>
        </pc:inkChg>
        <pc:inkChg chg="mod">
          <ac:chgData name="Danielle Moosajee" userId="bc3dd2a9c4f0d304" providerId="LiveId" clId="{832C6FBD-D7BA-467B-9251-765A8B33F9CA}" dt="2024-08-13T11:50:57.464" v="1339"/>
          <ac:inkMkLst>
            <pc:docMk/>
            <pc:sldMk cId="1503383213" sldId="265"/>
            <ac:inkMk id="38" creationId="{1964561E-ADBB-E1EC-B7B2-643B8D087615}"/>
          </ac:inkMkLst>
        </pc:inkChg>
        <pc:inkChg chg="mod">
          <ac:chgData name="Danielle Moosajee" userId="bc3dd2a9c4f0d304" providerId="LiveId" clId="{832C6FBD-D7BA-467B-9251-765A8B33F9CA}" dt="2024-08-13T11:50:57.464" v="1339"/>
          <ac:inkMkLst>
            <pc:docMk/>
            <pc:sldMk cId="1503383213" sldId="265"/>
            <ac:inkMk id="39" creationId="{A313BFA1-1B92-4587-CC62-A65B836F929B}"/>
          </ac:inkMkLst>
        </pc:inkChg>
        <pc:inkChg chg="mod">
          <ac:chgData name="Danielle Moosajee" userId="bc3dd2a9c4f0d304" providerId="LiveId" clId="{832C6FBD-D7BA-467B-9251-765A8B33F9CA}" dt="2024-08-13T11:50:57.464" v="1339"/>
          <ac:inkMkLst>
            <pc:docMk/>
            <pc:sldMk cId="1503383213" sldId="265"/>
            <ac:inkMk id="40" creationId="{0E9D0D4F-E55C-F9D0-324A-92B49CE38370}"/>
          </ac:inkMkLst>
        </pc:inkChg>
        <pc:inkChg chg="mod">
          <ac:chgData name="Danielle Moosajee" userId="bc3dd2a9c4f0d304" providerId="LiveId" clId="{832C6FBD-D7BA-467B-9251-765A8B33F9CA}" dt="2024-08-13T11:50:57.464" v="1339"/>
          <ac:inkMkLst>
            <pc:docMk/>
            <pc:sldMk cId="1503383213" sldId="265"/>
            <ac:inkMk id="41" creationId="{F7F84479-E966-890A-9745-CC017D799E24}"/>
          </ac:inkMkLst>
        </pc:inkChg>
        <pc:inkChg chg="mod">
          <ac:chgData name="Danielle Moosajee" userId="bc3dd2a9c4f0d304" providerId="LiveId" clId="{832C6FBD-D7BA-467B-9251-765A8B33F9CA}" dt="2024-08-13T11:50:57.464" v="1339"/>
          <ac:inkMkLst>
            <pc:docMk/>
            <pc:sldMk cId="1503383213" sldId="265"/>
            <ac:inkMk id="42" creationId="{2CB058AB-B231-A2A3-0594-857A87AAEF70}"/>
          </ac:inkMkLst>
        </pc:inkChg>
        <pc:inkChg chg="mod">
          <ac:chgData name="Danielle Moosajee" userId="bc3dd2a9c4f0d304" providerId="LiveId" clId="{832C6FBD-D7BA-467B-9251-765A8B33F9CA}" dt="2024-08-13T11:50:57.464" v="1339"/>
          <ac:inkMkLst>
            <pc:docMk/>
            <pc:sldMk cId="1503383213" sldId="265"/>
            <ac:inkMk id="43" creationId="{FC07A750-3D8A-252D-D5B3-A359E1F759B1}"/>
          </ac:inkMkLst>
        </pc:inkChg>
        <pc:inkChg chg="mod">
          <ac:chgData name="Danielle Moosajee" userId="bc3dd2a9c4f0d304" providerId="LiveId" clId="{832C6FBD-D7BA-467B-9251-765A8B33F9CA}" dt="2024-08-13T11:50:57.464" v="1339"/>
          <ac:inkMkLst>
            <pc:docMk/>
            <pc:sldMk cId="1503383213" sldId="265"/>
            <ac:inkMk id="44" creationId="{D239F199-3B76-815D-0D2A-BCC5005B631F}"/>
          </ac:inkMkLst>
        </pc:inkChg>
        <pc:inkChg chg="mod">
          <ac:chgData name="Danielle Moosajee" userId="bc3dd2a9c4f0d304" providerId="LiveId" clId="{832C6FBD-D7BA-467B-9251-765A8B33F9CA}" dt="2024-08-13T11:50:57.464" v="1339"/>
          <ac:inkMkLst>
            <pc:docMk/>
            <pc:sldMk cId="1503383213" sldId="265"/>
            <ac:inkMk id="45" creationId="{19DA7457-B621-C879-21EE-F6DBF52DAB32}"/>
          </ac:inkMkLst>
        </pc:inkChg>
        <pc:inkChg chg="mod">
          <ac:chgData name="Danielle Moosajee" userId="bc3dd2a9c4f0d304" providerId="LiveId" clId="{832C6FBD-D7BA-467B-9251-765A8B33F9CA}" dt="2024-08-13T11:50:57.464" v="1339"/>
          <ac:inkMkLst>
            <pc:docMk/>
            <pc:sldMk cId="1503383213" sldId="265"/>
            <ac:inkMk id="46" creationId="{67319004-BB4D-957C-055D-BFF39432E110}"/>
          </ac:inkMkLst>
        </pc:inkChg>
        <pc:inkChg chg="mod">
          <ac:chgData name="Danielle Moosajee" userId="bc3dd2a9c4f0d304" providerId="LiveId" clId="{832C6FBD-D7BA-467B-9251-765A8B33F9CA}" dt="2024-08-13T11:50:57.464" v="1339"/>
          <ac:inkMkLst>
            <pc:docMk/>
            <pc:sldMk cId="1503383213" sldId="265"/>
            <ac:inkMk id="47" creationId="{51293F86-EE33-B3C6-97C4-4B1C88E2E96B}"/>
          </ac:inkMkLst>
        </pc:inkChg>
        <pc:inkChg chg="mod">
          <ac:chgData name="Danielle Moosajee" userId="bc3dd2a9c4f0d304" providerId="LiveId" clId="{832C6FBD-D7BA-467B-9251-765A8B33F9CA}" dt="2024-08-13T11:50:57.464" v="1339"/>
          <ac:inkMkLst>
            <pc:docMk/>
            <pc:sldMk cId="1503383213" sldId="265"/>
            <ac:inkMk id="48" creationId="{ABCC3DB9-AE5A-E070-FA9E-8D0085F09F40}"/>
          </ac:inkMkLst>
        </pc:inkChg>
        <pc:inkChg chg="mod">
          <ac:chgData name="Danielle Moosajee" userId="bc3dd2a9c4f0d304" providerId="LiveId" clId="{832C6FBD-D7BA-467B-9251-765A8B33F9CA}" dt="2024-08-13T11:50:57.464" v="1339"/>
          <ac:inkMkLst>
            <pc:docMk/>
            <pc:sldMk cId="1503383213" sldId="265"/>
            <ac:inkMk id="49" creationId="{B7AC5447-A949-B118-6BEE-C702867C94C2}"/>
          </ac:inkMkLst>
        </pc:inkChg>
        <pc:inkChg chg="mod">
          <ac:chgData name="Danielle Moosajee" userId="bc3dd2a9c4f0d304" providerId="LiveId" clId="{832C6FBD-D7BA-467B-9251-765A8B33F9CA}" dt="2024-08-13T11:50:57.464" v="1339"/>
          <ac:inkMkLst>
            <pc:docMk/>
            <pc:sldMk cId="1503383213" sldId="265"/>
            <ac:inkMk id="50" creationId="{390A9095-8F1A-428E-7D10-1E618FE526C6}"/>
          </ac:inkMkLst>
        </pc:inkChg>
        <pc:inkChg chg="mod">
          <ac:chgData name="Danielle Moosajee" userId="bc3dd2a9c4f0d304" providerId="LiveId" clId="{832C6FBD-D7BA-467B-9251-765A8B33F9CA}" dt="2024-08-13T11:50:57.464" v="1339"/>
          <ac:inkMkLst>
            <pc:docMk/>
            <pc:sldMk cId="1503383213" sldId="265"/>
            <ac:inkMk id="51" creationId="{9587C989-F601-E0AA-A22B-25BD280BFC74}"/>
          </ac:inkMkLst>
        </pc:inkChg>
        <pc:inkChg chg="mod">
          <ac:chgData name="Danielle Moosajee" userId="bc3dd2a9c4f0d304" providerId="LiveId" clId="{832C6FBD-D7BA-467B-9251-765A8B33F9CA}" dt="2024-08-13T11:50:57.464" v="1339"/>
          <ac:inkMkLst>
            <pc:docMk/>
            <pc:sldMk cId="1503383213" sldId="265"/>
            <ac:inkMk id="52" creationId="{56D5526D-F481-DE9C-CE78-2607BD433AA5}"/>
          </ac:inkMkLst>
        </pc:inkChg>
        <pc:inkChg chg="mod">
          <ac:chgData name="Danielle Moosajee" userId="bc3dd2a9c4f0d304" providerId="LiveId" clId="{832C6FBD-D7BA-467B-9251-765A8B33F9CA}" dt="2024-08-13T11:50:57.464" v="1339"/>
          <ac:inkMkLst>
            <pc:docMk/>
            <pc:sldMk cId="1503383213" sldId="265"/>
            <ac:inkMk id="53" creationId="{CE0646EB-4BD4-2CCD-AE84-4B52715599A5}"/>
          </ac:inkMkLst>
        </pc:inkChg>
        <pc:inkChg chg="mod">
          <ac:chgData name="Danielle Moosajee" userId="bc3dd2a9c4f0d304" providerId="LiveId" clId="{832C6FBD-D7BA-467B-9251-765A8B33F9CA}" dt="2024-08-13T11:50:24.292" v="1317"/>
          <ac:inkMkLst>
            <pc:docMk/>
            <pc:sldMk cId="1503383213" sldId="265"/>
            <ac:inkMk id="55" creationId="{EEF2BDCF-73CD-F09A-4789-C028BF97D277}"/>
          </ac:inkMkLst>
        </pc:inkChg>
        <pc:inkChg chg="mod">
          <ac:chgData name="Danielle Moosajee" userId="bc3dd2a9c4f0d304" providerId="LiveId" clId="{832C6FBD-D7BA-467B-9251-765A8B33F9CA}" dt="2024-08-13T11:50:24.292" v="1317"/>
          <ac:inkMkLst>
            <pc:docMk/>
            <pc:sldMk cId="1503383213" sldId="265"/>
            <ac:inkMk id="56" creationId="{52D3EB79-AC87-1A5C-945D-1D864D7C8D71}"/>
          </ac:inkMkLst>
        </pc:inkChg>
        <pc:inkChg chg="mod">
          <ac:chgData name="Danielle Moosajee" userId="bc3dd2a9c4f0d304" providerId="LiveId" clId="{832C6FBD-D7BA-467B-9251-765A8B33F9CA}" dt="2024-08-13T11:50:24.292" v="1317"/>
          <ac:inkMkLst>
            <pc:docMk/>
            <pc:sldMk cId="1503383213" sldId="265"/>
            <ac:inkMk id="57" creationId="{D42A9B7F-D78E-F278-612B-D97D3A22B2D7}"/>
          </ac:inkMkLst>
        </pc:inkChg>
        <pc:inkChg chg="add mod">
          <ac:chgData name="Danielle Moosajee" userId="bc3dd2a9c4f0d304" providerId="LiveId" clId="{832C6FBD-D7BA-467B-9251-765A8B33F9CA}" dt="2024-08-13T11:50:24.292" v="1317"/>
          <ac:inkMkLst>
            <pc:docMk/>
            <pc:sldMk cId="1503383213" sldId="265"/>
            <ac:inkMk id="58" creationId="{D9C02199-9712-07FE-FE32-DFCEFF444664}"/>
          </ac:inkMkLst>
        </pc:inkChg>
        <pc:inkChg chg="add mod">
          <ac:chgData name="Danielle Moosajee" userId="bc3dd2a9c4f0d304" providerId="LiveId" clId="{832C6FBD-D7BA-467B-9251-765A8B33F9CA}" dt="2024-08-13T11:50:24.292" v="1317"/>
          <ac:inkMkLst>
            <pc:docMk/>
            <pc:sldMk cId="1503383213" sldId="265"/>
            <ac:inkMk id="59" creationId="{3134BAA0-975E-BB92-6E41-08DBBA86626D}"/>
          </ac:inkMkLst>
        </pc:inkChg>
        <pc:inkChg chg="add mod">
          <ac:chgData name="Danielle Moosajee" userId="bc3dd2a9c4f0d304" providerId="LiveId" clId="{832C6FBD-D7BA-467B-9251-765A8B33F9CA}" dt="2024-08-13T11:50:24.292" v="1317"/>
          <ac:inkMkLst>
            <pc:docMk/>
            <pc:sldMk cId="1503383213" sldId="265"/>
            <ac:inkMk id="60" creationId="{1C41D0AF-9DE3-9EBF-7C14-97C7F8632A87}"/>
          </ac:inkMkLst>
        </pc:inkChg>
        <pc:inkChg chg="add mod">
          <ac:chgData name="Danielle Moosajee" userId="bc3dd2a9c4f0d304" providerId="LiveId" clId="{832C6FBD-D7BA-467B-9251-765A8B33F9CA}" dt="2024-08-13T11:50:24.292" v="1317"/>
          <ac:inkMkLst>
            <pc:docMk/>
            <pc:sldMk cId="1503383213" sldId="265"/>
            <ac:inkMk id="61" creationId="{A3D9FCBA-B364-8AE9-F376-6F1380ED426B}"/>
          </ac:inkMkLst>
        </pc:inkChg>
        <pc:inkChg chg="add mod">
          <ac:chgData name="Danielle Moosajee" userId="bc3dd2a9c4f0d304" providerId="LiveId" clId="{832C6FBD-D7BA-467B-9251-765A8B33F9CA}" dt="2024-08-13T11:50:24.292" v="1317"/>
          <ac:inkMkLst>
            <pc:docMk/>
            <pc:sldMk cId="1503383213" sldId="265"/>
            <ac:inkMk id="62" creationId="{AEDA9019-6C43-E2A4-D88D-42829316F889}"/>
          </ac:inkMkLst>
        </pc:inkChg>
        <pc:inkChg chg="add mod">
          <ac:chgData name="Danielle Moosajee" userId="bc3dd2a9c4f0d304" providerId="LiveId" clId="{832C6FBD-D7BA-467B-9251-765A8B33F9CA}" dt="2024-08-13T11:50:24.292" v="1317"/>
          <ac:inkMkLst>
            <pc:docMk/>
            <pc:sldMk cId="1503383213" sldId="265"/>
            <ac:inkMk id="63" creationId="{85EFF04A-70CA-EE5B-E43C-A9E05E2414A9}"/>
          </ac:inkMkLst>
        </pc:inkChg>
        <pc:inkChg chg="add mod">
          <ac:chgData name="Danielle Moosajee" userId="bc3dd2a9c4f0d304" providerId="LiveId" clId="{832C6FBD-D7BA-467B-9251-765A8B33F9CA}" dt="2024-08-13T11:50:24.292" v="1317"/>
          <ac:inkMkLst>
            <pc:docMk/>
            <pc:sldMk cId="1503383213" sldId="265"/>
            <ac:inkMk id="1024" creationId="{7DD22375-93EC-63F2-61A5-7DF4855EB511}"/>
          </ac:inkMkLst>
        </pc:inkChg>
        <pc:inkChg chg="add mod">
          <ac:chgData name="Danielle Moosajee" userId="bc3dd2a9c4f0d304" providerId="LiveId" clId="{832C6FBD-D7BA-467B-9251-765A8B33F9CA}" dt="2024-08-13T11:50:24.292" v="1317"/>
          <ac:inkMkLst>
            <pc:docMk/>
            <pc:sldMk cId="1503383213" sldId="265"/>
            <ac:inkMk id="1025" creationId="{D920B80F-A81B-E1A1-CF70-86AA5B08C9A3}"/>
          </ac:inkMkLst>
        </pc:inkChg>
        <pc:inkChg chg="add mod">
          <ac:chgData name="Danielle Moosajee" userId="bc3dd2a9c4f0d304" providerId="LiveId" clId="{832C6FBD-D7BA-467B-9251-765A8B33F9CA}" dt="2024-08-13T11:50:24.292" v="1317"/>
          <ac:inkMkLst>
            <pc:docMk/>
            <pc:sldMk cId="1503383213" sldId="265"/>
            <ac:inkMk id="1027" creationId="{AE7476AB-E26F-A1D0-6A36-6BF47FD701BD}"/>
          </ac:inkMkLst>
        </pc:inkChg>
        <pc:inkChg chg="add mod">
          <ac:chgData name="Danielle Moosajee" userId="bc3dd2a9c4f0d304" providerId="LiveId" clId="{832C6FBD-D7BA-467B-9251-765A8B33F9CA}" dt="2024-08-13T11:50:24.292" v="1317"/>
          <ac:inkMkLst>
            <pc:docMk/>
            <pc:sldMk cId="1503383213" sldId="265"/>
            <ac:inkMk id="1028" creationId="{79B9A6B1-6518-FF51-52E8-9C1947469CFB}"/>
          </ac:inkMkLst>
        </pc:inkChg>
        <pc:inkChg chg="add mod">
          <ac:chgData name="Danielle Moosajee" userId="bc3dd2a9c4f0d304" providerId="LiveId" clId="{832C6FBD-D7BA-467B-9251-765A8B33F9CA}" dt="2024-08-13T11:50:24.292" v="1317"/>
          <ac:inkMkLst>
            <pc:docMk/>
            <pc:sldMk cId="1503383213" sldId="265"/>
            <ac:inkMk id="1029" creationId="{BD1492C1-E82C-E27B-98F3-59D3F5CAE6DF}"/>
          </ac:inkMkLst>
        </pc:inkChg>
        <pc:inkChg chg="add mod">
          <ac:chgData name="Danielle Moosajee" userId="bc3dd2a9c4f0d304" providerId="LiveId" clId="{832C6FBD-D7BA-467B-9251-765A8B33F9CA}" dt="2024-08-13T11:50:24.292" v="1317"/>
          <ac:inkMkLst>
            <pc:docMk/>
            <pc:sldMk cId="1503383213" sldId="265"/>
            <ac:inkMk id="1030" creationId="{FB0F7565-66ED-5CB9-9A7D-1875EB753293}"/>
          </ac:inkMkLst>
        </pc:inkChg>
        <pc:inkChg chg="add mod">
          <ac:chgData name="Danielle Moosajee" userId="bc3dd2a9c4f0d304" providerId="LiveId" clId="{832C6FBD-D7BA-467B-9251-765A8B33F9CA}" dt="2024-08-13T11:50:24.292" v="1317"/>
          <ac:inkMkLst>
            <pc:docMk/>
            <pc:sldMk cId="1503383213" sldId="265"/>
            <ac:inkMk id="1031" creationId="{5A486F0A-D95D-2C95-CDFB-C839A69B0C09}"/>
          </ac:inkMkLst>
        </pc:inkChg>
        <pc:inkChg chg="add mod">
          <ac:chgData name="Danielle Moosajee" userId="bc3dd2a9c4f0d304" providerId="LiveId" clId="{832C6FBD-D7BA-467B-9251-765A8B33F9CA}" dt="2024-08-13T11:50:24.292" v="1317"/>
          <ac:inkMkLst>
            <pc:docMk/>
            <pc:sldMk cId="1503383213" sldId="265"/>
            <ac:inkMk id="1032" creationId="{D6730BBB-D169-98E3-320E-F17F57EEB664}"/>
          </ac:inkMkLst>
        </pc:inkChg>
        <pc:inkChg chg="mod">
          <ac:chgData name="Danielle Moosajee" userId="bc3dd2a9c4f0d304" providerId="LiveId" clId="{832C6FBD-D7BA-467B-9251-765A8B33F9CA}" dt="2024-08-13T11:50:24.292" v="1317"/>
          <ac:inkMkLst>
            <pc:docMk/>
            <pc:sldMk cId="1503383213" sldId="265"/>
            <ac:inkMk id="1034" creationId="{5A0169FE-0299-7687-8EBD-971ED8C4C113}"/>
          </ac:inkMkLst>
        </pc:inkChg>
        <pc:inkChg chg="mod">
          <ac:chgData name="Danielle Moosajee" userId="bc3dd2a9c4f0d304" providerId="LiveId" clId="{832C6FBD-D7BA-467B-9251-765A8B33F9CA}" dt="2024-08-13T11:50:24.292" v="1317"/>
          <ac:inkMkLst>
            <pc:docMk/>
            <pc:sldMk cId="1503383213" sldId="265"/>
            <ac:inkMk id="1035" creationId="{B34E96BA-BAFE-9D35-8764-BEC400275DE5}"/>
          </ac:inkMkLst>
        </pc:inkChg>
        <pc:inkChg chg="mod">
          <ac:chgData name="Danielle Moosajee" userId="bc3dd2a9c4f0d304" providerId="LiveId" clId="{832C6FBD-D7BA-467B-9251-765A8B33F9CA}" dt="2024-08-13T11:50:24.292" v="1317"/>
          <ac:inkMkLst>
            <pc:docMk/>
            <pc:sldMk cId="1503383213" sldId="265"/>
            <ac:inkMk id="1036" creationId="{F01FA74A-CEFA-12E6-B7B4-9A23BA7837FA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38" creationId="{0E25D260-EBEC-189B-D5E2-8828C64E9C78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39" creationId="{9C51A861-426A-C9B4-D6ED-6C4B0BD1A413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40" creationId="{FDF72391-8FCB-4E5C-1AD3-0401C7672952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41" creationId="{261A3389-AD75-02BE-F123-068672F59391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42" creationId="{623E4595-E5B1-F856-7BA4-1F59F7B6C6AE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43" creationId="{24D0778D-78E0-7445-09C7-FDBABC70B9E6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44" creationId="{1DA7E1DF-94D2-4970-BF95-CB354CC3981A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45" creationId="{FD5A9526-D67D-05D8-EBC5-D4CE55E701A1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46" creationId="{7E24D58E-BB71-58B8-30A9-52D0296BDA5D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47" creationId="{E219187A-9463-86C1-8FA5-25E84E64BFE2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48" creationId="{BB83D34B-A28B-35EB-AC19-B1ED7DB0CEA5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49" creationId="{0C3606CB-7C97-64E9-99D4-EC00555584E4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50" creationId="{D730CF4E-71CF-3794-549A-5424B0D0F56D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52" creationId="{42ABAB63-6DC1-C8AC-4E94-ECB956CEF995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53" creationId="{26F05AFB-0961-C717-AB7A-B57F4F7DA306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54" creationId="{040284FE-757D-322F-4E04-9E3303C311D7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55" creationId="{8261F2A9-5D59-3028-A3F4-FE7DB839D814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56" creationId="{2D110E8A-EFEC-134D-CFEE-434E047EF4E1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57" creationId="{5013F0D8-A087-1C4F-804B-AE29A23FEC9A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58" creationId="{256053DC-C6C6-E13B-D9DF-0E806AE9CAD9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59" creationId="{97A5CFB9-78AE-181E-27E1-933C895E02E1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60" creationId="{51D5DF2E-D6A1-AA73-578D-E59B143EAD3C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61" creationId="{BC35C165-5432-FCFD-715D-C72306EC0BB5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62" creationId="{B1AA5C7B-EF4D-5061-A57A-C229F3B58CF4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63" creationId="{8A31D4F4-EA96-CF01-D8F5-1D74497D86F8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64" creationId="{8933A276-D082-FD61-1F42-C0F97D33BB4E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65" creationId="{3CB8673C-56B1-02D7-555D-4531504D358A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66" creationId="{7122B9F9-1582-4940-C6B5-0CE970B7B66C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67" creationId="{070E249A-A791-0E17-08EE-D15EB39C5029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68" creationId="{7C4D53E0-FB4F-705A-E9FC-9C4ACD6CA450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69" creationId="{85A5EE00-F494-E15F-E0FB-6B4B8D17E8A2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70" creationId="{79E8F0BB-80DC-8E4D-4025-09F1A17DFCE5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71" creationId="{FAA3D3C9-C5E6-093F-E848-3B470AE10DB2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72" creationId="{BF822C1E-A8BB-4793-8E33-A0B0A79B21F7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73" creationId="{8AF25CE5-732D-224D-83D0-83362B59C94B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74" creationId="{F424FA8E-88FA-7433-4512-426805B69AC7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75" creationId="{D026ED5C-FAB9-23DC-CAA7-F8B865CCCD67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76" creationId="{8F8D93AE-DE89-5DD5-21E5-4C16DA92F58E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77" creationId="{1B4A579D-6D58-BDF2-9D2D-A5F7850A7063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78" creationId="{B017A42F-CF6F-8DC2-067D-F915D4FDC6AC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79" creationId="{DCA9168B-AFA6-E70E-FCBC-726D0DD4D80C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80" creationId="{07E66073-5506-C140-9C32-398198C929F0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81" creationId="{8D277DB5-1644-CB86-B487-F6BF6AD97DF4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83" creationId="{91DC3A43-37E9-5C7C-A2FA-AE2A1D823DE0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84" creationId="{4C570E75-75AC-9F37-0501-519211B90302}"/>
          </ac:inkMkLst>
        </pc:inkChg>
        <pc:inkChg chg="mod">
          <ac:chgData name="Danielle Moosajee" userId="bc3dd2a9c4f0d304" providerId="LiveId" clId="{832C6FBD-D7BA-467B-9251-765A8B33F9CA}" dt="2024-08-13T11:51:12.410" v="1340"/>
          <ac:inkMkLst>
            <pc:docMk/>
            <pc:sldMk cId="1503383213" sldId="265"/>
            <ac:inkMk id="1085" creationId="{9BE47B6F-BC70-BD83-91B8-7749C0D15AC4}"/>
          </ac:inkMkLst>
        </pc:inkChg>
      </pc:sldChg>
      <pc:sldChg chg="del">
        <pc:chgData name="Danielle Moosajee" userId="bc3dd2a9c4f0d304" providerId="LiveId" clId="{832C6FBD-D7BA-467B-9251-765A8B33F9CA}" dt="2024-08-13T10:50:12.644" v="268" actId="47"/>
        <pc:sldMkLst>
          <pc:docMk/>
          <pc:sldMk cId="2756947723" sldId="265"/>
        </pc:sldMkLst>
      </pc:sldChg>
      <pc:sldChg chg="addSp delSp modSp add mod modAnim">
        <pc:chgData name="Danielle Moosajee" userId="bc3dd2a9c4f0d304" providerId="LiveId" clId="{832C6FBD-D7BA-467B-9251-765A8B33F9CA}" dt="2024-08-13T12:13:57.366" v="1738"/>
        <pc:sldMkLst>
          <pc:docMk/>
          <pc:sldMk cId="230864959" sldId="266"/>
        </pc:sldMkLst>
        <pc:spChg chg="add mod">
          <ac:chgData name="Danielle Moosajee" userId="bc3dd2a9c4f0d304" providerId="LiveId" clId="{832C6FBD-D7BA-467B-9251-765A8B33F9CA}" dt="2024-08-13T12:03:29.740" v="1568" actId="113"/>
          <ac:spMkLst>
            <pc:docMk/>
            <pc:sldMk cId="230864959" sldId="266"/>
            <ac:spMk id="2" creationId="{2ED6FD59-E007-DA08-06AC-9486FF775AAA}"/>
          </ac:spMkLst>
        </pc:spChg>
        <pc:picChg chg="add mod">
          <ac:chgData name="Danielle Moosajee" userId="bc3dd2a9c4f0d304" providerId="LiveId" clId="{832C6FBD-D7BA-467B-9251-765A8B33F9CA}" dt="2024-08-13T11:58:37.342" v="1381" actId="208"/>
          <ac:picMkLst>
            <pc:docMk/>
            <pc:sldMk cId="230864959" sldId="266"/>
            <ac:picMk id="4" creationId="{3AF9DCCF-48A8-4F9D-233C-A7991FF875D6}"/>
          </ac:picMkLst>
        </pc:picChg>
        <pc:picChg chg="add del mod">
          <ac:chgData name="Danielle Moosajee" userId="bc3dd2a9c4f0d304" providerId="LiveId" clId="{832C6FBD-D7BA-467B-9251-765A8B33F9CA}" dt="2024-08-13T11:58:16.349" v="1375" actId="478"/>
          <ac:picMkLst>
            <pc:docMk/>
            <pc:sldMk cId="230864959" sldId="266"/>
            <ac:picMk id="3074" creationId="{57729F71-7218-1C1A-53D0-5137093DDF8A}"/>
          </ac:picMkLst>
        </pc:picChg>
        <pc:picChg chg="add del">
          <ac:chgData name="Danielle Moosajee" userId="bc3dd2a9c4f0d304" providerId="LiveId" clId="{832C6FBD-D7BA-467B-9251-765A8B33F9CA}" dt="2024-08-13T11:53:22.922" v="1358" actId="478"/>
          <ac:picMkLst>
            <pc:docMk/>
            <pc:sldMk cId="230864959" sldId="266"/>
            <ac:picMk id="3075" creationId="{4EF44952-60D0-1ADC-1F66-6FAD665010C4}"/>
          </ac:picMkLst>
        </pc:picChg>
        <pc:cxnChg chg="add mod">
          <ac:chgData name="Danielle Moosajee" userId="bc3dd2a9c4f0d304" providerId="LiveId" clId="{832C6FBD-D7BA-467B-9251-765A8B33F9CA}" dt="2024-08-13T12:03:45.739" v="1572" actId="1582"/>
          <ac:cxnSpMkLst>
            <pc:docMk/>
            <pc:sldMk cId="230864959" sldId="266"/>
            <ac:cxnSpMk id="6" creationId="{6505B2FD-BBBB-C304-56CD-FB3BB7A484A3}"/>
          </ac:cxnSpMkLst>
        </pc:cxnChg>
        <pc:cxnChg chg="add mod">
          <ac:chgData name="Danielle Moosajee" userId="bc3dd2a9c4f0d304" providerId="LiveId" clId="{832C6FBD-D7BA-467B-9251-765A8B33F9CA}" dt="2024-08-13T12:03:50.531" v="1574" actId="1076"/>
          <ac:cxnSpMkLst>
            <pc:docMk/>
            <pc:sldMk cId="230864959" sldId="266"/>
            <ac:cxnSpMk id="7" creationId="{D6CB661B-4881-CAC9-0F8A-E11F0114FC0B}"/>
          </ac:cxnSpMkLst>
        </pc:cxnChg>
      </pc:sldChg>
      <pc:sldChg chg="del">
        <pc:chgData name="Danielle Moosajee" userId="bc3dd2a9c4f0d304" providerId="LiveId" clId="{832C6FBD-D7BA-467B-9251-765A8B33F9CA}" dt="2024-08-13T10:50:12.849" v="269" actId="47"/>
        <pc:sldMkLst>
          <pc:docMk/>
          <pc:sldMk cId="1816299922" sldId="266"/>
        </pc:sldMkLst>
      </pc:sldChg>
      <pc:sldChg chg="del">
        <pc:chgData name="Danielle Moosajee" userId="bc3dd2a9c4f0d304" providerId="LiveId" clId="{832C6FBD-D7BA-467B-9251-765A8B33F9CA}" dt="2024-08-13T10:50:12.991" v="270" actId="47"/>
        <pc:sldMkLst>
          <pc:docMk/>
          <pc:sldMk cId="481290092" sldId="267"/>
        </pc:sldMkLst>
      </pc:sldChg>
      <pc:sldChg chg="addSp delSp modSp add mod addAnim delAnim modAnim">
        <pc:chgData name="Danielle Moosajee" userId="bc3dd2a9c4f0d304" providerId="LiveId" clId="{832C6FBD-D7BA-467B-9251-765A8B33F9CA}" dt="2024-08-21T09:07:53.987" v="2621" actId="20577"/>
        <pc:sldMkLst>
          <pc:docMk/>
          <pc:sldMk cId="3563271054" sldId="267"/>
        </pc:sldMkLst>
        <pc:spChg chg="del">
          <ac:chgData name="Danielle Moosajee" userId="bc3dd2a9c4f0d304" providerId="LiveId" clId="{832C6FBD-D7BA-467B-9251-765A8B33F9CA}" dt="2024-08-13T11:28:43.515" v="605" actId="21"/>
          <ac:spMkLst>
            <pc:docMk/>
            <pc:sldMk cId="3563271054" sldId="267"/>
            <ac:spMk id="3" creationId="{985CDC73-4EE9-63B7-4F59-7012DC8B2839}"/>
          </ac:spMkLst>
        </pc:spChg>
        <pc:spChg chg="add del mod">
          <ac:chgData name="Danielle Moosajee" userId="bc3dd2a9c4f0d304" providerId="LiveId" clId="{832C6FBD-D7BA-467B-9251-765A8B33F9CA}" dt="2024-08-13T11:29:56.970" v="627" actId="478"/>
          <ac:spMkLst>
            <pc:docMk/>
            <pc:sldMk cId="3563271054" sldId="267"/>
            <ac:spMk id="4" creationId="{985CDC73-4EE9-63B7-4F59-7012DC8B2839}"/>
          </ac:spMkLst>
        </pc:spChg>
        <pc:spChg chg="del">
          <ac:chgData name="Danielle Moosajee" userId="bc3dd2a9c4f0d304" providerId="LiveId" clId="{832C6FBD-D7BA-467B-9251-765A8B33F9CA}" dt="2024-08-13T11:29:29.208" v="620" actId="478"/>
          <ac:spMkLst>
            <pc:docMk/>
            <pc:sldMk cId="3563271054" sldId="267"/>
            <ac:spMk id="5" creationId="{EB407374-3903-6F03-072D-A469F841BF3F}"/>
          </ac:spMkLst>
        </pc:spChg>
        <pc:spChg chg="add mod">
          <ac:chgData name="Danielle Moosajee" userId="bc3dd2a9c4f0d304" providerId="LiveId" clId="{832C6FBD-D7BA-467B-9251-765A8B33F9CA}" dt="2024-08-21T09:07:12.516" v="2587"/>
          <ac:spMkLst>
            <pc:docMk/>
            <pc:sldMk cId="3563271054" sldId="267"/>
            <ac:spMk id="6" creationId="{5870DFBA-B5ED-BF27-E317-CF1482049194}"/>
          </ac:spMkLst>
        </pc:spChg>
        <pc:spChg chg="add mod">
          <ac:chgData name="Danielle Moosajee" userId="bc3dd2a9c4f0d304" providerId="LiveId" clId="{832C6FBD-D7BA-467B-9251-765A8B33F9CA}" dt="2024-08-13T11:29:43.346" v="624" actId="2711"/>
          <ac:spMkLst>
            <pc:docMk/>
            <pc:sldMk cId="3563271054" sldId="267"/>
            <ac:spMk id="7" creationId="{B7681046-DFBD-406C-0B52-9A8DCF2F1559}"/>
          </ac:spMkLst>
        </pc:spChg>
        <pc:spChg chg="add mod">
          <ac:chgData name="Danielle Moosajee" userId="bc3dd2a9c4f0d304" providerId="LiveId" clId="{832C6FBD-D7BA-467B-9251-765A8B33F9CA}" dt="2024-08-21T09:07:12.516" v="2587"/>
          <ac:spMkLst>
            <pc:docMk/>
            <pc:sldMk cId="3563271054" sldId="267"/>
            <ac:spMk id="8" creationId="{9BCDB93A-576B-4DC9-8DF3-204419B7D10A}"/>
          </ac:spMkLst>
        </pc:spChg>
        <pc:spChg chg="add mod">
          <ac:chgData name="Danielle Moosajee" userId="bc3dd2a9c4f0d304" providerId="LiveId" clId="{832C6FBD-D7BA-467B-9251-765A8B33F9CA}" dt="2024-08-13T11:39:11.688" v="921" actId="20577"/>
          <ac:spMkLst>
            <pc:docMk/>
            <pc:sldMk cId="3563271054" sldId="267"/>
            <ac:spMk id="9" creationId="{7F684B61-6C2F-02CA-A6E9-5EDF05F9E48D}"/>
          </ac:spMkLst>
        </pc:spChg>
        <pc:spChg chg="add mod">
          <ac:chgData name="Danielle Moosajee" userId="bc3dd2a9c4f0d304" providerId="LiveId" clId="{832C6FBD-D7BA-467B-9251-765A8B33F9CA}" dt="2024-08-21T09:07:35.323" v="2602" actId="20577"/>
          <ac:spMkLst>
            <pc:docMk/>
            <pc:sldMk cId="3563271054" sldId="267"/>
            <ac:spMk id="10" creationId="{B37F3BB0-8BD0-4435-84C1-01FA369349E5}"/>
          </ac:spMkLst>
        </pc:spChg>
        <pc:spChg chg="add mod">
          <ac:chgData name="Danielle Moosajee" userId="bc3dd2a9c4f0d304" providerId="LiveId" clId="{832C6FBD-D7BA-467B-9251-765A8B33F9CA}" dt="2024-08-21T09:07:45.236" v="2605"/>
          <ac:spMkLst>
            <pc:docMk/>
            <pc:sldMk cId="3563271054" sldId="267"/>
            <ac:spMk id="11" creationId="{A0D8AB7E-6338-9A3D-BA29-130D3BC7B2C8}"/>
          </ac:spMkLst>
        </pc:spChg>
        <pc:spChg chg="add del mod">
          <ac:chgData name="Danielle Moosajee" userId="bc3dd2a9c4f0d304" providerId="LiveId" clId="{832C6FBD-D7BA-467B-9251-765A8B33F9CA}" dt="2024-08-21T09:07:48.736" v="2606" actId="478"/>
          <ac:spMkLst>
            <pc:docMk/>
            <pc:sldMk cId="3563271054" sldId="267"/>
            <ac:spMk id="14" creationId="{5BFDE396-9FAD-B453-C63B-908376F97AD1}"/>
          </ac:spMkLst>
        </pc:spChg>
        <pc:spChg chg="add mod">
          <ac:chgData name="Danielle Moosajee" userId="bc3dd2a9c4f0d304" providerId="LiveId" clId="{832C6FBD-D7BA-467B-9251-765A8B33F9CA}" dt="2024-08-21T09:07:45.236" v="2605"/>
          <ac:spMkLst>
            <pc:docMk/>
            <pc:sldMk cId="3563271054" sldId="267"/>
            <ac:spMk id="16" creationId="{35C36AEB-D020-BFC7-157F-8AA54CA12253}"/>
          </ac:spMkLst>
        </pc:spChg>
        <pc:spChg chg="add mod">
          <ac:chgData name="Danielle Moosajee" userId="bc3dd2a9c4f0d304" providerId="LiveId" clId="{832C6FBD-D7BA-467B-9251-765A8B33F9CA}" dt="2024-08-21T09:07:45.236" v="2605"/>
          <ac:spMkLst>
            <pc:docMk/>
            <pc:sldMk cId="3563271054" sldId="267"/>
            <ac:spMk id="17" creationId="{AC772230-F62A-8F67-9849-9F6C1D2631AD}"/>
          </ac:spMkLst>
        </pc:spChg>
        <pc:spChg chg="add mod">
          <ac:chgData name="Danielle Moosajee" userId="bc3dd2a9c4f0d304" providerId="LiveId" clId="{832C6FBD-D7BA-467B-9251-765A8B33F9CA}" dt="2024-08-21T09:07:45.236" v="2605"/>
          <ac:spMkLst>
            <pc:docMk/>
            <pc:sldMk cId="3563271054" sldId="267"/>
            <ac:spMk id="18" creationId="{FEB8498D-DA3C-6FA9-E219-3C145C5544B3}"/>
          </ac:spMkLst>
        </pc:spChg>
        <pc:spChg chg="add mod">
          <ac:chgData name="Danielle Moosajee" userId="bc3dd2a9c4f0d304" providerId="LiveId" clId="{832C6FBD-D7BA-467B-9251-765A8B33F9CA}" dt="2024-08-21T09:07:53.987" v="2621" actId="20577"/>
          <ac:spMkLst>
            <pc:docMk/>
            <pc:sldMk cId="3563271054" sldId="267"/>
            <ac:spMk id="19" creationId="{2A50DB71-E6B4-BC7C-8D3E-F980EC57BD96}"/>
          </ac:spMkLst>
        </pc:spChg>
        <pc:grpChg chg="del mod">
          <ac:chgData name="Danielle Moosajee" userId="bc3dd2a9c4f0d304" providerId="LiveId" clId="{832C6FBD-D7BA-467B-9251-765A8B33F9CA}" dt="2024-08-13T11:43:14.363" v="1081"/>
          <ac:grpSpMkLst>
            <pc:docMk/>
            <pc:sldMk cId="3563271054" sldId="267"/>
            <ac:grpSpMk id="18" creationId="{C6D96644-9A3D-537B-D04A-A80ADFF7BC4B}"/>
          </ac:grpSpMkLst>
        </pc:grpChg>
        <pc:grpChg chg="del mod">
          <ac:chgData name="Danielle Moosajee" userId="bc3dd2a9c4f0d304" providerId="LiveId" clId="{832C6FBD-D7BA-467B-9251-765A8B33F9CA}" dt="2024-08-13T11:43:49.597" v="1104" actId="478"/>
          <ac:grpSpMkLst>
            <pc:docMk/>
            <pc:sldMk cId="3563271054" sldId="267"/>
            <ac:grpSpMk id="21" creationId="{9C3AC31A-EA92-747C-05BA-75AB920CCE23}"/>
          </ac:grpSpMkLst>
        </pc:grpChg>
        <pc:grpChg chg="del mod">
          <ac:chgData name="Danielle Moosajee" userId="bc3dd2a9c4f0d304" providerId="LiveId" clId="{832C6FBD-D7BA-467B-9251-765A8B33F9CA}" dt="2024-08-13T11:43:47.194" v="1103" actId="478"/>
          <ac:grpSpMkLst>
            <pc:docMk/>
            <pc:sldMk cId="3563271054" sldId="267"/>
            <ac:grpSpMk id="29" creationId="{35B54F13-F3DF-CF4C-1BEE-B7977B1C0099}"/>
          </ac:grpSpMkLst>
        </pc:grpChg>
        <pc:grpChg chg="del mod">
          <ac:chgData name="Danielle Moosajee" userId="bc3dd2a9c4f0d304" providerId="LiveId" clId="{832C6FBD-D7BA-467B-9251-765A8B33F9CA}" dt="2024-08-13T11:43:52.083" v="1105" actId="478"/>
          <ac:grpSpMkLst>
            <pc:docMk/>
            <pc:sldMk cId="3563271054" sldId="267"/>
            <ac:grpSpMk id="41" creationId="{8A8DDA02-C0B7-5823-E312-673C9FCA618D}"/>
          </ac:grpSpMkLst>
        </pc:grpChg>
        <pc:grpChg chg="del mod">
          <ac:chgData name="Danielle Moosajee" userId="bc3dd2a9c4f0d304" providerId="LiveId" clId="{832C6FBD-D7BA-467B-9251-765A8B33F9CA}" dt="2024-08-13T11:43:54.881" v="1106" actId="478"/>
          <ac:grpSpMkLst>
            <pc:docMk/>
            <pc:sldMk cId="3563271054" sldId="267"/>
            <ac:grpSpMk id="42" creationId="{CECE4399-5C18-6E25-E58E-E754A0383A96}"/>
          </ac:grpSpMkLst>
        </pc:grpChg>
        <pc:grpChg chg="del mod">
          <ac:chgData name="Danielle Moosajee" userId="bc3dd2a9c4f0d304" providerId="LiveId" clId="{832C6FBD-D7BA-467B-9251-765A8B33F9CA}" dt="2024-08-21T09:06:59.727" v="2586" actId="478"/>
          <ac:grpSpMkLst>
            <pc:docMk/>
            <pc:sldMk cId="3563271054" sldId="267"/>
            <ac:grpSpMk id="53" creationId="{70AFC617-91E0-EAC8-3B3F-1C1DB1ED472B}"/>
          </ac:grpSpMkLst>
        </pc:grpChg>
        <pc:grpChg chg="del mod">
          <ac:chgData name="Danielle Moosajee" userId="bc3dd2a9c4f0d304" providerId="LiveId" clId="{832C6FBD-D7BA-467B-9251-765A8B33F9CA}" dt="2024-08-21T09:06:59.727" v="2586" actId="478"/>
          <ac:grpSpMkLst>
            <pc:docMk/>
            <pc:sldMk cId="3563271054" sldId="267"/>
            <ac:grpSpMk id="54" creationId="{AA49F36E-7424-5742-8B00-5E0E781C9A9E}"/>
          </ac:grpSpMkLst>
        </pc:grpChg>
        <pc:grpChg chg="add del mod">
          <ac:chgData name="Danielle Moosajee" userId="bc3dd2a9c4f0d304" providerId="LiveId" clId="{832C6FBD-D7BA-467B-9251-765A8B33F9CA}" dt="2024-08-21T09:06:59.727" v="2586" actId="478"/>
          <ac:grpSpMkLst>
            <pc:docMk/>
            <pc:sldMk cId="3563271054" sldId="267"/>
            <ac:grpSpMk id="57" creationId="{ADE3FDCF-87D0-18CA-31B0-4E5124AF68E1}"/>
          </ac:grpSpMkLst>
        </pc:grpChg>
        <pc:grpChg chg="add del mod">
          <ac:chgData name="Danielle Moosajee" userId="bc3dd2a9c4f0d304" providerId="LiveId" clId="{832C6FBD-D7BA-467B-9251-765A8B33F9CA}" dt="2024-08-21T09:06:59.727" v="2586" actId="478"/>
          <ac:grpSpMkLst>
            <pc:docMk/>
            <pc:sldMk cId="3563271054" sldId="267"/>
            <ac:grpSpMk id="61" creationId="{C7872876-6FD6-19CE-7AEA-C629C6C7770B}"/>
          </ac:grpSpMkLst>
        </pc:grpChg>
        <pc:grpChg chg="add del mod">
          <ac:chgData name="Danielle Moosajee" userId="bc3dd2a9c4f0d304" providerId="LiveId" clId="{832C6FBD-D7BA-467B-9251-765A8B33F9CA}" dt="2024-08-21T09:06:59.727" v="2586" actId="478"/>
          <ac:grpSpMkLst>
            <pc:docMk/>
            <pc:sldMk cId="3563271054" sldId="267"/>
            <ac:grpSpMk id="2051" creationId="{623EC61C-E030-0E13-8933-9C474B7B0E71}"/>
          </ac:grpSpMkLst>
        </pc:grpChg>
        <pc:picChg chg="add mod">
          <ac:chgData name="Danielle Moosajee" userId="bc3dd2a9c4f0d304" providerId="LiveId" clId="{832C6FBD-D7BA-467B-9251-765A8B33F9CA}" dt="2024-08-13T11:28:38.346" v="604" actId="1076"/>
          <ac:picMkLst>
            <pc:docMk/>
            <pc:sldMk cId="3563271054" sldId="267"/>
            <ac:picMk id="2" creationId="{8BDBC989-487F-7C21-75B1-DEA904DDD366}"/>
          </ac:picMkLst>
        </pc:picChg>
        <pc:picChg chg="del">
          <ac:chgData name="Danielle Moosajee" userId="bc3dd2a9c4f0d304" providerId="LiveId" clId="{832C6FBD-D7BA-467B-9251-765A8B33F9CA}" dt="2024-08-13T11:28:30.740" v="601" actId="478"/>
          <ac:picMkLst>
            <pc:docMk/>
            <pc:sldMk cId="3563271054" sldId="267"/>
            <ac:picMk id="2050" creationId="{53783E7E-509A-2B91-99F1-136A3A629EE5}"/>
          </ac:picMkLst>
        </pc:picChg>
        <pc:inkChg chg="add mod">
          <ac:chgData name="Danielle Moosajee" userId="bc3dd2a9c4f0d304" providerId="LiveId" clId="{832C6FBD-D7BA-467B-9251-765A8B33F9CA}" dt="2024-08-13T11:43:14.363" v="1081"/>
          <ac:inkMkLst>
            <pc:docMk/>
            <pc:sldMk cId="3563271054" sldId="267"/>
            <ac:inkMk id="10" creationId="{FA7E7E18-2253-9BFE-2D3A-0107F437DE3D}"/>
          </ac:inkMkLst>
        </pc:inkChg>
        <pc:inkChg chg="add mod">
          <ac:chgData name="Danielle Moosajee" userId="bc3dd2a9c4f0d304" providerId="LiveId" clId="{832C6FBD-D7BA-467B-9251-765A8B33F9CA}" dt="2024-08-13T11:43:14.363" v="1081"/>
          <ac:inkMkLst>
            <pc:docMk/>
            <pc:sldMk cId="3563271054" sldId="267"/>
            <ac:inkMk id="11" creationId="{02095A94-A7AC-63E4-87B9-760375D93633}"/>
          </ac:inkMkLst>
        </pc:inkChg>
        <pc:inkChg chg="add mod">
          <ac:chgData name="Danielle Moosajee" userId="bc3dd2a9c4f0d304" providerId="LiveId" clId="{832C6FBD-D7BA-467B-9251-765A8B33F9CA}" dt="2024-08-13T11:43:14.363" v="1081"/>
          <ac:inkMkLst>
            <pc:docMk/>
            <pc:sldMk cId="3563271054" sldId="267"/>
            <ac:inkMk id="12" creationId="{A1C6F845-C2FF-FC47-3EFC-F0A32F1DDF4B}"/>
          </ac:inkMkLst>
        </pc:inkChg>
        <pc:inkChg chg="add mod">
          <ac:chgData name="Danielle Moosajee" userId="bc3dd2a9c4f0d304" providerId="LiveId" clId="{832C6FBD-D7BA-467B-9251-765A8B33F9CA}" dt="2024-08-13T11:43:14.363" v="1081"/>
          <ac:inkMkLst>
            <pc:docMk/>
            <pc:sldMk cId="3563271054" sldId="267"/>
            <ac:inkMk id="13" creationId="{31F09E65-C31F-F48C-5CE6-31C60BF23C27}"/>
          </ac:inkMkLst>
        </pc:inkChg>
        <pc:inkChg chg="add mod">
          <ac:chgData name="Danielle Moosajee" userId="bc3dd2a9c4f0d304" providerId="LiveId" clId="{832C6FBD-D7BA-467B-9251-765A8B33F9CA}" dt="2024-08-13T11:43:14.363" v="1081"/>
          <ac:inkMkLst>
            <pc:docMk/>
            <pc:sldMk cId="3563271054" sldId="267"/>
            <ac:inkMk id="14" creationId="{8911DE60-59D6-DD84-E247-E154FB509ADD}"/>
          </ac:inkMkLst>
        </pc:inkChg>
        <pc:inkChg chg="add mod">
          <ac:chgData name="Danielle Moosajee" userId="bc3dd2a9c4f0d304" providerId="LiveId" clId="{832C6FBD-D7BA-467B-9251-765A8B33F9CA}" dt="2024-08-13T11:43:14.363" v="1081"/>
          <ac:inkMkLst>
            <pc:docMk/>
            <pc:sldMk cId="3563271054" sldId="267"/>
            <ac:inkMk id="15" creationId="{939FED9C-820B-EC1C-C0F1-01A844EF486F}"/>
          </ac:inkMkLst>
        </pc:inkChg>
        <pc:inkChg chg="add mod">
          <ac:chgData name="Danielle Moosajee" userId="bc3dd2a9c4f0d304" providerId="LiveId" clId="{832C6FBD-D7BA-467B-9251-765A8B33F9CA}" dt="2024-08-13T11:43:14.363" v="1081"/>
          <ac:inkMkLst>
            <pc:docMk/>
            <pc:sldMk cId="3563271054" sldId="267"/>
            <ac:inkMk id="16" creationId="{1EBC7B31-4B05-A938-E0E5-7F819E83B64D}"/>
          </ac:inkMkLst>
        </pc:inkChg>
        <pc:inkChg chg="add mod">
          <ac:chgData name="Danielle Moosajee" userId="bc3dd2a9c4f0d304" providerId="LiveId" clId="{832C6FBD-D7BA-467B-9251-765A8B33F9CA}" dt="2024-08-13T11:43:14.363" v="1081"/>
          <ac:inkMkLst>
            <pc:docMk/>
            <pc:sldMk cId="3563271054" sldId="267"/>
            <ac:inkMk id="17" creationId="{87ECA60D-0202-698D-1FD0-576C1F799265}"/>
          </ac:inkMkLst>
        </pc:inkChg>
        <pc:inkChg chg="add mod">
          <ac:chgData name="Danielle Moosajee" userId="bc3dd2a9c4f0d304" providerId="LiveId" clId="{832C6FBD-D7BA-467B-9251-765A8B33F9CA}" dt="2024-08-13T11:43:14.363" v="1081"/>
          <ac:inkMkLst>
            <pc:docMk/>
            <pc:sldMk cId="3563271054" sldId="267"/>
            <ac:inkMk id="19" creationId="{3D05D990-B335-3F28-FB59-9A55F57F6819}"/>
          </ac:inkMkLst>
        </pc:inkChg>
        <pc:inkChg chg="add mod">
          <ac:chgData name="Danielle Moosajee" userId="bc3dd2a9c4f0d304" providerId="LiveId" clId="{832C6FBD-D7BA-467B-9251-765A8B33F9CA}" dt="2024-08-13T11:43:14.363" v="1081"/>
          <ac:inkMkLst>
            <pc:docMk/>
            <pc:sldMk cId="3563271054" sldId="267"/>
            <ac:inkMk id="20" creationId="{BAE2A502-3A73-CC7F-1432-11E2089F47D8}"/>
          </ac:inkMkLst>
        </pc:inkChg>
        <pc:inkChg chg="add mod">
          <ac:chgData name="Danielle Moosajee" userId="bc3dd2a9c4f0d304" providerId="LiveId" clId="{832C6FBD-D7BA-467B-9251-765A8B33F9CA}" dt="2024-08-13T11:43:20.957" v="1089"/>
          <ac:inkMkLst>
            <pc:docMk/>
            <pc:sldMk cId="3563271054" sldId="267"/>
            <ac:inkMk id="22" creationId="{287708C0-3971-14DB-FE12-2D80B962C447}"/>
          </ac:inkMkLst>
        </pc:inkChg>
        <pc:inkChg chg="add mod">
          <ac:chgData name="Danielle Moosajee" userId="bc3dd2a9c4f0d304" providerId="LiveId" clId="{832C6FBD-D7BA-467B-9251-765A8B33F9CA}" dt="2024-08-13T11:43:20.957" v="1089"/>
          <ac:inkMkLst>
            <pc:docMk/>
            <pc:sldMk cId="3563271054" sldId="267"/>
            <ac:inkMk id="23" creationId="{954A99A1-349F-2EF8-878E-E87C97F378EF}"/>
          </ac:inkMkLst>
        </pc:inkChg>
        <pc:inkChg chg="add mod">
          <ac:chgData name="Danielle Moosajee" userId="bc3dd2a9c4f0d304" providerId="LiveId" clId="{832C6FBD-D7BA-467B-9251-765A8B33F9CA}" dt="2024-08-13T11:43:20.957" v="1089"/>
          <ac:inkMkLst>
            <pc:docMk/>
            <pc:sldMk cId="3563271054" sldId="267"/>
            <ac:inkMk id="24" creationId="{D3017876-E14C-7060-7B2F-CB5FA2D27764}"/>
          </ac:inkMkLst>
        </pc:inkChg>
        <pc:inkChg chg="add mod">
          <ac:chgData name="Danielle Moosajee" userId="bc3dd2a9c4f0d304" providerId="LiveId" clId="{832C6FBD-D7BA-467B-9251-765A8B33F9CA}" dt="2024-08-13T11:43:20.957" v="1089"/>
          <ac:inkMkLst>
            <pc:docMk/>
            <pc:sldMk cId="3563271054" sldId="267"/>
            <ac:inkMk id="25" creationId="{4954BD3B-5D53-F214-370D-DBDCC252F379}"/>
          </ac:inkMkLst>
        </pc:inkChg>
        <pc:inkChg chg="add mod">
          <ac:chgData name="Danielle Moosajee" userId="bc3dd2a9c4f0d304" providerId="LiveId" clId="{832C6FBD-D7BA-467B-9251-765A8B33F9CA}" dt="2024-08-13T11:43:20.957" v="1089"/>
          <ac:inkMkLst>
            <pc:docMk/>
            <pc:sldMk cId="3563271054" sldId="267"/>
            <ac:inkMk id="26" creationId="{AEA66014-5454-42FB-85F7-4ACBA8D589F6}"/>
          </ac:inkMkLst>
        </pc:inkChg>
        <pc:inkChg chg="add mod">
          <ac:chgData name="Danielle Moosajee" userId="bc3dd2a9c4f0d304" providerId="LiveId" clId="{832C6FBD-D7BA-467B-9251-765A8B33F9CA}" dt="2024-08-13T11:43:20.957" v="1089"/>
          <ac:inkMkLst>
            <pc:docMk/>
            <pc:sldMk cId="3563271054" sldId="267"/>
            <ac:inkMk id="27" creationId="{29D47DE9-F1D4-43A7-497E-DC86B462A9CB}"/>
          </ac:inkMkLst>
        </pc:inkChg>
        <pc:inkChg chg="add mod">
          <ac:chgData name="Danielle Moosajee" userId="bc3dd2a9c4f0d304" providerId="LiveId" clId="{832C6FBD-D7BA-467B-9251-765A8B33F9CA}" dt="2024-08-13T11:43:20.957" v="1089"/>
          <ac:inkMkLst>
            <pc:docMk/>
            <pc:sldMk cId="3563271054" sldId="267"/>
            <ac:inkMk id="28" creationId="{58136419-3F85-0737-BB5D-BC1B92D21919}"/>
          </ac:inkMkLst>
        </pc:inkChg>
        <pc:inkChg chg="add mod">
          <ac:chgData name="Danielle Moosajee" userId="bc3dd2a9c4f0d304" providerId="LiveId" clId="{832C6FBD-D7BA-467B-9251-765A8B33F9CA}" dt="2024-08-13T11:43:26.829" v="1101"/>
          <ac:inkMkLst>
            <pc:docMk/>
            <pc:sldMk cId="3563271054" sldId="267"/>
            <ac:inkMk id="30" creationId="{56DD267C-DDFC-A646-84EE-0B34C256C6F2}"/>
          </ac:inkMkLst>
        </pc:inkChg>
        <pc:inkChg chg="add mod">
          <ac:chgData name="Danielle Moosajee" userId="bc3dd2a9c4f0d304" providerId="LiveId" clId="{832C6FBD-D7BA-467B-9251-765A8B33F9CA}" dt="2024-08-13T11:43:26.829" v="1101"/>
          <ac:inkMkLst>
            <pc:docMk/>
            <pc:sldMk cId="3563271054" sldId="267"/>
            <ac:inkMk id="31" creationId="{A54B0AE8-F9B1-C8A3-C11D-71493569E628}"/>
          </ac:inkMkLst>
        </pc:inkChg>
        <pc:inkChg chg="add mod">
          <ac:chgData name="Danielle Moosajee" userId="bc3dd2a9c4f0d304" providerId="LiveId" clId="{832C6FBD-D7BA-467B-9251-765A8B33F9CA}" dt="2024-08-13T11:43:26.829" v="1101"/>
          <ac:inkMkLst>
            <pc:docMk/>
            <pc:sldMk cId="3563271054" sldId="267"/>
            <ac:inkMk id="32" creationId="{CD49A850-89B9-CE63-12AB-4010DA10D26A}"/>
          </ac:inkMkLst>
        </pc:inkChg>
        <pc:inkChg chg="add mod">
          <ac:chgData name="Danielle Moosajee" userId="bc3dd2a9c4f0d304" providerId="LiveId" clId="{832C6FBD-D7BA-467B-9251-765A8B33F9CA}" dt="2024-08-13T11:43:26.829" v="1101"/>
          <ac:inkMkLst>
            <pc:docMk/>
            <pc:sldMk cId="3563271054" sldId="267"/>
            <ac:inkMk id="33" creationId="{CEC310BD-A9AC-84F8-C8EC-CE17A496483A}"/>
          </ac:inkMkLst>
        </pc:inkChg>
        <pc:inkChg chg="add mod">
          <ac:chgData name="Danielle Moosajee" userId="bc3dd2a9c4f0d304" providerId="LiveId" clId="{832C6FBD-D7BA-467B-9251-765A8B33F9CA}" dt="2024-08-13T11:43:26.829" v="1101"/>
          <ac:inkMkLst>
            <pc:docMk/>
            <pc:sldMk cId="3563271054" sldId="267"/>
            <ac:inkMk id="34" creationId="{18213A68-C92B-C3EC-11A5-7BA483D450C2}"/>
          </ac:inkMkLst>
        </pc:inkChg>
        <pc:inkChg chg="add mod">
          <ac:chgData name="Danielle Moosajee" userId="bc3dd2a9c4f0d304" providerId="LiveId" clId="{832C6FBD-D7BA-467B-9251-765A8B33F9CA}" dt="2024-08-13T11:43:26.829" v="1101"/>
          <ac:inkMkLst>
            <pc:docMk/>
            <pc:sldMk cId="3563271054" sldId="267"/>
            <ac:inkMk id="35" creationId="{01EF05D0-C560-85D5-5F4F-95DA8FEBF63D}"/>
          </ac:inkMkLst>
        </pc:inkChg>
        <pc:inkChg chg="add mod">
          <ac:chgData name="Danielle Moosajee" userId="bc3dd2a9c4f0d304" providerId="LiveId" clId="{832C6FBD-D7BA-467B-9251-765A8B33F9CA}" dt="2024-08-13T11:43:26.829" v="1101"/>
          <ac:inkMkLst>
            <pc:docMk/>
            <pc:sldMk cId="3563271054" sldId="267"/>
            <ac:inkMk id="36" creationId="{B2E4F243-E72E-195C-F97D-AB3A4C82D709}"/>
          </ac:inkMkLst>
        </pc:inkChg>
        <pc:inkChg chg="add mod">
          <ac:chgData name="Danielle Moosajee" userId="bc3dd2a9c4f0d304" providerId="LiveId" clId="{832C6FBD-D7BA-467B-9251-765A8B33F9CA}" dt="2024-08-13T11:43:26.829" v="1101"/>
          <ac:inkMkLst>
            <pc:docMk/>
            <pc:sldMk cId="3563271054" sldId="267"/>
            <ac:inkMk id="37" creationId="{D1DEE9DC-45EF-053B-9A2B-946859A277FE}"/>
          </ac:inkMkLst>
        </pc:inkChg>
        <pc:inkChg chg="add mod">
          <ac:chgData name="Danielle Moosajee" userId="bc3dd2a9c4f0d304" providerId="LiveId" clId="{832C6FBD-D7BA-467B-9251-765A8B33F9CA}" dt="2024-08-13T11:43:26.829" v="1101"/>
          <ac:inkMkLst>
            <pc:docMk/>
            <pc:sldMk cId="3563271054" sldId="267"/>
            <ac:inkMk id="38" creationId="{0F1833E1-86AE-7298-D378-6E125F2C534D}"/>
          </ac:inkMkLst>
        </pc:inkChg>
        <pc:inkChg chg="add mod">
          <ac:chgData name="Danielle Moosajee" userId="bc3dd2a9c4f0d304" providerId="LiveId" clId="{832C6FBD-D7BA-467B-9251-765A8B33F9CA}" dt="2024-08-13T11:43:26.829" v="1101"/>
          <ac:inkMkLst>
            <pc:docMk/>
            <pc:sldMk cId="3563271054" sldId="267"/>
            <ac:inkMk id="39" creationId="{E34889D1-30E7-202D-2845-2D42046BDBE1}"/>
          </ac:inkMkLst>
        </pc:inkChg>
        <pc:inkChg chg="add mod">
          <ac:chgData name="Danielle Moosajee" userId="bc3dd2a9c4f0d304" providerId="LiveId" clId="{832C6FBD-D7BA-467B-9251-765A8B33F9CA}" dt="2024-08-13T11:43:26.829" v="1101"/>
          <ac:inkMkLst>
            <pc:docMk/>
            <pc:sldMk cId="3563271054" sldId="267"/>
            <ac:inkMk id="40" creationId="{C0C5B2BC-982C-E517-03A0-41C256988D19}"/>
          </ac:inkMkLst>
        </pc:inkChg>
        <pc:inkChg chg="add mod">
          <ac:chgData name="Danielle Moosajee" userId="bc3dd2a9c4f0d304" providerId="LiveId" clId="{832C6FBD-D7BA-467B-9251-765A8B33F9CA}" dt="2024-08-13T11:44:06.578" v="1117"/>
          <ac:inkMkLst>
            <pc:docMk/>
            <pc:sldMk cId="3563271054" sldId="267"/>
            <ac:inkMk id="43" creationId="{C2A9BF7C-F361-44AF-DBD7-A2DA4C665777}"/>
          </ac:inkMkLst>
        </pc:inkChg>
        <pc:inkChg chg="add mod">
          <ac:chgData name="Danielle Moosajee" userId="bc3dd2a9c4f0d304" providerId="LiveId" clId="{832C6FBD-D7BA-467B-9251-765A8B33F9CA}" dt="2024-08-13T11:44:06.578" v="1117"/>
          <ac:inkMkLst>
            <pc:docMk/>
            <pc:sldMk cId="3563271054" sldId="267"/>
            <ac:inkMk id="44" creationId="{4F788A79-C81B-1C0D-BA5B-40A8CABEC27C}"/>
          </ac:inkMkLst>
        </pc:inkChg>
        <pc:inkChg chg="add mod">
          <ac:chgData name="Danielle Moosajee" userId="bc3dd2a9c4f0d304" providerId="LiveId" clId="{832C6FBD-D7BA-467B-9251-765A8B33F9CA}" dt="2024-08-13T11:44:06.578" v="1117"/>
          <ac:inkMkLst>
            <pc:docMk/>
            <pc:sldMk cId="3563271054" sldId="267"/>
            <ac:inkMk id="45" creationId="{1B1A8036-3D32-62ED-1BF8-97A0D86EA1F4}"/>
          </ac:inkMkLst>
        </pc:inkChg>
        <pc:inkChg chg="add mod">
          <ac:chgData name="Danielle Moosajee" userId="bc3dd2a9c4f0d304" providerId="LiveId" clId="{832C6FBD-D7BA-467B-9251-765A8B33F9CA}" dt="2024-08-13T11:44:06.578" v="1117"/>
          <ac:inkMkLst>
            <pc:docMk/>
            <pc:sldMk cId="3563271054" sldId="267"/>
            <ac:inkMk id="46" creationId="{7796349B-ACFC-141E-86D4-85A2F3FD3D89}"/>
          </ac:inkMkLst>
        </pc:inkChg>
        <pc:inkChg chg="add mod">
          <ac:chgData name="Danielle Moosajee" userId="bc3dd2a9c4f0d304" providerId="LiveId" clId="{832C6FBD-D7BA-467B-9251-765A8B33F9CA}" dt="2024-08-13T11:44:06.578" v="1117"/>
          <ac:inkMkLst>
            <pc:docMk/>
            <pc:sldMk cId="3563271054" sldId="267"/>
            <ac:inkMk id="47" creationId="{8E4C2623-5D05-BC1C-3DB8-E9A60EEFA7B4}"/>
          </ac:inkMkLst>
        </pc:inkChg>
        <pc:inkChg chg="add mod">
          <ac:chgData name="Danielle Moosajee" userId="bc3dd2a9c4f0d304" providerId="LiveId" clId="{832C6FBD-D7BA-467B-9251-765A8B33F9CA}" dt="2024-08-13T11:44:06.578" v="1117"/>
          <ac:inkMkLst>
            <pc:docMk/>
            <pc:sldMk cId="3563271054" sldId="267"/>
            <ac:inkMk id="48" creationId="{3AB25BC6-1ED8-A17C-5060-E9D0634C90C6}"/>
          </ac:inkMkLst>
        </pc:inkChg>
        <pc:inkChg chg="add mod">
          <ac:chgData name="Danielle Moosajee" userId="bc3dd2a9c4f0d304" providerId="LiveId" clId="{832C6FBD-D7BA-467B-9251-765A8B33F9CA}" dt="2024-08-13T11:44:06.578" v="1117"/>
          <ac:inkMkLst>
            <pc:docMk/>
            <pc:sldMk cId="3563271054" sldId="267"/>
            <ac:inkMk id="49" creationId="{E48DC227-965A-10C3-CEEC-A8653A46D3D2}"/>
          </ac:inkMkLst>
        </pc:inkChg>
        <pc:inkChg chg="add mod">
          <ac:chgData name="Danielle Moosajee" userId="bc3dd2a9c4f0d304" providerId="LiveId" clId="{832C6FBD-D7BA-467B-9251-765A8B33F9CA}" dt="2024-08-13T11:44:06.578" v="1117"/>
          <ac:inkMkLst>
            <pc:docMk/>
            <pc:sldMk cId="3563271054" sldId="267"/>
            <ac:inkMk id="50" creationId="{1572CF67-5315-F1FF-9FF1-FB9933A103AF}"/>
          </ac:inkMkLst>
        </pc:inkChg>
        <pc:inkChg chg="add mod">
          <ac:chgData name="Danielle Moosajee" userId="bc3dd2a9c4f0d304" providerId="LiveId" clId="{832C6FBD-D7BA-467B-9251-765A8B33F9CA}" dt="2024-08-13T11:44:06.578" v="1117"/>
          <ac:inkMkLst>
            <pc:docMk/>
            <pc:sldMk cId="3563271054" sldId="267"/>
            <ac:inkMk id="51" creationId="{B658A89D-7CFD-FAFE-DA17-651C2504FD33}"/>
          </ac:inkMkLst>
        </pc:inkChg>
        <pc:inkChg chg="add mod">
          <ac:chgData name="Danielle Moosajee" userId="bc3dd2a9c4f0d304" providerId="LiveId" clId="{832C6FBD-D7BA-467B-9251-765A8B33F9CA}" dt="2024-08-13T11:44:06.578" v="1117"/>
          <ac:inkMkLst>
            <pc:docMk/>
            <pc:sldMk cId="3563271054" sldId="267"/>
            <ac:inkMk id="52" creationId="{C044BA47-A0D4-7683-AF19-CDF5F3BC6971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58" creationId="{A09628DF-7A84-2A1B-D2D1-872BEFC3D4FA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59" creationId="{C76B131F-05DE-DE9F-BFCB-D86090744631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60" creationId="{B933D4D9-0B9B-1E65-C27A-76589F15CB90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62" creationId="{882757A9-1A55-E508-EE38-23C5595EF4C0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63" creationId="{96074180-7E5D-59BF-F76E-05EB798B822B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2048" creationId="{17B955BB-BD8A-091B-717C-9707204EE38D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2049" creationId="{3A6C82AA-7336-FC0A-8DE0-B3EEC468621D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2052" creationId="{38C71A09-99B8-E6FC-31F2-B8C030C9CCFD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2053" creationId="{A509AC17-F50D-B6D7-9C6D-3819E331F521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2054" creationId="{1ECF0F8F-80D3-DEB7-F636-5827203B75D2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2055" creationId="{80D2ED6D-19EC-F537-BBA1-03595990BE87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2056" creationId="{917A4BE3-3BFE-0DE0-DBA5-2D93F636D00B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2057" creationId="{88FD285A-097D-1092-588C-D27C2D795508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2058" creationId="{4421EC9F-30EE-64A9-638B-D8B6E73711B7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2059" creationId="{73C98AA1-7AB4-300E-AFDE-49D874BC0D3E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2060" creationId="{4527D766-E392-47D4-952D-3E1BB88EA2D0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2061" creationId="{AD88F123-E67B-1733-AE58-540A36F58B75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2062" creationId="{1A067E9A-3A33-EE3D-F086-0BEAB8530D98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2063" creationId="{2E8FD5C0-3167-D661-0517-4E5A78FEF101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2064" creationId="{0F5C6330-BB9D-C1A1-B570-0BA8A3A64304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2065" creationId="{AF60EA40-1ED1-54FB-DF19-A4D355115EDC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2066" creationId="{01CE9084-D05B-BC0E-04F5-7FBEFA4AC641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2067" creationId="{03BD38B5-A110-438D-8B82-A30A3647F47E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2068" creationId="{02EC90E5-5D77-9DAD-F57E-F50A36E218E8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2069" creationId="{6AB1BD73-74F1-21E1-816A-EC7E222E6712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2070" creationId="{75DDFD2F-B314-87CA-24F8-68DEB9E1046E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2071" creationId="{13A3C012-1DBC-88C9-98E5-3DD6CBF4C813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2072" creationId="{614BA734-2AD3-A10D-B135-B8CCCE407E7C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2073" creationId="{FDF56318-814A-9141-B0FE-564958CE7830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2074" creationId="{43822F1D-B842-775B-081D-72B276A7C039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2075" creationId="{31869A3A-8FC7-FCD7-94D5-9286FB177F1F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2076" creationId="{AA143866-E12A-52C3-28CF-143C2F446589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2077" creationId="{C0A4F697-6876-AB4A-CD26-51B8DD80D7BE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2078" creationId="{D0880639-41F9-FE11-2843-EA9B907EEE73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2079" creationId="{38EFF913-86A2-0752-C233-70761E47778D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2080" creationId="{5ECCABF8-C436-3B46-1CF9-49A95698E1D0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2081" creationId="{9B5565A1-A6F7-1588-F32D-0376F7A2A00A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2082" creationId="{F56EF1E7-9A37-AB50-9E82-297583634D0D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2083" creationId="{F362A9A0-0641-370C-B1FC-554CD5CB39AC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2084" creationId="{3E75201D-2A9C-DCD4-301D-D931FCD3BDEF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2085" creationId="{BE0A06CA-91DF-AC7A-1F88-25F13F3ED0B7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2086" creationId="{AB063FFE-5BC0-D577-96FC-D4A4445E2250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2087" creationId="{38749B60-E434-9ED7-45B8-07B4B6005D2D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2088" creationId="{C09CBC4D-DA62-FE82-FE61-10B220B9E5A8}"/>
          </ac:inkMkLst>
        </pc:inkChg>
        <pc:inkChg chg="mod">
          <ac:chgData name="Danielle Moosajee" userId="bc3dd2a9c4f0d304" providerId="LiveId" clId="{832C6FBD-D7BA-467B-9251-765A8B33F9CA}" dt="2024-08-13T11:46:53.670" v="1263"/>
          <ac:inkMkLst>
            <pc:docMk/>
            <pc:sldMk cId="3563271054" sldId="267"/>
            <ac:inkMk id="2089" creationId="{7CB00179-CCA3-DB97-BF3C-65486520F00E}"/>
          </ac:inkMkLst>
        </pc:inkChg>
        <pc:cxnChg chg="add mod">
          <ac:chgData name="Danielle Moosajee" userId="bc3dd2a9c4f0d304" providerId="LiveId" clId="{832C6FBD-D7BA-467B-9251-765A8B33F9CA}" dt="2024-08-21T09:07:12.516" v="2587"/>
          <ac:cxnSpMkLst>
            <pc:docMk/>
            <pc:sldMk cId="3563271054" sldId="267"/>
            <ac:cxnSpMk id="3" creationId="{B1C70A9A-544C-99D7-5E8C-20E554AE087A}"/>
          </ac:cxnSpMkLst>
        </pc:cxnChg>
        <pc:cxnChg chg="add mod">
          <ac:chgData name="Danielle Moosajee" userId="bc3dd2a9c4f0d304" providerId="LiveId" clId="{832C6FBD-D7BA-467B-9251-765A8B33F9CA}" dt="2024-08-21T09:07:12.516" v="2587"/>
          <ac:cxnSpMkLst>
            <pc:docMk/>
            <pc:sldMk cId="3563271054" sldId="267"/>
            <ac:cxnSpMk id="4" creationId="{9389CAB0-1FFC-19EC-5595-78A561A688C1}"/>
          </ac:cxnSpMkLst>
        </pc:cxnChg>
        <pc:cxnChg chg="add del mod">
          <ac:chgData name="Danielle Moosajee" userId="bc3dd2a9c4f0d304" providerId="LiveId" clId="{832C6FBD-D7BA-467B-9251-765A8B33F9CA}" dt="2024-08-21T09:07:35.807" v="2603" actId="478"/>
          <ac:cxnSpMkLst>
            <pc:docMk/>
            <pc:sldMk cId="3563271054" sldId="267"/>
            <ac:cxnSpMk id="5" creationId="{113A961A-22CF-BEF6-D3E9-A134826EF779}"/>
          </ac:cxnSpMkLst>
        </pc:cxnChg>
        <pc:cxnChg chg="add mod">
          <ac:chgData name="Danielle Moosajee" userId="bc3dd2a9c4f0d304" providerId="LiveId" clId="{832C6FBD-D7BA-467B-9251-765A8B33F9CA}" dt="2024-08-21T09:07:45.236" v="2605"/>
          <ac:cxnSpMkLst>
            <pc:docMk/>
            <pc:sldMk cId="3563271054" sldId="267"/>
            <ac:cxnSpMk id="12" creationId="{779F0FD9-2618-D275-F4F5-9C90CEB9F6F5}"/>
          </ac:cxnSpMkLst>
        </pc:cxnChg>
        <pc:cxnChg chg="add mod">
          <ac:chgData name="Danielle Moosajee" userId="bc3dd2a9c4f0d304" providerId="LiveId" clId="{832C6FBD-D7BA-467B-9251-765A8B33F9CA}" dt="2024-08-21T09:07:45.236" v="2605"/>
          <ac:cxnSpMkLst>
            <pc:docMk/>
            <pc:sldMk cId="3563271054" sldId="267"/>
            <ac:cxnSpMk id="13" creationId="{9E7CD690-C929-6446-6975-6C8D41AEDE87}"/>
          </ac:cxnSpMkLst>
        </pc:cxnChg>
        <pc:cxnChg chg="add del mod">
          <ac:chgData name="Danielle Moosajee" userId="bc3dd2a9c4f0d304" providerId="LiveId" clId="{832C6FBD-D7BA-467B-9251-765A8B33F9CA}" dt="2024-08-21T09:07:48.736" v="2606" actId="478"/>
          <ac:cxnSpMkLst>
            <pc:docMk/>
            <pc:sldMk cId="3563271054" sldId="267"/>
            <ac:cxnSpMk id="15" creationId="{C77F05F0-9E4D-028D-23FA-6CD12F72838D}"/>
          </ac:cxnSpMkLst>
        </pc:cxnChg>
        <pc:cxnChg chg="add del mod">
          <ac:chgData name="Danielle Moosajee" userId="bc3dd2a9c4f0d304" providerId="LiveId" clId="{832C6FBD-D7BA-467B-9251-765A8B33F9CA}" dt="2024-08-21T09:06:59.727" v="2586" actId="478"/>
          <ac:cxnSpMkLst>
            <pc:docMk/>
            <pc:sldMk cId="3563271054" sldId="267"/>
            <ac:cxnSpMk id="55" creationId="{139DB1DD-0709-A439-C5A3-C36FBF1DAB8C}"/>
          </ac:cxnSpMkLst>
        </pc:cxnChg>
        <pc:cxnChg chg="add del mod">
          <ac:chgData name="Danielle Moosajee" userId="bc3dd2a9c4f0d304" providerId="LiveId" clId="{832C6FBD-D7BA-467B-9251-765A8B33F9CA}" dt="2024-08-21T09:06:59.727" v="2586" actId="478"/>
          <ac:cxnSpMkLst>
            <pc:docMk/>
            <pc:sldMk cId="3563271054" sldId="267"/>
            <ac:cxnSpMk id="56" creationId="{CC32911F-A8FD-AE93-D862-F719C32D55F9}"/>
          </ac:cxnSpMkLst>
        </pc:cxnChg>
      </pc:sldChg>
      <pc:sldChg chg="addSp delSp modSp new mod modClrScheme delAnim modAnim chgLayout">
        <pc:chgData name="Danielle Moosajee" userId="bc3dd2a9c4f0d304" providerId="LiveId" clId="{832C6FBD-D7BA-467B-9251-765A8B33F9CA}" dt="2024-08-21T09:18:28.205" v="2833"/>
        <pc:sldMkLst>
          <pc:docMk/>
          <pc:sldMk cId="3556907053" sldId="268"/>
        </pc:sldMkLst>
        <pc:spChg chg="add mod">
          <ac:chgData name="Danielle Moosajee" userId="bc3dd2a9c4f0d304" providerId="LiveId" clId="{832C6FBD-D7BA-467B-9251-765A8B33F9CA}" dt="2024-08-21T09:13:31.003" v="2776" actId="1076"/>
          <ac:spMkLst>
            <pc:docMk/>
            <pc:sldMk cId="3556907053" sldId="268"/>
            <ac:spMk id="2" creationId="{0D6C7D8C-79F3-415F-5A99-FFB927983B51}"/>
          </ac:spMkLst>
        </pc:spChg>
        <pc:spChg chg="add mod">
          <ac:chgData name="Danielle Moosajee" userId="bc3dd2a9c4f0d304" providerId="LiveId" clId="{832C6FBD-D7BA-467B-9251-765A8B33F9CA}" dt="2024-08-13T12:05:42.103" v="1601" actId="20577"/>
          <ac:spMkLst>
            <pc:docMk/>
            <pc:sldMk cId="3556907053" sldId="268"/>
            <ac:spMk id="3" creationId="{CA37F3BE-730B-A0F8-0060-6919E6B42E19}"/>
          </ac:spMkLst>
        </pc:spChg>
        <pc:spChg chg="add mod">
          <ac:chgData name="Danielle Moosajee" userId="bc3dd2a9c4f0d304" providerId="LiveId" clId="{832C6FBD-D7BA-467B-9251-765A8B33F9CA}" dt="2024-08-21T09:14:12.611" v="2786" actId="1076"/>
          <ac:spMkLst>
            <pc:docMk/>
            <pc:sldMk cId="3556907053" sldId="268"/>
            <ac:spMk id="4" creationId="{14B0DDE5-EDBF-8F69-7799-762DB8B7CCAF}"/>
          </ac:spMkLst>
        </pc:spChg>
        <pc:spChg chg="add mod">
          <ac:chgData name="Danielle Moosajee" userId="bc3dd2a9c4f0d304" providerId="LiveId" clId="{832C6FBD-D7BA-467B-9251-765A8B33F9CA}" dt="2024-08-13T12:06:11.999" v="1619" actId="20577"/>
          <ac:spMkLst>
            <pc:docMk/>
            <pc:sldMk cId="3556907053" sldId="268"/>
            <ac:spMk id="5" creationId="{6B0A8268-15B5-A27F-8098-7CC031E2D5FC}"/>
          </ac:spMkLst>
        </pc:spChg>
        <pc:grpChg chg="del mod">
          <ac:chgData name="Danielle Moosajee" userId="bc3dd2a9c4f0d304" providerId="LiveId" clId="{832C6FBD-D7BA-467B-9251-765A8B33F9CA}" dt="2024-08-13T12:07:59.367" v="1638"/>
          <ac:grpSpMkLst>
            <pc:docMk/>
            <pc:sldMk cId="3556907053" sldId="268"/>
            <ac:grpSpMk id="13" creationId="{ED3C43C7-2F19-CF5C-7E69-B3109B61DF16}"/>
          </ac:grpSpMkLst>
        </pc:grpChg>
        <pc:grpChg chg="del mod">
          <ac:chgData name="Danielle Moosajee" userId="bc3dd2a9c4f0d304" providerId="LiveId" clId="{832C6FBD-D7BA-467B-9251-765A8B33F9CA}" dt="2024-08-21T09:13:27.750" v="2775" actId="478"/>
          <ac:grpSpMkLst>
            <pc:docMk/>
            <pc:sldMk cId="3556907053" sldId="268"/>
            <ac:grpSpMk id="21" creationId="{4F2E822D-6C14-9B73-A252-06956AB3E747}"/>
          </ac:grpSpMkLst>
        </pc:grpChg>
        <pc:grpChg chg="del mod">
          <ac:chgData name="Danielle Moosajee" userId="bc3dd2a9c4f0d304" providerId="LiveId" clId="{832C6FBD-D7BA-467B-9251-765A8B33F9CA}" dt="2024-08-13T12:08:09.729" v="1644"/>
          <ac:grpSpMkLst>
            <pc:docMk/>
            <pc:sldMk cId="3556907053" sldId="268"/>
            <ac:grpSpMk id="25" creationId="{9F225F8B-B0A5-AA70-6EF7-3A5F6D6EA0AB}"/>
          </ac:grpSpMkLst>
        </pc:grpChg>
        <pc:grpChg chg="del mod">
          <ac:chgData name="Danielle Moosajee" userId="bc3dd2a9c4f0d304" providerId="LiveId" clId="{832C6FBD-D7BA-467B-9251-765A8B33F9CA}" dt="2024-08-21T09:13:40.441" v="2777" actId="478"/>
          <ac:grpSpMkLst>
            <pc:docMk/>
            <pc:sldMk cId="3556907053" sldId="268"/>
            <ac:grpSpMk id="27" creationId="{91178708-2938-AF1A-996D-37824A0C8974}"/>
          </ac:grpSpMkLst>
        </pc:grpChg>
        <pc:picChg chg="add mod">
          <ac:chgData name="Danielle Moosajee" userId="bc3dd2a9c4f0d304" providerId="LiveId" clId="{832C6FBD-D7BA-467B-9251-765A8B33F9CA}" dt="2024-08-13T12:05:25.007" v="1592" actId="1076"/>
          <ac:picMkLst>
            <pc:docMk/>
            <pc:sldMk cId="3556907053" sldId="268"/>
            <ac:picMk id="4098" creationId="{CF88688F-D79D-20D1-4E86-A68BB0EAC0B2}"/>
          </ac:picMkLst>
        </pc:picChg>
        <pc:inkChg chg="add">
          <ac:chgData name="Danielle Moosajee" userId="bc3dd2a9c4f0d304" providerId="LiveId" clId="{832C6FBD-D7BA-467B-9251-765A8B33F9CA}" dt="2024-08-13T12:07:44.524" v="1622" actId="9405"/>
          <ac:inkMkLst>
            <pc:docMk/>
            <pc:sldMk cId="3556907053" sldId="268"/>
            <ac:inkMk id="6" creationId="{191D3942-1B6E-7516-4EFB-F534FD0E2257}"/>
          </ac:inkMkLst>
        </pc:inkChg>
        <pc:inkChg chg="add mod">
          <ac:chgData name="Danielle Moosajee" userId="bc3dd2a9c4f0d304" providerId="LiveId" clId="{832C6FBD-D7BA-467B-9251-765A8B33F9CA}" dt="2024-08-13T12:07:59.367" v="1638"/>
          <ac:inkMkLst>
            <pc:docMk/>
            <pc:sldMk cId="3556907053" sldId="268"/>
            <ac:inkMk id="7" creationId="{DB41A044-6C0C-FB01-C790-4C35A762E02B}"/>
          </ac:inkMkLst>
        </pc:inkChg>
        <pc:inkChg chg="add mod">
          <ac:chgData name="Danielle Moosajee" userId="bc3dd2a9c4f0d304" providerId="LiveId" clId="{832C6FBD-D7BA-467B-9251-765A8B33F9CA}" dt="2024-08-13T12:07:59.367" v="1638"/>
          <ac:inkMkLst>
            <pc:docMk/>
            <pc:sldMk cId="3556907053" sldId="268"/>
            <ac:inkMk id="8" creationId="{4E5A41ED-A360-B40E-1F5E-7A65AB6F0034}"/>
          </ac:inkMkLst>
        </pc:inkChg>
        <pc:inkChg chg="add mod">
          <ac:chgData name="Danielle Moosajee" userId="bc3dd2a9c4f0d304" providerId="LiveId" clId="{832C6FBD-D7BA-467B-9251-765A8B33F9CA}" dt="2024-08-13T12:07:59.367" v="1638"/>
          <ac:inkMkLst>
            <pc:docMk/>
            <pc:sldMk cId="3556907053" sldId="268"/>
            <ac:inkMk id="9" creationId="{40E3D713-8347-F18F-7415-5D19E4154CC3}"/>
          </ac:inkMkLst>
        </pc:inkChg>
        <pc:inkChg chg="add mod">
          <ac:chgData name="Danielle Moosajee" userId="bc3dd2a9c4f0d304" providerId="LiveId" clId="{832C6FBD-D7BA-467B-9251-765A8B33F9CA}" dt="2024-08-13T12:07:59.367" v="1638"/>
          <ac:inkMkLst>
            <pc:docMk/>
            <pc:sldMk cId="3556907053" sldId="268"/>
            <ac:inkMk id="10" creationId="{A304DE7B-993D-9C54-8F85-101A781B04CF}"/>
          </ac:inkMkLst>
        </pc:inkChg>
        <pc:inkChg chg="add mod">
          <ac:chgData name="Danielle Moosajee" userId="bc3dd2a9c4f0d304" providerId="LiveId" clId="{832C6FBD-D7BA-467B-9251-765A8B33F9CA}" dt="2024-08-13T12:07:59.367" v="1638"/>
          <ac:inkMkLst>
            <pc:docMk/>
            <pc:sldMk cId="3556907053" sldId="268"/>
            <ac:inkMk id="11" creationId="{9BC0D629-CD77-74B0-6D2E-E2AB4E6584ED}"/>
          </ac:inkMkLst>
        </pc:inkChg>
        <pc:inkChg chg="add del mod">
          <ac:chgData name="Danielle Moosajee" userId="bc3dd2a9c4f0d304" providerId="LiveId" clId="{832C6FBD-D7BA-467B-9251-765A8B33F9CA}" dt="2024-08-13T12:07:54.822" v="1630"/>
          <ac:inkMkLst>
            <pc:docMk/>
            <pc:sldMk cId="3556907053" sldId="268"/>
            <ac:inkMk id="12" creationId="{6DE12DE4-439A-2D3B-EDF2-CC1EDD081C52}"/>
          </ac:inkMkLst>
        </pc:inkChg>
        <pc:inkChg chg="add mod">
          <ac:chgData name="Danielle Moosajee" userId="bc3dd2a9c4f0d304" providerId="LiveId" clId="{832C6FBD-D7BA-467B-9251-765A8B33F9CA}" dt="2024-08-13T12:07:59.367" v="1638"/>
          <ac:inkMkLst>
            <pc:docMk/>
            <pc:sldMk cId="3556907053" sldId="268"/>
            <ac:inkMk id="14" creationId="{E222E88E-3052-DC08-8A6F-5294B246FA22}"/>
          </ac:inkMkLst>
        </pc:inkChg>
        <pc:inkChg chg="add mod">
          <ac:chgData name="Danielle Moosajee" userId="bc3dd2a9c4f0d304" providerId="LiveId" clId="{832C6FBD-D7BA-467B-9251-765A8B33F9CA}" dt="2024-08-13T12:07:59.367" v="1638"/>
          <ac:inkMkLst>
            <pc:docMk/>
            <pc:sldMk cId="3556907053" sldId="268"/>
            <ac:inkMk id="15" creationId="{41987E04-C2B9-5396-29DC-D691A75AF3F5}"/>
          </ac:inkMkLst>
        </pc:inkChg>
        <pc:inkChg chg="add mod">
          <ac:chgData name="Danielle Moosajee" userId="bc3dd2a9c4f0d304" providerId="LiveId" clId="{832C6FBD-D7BA-467B-9251-765A8B33F9CA}" dt="2024-08-13T12:07:59.367" v="1638"/>
          <ac:inkMkLst>
            <pc:docMk/>
            <pc:sldMk cId="3556907053" sldId="268"/>
            <ac:inkMk id="16" creationId="{0C974C2D-39CC-1EE7-C655-E41B2EC193DE}"/>
          </ac:inkMkLst>
        </pc:inkChg>
        <pc:inkChg chg="add mod">
          <ac:chgData name="Danielle Moosajee" userId="bc3dd2a9c4f0d304" providerId="LiveId" clId="{832C6FBD-D7BA-467B-9251-765A8B33F9CA}" dt="2024-08-13T12:07:59.367" v="1638"/>
          <ac:inkMkLst>
            <pc:docMk/>
            <pc:sldMk cId="3556907053" sldId="268"/>
            <ac:inkMk id="17" creationId="{506A653A-6455-77D0-43F9-A3DE776B2C37}"/>
          </ac:inkMkLst>
        </pc:inkChg>
        <pc:inkChg chg="add mod">
          <ac:chgData name="Danielle Moosajee" userId="bc3dd2a9c4f0d304" providerId="LiveId" clId="{832C6FBD-D7BA-467B-9251-765A8B33F9CA}" dt="2024-08-13T12:07:59.367" v="1638"/>
          <ac:inkMkLst>
            <pc:docMk/>
            <pc:sldMk cId="3556907053" sldId="268"/>
            <ac:inkMk id="18" creationId="{4E482C74-B071-09E3-535A-7C0EBB9A3B70}"/>
          </ac:inkMkLst>
        </pc:inkChg>
        <pc:inkChg chg="add mod">
          <ac:chgData name="Danielle Moosajee" userId="bc3dd2a9c4f0d304" providerId="LiveId" clId="{832C6FBD-D7BA-467B-9251-765A8B33F9CA}" dt="2024-08-13T12:07:59.367" v="1638"/>
          <ac:inkMkLst>
            <pc:docMk/>
            <pc:sldMk cId="3556907053" sldId="268"/>
            <ac:inkMk id="19" creationId="{6497FF95-DB74-9532-8337-9B8C10EE2308}"/>
          </ac:inkMkLst>
        </pc:inkChg>
        <pc:inkChg chg="add mod">
          <ac:chgData name="Danielle Moosajee" userId="bc3dd2a9c4f0d304" providerId="LiveId" clId="{832C6FBD-D7BA-467B-9251-765A8B33F9CA}" dt="2024-08-13T12:07:59.367" v="1638"/>
          <ac:inkMkLst>
            <pc:docMk/>
            <pc:sldMk cId="3556907053" sldId="268"/>
            <ac:inkMk id="20" creationId="{BBFFA53A-876E-BEB5-F3AC-17ED226D7D15}"/>
          </ac:inkMkLst>
        </pc:inkChg>
        <pc:inkChg chg="add mod">
          <ac:chgData name="Danielle Moosajee" userId="bc3dd2a9c4f0d304" providerId="LiveId" clId="{832C6FBD-D7BA-467B-9251-765A8B33F9CA}" dt="2024-08-13T12:08:09.729" v="1644"/>
          <ac:inkMkLst>
            <pc:docMk/>
            <pc:sldMk cId="3556907053" sldId="268"/>
            <ac:inkMk id="22" creationId="{53F2B944-4F5D-F312-DC03-AB65D7B7AC2A}"/>
          </ac:inkMkLst>
        </pc:inkChg>
        <pc:inkChg chg="add mod">
          <ac:chgData name="Danielle Moosajee" userId="bc3dd2a9c4f0d304" providerId="LiveId" clId="{832C6FBD-D7BA-467B-9251-765A8B33F9CA}" dt="2024-08-13T12:08:09.729" v="1644"/>
          <ac:inkMkLst>
            <pc:docMk/>
            <pc:sldMk cId="3556907053" sldId="268"/>
            <ac:inkMk id="23" creationId="{49B668CA-AB06-58DB-F632-22FA8F8B9938}"/>
          </ac:inkMkLst>
        </pc:inkChg>
        <pc:inkChg chg="add mod">
          <ac:chgData name="Danielle Moosajee" userId="bc3dd2a9c4f0d304" providerId="LiveId" clId="{832C6FBD-D7BA-467B-9251-765A8B33F9CA}" dt="2024-08-13T12:08:09.729" v="1644"/>
          <ac:inkMkLst>
            <pc:docMk/>
            <pc:sldMk cId="3556907053" sldId="268"/>
            <ac:inkMk id="24" creationId="{A9D70DAD-D055-EE87-16E1-A2CB6BDDEA96}"/>
          </ac:inkMkLst>
        </pc:inkChg>
        <pc:inkChg chg="add mod">
          <ac:chgData name="Danielle Moosajee" userId="bc3dd2a9c4f0d304" providerId="LiveId" clId="{832C6FBD-D7BA-467B-9251-765A8B33F9CA}" dt="2024-08-13T12:08:09.729" v="1644"/>
          <ac:inkMkLst>
            <pc:docMk/>
            <pc:sldMk cId="3556907053" sldId="268"/>
            <ac:inkMk id="26" creationId="{1A9C2265-8585-C854-57C4-D0947D335A2D}"/>
          </ac:inkMkLst>
        </pc:inkChg>
      </pc:sldChg>
      <pc:sldChg chg="addSp modSp new mod modClrScheme modAnim chgLayout">
        <pc:chgData name="Danielle Moosajee" userId="bc3dd2a9c4f0d304" providerId="LiveId" clId="{832C6FBD-D7BA-467B-9251-765A8B33F9CA}" dt="2024-08-13T19:04:26.345" v="1972" actId="20577"/>
        <pc:sldMkLst>
          <pc:docMk/>
          <pc:sldMk cId="3552170446" sldId="269"/>
        </pc:sldMkLst>
        <pc:spChg chg="add mod">
          <ac:chgData name="Danielle Moosajee" userId="bc3dd2a9c4f0d304" providerId="LiveId" clId="{832C6FBD-D7BA-467B-9251-765A8B33F9CA}" dt="2024-08-13T19:04:26.345" v="1972" actId="20577"/>
          <ac:spMkLst>
            <pc:docMk/>
            <pc:sldMk cId="3552170446" sldId="269"/>
            <ac:spMk id="4" creationId="{A2D35ED7-5F21-A6F1-44C5-13AD0D10CA40}"/>
          </ac:spMkLst>
        </pc:spChg>
        <pc:picChg chg="add mod">
          <ac:chgData name="Danielle Moosajee" userId="bc3dd2a9c4f0d304" providerId="LiveId" clId="{832C6FBD-D7BA-467B-9251-765A8B33F9CA}" dt="2024-08-13T19:02:53.737" v="1747" actId="1076"/>
          <ac:picMkLst>
            <pc:docMk/>
            <pc:sldMk cId="3552170446" sldId="269"/>
            <ac:picMk id="3" creationId="{CD9029A7-1AC9-B0F5-A292-26CADCECABC1}"/>
          </ac:picMkLst>
        </pc:picChg>
      </pc:sldChg>
      <pc:sldChg chg="addSp delSp modSp add mod delAnim modAnim">
        <pc:chgData name="Danielle Moosajee" userId="bc3dd2a9c4f0d304" providerId="LiveId" clId="{832C6FBD-D7BA-467B-9251-765A8B33F9CA}" dt="2024-08-21T09:18:50.867" v="2834"/>
        <pc:sldMkLst>
          <pc:docMk/>
          <pc:sldMk cId="1208774473" sldId="270"/>
        </pc:sldMkLst>
        <pc:spChg chg="add mod">
          <ac:chgData name="Danielle Moosajee" userId="bc3dd2a9c4f0d304" providerId="LiveId" clId="{832C6FBD-D7BA-467B-9251-765A8B33F9CA}" dt="2024-08-21T09:17:03.287" v="2811" actId="1076"/>
          <ac:spMkLst>
            <pc:docMk/>
            <pc:sldMk cId="1208774473" sldId="270"/>
            <ac:spMk id="6" creationId="{8D8B8867-50DA-B821-E5DA-201FF71CF65B}"/>
          </ac:spMkLst>
        </pc:spChg>
        <pc:spChg chg="add mod">
          <ac:chgData name="Danielle Moosajee" userId="bc3dd2a9c4f0d304" providerId="LiveId" clId="{832C6FBD-D7BA-467B-9251-765A8B33F9CA}" dt="2024-08-21T09:17:17.921" v="2815" actId="1076"/>
          <ac:spMkLst>
            <pc:docMk/>
            <pc:sldMk cId="1208774473" sldId="270"/>
            <ac:spMk id="9" creationId="{60EA5BE9-24B1-10C4-1CCE-461AFD6CDF62}"/>
          </ac:spMkLst>
        </pc:spChg>
        <pc:spChg chg="add mod">
          <ac:chgData name="Danielle Moosajee" userId="bc3dd2a9c4f0d304" providerId="LiveId" clId="{832C6FBD-D7BA-467B-9251-765A8B33F9CA}" dt="2024-08-21T09:17:14.988" v="2814" actId="20577"/>
          <ac:spMkLst>
            <pc:docMk/>
            <pc:sldMk cId="1208774473" sldId="270"/>
            <ac:spMk id="10" creationId="{DA38F2B1-8EAC-1A45-BE72-09F0865834E3}"/>
          </ac:spMkLst>
        </pc:spChg>
        <pc:spChg chg="add mod">
          <ac:chgData name="Danielle Moosajee" userId="bc3dd2a9c4f0d304" providerId="LiveId" clId="{832C6FBD-D7BA-467B-9251-765A8B33F9CA}" dt="2024-08-21T09:17:43.482" v="2825" actId="6549"/>
          <ac:spMkLst>
            <pc:docMk/>
            <pc:sldMk cId="1208774473" sldId="270"/>
            <ac:spMk id="11" creationId="{D7154F3A-F42E-276F-CDDD-C15E3DB9C9B6}"/>
          </ac:spMkLst>
        </pc:spChg>
        <pc:spChg chg="add del mod">
          <ac:chgData name="Danielle Moosajee" userId="bc3dd2a9c4f0d304" providerId="LiveId" clId="{832C6FBD-D7BA-467B-9251-765A8B33F9CA}" dt="2024-08-21T09:17:53.242" v="2826" actId="478"/>
          <ac:spMkLst>
            <pc:docMk/>
            <pc:sldMk cId="1208774473" sldId="270"/>
            <ac:spMk id="14" creationId="{57E53977-51C1-F2D7-F828-434490A52561}"/>
          </ac:spMkLst>
        </pc:spChg>
        <pc:spChg chg="add mod">
          <ac:chgData name="Danielle Moosajee" userId="bc3dd2a9c4f0d304" providerId="LiveId" clId="{832C6FBD-D7BA-467B-9251-765A8B33F9CA}" dt="2024-08-21T09:14:51.314" v="2789"/>
          <ac:spMkLst>
            <pc:docMk/>
            <pc:sldMk cId="1208774473" sldId="270"/>
            <ac:spMk id="15" creationId="{74E0B694-BAA4-D17D-DC32-7C269B71EE6B}"/>
          </ac:spMkLst>
        </pc:spChg>
        <pc:spChg chg="add mod">
          <ac:chgData name="Danielle Moosajee" userId="bc3dd2a9c4f0d304" providerId="LiveId" clId="{832C6FBD-D7BA-467B-9251-765A8B33F9CA}" dt="2024-08-21T09:18:10.781" v="2832" actId="20577"/>
          <ac:spMkLst>
            <pc:docMk/>
            <pc:sldMk cId="1208774473" sldId="270"/>
            <ac:spMk id="4132" creationId="{4A0FA5D4-B01D-063F-F173-D8F9E116059F}"/>
          </ac:spMkLst>
        </pc:spChg>
        <pc:grpChg chg="del">
          <ac:chgData name="Danielle Moosajee" userId="bc3dd2a9c4f0d304" providerId="LiveId" clId="{832C6FBD-D7BA-467B-9251-765A8B33F9CA}" dt="2024-08-13T12:08:57.811" v="1649" actId="478"/>
          <ac:grpSpMkLst>
            <pc:docMk/>
            <pc:sldMk cId="1208774473" sldId="270"/>
            <ac:grpSpMk id="21" creationId="{4F2E822D-6C14-9B73-A252-06956AB3E747}"/>
          </ac:grpSpMkLst>
        </pc:grpChg>
        <pc:grpChg chg="del">
          <ac:chgData name="Danielle Moosajee" userId="bc3dd2a9c4f0d304" providerId="LiveId" clId="{832C6FBD-D7BA-467B-9251-765A8B33F9CA}" dt="2024-08-21T09:14:44.224" v="2787" actId="478"/>
          <ac:grpSpMkLst>
            <pc:docMk/>
            <pc:sldMk cId="1208774473" sldId="270"/>
            <ac:grpSpMk id="27" creationId="{91178708-2938-AF1A-996D-37824A0C8974}"/>
          </ac:grpSpMkLst>
        </pc:grpChg>
        <pc:grpChg chg="mod">
          <ac:chgData name="Danielle Moosajee" userId="bc3dd2a9c4f0d304" providerId="LiveId" clId="{832C6FBD-D7BA-467B-9251-765A8B33F9CA}" dt="2024-08-13T12:12:05.677" v="1727" actId="164"/>
          <ac:grpSpMkLst>
            <pc:docMk/>
            <pc:sldMk cId="1208774473" sldId="270"/>
            <ac:grpSpMk id="36" creationId="{63A1714C-29E4-CB7F-21D0-6A337F68E746}"/>
          </ac:grpSpMkLst>
        </pc:grpChg>
        <pc:grpChg chg="mod">
          <ac:chgData name="Danielle Moosajee" userId="bc3dd2a9c4f0d304" providerId="LiveId" clId="{832C6FBD-D7BA-467B-9251-765A8B33F9CA}" dt="2024-08-13T12:12:21.415" v="1729" actId="164"/>
          <ac:grpSpMkLst>
            <pc:docMk/>
            <pc:sldMk cId="1208774473" sldId="270"/>
            <ac:grpSpMk id="50" creationId="{6F4FA539-9758-F3E3-37A9-F4797460EF3B}"/>
          </ac:grpSpMkLst>
        </pc:grpChg>
        <pc:grpChg chg="mod">
          <ac:chgData name="Danielle Moosajee" userId="bc3dd2a9c4f0d304" providerId="LiveId" clId="{832C6FBD-D7BA-467B-9251-765A8B33F9CA}" dt="2024-08-13T12:12:21.415" v="1729" actId="164"/>
          <ac:grpSpMkLst>
            <pc:docMk/>
            <pc:sldMk cId="1208774473" sldId="270"/>
            <ac:grpSpMk id="51" creationId="{FAA3F44F-14D8-1B88-7054-5290F6D673E3}"/>
          </ac:grpSpMkLst>
        </pc:grpChg>
        <pc:grpChg chg="mod">
          <ac:chgData name="Danielle Moosajee" userId="bc3dd2a9c4f0d304" providerId="LiveId" clId="{832C6FBD-D7BA-467B-9251-765A8B33F9CA}" dt="2024-08-13T12:12:21.415" v="1729" actId="164"/>
          <ac:grpSpMkLst>
            <pc:docMk/>
            <pc:sldMk cId="1208774473" sldId="270"/>
            <ac:grpSpMk id="52" creationId="{79967C55-9D65-614C-2BE7-DA60646F0C10}"/>
          </ac:grpSpMkLst>
        </pc:grpChg>
        <pc:grpChg chg="mod">
          <ac:chgData name="Danielle Moosajee" userId="bc3dd2a9c4f0d304" providerId="LiveId" clId="{832C6FBD-D7BA-467B-9251-765A8B33F9CA}" dt="2024-08-13T12:12:21.415" v="1729" actId="164"/>
          <ac:grpSpMkLst>
            <pc:docMk/>
            <pc:sldMk cId="1208774473" sldId="270"/>
            <ac:grpSpMk id="55" creationId="{9FDA5AAF-A713-1470-1592-CCB0CAECA56D}"/>
          </ac:grpSpMkLst>
        </pc:grpChg>
        <pc:grpChg chg="del mod">
          <ac:chgData name="Danielle Moosajee" userId="bc3dd2a9c4f0d304" providerId="LiveId" clId="{832C6FBD-D7BA-467B-9251-765A8B33F9CA}" dt="2024-08-21T09:14:44.224" v="2787" actId="478"/>
          <ac:grpSpMkLst>
            <pc:docMk/>
            <pc:sldMk cId="1208774473" sldId="270"/>
            <ac:grpSpMk id="4096" creationId="{C01DD1AE-A5C1-B0F7-3B47-B589BBD93989}"/>
          </ac:grpSpMkLst>
        </pc:grpChg>
        <pc:grpChg chg="del mod">
          <ac:chgData name="Danielle Moosajee" userId="bc3dd2a9c4f0d304" providerId="LiveId" clId="{832C6FBD-D7BA-467B-9251-765A8B33F9CA}" dt="2024-08-21T09:14:44.224" v="2787" actId="478"/>
          <ac:grpSpMkLst>
            <pc:docMk/>
            <pc:sldMk cId="1208774473" sldId="270"/>
            <ac:grpSpMk id="4113" creationId="{BC9E4E4B-6C53-55C5-F877-747929B30E0E}"/>
          </ac:grpSpMkLst>
        </pc:grpChg>
        <pc:grpChg chg="del mod">
          <ac:chgData name="Danielle Moosajee" userId="bc3dd2a9c4f0d304" providerId="LiveId" clId="{832C6FBD-D7BA-467B-9251-765A8B33F9CA}" dt="2024-08-21T09:14:44.224" v="2787" actId="478"/>
          <ac:grpSpMkLst>
            <pc:docMk/>
            <pc:sldMk cId="1208774473" sldId="270"/>
            <ac:grpSpMk id="4114" creationId="{CAD9668F-B524-2BB1-F223-2B6A28CC8D76}"/>
          </ac:grpSpMkLst>
        </pc:grpChg>
        <pc:grpChg chg="del mod">
          <ac:chgData name="Danielle Moosajee" userId="bc3dd2a9c4f0d304" providerId="LiveId" clId="{832C6FBD-D7BA-467B-9251-765A8B33F9CA}" dt="2024-08-21T09:14:44.224" v="2787" actId="478"/>
          <ac:grpSpMkLst>
            <pc:docMk/>
            <pc:sldMk cId="1208774473" sldId="270"/>
            <ac:grpSpMk id="4115" creationId="{A628A09E-3022-7E07-ACA3-27D37A0A8741}"/>
          </ac:grpSpMkLst>
        </pc:grpChg>
        <pc:grpChg chg="del mod">
          <ac:chgData name="Danielle Moosajee" userId="bc3dd2a9c4f0d304" providerId="LiveId" clId="{832C6FBD-D7BA-467B-9251-765A8B33F9CA}" dt="2024-08-21T09:14:44.224" v="2787" actId="478"/>
          <ac:grpSpMkLst>
            <pc:docMk/>
            <pc:sldMk cId="1208774473" sldId="270"/>
            <ac:grpSpMk id="4118" creationId="{1575D88C-1B10-EC85-E4C5-85D30D7C7540}"/>
          </ac:grpSpMkLst>
        </pc:grpChg>
        <pc:grpChg chg="del mod">
          <ac:chgData name="Danielle Moosajee" userId="bc3dd2a9c4f0d304" providerId="LiveId" clId="{832C6FBD-D7BA-467B-9251-765A8B33F9CA}" dt="2024-08-21T09:14:44.224" v="2787" actId="478"/>
          <ac:grpSpMkLst>
            <pc:docMk/>
            <pc:sldMk cId="1208774473" sldId="270"/>
            <ac:grpSpMk id="4122" creationId="{7C1290B0-48AF-82ED-0249-7A33BC2C6308}"/>
          </ac:grpSpMkLst>
        </pc:grpChg>
        <pc:grpChg chg="del mod">
          <ac:chgData name="Danielle Moosajee" userId="bc3dd2a9c4f0d304" providerId="LiveId" clId="{832C6FBD-D7BA-467B-9251-765A8B33F9CA}" dt="2024-08-21T09:14:44.224" v="2787" actId="478"/>
          <ac:grpSpMkLst>
            <pc:docMk/>
            <pc:sldMk cId="1208774473" sldId="270"/>
            <ac:grpSpMk id="4129" creationId="{8FA1E274-7155-91D1-9C60-A37B2BF3DE73}"/>
          </ac:grpSpMkLst>
        </pc:grpChg>
        <pc:grpChg chg="add del mod">
          <ac:chgData name="Danielle Moosajee" userId="bc3dd2a9c4f0d304" providerId="LiveId" clId="{832C6FBD-D7BA-467B-9251-765A8B33F9CA}" dt="2024-08-21T09:14:44.224" v="2787" actId="478"/>
          <ac:grpSpMkLst>
            <pc:docMk/>
            <pc:sldMk cId="1208774473" sldId="270"/>
            <ac:grpSpMk id="4130" creationId="{0B89DD21-D6CB-DFFC-9642-7E76A2294257}"/>
          </ac:grpSpMkLst>
        </pc:grpChg>
        <pc:grpChg chg="add del mod">
          <ac:chgData name="Danielle Moosajee" userId="bc3dd2a9c4f0d304" providerId="LiveId" clId="{832C6FBD-D7BA-467B-9251-765A8B33F9CA}" dt="2024-08-21T09:14:44.224" v="2787" actId="478"/>
          <ac:grpSpMkLst>
            <pc:docMk/>
            <pc:sldMk cId="1208774473" sldId="270"/>
            <ac:grpSpMk id="4131" creationId="{2A463AE1-02CF-BB93-7C89-6189ECEA76FA}"/>
          </ac:grpSpMkLst>
        </pc:grpChg>
        <pc:picChg chg="add mod">
          <ac:chgData name="Danielle Moosajee" userId="bc3dd2a9c4f0d304" providerId="LiveId" clId="{832C6FBD-D7BA-467B-9251-765A8B33F9CA}" dt="2024-08-21T09:16:16.925" v="2803" actId="167"/>
          <ac:picMkLst>
            <pc:docMk/>
            <pc:sldMk cId="1208774473" sldId="270"/>
            <ac:picMk id="19" creationId="{CF88688F-D79D-20D1-4E86-A68BB0EAC0B2}"/>
          </ac:picMkLst>
        </pc:picChg>
        <pc:picChg chg="del">
          <ac:chgData name="Danielle Moosajee" userId="bc3dd2a9c4f0d304" providerId="LiveId" clId="{832C6FBD-D7BA-467B-9251-765A8B33F9CA}" dt="2024-08-21T09:15:32.953" v="2801" actId="21"/>
          <ac:picMkLst>
            <pc:docMk/>
            <pc:sldMk cId="1208774473" sldId="270"/>
            <ac:picMk id="4098" creationId="{CF88688F-D79D-20D1-4E86-A68BB0EAC0B2}"/>
          </ac:picMkLst>
        </pc:picChg>
        <pc:inkChg chg="add mod">
          <ac:chgData name="Danielle Moosajee" userId="bc3dd2a9c4f0d304" providerId="LiveId" clId="{832C6FBD-D7BA-467B-9251-765A8B33F9CA}" dt="2024-08-13T12:12:05.677" v="1727" actId="164"/>
          <ac:inkMkLst>
            <pc:docMk/>
            <pc:sldMk cId="1208774473" sldId="270"/>
            <ac:inkMk id="2" creationId="{CFD0EB74-8764-A9F2-B308-44CB819F766A}"/>
          </ac:inkMkLst>
        </pc:inkChg>
        <pc:inkChg chg="add mod">
          <ac:chgData name="Danielle Moosajee" userId="bc3dd2a9c4f0d304" providerId="LiveId" clId="{832C6FBD-D7BA-467B-9251-765A8B33F9CA}" dt="2024-08-13T12:12:05.677" v="1727" actId="164"/>
          <ac:inkMkLst>
            <pc:docMk/>
            <pc:sldMk cId="1208774473" sldId="270"/>
            <ac:inkMk id="4" creationId="{61237B47-C267-AF7A-EE3D-3E621C040F7E}"/>
          </ac:inkMkLst>
        </pc:inkChg>
        <pc:inkChg chg="del mod">
          <ac:chgData name="Danielle Moosajee" userId="bc3dd2a9c4f0d304" providerId="LiveId" clId="{832C6FBD-D7BA-467B-9251-765A8B33F9CA}" dt="2024-08-13T12:08:57.811" v="1649" actId="478"/>
          <ac:inkMkLst>
            <pc:docMk/>
            <pc:sldMk cId="1208774473" sldId="270"/>
            <ac:inkMk id="6" creationId="{191D3942-1B6E-7516-4EFB-F534FD0E2257}"/>
          </ac:inkMkLst>
        </pc:inkChg>
        <pc:inkChg chg="del mod">
          <ac:chgData name="Danielle Moosajee" userId="bc3dd2a9c4f0d304" providerId="LiveId" clId="{832C6FBD-D7BA-467B-9251-765A8B33F9CA}" dt="2024-08-13T12:08:57.811" v="1649" actId="478"/>
          <ac:inkMkLst>
            <pc:docMk/>
            <pc:sldMk cId="1208774473" sldId="270"/>
            <ac:inkMk id="7" creationId="{DB41A044-6C0C-FB01-C790-4C35A762E02B}"/>
          </ac:inkMkLst>
        </pc:inkChg>
        <pc:inkChg chg="del mod">
          <ac:chgData name="Danielle Moosajee" userId="bc3dd2a9c4f0d304" providerId="LiveId" clId="{832C6FBD-D7BA-467B-9251-765A8B33F9CA}" dt="2024-08-13T12:08:57.811" v="1649" actId="478"/>
          <ac:inkMkLst>
            <pc:docMk/>
            <pc:sldMk cId="1208774473" sldId="270"/>
            <ac:inkMk id="8" creationId="{4E5A41ED-A360-B40E-1F5E-7A65AB6F0034}"/>
          </ac:inkMkLst>
        </pc:inkChg>
        <pc:inkChg chg="del mod">
          <ac:chgData name="Danielle Moosajee" userId="bc3dd2a9c4f0d304" providerId="LiveId" clId="{832C6FBD-D7BA-467B-9251-765A8B33F9CA}" dt="2024-08-13T12:08:57.811" v="1649" actId="478"/>
          <ac:inkMkLst>
            <pc:docMk/>
            <pc:sldMk cId="1208774473" sldId="270"/>
            <ac:inkMk id="9" creationId="{40E3D713-8347-F18F-7415-5D19E4154CC3}"/>
          </ac:inkMkLst>
        </pc:inkChg>
        <pc:inkChg chg="del mod">
          <ac:chgData name="Danielle Moosajee" userId="bc3dd2a9c4f0d304" providerId="LiveId" clId="{832C6FBD-D7BA-467B-9251-765A8B33F9CA}" dt="2024-08-13T12:08:57.811" v="1649" actId="478"/>
          <ac:inkMkLst>
            <pc:docMk/>
            <pc:sldMk cId="1208774473" sldId="270"/>
            <ac:inkMk id="10" creationId="{A304DE7B-993D-9C54-8F85-101A781B04CF}"/>
          </ac:inkMkLst>
        </pc:inkChg>
        <pc:inkChg chg="del mod">
          <ac:chgData name="Danielle Moosajee" userId="bc3dd2a9c4f0d304" providerId="LiveId" clId="{832C6FBD-D7BA-467B-9251-765A8B33F9CA}" dt="2024-08-13T12:08:57.811" v="1649" actId="478"/>
          <ac:inkMkLst>
            <pc:docMk/>
            <pc:sldMk cId="1208774473" sldId="270"/>
            <ac:inkMk id="11" creationId="{9BC0D629-CD77-74B0-6D2E-E2AB4E6584ED}"/>
          </ac:inkMkLst>
        </pc:inkChg>
        <pc:inkChg chg="add mod">
          <ac:chgData name="Danielle Moosajee" userId="bc3dd2a9c4f0d304" providerId="LiveId" clId="{832C6FBD-D7BA-467B-9251-765A8B33F9CA}" dt="2024-08-13T12:12:05.677" v="1727" actId="164"/>
          <ac:inkMkLst>
            <pc:docMk/>
            <pc:sldMk cId="1208774473" sldId="270"/>
            <ac:inkMk id="12" creationId="{461C77F3-827F-0B79-878A-A22C1192EFE2}"/>
          </ac:inkMkLst>
        </pc:inkChg>
        <pc:inkChg chg="add mod">
          <ac:chgData name="Danielle Moosajee" userId="bc3dd2a9c4f0d304" providerId="LiveId" clId="{832C6FBD-D7BA-467B-9251-765A8B33F9CA}" dt="2024-08-13T12:12:05.677" v="1727" actId="164"/>
          <ac:inkMkLst>
            <pc:docMk/>
            <pc:sldMk cId="1208774473" sldId="270"/>
            <ac:inkMk id="13" creationId="{3CDA21A3-3B60-CE1F-6F7C-27CE35152F04}"/>
          </ac:inkMkLst>
        </pc:inkChg>
        <pc:inkChg chg="del mod">
          <ac:chgData name="Danielle Moosajee" userId="bc3dd2a9c4f0d304" providerId="LiveId" clId="{832C6FBD-D7BA-467B-9251-765A8B33F9CA}" dt="2024-08-13T12:08:57.811" v="1649" actId="478"/>
          <ac:inkMkLst>
            <pc:docMk/>
            <pc:sldMk cId="1208774473" sldId="270"/>
            <ac:inkMk id="14" creationId="{E222E88E-3052-DC08-8A6F-5294B246FA22}"/>
          </ac:inkMkLst>
        </pc:inkChg>
        <pc:inkChg chg="del mod topLvl">
          <ac:chgData name="Danielle Moosajee" userId="bc3dd2a9c4f0d304" providerId="LiveId" clId="{832C6FBD-D7BA-467B-9251-765A8B33F9CA}" dt="2024-08-13T12:08:57.811" v="1649" actId="478"/>
          <ac:inkMkLst>
            <pc:docMk/>
            <pc:sldMk cId="1208774473" sldId="270"/>
            <ac:inkMk id="15" creationId="{41987E04-C2B9-5396-29DC-D691A75AF3F5}"/>
          </ac:inkMkLst>
        </pc:inkChg>
        <pc:inkChg chg="del mod">
          <ac:chgData name="Danielle Moosajee" userId="bc3dd2a9c4f0d304" providerId="LiveId" clId="{832C6FBD-D7BA-467B-9251-765A8B33F9CA}" dt="2024-08-13T12:08:57.811" v="1649" actId="478"/>
          <ac:inkMkLst>
            <pc:docMk/>
            <pc:sldMk cId="1208774473" sldId="270"/>
            <ac:inkMk id="16" creationId="{0C974C2D-39CC-1EE7-C655-E41B2EC193DE}"/>
          </ac:inkMkLst>
        </pc:inkChg>
        <pc:inkChg chg="del mod">
          <ac:chgData name="Danielle Moosajee" userId="bc3dd2a9c4f0d304" providerId="LiveId" clId="{832C6FBD-D7BA-467B-9251-765A8B33F9CA}" dt="2024-08-13T12:08:57.811" v="1649" actId="478"/>
          <ac:inkMkLst>
            <pc:docMk/>
            <pc:sldMk cId="1208774473" sldId="270"/>
            <ac:inkMk id="17" creationId="{506A653A-6455-77D0-43F9-A3DE776B2C37}"/>
          </ac:inkMkLst>
        </pc:inkChg>
        <pc:inkChg chg="del mod">
          <ac:chgData name="Danielle Moosajee" userId="bc3dd2a9c4f0d304" providerId="LiveId" clId="{832C6FBD-D7BA-467B-9251-765A8B33F9CA}" dt="2024-08-13T12:08:57.811" v="1649" actId="478"/>
          <ac:inkMkLst>
            <pc:docMk/>
            <pc:sldMk cId="1208774473" sldId="270"/>
            <ac:inkMk id="18" creationId="{4E482C74-B071-09E3-535A-7C0EBB9A3B70}"/>
          </ac:inkMkLst>
        </pc:inkChg>
        <pc:inkChg chg="del mod topLvl">
          <ac:chgData name="Danielle Moosajee" userId="bc3dd2a9c4f0d304" providerId="LiveId" clId="{832C6FBD-D7BA-467B-9251-765A8B33F9CA}" dt="2024-08-13T12:08:57.811" v="1649" actId="478"/>
          <ac:inkMkLst>
            <pc:docMk/>
            <pc:sldMk cId="1208774473" sldId="270"/>
            <ac:inkMk id="19" creationId="{6497FF95-DB74-9532-8337-9B8C10EE2308}"/>
          </ac:inkMkLst>
        </pc:inkChg>
        <pc:inkChg chg="del mod">
          <ac:chgData name="Danielle Moosajee" userId="bc3dd2a9c4f0d304" providerId="LiveId" clId="{832C6FBD-D7BA-467B-9251-765A8B33F9CA}" dt="2024-08-13T12:08:57.811" v="1649" actId="478"/>
          <ac:inkMkLst>
            <pc:docMk/>
            <pc:sldMk cId="1208774473" sldId="270"/>
            <ac:inkMk id="20" creationId="{BBFFA53A-876E-BEB5-F3AC-17ED226D7D15}"/>
          </ac:inkMkLst>
        </pc:inkChg>
        <pc:inkChg chg="add mod">
          <ac:chgData name="Danielle Moosajee" userId="bc3dd2a9c4f0d304" providerId="LiveId" clId="{832C6FBD-D7BA-467B-9251-765A8B33F9CA}" dt="2024-08-13T12:12:05.677" v="1727" actId="164"/>
          <ac:inkMkLst>
            <pc:docMk/>
            <pc:sldMk cId="1208774473" sldId="270"/>
            <ac:inkMk id="25" creationId="{BD1D94BA-0A1E-684B-7BB5-DD62EA82E0A0}"/>
          </ac:inkMkLst>
        </pc:inkChg>
        <pc:inkChg chg="add mod">
          <ac:chgData name="Danielle Moosajee" userId="bc3dd2a9c4f0d304" providerId="LiveId" clId="{832C6FBD-D7BA-467B-9251-765A8B33F9CA}" dt="2024-08-13T12:12:05.677" v="1727" actId="164"/>
          <ac:inkMkLst>
            <pc:docMk/>
            <pc:sldMk cId="1208774473" sldId="270"/>
            <ac:inkMk id="28" creationId="{8010DBF5-041C-7348-2BBF-6DB0F12B611A}"/>
          </ac:inkMkLst>
        </pc:inkChg>
        <pc:inkChg chg="add mod">
          <ac:chgData name="Danielle Moosajee" userId="bc3dd2a9c4f0d304" providerId="LiveId" clId="{832C6FBD-D7BA-467B-9251-765A8B33F9CA}" dt="2024-08-13T12:12:05.677" v="1727" actId="164"/>
          <ac:inkMkLst>
            <pc:docMk/>
            <pc:sldMk cId="1208774473" sldId="270"/>
            <ac:inkMk id="29" creationId="{0DFA798A-A4EE-600B-9CC5-0B5FC5446F7C}"/>
          </ac:inkMkLst>
        </pc:inkChg>
        <pc:inkChg chg="add mod">
          <ac:chgData name="Danielle Moosajee" userId="bc3dd2a9c4f0d304" providerId="LiveId" clId="{832C6FBD-D7BA-467B-9251-765A8B33F9CA}" dt="2024-08-13T12:12:05.677" v="1727" actId="164"/>
          <ac:inkMkLst>
            <pc:docMk/>
            <pc:sldMk cId="1208774473" sldId="270"/>
            <ac:inkMk id="30" creationId="{19B2E37F-8409-CC27-53F0-75FBB8BC5F4A}"/>
          </ac:inkMkLst>
        </pc:inkChg>
        <pc:inkChg chg="add mod">
          <ac:chgData name="Danielle Moosajee" userId="bc3dd2a9c4f0d304" providerId="LiveId" clId="{832C6FBD-D7BA-467B-9251-765A8B33F9CA}" dt="2024-08-13T12:12:05.677" v="1727" actId="164"/>
          <ac:inkMkLst>
            <pc:docMk/>
            <pc:sldMk cId="1208774473" sldId="270"/>
            <ac:inkMk id="31" creationId="{A2AD217B-2812-1098-AA3D-DF4CC6E50C69}"/>
          </ac:inkMkLst>
        </pc:inkChg>
        <pc:inkChg chg="add mod">
          <ac:chgData name="Danielle Moosajee" userId="bc3dd2a9c4f0d304" providerId="LiveId" clId="{832C6FBD-D7BA-467B-9251-765A8B33F9CA}" dt="2024-08-13T12:12:05.677" v="1727" actId="164"/>
          <ac:inkMkLst>
            <pc:docMk/>
            <pc:sldMk cId="1208774473" sldId="270"/>
            <ac:inkMk id="32" creationId="{12CAD067-8532-F3B6-05A2-7909932989A0}"/>
          </ac:inkMkLst>
        </pc:inkChg>
        <pc:inkChg chg="add mod">
          <ac:chgData name="Danielle Moosajee" userId="bc3dd2a9c4f0d304" providerId="LiveId" clId="{832C6FBD-D7BA-467B-9251-765A8B33F9CA}" dt="2024-08-13T12:12:05.677" v="1727" actId="164"/>
          <ac:inkMkLst>
            <pc:docMk/>
            <pc:sldMk cId="1208774473" sldId="270"/>
            <ac:inkMk id="33" creationId="{0EA3C6A9-C905-411A-06F9-233924B6DD60}"/>
          </ac:inkMkLst>
        </pc:inkChg>
        <pc:inkChg chg="add mod">
          <ac:chgData name="Danielle Moosajee" userId="bc3dd2a9c4f0d304" providerId="LiveId" clId="{832C6FBD-D7BA-467B-9251-765A8B33F9CA}" dt="2024-08-13T12:09:34.766" v="1663"/>
          <ac:inkMkLst>
            <pc:docMk/>
            <pc:sldMk cId="1208774473" sldId="270"/>
            <ac:inkMk id="34" creationId="{5F9E4E09-E191-78E2-B935-E4E0FB996497}"/>
          </ac:inkMkLst>
        </pc:inkChg>
        <pc:inkChg chg="add mod">
          <ac:chgData name="Danielle Moosajee" userId="bc3dd2a9c4f0d304" providerId="LiveId" clId="{832C6FBD-D7BA-467B-9251-765A8B33F9CA}" dt="2024-08-13T12:09:34.766" v="1663"/>
          <ac:inkMkLst>
            <pc:docMk/>
            <pc:sldMk cId="1208774473" sldId="270"/>
            <ac:inkMk id="35" creationId="{46F11ACA-A9B2-C6D0-83BB-524C618A01A1}"/>
          </ac:inkMkLst>
        </pc:inkChg>
        <pc:inkChg chg="add mod">
          <ac:chgData name="Danielle Moosajee" userId="bc3dd2a9c4f0d304" providerId="LiveId" clId="{832C6FBD-D7BA-467B-9251-765A8B33F9CA}" dt="2024-08-13T12:09:41.466" v="1677"/>
          <ac:inkMkLst>
            <pc:docMk/>
            <pc:sldMk cId="1208774473" sldId="270"/>
            <ac:inkMk id="37" creationId="{EFD91922-A6E1-800B-07AF-E324A6F0E82C}"/>
          </ac:inkMkLst>
        </pc:inkChg>
        <pc:inkChg chg="add mod">
          <ac:chgData name="Danielle Moosajee" userId="bc3dd2a9c4f0d304" providerId="LiveId" clId="{832C6FBD-D7BA-467B-9251-765A8B33F9CA}" dt="2024-08-13T12:09:41.466" v="1677"/>
          <ac:inkMkLst>
            <pc:docMk/>
            <pc:sldMk cId="1208774473" sldId="270"/>
            <ac:inkMk id="38" creationId="{FE1F3BEF-2F70-4FB2-009F-7C2EC0EB2254}"/>
          </ac:inkMkLst>
        </pc:inkChg>
        <pc:inkChg chg="add mod">
          <ac:chgData name="Danielle Moosajee" userId="bc3dd2a9c4f0d304" providerId="LiveId" clId="{832C6FBD-D7BA-467B-9251-765A8B33F9CA}" dt="2024-08-13T12:12:21.415" v="1729" actId="164"/>
          <ac:inkMkLst>
            <pc:docMk/>
            <pc:sldMk cId="1208774473" sldId="270"/>
            <ac:inkMk id="39" creationId="{A0C3B8B4-00FA-6571-495A-CB6DE3ADA008}"/>
          </ac:inkMkLst>
        </pc:inkChg>
        <pc:inkChg chg="add mod">
          <ac:chgData name="Danielle Moosajee" userId="bc3dd2a9c4f0d304" providerId="LiveId" clId="{832C6FBD-D7BA-467B-9251-765A8B33F9CA}" dt="2024-08-13T12:12:21.415" v="1729" actId="164"/>
          <ac:inkMkLst>
            <pc:docMk/>
            <pc:sldMk cId="1208774473" sldId="270"/>
            <ac:inkMk id="40" creationId="{B6A01B1C-20FD-7D8C-5119-A4750582BB22}"/>
          </ac:inkMkLst>
        </pc:inkChg>
        <pc:inkChg chg="add mod">
          <ac:chgData name="Danielle Moosajee" userId="bc3dd2a9c4f0d304" providerId="LiveId" clId="{832C6FBD-D7BA-467B-9251-765A8B33F9CA}" dt="2024-08-13T12:12:21.415" v="1729" actId="164"/>
          <ac:inkMkLst>
            <pc:docMk/>
            <pc:sldMk cId="1208774473" sldId="270"/>
            <ac:inkMk id="41" creationId="{E12778BF-BB06-E336-0369-EB56B1E22EAC}"/>
          </ac:inkMkLst>
        </pc:inkChg>
        <pc:inkChg chg="add mod">
          <ac:chgData name="Danielle Moosajee" userId="bc3dd2a9c4f0d304" providerId="LiveId" clId="{832C6FBD-D7BA-467B-9251-765A8B33F9CA}" dt="2024-08-13T12:12:21.415" v="1729" actId="164"/>
          <ac:inkMkLst>
            <pc:docMk/>
            <pc:sldMk cId="1208774473" sldId="270"/>
            <ac:inkMk id="42" creationId="{7AEE82E2-F2D2-6C43-A77C-5088EA270694}"/>
          </ac:inkMkLst>
        </pc:inkChg>
        <pc:inkChg chg="add mod">
          <ac:chgData name="Danielle Moosajee" userId="bc3dd2a9c4f0d304" providerId="LiveId" clId="{832C6FBD-D7BA-467B-9251-765A8B33F9CA}" dt="2024-08-13T12:12:21.415" v="1729" actId="164"/>
          <ac:inkMkLst>
            <pc:docMk/>
            <pc:sldMk cId="1208774473" sldId="270"/>
            <ac:inkMk id="43" creationId="{1DE82B88-410C-C2BB-C048-17D7D42FA970}"/>
          </ac:inkMkLst>
        </pc:inkChg>
        <pc:inkChg chg="add mod">
          <ac:chgData name="Danielle Moosajee" userId="bc3dd2a9c4f0d304" providerId="LiveId" clId="{832C6FBD-D7BA-467B-9251-765A8B33F9CA}" dt="2024-08-13T12:12:21.415" v="1729" actId="164"/>
          <ac:inkMkLst>
            <pc:docMk/>
            <pc:sldMk cId="1208774473" sldId="270"/>
            <ac:inkMk id="44" creationId="{6D01D1A5-17FB-28F8-4567-8AF8924DDBB3}"/>
          </ac:inkMkLst>
        </pc:inkChg>
        <pc:inkChg chg="add mod">
          <ac:chgData name="Danielle Moosajee" userId="bc3dd2a9c4f0d304" providerId="LiveId" clId="{832C6FBD-D7BA-467B-9251-765A8B33F9CA}" dt="2024-08-13T12:12:21.415" v="1729" actId="164"/>
          <ac:inkMkLst>
            <pc:docMk/>
            <pc:sldMk cId="1208774473" sldId="270"/>
            <ac:inkMk id="45" creationId="{C165050D-F8A8-B197-B368-E4E29A1AD83C}"/>
          </ac:inkMkLst>
        </pc:inkChg>
        <pc:inkChg chg="add mod">
          <ac:chgData name="Danielle Moosajee" userId="bc3dd2a9c4f0d304" providerId="LiveId" clId="{832C6FBD-D7BA-467B-9251-765A8B33F9CA}" dt="2024-08-13T12:09:41.466" v="1677"/>
          <ac:inkMkLst>
            <pc:docMk/>
            <pc:sldMk cId="1208774473" sldId="270"/>
            <ac:inkMk id="46" creationId="{9E4CB943-7968-442D-D492-2522CE7562D0}"/>
          </ac:inkMkLst>
        </pc:inkChg>
        <pc:inkChg chg="add mod">
          <ac:chgData name="Danielle Moosajee" userId="bc3dd2a9c4f0d304" providerId="LiveId" clId="{832C6FBD-D7BA-467B-9251-765A8B33F9CA}" dt="2024-08-13T12:09:41.466" v="1677"/>
          <ac:inkMkLst>
            <pc:docMk/>
            <pc:sldMk cId="1208774473" sldId="270"/>
            <ac:inkMk id="47" creationId="{CA0D61E3-153A-94DA-C440-790CD4639244}"/>
          </ac:inkMkLst>
        </pc:inkChg>
        <pc:inkChg chg="add mod">
          <ac:chgData name="Danielle Moosajee" userId="bc3dd2a9c4f0d304" providerId="LiveId" clId="{832C6FBD-D7BA-467B-9251-765A8B33F9CA}" dt="2024-08-13T12:09:41.466" v="1677"/>
          <ac:inkMkLst>
            <pc:docMk/>
            <pc:sldMk cId="1208774473" sldId="270"/>
            <ac:inkMk id="48" creationId="{31EDC2D5-6187-5F7B-DBFB-5C8F548543FC}"/>
          </ac:inkMkLst>
        </pc:inkChg>
        <pc:inkChg chg="add mod">
          <ac:chgData name="Danielle Moosajee" userId="bc3dd2a9c4f0d304" providerId="LiveId" clId="{832C6FBD-D7BA-467B-9251-765A8B33F9CA}" dt="2024-08-13T12:09:41.466" v="1677"/>
          <ac:inkMkLst>
            <pc:docMk/>
            <pc:sldMk cId="1208774473" sldId="270"/>
            <ac:inkMk id="49" creationId="{B8D6A489-184F-716C-A8D2-7DC96B43A3DA}"/>
          </ac:inkMkLst>
        </pc:inkChg>
        <pc:inkChg chg="add mod">
          <ac:chgData name="Danielle Moosajee" userId="bc3dd2a9c4f0d304" providerId="LiveId" clId="{832C6FBD-D7BA-467B-9251-765A8B33F9CA}" dt="2024-08-13T12:09:45.810" v="1680"/>
          <ac:inkMkLst>
            <pc:docMk/>
            <pc:sldMk cId="1208774473" sldId="270"/>
            <ac:inkMk id="53" creationId="{4570116B-BD37-D492-DD50-CF951DBF35F3}"/>
          </ac:inkMkLst>
        </pc:inkChg>
        <pc:inkChg chg="add mod">
          <ac:chgData name="Danielle Moosajee" userId="bc3dd2a9c4f0d304" providerId="LiveId" clId="{832C6FBD-D7BA-467B-9251-765A8B33F9CA}" dt="2024-08-13T12:09:45.810" v="1680"/>
          <ac:inkMkLst>
            <pc:docMk/>
            <pc:sldMk cId="1208774473" sldId="270"/>
            <ac:inkMk id="54" creationId="{2EE31DC7-B2E6-F689-E11F-025D7A2C9ABF}"/>
          </ac:inkMkLst>
        </pc:inkChg>
        <pc:inkChg chg="add mod">
          <ac:chgData name="Danielle Moosajee" userId="bc3dd2a9c4f0d304" providerId="LiveId" clId="{832C6FBD-D7BA-467B-9251-765A8B33F9CA}" dt="2024-08-13T12:09:54.014" v="1689"/>
          <ac:inkMkLst>
            <pc:docMk/>
            <pc:sldMk cId="1208774473" sldId="270"/>
            <ac:inkMk id="56" creationId="{5A1F60DA-4D66-77AD-7903-7E51D1FACDAD}"/>
          </ac:inkMkLst>
        </pc:inkChg>
        <pc:inkChg chg="add mod">
          <ac:chgData name="Danielle Moosajee" userId="bc3dd2a9c4f0d304" providerId="LiveId" clId="{832C6FBD-D7BA-467B-9251-765A8B33F9CA}" dt="2024-08-13T12:09:54.014" v="1689"/>
          <ac:inkMkLst>
            <pc:docMk/>
            <pc:sldMk cId="1208774473" sldId="270"/>
            <ac:inkMk id="57" creationId="{83AD31DB-1244-9F0B-342E-9EFB95B52A79}"/>
          </ac:inkMkLst>
        </pc:inkChg>
        <pc:inkChg chg="add mod">
          <ac:chgData name="Danielle Moosajee" userId="bc3dd2a9c4f0d304" providerId="LiveId" clId="{832C6FBD-D7BA-467B-9251-765A8B33F9CA}" dt="2024-08-13T12:09:54.014" v="1689"/>
          <ac:inkMkLst>
            <pc:docMk/>
            <pc:sldMk cId="1208774473" sldId="270"/>
            <ac:inkMk id="58" creationId="{D2D0C51D-55B0-7A89-6FE9-2C76E2138688}"/>
          </ac:inkMkLst>
        </pc:inkChg>
        <pc:inkChg chg="add mod">
          <ac:chgData name="Danielle Moosajee" userId="bc3dd2a9c4f0d304" providerId="LiveId" clId="{832C6FBD-D7BA-467B-9251-765A8B33F9CA}" dt="2024-08-13T12:09:54.014" v="1689"/>
          <ac:inkMkLst>
            <pc:docMk/>
            <pc:sldMk cId="1208774473" sldId="270"/>
            <ac:inkMk id="59" creationId="{6691B1B5-02B3-3605-E71F-73D78D925791}"/>
          </ac:inkMkLst>
        </pc:inkChg>
        <pc:inkChg chg="add mod">
          <ac:chgData name="Danielle Moosajee" userId="bc3dd2a9c4f0d304" providerId="LiveId" clId="{832C6FBD-D7BA-467B-9251-765A8B33F9CA}" dt="2024-08-13T12:09:54.014" v="1689"/>
          <ac:inkMkLst>
            <pc:docMk/>
            <pc:sldMk cId="1208774473" sldId="270"/>
            <ac:inkMk id="60" creationId="{6A6C014E-A57F-BE3F-4923-D5B8E085086E}"/>
          </ac:inkMkLst>
        </pc:inkChg>
        <pc:inkChg chg="add mod">
          <ac:chgData name="Danielle Moosajee" userId="bc3dd2a9c4f0d304" providerId="LiveId" clId="{832C6FBD-D7BA-467B-9251-765A8B33F9CA}" dt="2024-08-13T12:09:54.014" v="1689"/>
          <ac:inkMkLst>
            <pc:docMk/>
            <pc:sldMk cId="1208774473" sldId="270"/>
            <ac:inkMk id="61" creationId="{3889BAC5-C0E7-11AC-732B-ABF0EFEC2EEA}"/>
          </ac:inkMkLst>
        </pc:inkChg>
        <pc:inkChg chg="add mod">
          <ac:chgData name="Danielle Moosajee" userId="bc3dd2a9c4f0d304" providerId="LiveId" clId="{832C6FBD-D7BA-467B-9251-765A8B33F9CA}" dt="2024-08-13T12:09:54.014" v="1689"/>
          <ac:inkMkLst>
            <pc:docMk/>
            <pc:sldMk cId="1208774473" sldId="270"/>
            <ac:inkMk id="62" creationId="{1CF65827-6DB6-01FE-272B-CE12B9A32B3E}"/>
          </ac:inkMkLst>
        </pc:inkChg>
        <pc:inkChg chg="add mod">
          <ac:chgData name="Danielle Moosajee" userId="bc3dd2a9c4f0d304" providerId="LiveId" clId="{832C6FBD-D7BA-467B-9251-765A8B33F9CA}" dt="2024-08-13T12:09:54.014" v="1689"/>
          <ac:inkMkLst>
            <pc:docMk/>
            <pc:sldMk cId="1208774473" sldId="270"/>
            <ac:inkMk id="63" creationId="{601F2F47-35B5-0B50-7359-9C19D1D80C6D}"/>
          </ac:inkMkLst>
        </pc:inkChg>
        <pc:inkChg chg="add mod">
          <ac:chgData name="Danielle Moosajee" userId="bc3dd2a9c4f0d304" providerId="LiveId" clId="{832C6FBD-D7BA-467B-9251-765A8B33F9CA}" dt="2024-08-13T12:10:01.785" v="1705"/>
          <ac:inkMkLst>
            <pc:docMk/>
            <pc:sldMk cId="1208774473" sldId="270"/>
            <ac:inkMk id="4097" creationId="{4B7C1D34-84A8-2D54-647B-05D52A6B13B2}"/>
          </ac:inkMkLst>
        </pc:inkChg>
        <pc:inkChg chg="add mod">
          <ac:chgData name="Danielle Moosajee" userId="bc3dd2a9c4f0d304" providerId="LiveId" clId="{832C6FBD-D7BA-467B-9251-765A8B33F9CA}" dt="2024-08-13T12:10:01.785" v="1705"/>
          <ac:inkMkLst>
            <pc:docMk/>
            <pc:sldMk cId="1208774473" sldId="270"/>
            <ac:inkMk id="4099" creationId="{44CDC907-AE7E-84C7-2CF7-497952A89C87}"/>
          </ac:inkMkLst>
        </pc:inkChg>
        <pc:inkChg chg="add mod">
          <ac:chgData name="Danielle Moosajee" userId="bc3dd2a9c4f0d304" providerId="LiveId" clId="{832C6FBD-D7BA-467B-9251-765A8B33F9CA}" dt="2024-08-13T12:10:01.785" v="1705"/>
          <ac:inkMkLst>
            <pc:docMk/>
            <pc:sldMk cId="1208774473" sldId="270"/>
            <ac:inkMk id="4100" creationId="{D1F47831-9EF5-DF81-8CE4-42309493CE63}"/>
          </ac:inkMkLst>
        </pc:inkChg>
        <pc:inkChg chg="add mod">
          <ac:chgData name="Danielle Moosajee" userId="bc3dd2a9c4f0d304" providerId="LiveId" clId="{832C6FBD-D7BA-467B-9251-765A8B33F9CA}" dt="2024-08-13T12:10:01.785" v="1705"/>
          <ac:inkMkLst>
            <pc:docMk/>
            <pc:sldMk cId="1208774473" sldId="270"/>
            <ac:inkMk id="4101" creationId="{4225E28A-29C7-039E-3129-210D5775A5C2}"/>
          </ac:inkMkLst>
        </pc:inkChg>
        <pc:inkChg chg="add mod">
          <ac:chgData name="Danielle Moosajee" userId="bc3dd2a9c4f0d304" providerId="LiveId" clId="{832C6FBD-D7BA-467B-9251-765A8B33F9CA}" dt="2024-08-13T12:10:01.785" v="1705"/>
          <ac:inkMkLst>
            <pc:docMk/>
            <pc:sldMk cId="1208774473" sldId="270"/>
            <ac:inkMk id="4102" creationId="{67D94211-1D57-76E0-00B0-2AAEC7A2A7EF}"/>
          </ac:inkMkLst>
        </pc:inkChg>
        <pc:inkChg chg="add mod">
          <ac:chgData name="Danielle Moosajee" userId="bc3dd2a9c4f0d304" providerId="LiveId" clId="{832C6FBD-D7BA-467B-9251-765A8B33F9CA}" dt="2024-08-13T12:10:01.785" v="1705"/>
          <ac:inkMkLst>
            <pc:docMk/>
            <pc:sldMk cId="1208774473" sldId="270"/>
            <ac:inkMk id="4103" creationId="{A412175A-5EB1-CE1B-0951-813D28095CB2}"/>
          </ac:inkMkLst>
        </pc:inkChg>
        <pc:inkChg chg="add mod">
          <ac:chgData name="Danielle Moosajee" userId="bc3dd2a9c4f0d304" providerId="LiveId" clId="{832C6FBD-D7BA-467B-9251-765A8B33F9CA}" dt="2024-08-13T12:10:01.785" v="1705"/>
          <ac:inkMkLst>
            <pc:docMk/>
            <pc:sldMk cId="1208774473" sldId="270"/>
            <ac:inkMk id="4104" creationId="{075F58E5-9BAF-D0FA-EDA9-C13B1BF60A7A}"/>
          </ac:inkMkLst>
        </pc:inkChg>
        <pc:inkChg chg="add mod">
          <ac:chgData name="Danielle Moosajee" userId="bc3dd2a9c4f0d304" providerId="LiveId" clId="{832C6FBD-D7BA-467B-9251-765A8B33F9CA}" dt="2024-08-13T12:10:01.785" v="1705"/>
          <ac:inkMkLst>
            <pc:docMk/>
            <pc:sldMk cId="1208774473" sldId="270"/>
            <ac:inkMk id="4105" creationId="{CC7481F4-247A-E4D7-2DEA-A661B37966A0}"/>
          </ac:inkMkLst>
        </pc:inkChg>
        <pc:inkChg chg="add mod">
          <ac:chgData name="Danielle Moosajee" userId="bc3dd2a9c4f0d304" providerId="LiveId" clId="{832C6FBD-D7BA-467B-9251-765A8B33F9CA}" dt="2024-08-13T12:10:01.785" v="1705"/>
          <ac:inkMkLst>
            <pc:docMk/>
            <pc:sldMk cId="1208774473" sldId="270"/>
            <ac:inkMk id="4106" creationId="{B95530D7-AD97-3B35-ECA2-D33FD7795A27}"/>
          </ac:inkMkLst>
        </pc:inkChg>
        <pc:inkChg chg="add mod">
          <ac:chgData name="Danielle Moosajee" userId="bc3dd2a9c4f0d304" providerId="LiveId" clId="{832C6FBD-D7BA-467B-9251-765A8B33F9CA}" dt="2024-08-13T12:10:01.785" v="1705"/>
          <ac:inkMkLst>
            <pc:docMk/>
            <pc:sldMk cId="1208774473" sldId="270"/>
            <ac:inkMk id="4107" creationId="{6BEADF71-F08F-0B39-CB3E-3FA6E2251C2C}"/>
          </ac:inkMkLst>
        </pc:inkChg>
        <pc:inkChg chg="add mod">
          <ac:chgData name="Danielle Moosajee" userId="bc3dd2a9c4f0d304" providerId="LiveId" clId="{832C6FBD-D7BA-467B-9251-765A8B33F9CA}" dt="2024-08-13T12:10:01.785" v="1705"/>
          <ac:inkMkLst>
            <pc:docMk/>
            <pc:sldMk cId="1208774473" sldId="270"/>
            <ac:inkMk id="4108" creationId="{37B36D4E-23A9-49A7-DF9C-9ACB2148FE6D}"/>
          </ac:inkMkLst>
        </pc:inkChg>
        <pc:inkChg chg="add mod">
          <ac:chgData name="Danielle Moosajee" userId="bc3dd2a9c4f0d304" providerId="LiveId" clId="{832C6FBD-D7BA-467B-9251-765A8B33F9CA}" dt="2024-08-13T12:10:01.785" v="1705"/>
          <ac:inkMkLst>
            <pc:docMk/>
            <pc:sldMk cId="1208774473" sldId="270"/>
            <ac:inkMk id="4109" creationId="{70A38FC9-4847-061D-FF8B-3CB6B69AA32C}"/>
          </ac:inkMkLst>
        </pc:inkChg>
        <pc:inkChg chg="add mod">
          <ac:chgData name="Danielle Moosajee" userId="bc3dd2a9c4f0d304" providerId="LiveId" clId="{832C6FBD-D7BA-467B-9251-765A8B33F9CA}" dt="2024-08-13T12:10:01.785" v="1705"/>
          <ac:inkMkLst>
            <pc:docMk/>
            <pc:sldMk cId="1208774473" sldId="270"/>
            <ac:inkMk id="4110" creationId="{303235C3-451F-2C67-05C0-40D1991C535B}"/>
          </ac:inkMkLst>
        </pc:inkChg>
        <pc:inkChg chg="add mod">
          <ac:chgData name="Danielle Moosajee" userId="bc3dd2a9c4f0d304" providerId="LiveId" clId="{832C6FBD-D7BA-467B-9251-765A8B33F9CA}" dt="2024-08-13T12:10:01.785" v="1705"/>
          <ac:inkMkLst>
            <pc:docMk/>
            <pc:sldMk cId="1208774473" sldId="270"/>
            <ac:inkMk id="4111" creationId="{6FC5B38B-E7AA-83CB-A021-75A76ECC8862}"/>
          </ac:inkMkLst>
        </pc:inkChg>
        <pc:inkChg chg="add mod">
          <ac:chgData name="Danielle Moosajee" userId="bc3dd2a9c4f0d304" providerId="LiveId" clId="{832C6FBD-D7BA-467B-9251-765A8B33F9CA}" dt="2024-08-13T12:10:01.785" v="1705"/>
          <ac:inkMkLst>
            <pc:docMk/>
            <pc:sldMk cId="1208774473" sldId="270"/>
            <ac:inkMk id="4112" creationId="{294BEAFD-9CA5-B62F-B49C-A1A0CFC92188}"/>
          </ac:inkMkLst>
        </pc:inkChg>
        <pc:inkChg chg="add mod">
          <ac:chgData name="Danielle Moosajee" userId="bc3dd2a9c4f0d304" providerId="LiveId" clId="{832C6FBD-D7BA-467B-9251-765A8B33F9CA}" dt="2024-08-13T12:10:03.043" v="1708"/>
          <ac:inkMkLst>
            <pc:docMk/>
            <pc:sldMk cId="1208774473" sldId="270"/>
            <ac:inkMk id="4116" creationId="{38FE59F2-31A0-37A8-FC1A-BDBFAFE16929}"/>
          </ac:inkMkLst>
        </pc:inkChg>
        <pc:inkChg chg="add mod">
          <ac:chgData name="Danielle Moosajee" userId="bc3dd2a9c4f0d304" providerId="LiveId" clId="{832C6FBD-D7BA-467B-9251-765A8B33F9CA}" dt="2024-08-13T12:10:03.043" v="1708"/>
          <ac:inkMkLst>
            <pc:docMk/>
            <pc:sldMk cId="1208774473" sldId="270"/>
            <ac:inkMk id="4117" creationId="{4DEC2CAC-9904-EC71-EA15-92B6579751B7}"/>
          </ac:inkMkLst>
        </pc:inkChg>
        <pc:inkChg chg="add mod">
          <ac:chgData name="Danielle Moosajee" userId="bc3dd2a9c4f0d304" providerId="LiveId" clId="{832C6FBD-D7BA-467B-9251-765A8B33F9CA}" dt="2024-08-13T12:10:08.443" v="1712"/>
          <ac:inkMkLst>
            <pc:docMk/>
            <pc:sldMk cId="1208774473" sldId="270"/>
            <ac:inkMk id="4119" creationId="{CB40B707-3F09-1A16-0136-8946E22F6116}"/>
          </ac:inkMkLst>
        </pc:inkChg>
        <pc:inkChg chg="add mod">
          <ac:chgData name="Danielle Moosajee" userId="bc3dd2a9c4f0d304" providerId="LiveId" clId="{832C6FBD-D7BA-467B-9251-765A8B33F9CA}" dt="2024-08-13T12:10:08.443" v="1712"/>
          <ac:inkMkLst>
            <pc:docMk/>
            <pc:sldMk cId="1208774473" sldId="270"/>
            <ac:inkMk id="4120" creationId="{8173B134-62C5-07B0-64C1-C1B5C8E50C4F}"/>
          </ac:inkMkLst>
        </pc:inkChg>
        <pc:inkChg chg="add mod">
          <ac:chgData name="Danielle Moosajee" userId="bc3dd2a9c4f0d304" providerId="LiveId" clId="{832C6FBD-D7BA-467B-9251-765A8B33F9CA}" dt="2024-08-13T12:10:08.443" v="1712"/>
          <ac:inkMkLst>
            <pc:docMk/>
            <pc:sldMk cId="1208774473" sldId="270"/>
            <ac:inkMk id="4121" creationId="{2C72C63A-1821-69CA-8FC9-BD32DC780D91}"/>
          </ac:inkMkLst>
        </pc:inkChg>
        <pc:inkChg chg="add mod">
          <ac:chgData name="Danielle Moosajee" userId="bc3dd2a9c4f0d304" providerId="LiveId" clId="{832C6FBD-D7BA-467B-9251-765A8B33F9CA}" dt="2024-08-13T12:10:15.432" v="1719"/>
          <ac:inkMkLst>
            <pc:docMk/>
            <pc:sldMk cId="1208774473" sldId="270"/>
            <ac:inkMk id="4123" creationId="{08DD1781-E6DA-C1ED-4A93-6462DF1B07AA}"/>
          </ac:inkMkLst>
        </pc:inkChg>
        <pc:inkChg chg="add mod">
          <ac:chgData name="Danielle Moosajee" userId="bc3dd2a9c4f0d304" providerId="LiveId" clId="{832C6FBD-D7BA-467B-9251-765A8B33F9CA}" dt="2024-08-13T12:10:15.432" v="1719"/>
          <ac:inkMkLst>
            <pc:docMk/>
            <pc:sldMk cId="1208774473" sldId="270"/>
            <ac:inkMk id="4124" creationId="{DC3A83C4-8ECA-0E42-EEA6-1D7F7BE6A45E}"/>
          </ac:inkMkLst>
        </pc:inkChg>
        <pc:inkChg chg="add mod">
          <ac:chgData name="Danielle Moosajee" userId="bc3dd2a9c4f0d304" providerId="LiveId" clId="{832C6FBD-D7BA-467B-9251-765A8B33F9CA}" dt="2024-08-13T12:10:15.432" v="1719"/>
          <ac:inkMkLst>
            <pc:docMk/>
            <pc:sldMk cId="1208774473" sldId="270"/>
            <ac:inkMk id="4125" creationId="{CAB3234A-A5C2-93C0-7CE0-4B0E777199C4}"/>
          </ac:inkMkLst>
        </pc:inkChg>
        <pc:inkChg chg="add mod">
          <ac:chgData name="Danielle Moosajee" userId="bc3dd2a9c4f0d304" providerId="LiveId" clId="{832C6FBD-D7BA-467B-9251-765A8B33F9CA}" dt="2024-08-13T12:10:15.432" v="1719"/>
          <ac:inkMkLst>
            <pc:docMk/>
            <pc:sldMk cId="1208774473" sldId="270"/>
            <ac:inkMk id="4126" creationId="{343FEA2C-177B-0599-85C3-7B960C1A3822}"/>
          </ac:inkMkLst>
        </pc:inkChg>
        <pc:inkChg chg="add mod">
          <ac:chgData name="Danielle Moosajee" userId="bc3dd2a9c4f0d304" providerId="LiveId" clId="{832C6FBD-D7BA-467B-9251-765A8B33F9CA}" dt="2024-08-13T12:10:15.432" v="1719"/>
          <ac:inkMkLst>
            <pc:docMk/>
            <pc:sldMk cId="1208774473" sldId="270"/>
            <ac:inkMk id="4127" creationId="{755CE037-17B6-EAEC-3508-E021A81845C9}"/>
          </ac:inkMkLst>
        </pc:inkChg>
        <pc:inkChg chg="add mod">
          <ac:chgData name="Danielle Moosajee" userId="bc3dd2a9c4f0d304" providerId="LiveId" clId="{832C6FBD-D7BA-467B-9251-765A8B33F9CA}" dt="2024-08-13T12:10:15.432" v="1719"/>
          <ac:inkMkLst>
            <pc:docMk/>
            <pc:sldMk cId="1208774473" sldId="270"/>
            <ac:inkMk id="4128" creationId="{12D6B77C-6AC2-5E28-8E39-2274F5804892}"/>
          </ac:inkMkLst>
        </pc:inkChg>
        <pc:cxnChg chg="add del mod">
          <ac:chgData name="Danielle Moosajee" userId="bc3dd2a9c4f0d304" providerId="LiveId" clId="{832C6FBD-D7BA-467B-9251-765A8B33F9CA}" dt="2024-08-21T09:15:32.953" v="2801" actId="21"/>
          <ac:cxnSpMkLst>
            <pc:docMk/>
            <pc:sldMk cId="1208774473" sldId="270"/>
            <ac:cxnSpMk id="7" creationId="{FEE980C6-677E-3F31-60D0-038DFFD81072}"/>
          </ac:cxnSpMkLst>
        </pc:cxnChg>
        <pc:cxnChg chg="add del mod">
          <ac:chgData name="Danielle Moosajee" userId="bc3dd2a9c4f0d304" providerId="LiveId" clId="{832C6FBD-D7BA-467B-9251-765A8B33F9CA}" dt="2024-08-21T09:15:32.953" v="2801" actId="21"/>
          <ac:cxnSpMkLst>
            <pc:docMk/>
            <pc:sldMk cId="1208774473" sldId="270"/>
            <ac:cxnSpMk id="8" creationId="{DC9B4118-B380-E501-66AD-2A3A91607D27}"/>
          </ac:cxnSpMkLst>
        </pc:cxnChg>
        <pc:cxnChg chg="add mod">
          <ac:chgData name="Danielle Moosajee" userId="bc3dd2a9c4f0d304" providerId="LiveId" clId="{832C6FBD-D7BA-467B-9251-765A8B33F9CA}" dt="2024-08-21T09:16:16.925" v="2803" actId="167"/>
          <ac:cxnSpMkLst>
            <pc:docMk/>
            <pc:sldMk cId="1208774473" sldId="270"/>
            <ac:cxnSpMk id="20" creationId="{FEE980C6-677E-3F31-60D0-038DFFD81072}"/>
          </ac:cxnSpMkLst>
        </pc:cxnChg>
        <pc:cxnChg chg="add mod">
          <ac:chgData name="Danielle Moosajee" userId="bc3dd2a9c4f0d304" providerId="LiveId" clId="{832C6FBD-D7BA-467B-9251-765A8B33F9CA}" dt="2024-08-21T09:16:16.925" v="2803" actId="167"/>
          <ac:cxnSpMkLst>
            <pc:docMk/>
            <pc:sldMk cId="1208774473" sldId="270"/>
            <ac:cxnSpMk id="21" creationId="{DC9B4118-B380-E501-66AD-2A3A91607D27}"/>
          </ac:cxnSpMkLst>
        </pc:cxnChg>
      </pc:sldChg>
      <pc:sldChg chg="add del">
        <pc:chgData name="Danielle Moosajee" userId="bc3dd2a9c4f0d304" providerId="LiveId" clId="{832C6FBD-D7BA-467B-9251-765A8B33F9CA}" dt="2024-08-21T09:11:56.523" v="2750" actId="47"/>
        <pc:sldMkLst>
          <pc:docMk/>
          <pc:sldMk cId="1875609163" sldId="271"/>
        </pc:sldMkLst>
      </pc:sldChg>
      <pc:sldChg chg="del">
        <pc:chgData name="Danielle Moosajee" userId="bc3dd2a9c4f0d304" providerId="LiveId" clId="{832C6FBD-D7BA-467B-9251-765A8B33F9CA}" dt="2024-08-13T10:50:16.347" v="278" actId="47"/>
        <pc:sldMkLst>
          <pc:docMk/>
          <pc:sldMk cId="2098673324" sldId="271"/>
        </pc:sldMkLst>
      </pc:sldChg>
      <pc:sldChg chg="add del">
        <pc:chgData name="Danielle Moosajee" userId="bc3dd2a9c4f0d304" providerId="LiveId" clId="{832C6FBD-D7BA-467B-9251-765A8B33F9CA}" dt="2024-08-13T19:04:18.345" v="1968" actId="47"/>
        <pc:sldMkLst>
          <pc:docMk/>
          <pc:sldMk cId="3308250325" sldId="271"/>
        </pc:sldMkLst>
      </pc:sldChg>
      <pc:sldChg chg="addSp delSp modSp add mod delAnim">
        <pc:chgData name="Danielle Moosajee" userId="bc3dd2a9c4f0d304" providerId="LiveId" clId="{832C6FBD-D7BA-467B-9251-765A8B33F9CA}" dt="2024-08-21T09:12:52.544" v="2758" actId="478"/>
        <pc:sldMkLst>
          <pc:docMk/>
          <pc:sldMk cId="4086551145" sldId="271"/>
        </pc:sldMkLst>
        <pc:spChg chg="del">
          <ac:chgData name="Danielle Moosajee" userId="bc3dd2a9c4f0d304" providerId="LiveId" clId="{832C6FBD-D7BA-467B-9251-765A8B33F9CA}" dt="2024-08-21T09:12:46.514" v="2756" actId="478"/>
          <ac:spMkLst>
            <pc:docMk/>
            <pc:sldMk cId="4086551145" sldId="271"/>
            <ac:spMk id="2" creationId="{942507E0-54EE-F066-8B9C-53CB6930377C}"/>
          </ac:spMkLst>
        </pc:spChg>
        <pc:spChg chg="add mod">
          <ac:chgData name="Danielle Moosajee" userId="bc3dd2a9c4f0d304" providerId="LiveId" clId="{832C6FBD-D7BA-467B-9251-765A8B33F9CA}" dt="2024-08-21T09:12:43.110" v="2755"/>
          <ac:spMkLst>
            <pc:docMk/>
            <pc:sldMk cId="4086551145" sldId="271"/>
            <ac:spMk id="5" creationId="{74DC5E10-7137-4C04-A484-FCB51F7B82E2}"/>
          </ac:spMkLst>
        </pc:spChg>
        <pc:spChg chg="del">
          <ac:chgData name="Danielle Moosajee" userId="bc3dd2a9c4f0d304" providerId="LiveId" clId="{832C6FBD-D7BA-467B-9251-765A8B33F9CA}" dt="2024-08-21T09:12:52.544" v="2758" actId="478"/>
          <ac:spMkLst>
            <pc:docMk/>
            <pc:sldMk cId="4086551145" sldId="271"/>
            <ac:spMk id="89" creationId="{064BB455-FA1A-296D-2B0E-40DED0B39E45}"/>
          </ac:spMkLst>
        </pc:spChg>
        <pc:spChg chg="del">
          <ac:chgData name="Danielle Moosajee" userId="bc3dd2a9c4f0d304" providerId="LiveId" clId="{832C6FBD-D7BA-467B-9251-765A8B33F9CA}" dt="2024-08-21T09:12:52.544" v="2758" actId="478"/>
          <ac:spMkLst>
            <pc:docMk/>
            <pc:sldMk cId="4086551145" sldId="271"/>
            <ac:spMk id="95" creationId="{BD9FF515-4C60-29DB-A2E0-B1869FA6BC7E}"/>
          </ac:spMkLst>
        </pc:spChg>
        <pc:spChg chg="del">
          <ac:chgData name="Danielle Moosajee" userId="bc3dd2a9c4f0d304" providerId="LiveId" clId="{832C6FBD-D7BA-467B-9251-765A8B33F9CA}" dt="2024-08-21T09:12:48.601" v="2757" actId="478"/>
          <ac:spMkLst>
            <pc:docMk/>
            <pc:sldMk cId="4086551145" sldId="271"/>
            <ac:spMk id="96" creationId="{6C2399DE-3212-3DB9-42A8-F69951689A23}"/>
          </ac:spMkLst>
        </pc:spChg>
        <pc:cxnChg chg="del">
          <ac:chgData name="Danielle Moosajee" userId="bc3dd2a9c4f0d304" providerId="LiveId" clId="{832C6FBD-D7BA-467B-9251-765A8B33F9CA}" dt="2024-08-21T09:12:52.544" v="2758" actId="478"/>
          <ac:cxnSpMkLst>
            <pc:docMk/>
            <pc:sldMk cId="4086551145" sldId="271"/>
            <ac:cxnSpMk id="90" creationId="{7D4E3DA4-44F7-51B8-130C-E2C657A8190C}"/>
          </ac:cxnSpMkLst>
        </pc:cxnChg>
      </pc:sldChg>
      <pc:sldChg chg="add del">
        <pc:chgData name="Danielle Moosajee" userId="bc3dd2a9c4f0d304" providerId="LiveId" clId="{832C6FBD-D7BA-467B-9251-765A8B33F9CA}" dt="2024-08-21T09:12:30.409" v="2753" actId="47"/>
        <pc:sldMkLst>
          <pc:docMk/>
          <pc:sldMk cId="4151155729" sldId="271"/>
        </pc:sldMkLst>
      </pc:sldChg>
      <pc:sldChg chg="del">
        <pc:chgData name="Danielle Moosajee" userId="bc3dd2a9c4f0d304" providerId="LiveId" clId="{832C6FBD-D7BA-467B-9251-765A8B33F9CA}" dt="2024-08-13T10:50:16.711" v="279" actId="47"/>
        <pc:sldMkLst>
          <pc:docMk/>
          <pc:sldMk cId="1169343805" sldId="272"/>
        </pc:sldMkLst>
      </pc:sldChg>
      <pc:sldChg chg="add del">
        <pc:chgData name="Danielle Moosajee" userId="bc3dd2a9c4f0d304" providerId="LiveId" clId="{832C6FBD-D7BA-467B-9251-765A8B33F9CA}" dt="2024-08-13T19:04:30.684" v="1973" actId="47"/>
        <pc:sldMkLst>
          <pc:docMk/>
          <pc:sldMk cId="3852008077" sldId="272"/>
        </pc:sldMkLst>
      </pc:sldChg>
      <pc:sldChg chg="del">
        <pc:chgData name="Danielle Moosajee" userId="bc3dd2a9c4f0d304" providerId="LiveId" clId="{832C6FBD-D7BA-467B-9251-765A8B33F9CA}" dt="2024-08-13T10:50:19.669" v="281" actId="47"/>
        <pc:sldMkLst>
          <pc:docMk/>
          <pc:sldMk cId="3328869454" sldId="273"/>
        </pc:sldMkLst>
      </pc:sldChg>
      <pc:sldChg chg="del">
        <pc:chgData name="Danielle Moosajee" userId="bc3dd2a9c4f0d304" providerId="LiveId" clId="{832C6FBD-D7BA-467B-9251-765A8B33F9CA}" dt="2024-08-13T10:50:20.895" v="282" actId="47"/>
        <pc:sldMkLst>
          <pc:docMk/>
          <pc:sldMk cId="3398337589" sldId="274"/>
        </pc:sldMkLst>
      </pc:sldChg>
      <pc:sldChg chg="del">
        <pc:chgData name="Danielle Moosajee" userId="bc3dd2a9c4f0d304" providerId="LiveId" clId="{832C6FBD-D7BA-467B-9251-765A8B33F9CA}" dt="2024-08-13T10:50:23.007" v="283" actId="47"/>
        <pc:sldMkLst>
          <pc:docMk/>
          <pc:sldMk cId="1270997968" sldId="275"/>
        </pc:sldMkLst>
      </pc:sldChg>
      <pc:sldChg chg="del">
        <pc:chgData name="Danielle Moosajee" userId="bc3dd2a9c4f0d304" providerId="LiveId" clId="{832C6FBD-D7BA-467B-9251-765A8B33F9CA}" dt="2024-08-13T10:50:23.511" v="284" actId="47"/>
        <pc:sldMkLst>
          <pc:docMk/>
          <pc:sldMk cId="3235439540" sldId="276"/>
        </pc:sldMkLst>
      </pc:sldChg>
      <pc:sldChg chg="del">
        <pc:chgData name="Danielle Moosajee" userId="bc3dd2a9c4f0d304" providerId="LiveId" clId="{832C6FBD-D7BA-467B-9251-765A8B33F9CA}" dt="2024-08-13T10:50:11.888" v="266" actId="47"/>
        <pc:sldMkLst>
          <pc:docMk/>
          <pc:sldMk cId="2751680482" sldId="277"/>
        </pc:sldMkLst>
      </pc:sldChg>
      <pc:sldChg chg="del">
        <pc:chgData name="Danielle Moosajee" userId="bc3dd2a9c4f0d304" providerId="LiveId" clId="{832C6FBD-D7BA-467B-9251-765A8B33F9CA}" dt="2024-08-13T10:50:13.495" v="271" actId="47"/>
        <pc:sldMkLst>
          <pc:docMk/>
          <pc:sldMk cId="723840227" sldId="278"/>
        </pc:sldMkLst>
      </pc:sldChg>
      <pc:sldChg chg="del">
        <pc:chgData name="Danielle Moosajee" userId="bc3dd2a9c4f0d304" providerId="LiveId" clId="{832C6FBD-D7BA-467B-9251-765A8B33F9CA}" dt="2024-08-13T10:50:13.936" v="272" actId="47"/>
        <pc:sldMkLst>
          <pc:docMk/>
          <pc:sldMk cId="4262791968" sldId="279"/>
        </pc:sldMkLst>
      </pc:sldChg>
      <pc:sldChg chg="del">
        <pc:chgData name="Danielle Moosajee" userId="bc3dd2a9c4f0d304" providerId="LiveId" clId="{832C6FBD-D7BA-467B-9251-765A8B33F9CA}" dt="2024-08-13T10:50:14.172" v="273" actId="47"/>
        <pc:sldMkLst>
          <pc:docMk/>
          <pc:sldMk cId="663843797" sldId="280"/>
        </pc:sldMkLst>
      </pc:sldChg>
      <pc:sldChg chg="del">
        <pc:chgData name="Danielle Moosajee" userId="bc3dd2a9c4f0d304" providerId="LiveId" clId="{832C6FBD-D7BA-467B-9251-765A8B33F9CA}" dt="2024-08-13T10:50:14.381" v="274" actId="47"/>
        <pc:sldMkLst>
          <pc:docMk/>
          <pc:sldMk cId="2192884700" sldId="281"/>
        </pc:sldMkLst>
      </pc:sldChg>
      <pc:sldChg chg="del">
        <pc:chgData name="Danielle Moosajee" userId="bc3dd2a9c4f0d304" providerId="LiveId" clId="{832C6FBD-D7BA-467B-9251-765A8B33F9CA}" dt="2024-08-13T10:50:14.725" v="275" actId="47"/>
        <pc:sldMkLst>
          <pc:docMk/>
          <pc:sldMk cId="4163485691" sldId="282"/>
        </pc:sldMkLst>
      </pc:sldChg>
      <pc:sldChg chg="del">
        <pc:chgData name="Danielle Moosajee" userId="bc3dd2a9c4f0d304" providerId="LiveId" clId="{832C6FBD-D7BA-467B-9251-765A8B33F9CA}" dt="2024-08-13T10:50:15.103" v="276" actId="47"/>
        <pc:sldMkLst>
          <pc:docMk/>
          <pc:sldMk cId="4032993565" sldId="283"/>
        </pc:sldMkLst>
      </pc:sldChg>
      <pc:sldChg chg="del">
        <pc:chgData name="Danielle Moosajee" userId="bc3dd2a9c4f0d304" providerId="LiveId" clId="{832C6FBD-D7BA-467B-9251-765A8B33F9CA}" dt="2024-08-13T10:50:15.448" v="277" actId="47"/>
        <pc:sldMkLst>
          <pc:docMk/>
          <pc:sldMk cId="1452359171" sldId="284"/>
        </pc:sldMkLst>
      </pc:sldChg>
      <pc:sldChg chg="del">
        <pc:chgData name="Danielle Moosajee" userId="bc3dd2a9c4f0d304" providerId="LiveId" clId="{832C6FBD-D7BA-467B-9251-765A8B33F9CA}" dt="2024-08-13T10:50:18.426" v="280" actId="47"/>
        <pc:sldMkLst>
          <pc:docMk/>
          <pc:sldMk cId="1705976317" sldId="285"/>
        </pc:sldMkLst>
      </pc:sldChg>
      <pc:sldMasterChg chg="modSp mod delSldLayout modSldLayout">
        <pc:chgData name="Danielle Moosajee" userId="bc3dd2a9c4f0d304" providerId="LiveId" clId="{832C6FBD-D7BA-467B-9251-765A8B33F9CA}" dt="2024-08-13T10:50:18.426" v="280" actId="47"/>
        <pc:sldMasterMkLst>
          <pc:docMk/>
          <pc:sldMasterMk cId="3484405657" sldId="2147483648"/>
        </pc:sldMasterMkLst>
        <pc:spChg chg="mod">
          <ac:chgData name="Danielle Moosajee" userId="bc3dd2a9c4f0d304" providerId="LiveId" clId="{832C6FBD-D7BA-467B-9251-765A8B33F9CA}" dt="2024-08-13T10:44:13.880" v="44" actId="20577"/>
          <ac:spMkLst>
            <pc:docMk/>
            <pc:sldMasterMk cId="3484405657" sldId="2147483648"/>
            <ac:spMk id="19" creationId="{00000000-0000-0000-0000-000000000000}"/>
          </ac:spMkLst>
        </pc:spChg>
        <pc:sldLayoutChg chg="modSp del">
          <pc:chgData name="Danielle Moosajee" userId="bc3dd2a9c4f0d304" providerId="LiveId" clId="{832C6FBD-D7BA-467B-9251-765A8B33F9CA}" dt="2024-08-13T10:50:18.426" v="280" actId="47"/>
          <pc:sldLayoutMkLst>
            <pc:docMk/>
            <pc:sldMasterMk cId="3484405657" sldId="2147483648"/>
            <pc:sldLayoutMk cId="1250271765" sldId="2147483667"/>
          </pc:sldLayoutMkLst>
          <pc:spChg chg="mod">
            <ac:chgData name="Danielle Moosajee" userId="bc3dd2a9c4f0d304" providerId="LiveId" clId="{832C6FBD-D7BA-467B-9251-765A8B33F9CA}" dt="2024-08-13T10:44:25.661" v="45" actId="1076"/>
            <ac:spMkLst>
              <pc:docMk/>
              <pc:sldMasterMk cId="3484405657" sldId="2147483648"/>
              <pc:sldLayoutMk cId="1250271765" sldId="2147483667"/>
              <ac:spMk id="7" creationId="{00000000-0000-0000-0000-000000000000}"/>
            </ac:spMkLst>
          </pc:spChg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8-13T12:07:44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127 254 7367 0 0,'-2'0'-36'0'0,"-3"-3"728"0"0,0 1-1 0 0,0-1 0 0 0,0 1 1 0 0,0 0-1 0 0,-11-2 1 0 0,14 4-533 0 0,0 0 0 0 0,1 0 0 0 0,-1 0 0 0 0,0 1 0 0 0,0-1 0 0 0,0 0 0 0 0,0 1 0 0 0,1-1 0 0 0,-1 1 0 0 0,0-1 0 0 0,0 1 0 0 0,1 0 0 0 0,-1 0 0 0 0,1 0 0 0 0,-1 0 0 0 0,0 0 0 0 0,1 0 0 0 0,0 0 0 0 0,-1 0 0 0 0,1 1 0 0 0,-3 2 0 0 0,-1 3-43 0 0,0 1 0 0 0,0-1 0 0 0,1 1 0 0 0,0 0 0 0 0,0 0 0 0 0,1 1 0 0 0,0-1 0 0 0,0 1 0 0 0,1 0 0 0 0,0 0 0 0 0,-1 15 0 0 0,2-7-42 0 0,0 0 0 0 0,2 0 0 0 0,0 0 1 0 0,0 0-1 0 0,6 22 0 0 0,-4-25 39 0 0,1 1-1 0 0,1-1 1 0 0,0 0-1 0 0,1 0 0 0 0,1 0 1 0 0,0-1-1 0 0,10 16 1 0 0,-10-21 17 0 0,-1 1 0 0 0,2-1 1 0 0,-1-1-1 0 0,1 0 1 0 0,0 0-1 0 0,0 0 0 0 0,1-1 1 0 0,0 0-1 0 0,0-1 0 0 0,0 0 1 0 0,11 4-1 0 0,-6-3-45 0 0,0-1 0 0 0,0-1 0 0 0,1-1 0 0 0,-1 0 1 0 0,1 0-1 0 0,-1-2 0 0 0,1 0 0 0 0,0 0 0 0 0,27-4 0 0 0,-30 1-24 0 0,-1 0 1 0 0,1-1-1 0 0,-1 0 1 0 0,1-1-1 0 0,-1 0 0 0 0,0-1 1 0 0,0 0-1 0 0,-1-1 1 0 0,0 0-1 0 0,0 0 1 0 0,0-1-1 0 0,14-14 1 0 0,-10 7 106 0 0,-1-1 1 0 0,-1 0 0 0 0,0-1 0 0 0,-1-1 0 0 0,0 0 0 0 0,-2 0 0 0 0,0-1 0 0 0,-1 0 0 0 0,0-1 0 0 0,7-33-1 0 0,-7 18-1 0 0,-2 0-1 0 0,-1-1 0 0 0,-2 1 0 0 0,-2-1 0 0 0,-3-46 0 0 0,1 67-33 0 0,0 0-1 0 0,-1 0 1 0 0,-1 0-1 0 0,0 0 1 0 0,-10-25-1 0 0,11 34-76 0 0,0 1 0 0 0,0-1 1 0 0,-1 1-1 0 0,1 0 0 0 0,-1-1 0 0 0,0 1 1 0 0,-1 1-1 0 0,1-1 0 0 0,0 0 0 0 0,-1 1 1 0 0,0 0-1 0 0,0 0 0 0 0,0 0 0 0 0,0 0 1 0 0,-1 1-1 0 0,1-1 0 0 0,-1 1 0 0 0,1 0 1 0 0,-1 1-1 0 0,-6-2 0 0 0,1 1 22 0 0,0 1 0 0 0,0 0 0 0 0,0 1 0 0 0,-1 0 0 0 0,1 0 0 0 0,0 1 0 0 0,0 1 0 0 0,0 0 0 0 0,-17 5 0 0 0,1 2-655 0 0,1 1 1 0 0,-35 19 0 0 0,29-12-5475 0 0,1 3-2013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6F85B-3A73-419E-8473-96D639676AD5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22B3F-CFD1-4D08-88A2-9C0473CA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3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768E32-BCFA-4901-BCA1-ADC5D3D215B8}" type="slidenum">
              <a:rPr lang="en-GB"/>
              <a:pPr/>
              <a:t>3</a:t>
            </a:fld>
            <a:endParaRPr lang="en-GB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179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768E32-BCFA-4901-BCA1-ADC5D3D215B8}" type="slidenum">
              <a:rPr lang="en-GB"/>
              <a:pPr/>
              <a:t>4</a:t>
            </a:fld>
            <a:endParaRPr lang="en-GB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014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768E32-BCFA-4901-BCA1-ADC5D3D215B8}" type="slidenum">
              <a:rPr lang="en-GB"/>
              <a:pPr/>
              <a:t>5</a:t>
            </a:fld>
            <a:endParaRPr lang="en-GB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418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768E32-BCFA-4901-BCA1-ADC5D3D215B8}" type="slidenum">
              <a:rPr lang="en-GB"/>
              <a:pPr/>
              <a:t>6</a:t>
            </a:fld>
            <a:endParaRPr lang="en-GB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655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768E32-BCFA-4901-BCA1-ADC5D3D215B8}" type="slidenum">
              <a:rPr lang="en-GB"/>
              <a:pPr/>
              <a:t>7</a:t>
            </a:fld>
            <a:endParaRPr lang="en-GB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91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16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Probing questions to check understanding:</a:t>
            </a: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Wednesday, 21 August 2024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Modelling with Linear Graphs</a:t>
            </a:r>
          </a:p>
        </p:txBody>
      </p:sp>
    </p:spTree>
    <p:extLst>
      <p:ext uri="{BB962C8B-B14F-4D97-AF65-F5344CB8AC3E}">
        <p14:creationId xmlns:p14="http://schemas.microsoft.com/office/powerpoint/2010/main" val="348440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04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1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19.png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19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5">
                <a:extLst>
                  <a:ext uri="{FF2B5EF4-FFF2-40B4-BE49-F238E27FC236}">
                    <a16:creationId xmlns:a16="http://schemas.microsoft.com/office/drawing/2014/main" id="{0837B6F9-76F3-FEAA-6CA7-D693354451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520" y="1196752"/>
                <a:ext cx="8640960" cy="4915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an equation for a graph that is not horizontal or vertical, we can sketch its graph using its gradient and y-intercept. Generally: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Starter</a:t>
                </a:r>
              </a:p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For each of the equations below, write down the gradient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-intercept.</a:t>
                </a: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a)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+5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b)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c)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=4−2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d)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+8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e)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−7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f)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+12</m:t>
                    </m:r>
                    <m:r>
                      <a:rPr lang="en-GB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5">
                <a:extLst>
                  <a:ext uri="{FF2B5EF4-FFF2-40B4-BE49-F238E27FC236}">
                    <a16:creationId xmlns:a16="http://schemas.microsoft.com/office/drawing/2014/main" id="{0837B6F9-76F3-FEAA-6CA7-D69335445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196752"/>
                <a:ext cx="8640960" cy="4915448"/>
              </a:xfrm>
              <a:prstGeom prst="rect">
                <a:avLst/>
              </a:prstGeom>
              <a:blipFill>
                <a:blip r:embed="rId2"/>
                <a:stretch>
                  <a:fillRect l="-564" t="-620" b="-9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9">
                <a:extLst>
                  <a:ext uri="{FF2B5EF4-FFF2-40B4-BE49-F238E27FC236}">
                    <a16:creationId xmlns:a16="http://schemas.microsoft.com/office/drawing/2014/main" id="{98AAD3B4-3857-8CE8-4AA9-072C25191F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4020" y="1999997"/>
                <a:ext cx="2415960" cy="461665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 Box 9">
                <a:extLst>
                  <a:ext uri="{FF2B5EF4-FFF2-40B4-BE49-F238E27FC236}">
                    <a16:creationId xmlns:a16="http://schemas.microsoft.com/office/drawing/2014/main" id="{98AAD3B4-3857-8CE8-4AA9-072C25191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64020" y="1999997"/>
                <a:ext cx="2415960" cy="461665"/>
              </a:xfrm>
              <a:prstGeom prst="rect">
                <a:avLst/>
              </a:prstGeom>
              <a:blipFill>
                <a:blip r:embed="rId3"/>
                <a:stretch>
                  <a:fillRect b="-8642"/>
                </a:stretch>
              </a:blip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Callout 3">
                <a:extLst>
                  <a:ext uri="{FF2B5EF4-FFF2-40B4-BE49-F238E27FC236}">
                    <a16:creationId xmlns:a16="http://schemas.microsoft.com/office/drawing/2014/main" id="{2B3F2F95-91A4-60DD-D6E6-5DB584BE402D}"/>
                  </a:ext>
                </a:extLst>
              </p:cNvPr>
              <p:cNvSpPr/>
              <p:nvPr/>
            </p:nvSpPr>
            <p:spPr>
              <a:xfrm>
                <a:off x="1043608" y="2845037"/>
                <a:ext cx="3456385" cy="936104"/>
              </a:xfrm>
              <a:prstGeom prst="wedgeEllipseCallout">
                <a:avLst>
                  <a:gd name="adj1" fmla="val 44584"/>
                  <a:gd name="adj2" fmla="val -75068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gradient, or the slope of the graph</a:t>
                </a:r>
              </a:p>
            </p:txBody>
          </p:sp>
        </mc:Choice>
        <mc:Fallback xmlns="">
          <p:sp>
            <p:nvSpPr>
              <p:cNvPr id="11" name="Oval Callout 3">
                <a:extLst>
                  <a:ext uri="{FF2B5EF4-FFF2-40B4-BE49-F238E27FC236}">
                    <a16:creationId xmlns:a16="http://schemas.microsoft.com/office/drawing/2014/main" id="{2B3F2F95-91A4-60DD-D6E6-5DB584BE40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845037"/>
                <a:ext cx="3456385" cy="936104"/>
              </a:xfrm>
              <a:prstGeom prst="wedgeEllipseCallout">
                <a:avLst>
                  <a:gd name="adj1" fmla="val 44584"/>
                  <a:gd name="adj2" fmla="val -75068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Callout 7">
                <a:extLst>
                  <a:ext uri="{FF2B5EF4-FFF2-40B4-BE49-F238E27FC236}">
                    <a16:creationId xmlns:a16="http://schemas.microsoft.com/office/drawing/2014/main" id="{D4555D6D-4EE6-1ACB-3D35-6203B97D5E14}"/>
                  </a:ext>
                </a:extLst>
              </p:cNvPr>
              <p:cNvSpPr/>
              <p:nvPr/>
            </p:nvSpPr>
            <p:spPr>
              <a:xfrm>
                <a:off x="4731609" y="2762891"/>
                <a:ext cx="3362672" cy="1026650"/>
              </a:xfrm>
              <a:prstGeom prst="wedgeEllipseCallout">
                <a:avLst>
                  <a:gd name="adj1" fmla="val -35336"/>
                  <a:gd name="adj2" fmla="val -6975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-intercept, or where the graph cuts the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-axis</a:t>
                </a:r>
                <a:endParaRPr lang="en-GB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Oval Callout 7">
                <a:extLst>
                  <a:ext uri="{FF2B5EF4-FFF2-40B4-BE49-F238E27FC236}">
                    <a16:creationId xmlns:a16="http://schemas.microsoft.com/office/drawing/2014/main" id="{D4555D6D-4EE6-1ACB-3D35-6203B97D5E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609" y="2762891"/>
                <a:ext cx="3362672" cy="1026650"/>
              </a:xfrm>
              <a:prstGeom prst="wedgeEllipseCallout">
                <a:avLst>
                  <a:gd name="adj1" fmla="val -35336"/>
                  <a:gd name="adj2" fmla="val -69750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32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9029A7-1AC9-B0F5-A292-26CADCECA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04130">
            <a:off x="4208978" y="1159908"/>
            <a:ext cx="4657759" cy="63627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D35ED7-5F21-A6F1-44C5-13AD0D10CA40}"/>
              </a:ext>
            </a:extLst>
          </p:cNvPr>
          <p:cNvSpPr txBox="1"/>
          <p:nvPr/>
        </p:nvSpPr>
        <p:spPr>
          <a:xfrm>
            <a:off x="395536" y="1196752"/>
            <a:ext cx="374441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worksheet, showing your working out as you go.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Draw graphs and gradient triangles to help you.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Read each scale carefully – ensure you count units, not squares.</a:t>
            </a:r>
          </a:p>
        </p:txBody>
      </p:sp>
    </p:spTree>
    <p:extLst>
      <p:ext uri="{BB962C8B-B14F-4D97-AF65-F5344CB8AC3E}">
        <p14:creationId xmlns:p14="http://schemas.microsoft.com/office/powerpoint/2010/main" val="355217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5">
                <a:extLst>
                  <a:ext uri="{FF2B5EF4-FFF2-40B4-BE49-F238E27FC236}">
                    <a16:creationId xmlns:a16="http://schemas.microsoft.com/office/drawing/2014/main" id="{0837B6F9-76F3-FEAA-6CA7-D693354451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520" y="1196752"/>
                <a:ext cx="8640960" cy="4851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Answers</a:t>
                </a:r>
              </a:p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For each of the equations below, write down the gradient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-intercept.</a:t>
                </a: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a)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+5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b)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c)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=4−2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Gradient </a:t>
                </a:r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𝟑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		Gradient 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Gradient </a:t>
                </a:r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𝟐</m:t>
                    </m:r>
                  </m:oMath>
                </a14:m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-intercept </a:t>
                </a:r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𝟓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𝒚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-intercept</a:t>
                </a:r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𝟑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-intercept </a:t>
                </a:r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𝟒</m:t>
                    </m:r>
                  </m:oMath>
                </a14:m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d)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+8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e)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−7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f)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+12</m:t>
                    </m:r>
                    <m:r>
                      <a:rPr lang="en-GB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</m:oMath>
                </a14:m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Gradient </a:t>
                </a:r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𝟑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Gradient </a:t>
                </a:r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𝟐</m:t>
                        </m:r>
                      </m:num>
                      <m:den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 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-intercept </a:t>
                </a:r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𝟒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-intercept </a:t>
                </a:r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−</m:t>
                    </m:r>
                    <m:f>
                      <m:f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𝟕</m:t>
                        </m:r>
                      </m:num>
                      <m:den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Gradient </a:t>
                </a:r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−</m:t>
                    </m:r>
                    <m:f>
                      <m:f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𝟑</m:t>
                        </m:r>
                      </m:num>
                      <m:den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𝟒</m:t>
                        </m:r>
                      </m:den>
                    </m:f>
                  </m:oMath>
                </a14:m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			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-intercept </a:t>
                </a:r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𝟑</m:t>
                    </m:r>
                  </m:oMath>
                </a14:m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5">
                <a:extLst>
                  <a:ext uri="{FF2B5EF4-FFF2-40B4-BE49-F238E27FC236}">
                    <a16:creationId xmlns:a16="http://schemas.microsoft.com/office/drawing/2014/main" id="{0837B6F9-76F3-FEAA-6CA7-D69335445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196752"/>
                <a:ext cx="8640960" cy="4851264"/>
              </a:xfrm>
              <a:prstGeom prst="rect">
                <a:avLst/>
              </a:prstGeom>
              <a:blipFill>
                <a:blip r:embed="rId2"/>
                <a:stretch>
                  <a:fillRect l="-564" t="-628" b="-11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11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3783E7E-509A-2B91-99F1-136A3A629E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t="4638" r="6824"/>
          <a:stretch/>
        </p:blipFill>
        <p:spPr bwMode="auto">
          <a:xfrm>
            <a:off x="395536" y="2060848"/>
            <a:ext cx="5904656" cy="444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13" name="TextBox 2112">
                <a:extLst>
                  <a:ext uri="{FF2B5EF4-FFF2-40B4-BE49-F238E27FC236}">
                    <a16:creationId xmlns:a16="http://schemas.microsoft.com/office/drawing/2014/main" id="{B99F944D-7A51-1691-0206-D63132144BAB}"/>
                  </a:ext>
                </a:extLst>
              </p:cNvPr>
              <p:cNvSpPr txBox="1"/>
              <p:nvPr/>
            </p:nvSpPr>
            <p:spPr>
              <a:xfrm>
                <a:off x="2380563" y="4744862"/>
                <a:ext cx="3451726" cy="4447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Gradient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4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rise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4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run</m:t>
                        </m:r>
                      </m:den>
                    </m:f>
                  </m:oMath>
                </a14:m>
                <a:endParaRPr lang="en-GB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13" name="TextBox 2112">
                <a:extLst>
                  <a:ext uri="{FF2B5EF4-FFF2-40B4-BE49-F238E27FC236}">
                    <a16:creationId xmlns:a16="http://schemas.microsoft.com/office/drawing/2014/main" id="{B99F944D-7A51-1691-0206-D63132144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563" y="4744862"/>
                <a:ext cx="3451726" cy="444737"/>
              </a:xfrm>
              <a:prstGeom prst="rect">
                <a:avLst/>
              </a:prstGeom>
              <a:blipFill>
                <a:blip r:embed="rId4"/>
                <a:stretch>
                  <a:fillRect l="-530" b="-27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EBD4A0C-CB54-0DF7-EF0D-DD83B0BFD130}"/>
              </a:ext>
            </a:extLst>
          </p:cNvPr>
          <p:cNvSpPr txBox="1"/>
          <p:nvPr/>
        </p:nvSpPr>
        <p:spPr>
          <a:xfrm>
            <a:off x="323528" y="1196752"/>
            <a:ext cx="84969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graph shows the cost of using a mobile phone for one month for different numbers of minutes of calls made.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D81612-170E-92F6-C498-B3E97690C9C5}"/>
                  </a:ext>
                </a:extLst>
              </p:cNvPr>
              <p:cNvSpPr txBox="1"/>
              <p:nvPr/>
            </p:nvSpPr>
            <p:spPr>
              <a:xfrm>
                <a:off x="6516216" y="2026568"/>
                <a:ext cx="2232248" cy="3416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Write down everything you can determine from the graph, using the key words below.</a:t>
                </a: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Gradient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-intercept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Fixed charge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Cost per minute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Total cost for 200 minutes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D81612-170E-92F6-C498-B3E97690C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026568"/>
                <a:ext cx="2232248" cy="3416320"/>
              </a:xfrm>
              <a:prstGeom prst="rect">
                <a:avLst/>
              </a:prstGeom>
              <a:blipFill>
                <a:blip r:embed="rId5"/>
                <a:stretch>
                  <a:fillRect l="-2459" t="-891" r="-4098" b="-1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FD8E6E-C8BE-95C7-45B8-C729B3020A1D}"/>
              </a:ext>
            </a:extLst>
          </p:cNvPr>
          <p:cNvCxnSpPr/>
          <p:nvPr/>
        </p:nvCxnSpPr>
        <p:spPr>
          <a:xfrm>
            <a:off x="1475656" y="4319676"/>
            <a:ext cx="41044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64C1D6-7A26-7F39-E6EA-B6391B02558E}"/>
              </a:ext>
            </a:extLst>
          </p:cNvPr>
          <p:cNvCxnSpPr>
            <a:cxnSpLocks/>
          </p:cNvCxnSpPr>
          <p:nvPr/>
        </p:nvCxnSpPr>
        <p:spPr>
          <a:xfrm>
            <a:off x="5580112" y="3078126"/>
            <a:ext cx="0" cy="12415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95A1C37-623A-E06F-C5F5-757B2B0A32EE}"/>
                  </a:ext>
                </a:extLst>
              </p:cNvPr>
              <p:cNvSpPr txBox="1"/>
              <p:nvPr/>
            </p:nvSpPr>
            <p:spPr>
              <a:xfrm>
                <a:off x="370515" y="4639123"/>
                <a:ext cx="11782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-intercept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95A1C37-623A-E06F-C5F5-757B2B0A3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15" y="4639123"/>
                <a:ext cx="1178280" cy="307777"/>
              </a:xfrm>
              <a:prstGeom prst="rect">
                <a:avLst/>
              </a:prstGeom>
              <a:blipFill>
                <a:blip r:embed="rId6"/>
                <a:stretch>
                  <a:fillRect t="-4000" b="-2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58D533A-5DC9-D783-EB75-4E9C8DA18674}"/>
              </a:ext>
            </a:extLst>
          </p:cNvPr>
          <p:cNvCxnSpPr>
            <a:cxnSpLocks/>
          </p:cNvCxnSpPr>
          <p:nvPr/>
        </p:nvCxnSpPr>
        <p:spPr>
          <a:xfrm flipV="1">
            <a:off x="1002843" y="4443770"/>
            <a:ext cx="328797" cy="15216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08E852-24F1-DACE-4891-66205210246F}"/>
                  </a:ext>
                </a:extLst>
              </p:cNvPr>
              <p:cNvSpPr txBox="1"/>
              <p:nvPr/>
            </p:nvSpPr>
            <p:spPr>
              <a:xfrm>
                <a:off x="5156705" y="3607684"/>
                <a:ext cx="11782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𝟏𝟓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08E852-24F1-DACE-4891-662052102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705" y="3607684"/>
                <a:ext cx="117828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7A3E3D-F41B-000C-F45D-18F35973E99C}"/>
                  </a:ext>
                </a:extLst>
              </p:cNvPr>
              <p:cNvSpPr txBox="1"/>
              <p:nvPr/>
            </p:nvSpPr>
            <p:spPr>
              <a:xfrm>
                <a:off x="3008583" y="4299712"/>
                <a:ext cx="11782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𝟓𝟎𝟎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7A3E3D-F41B-000C-F45D-18F35973E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583" y="4299712"/>
                <a:ext cx="117828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48" name="TextBox 2047">
                <a:extLst>
                  <a:ext uri="{FF2B5EF4-FFF2-40B4-BE49-F238E27FC236}">
                    <a16:creationId xmlns:a16="http://schemas.microsoft.com/office/drawing/2014/main" id="{A801B900-E646-12A1-C90F-DF7D44552652}"/>
                  </a:ext>
                </a:extLst>
              </p:cNvPr>
              <p:cNvSpPr txBox="1"/>
              <p:nvPr/>
            </p:nvSpPr>
            <p:spPr>
              <a:xfrm>
                <a:off x="2380563" y="4744863"/>
                <a:ext cx="3451726" cy="4447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Gradient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4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rise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4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run</m:t>
                        </m:r>
                      </m:den>
                    </m:f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num>
                      <m:den>
                        <m:r>
                          <a:rPr lang="en-GB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𝟓𝟎𝟎</m:t>
                        </m:r>
                      </m:den>
                    </m:f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𝟎𝟑</m:t>
                    </m:r>
                  </m:oMath>
                </a14:m>
                <a:endParaRPr lang="en-GB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48" name="TextBox 2047">
                <a:extLst>
                  <a:ext uri="{FF2B5EF4-FFF2-40B4-BE49-F238E27FC236}">
                    <a16:creationId xmlns:a16="http://schemas.microsoft.com/office/drawing/2014/main" id="{A801B900-E646-12A1-C90F-DF7D44552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563" y="4744863"/>
                <a:ext cx="3451726" cy="444737"/>
              </a:xfrm>
              <a:prstGeom prst="rect">
                <a:avLst/>
              </a:prstGeom>
              <a:blipFill>
                <a:blip r:embed="rId9"/>
                <a:stretch>
                  <a:fillRect l="-530" b="-27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8" name="TextBox 2057">
            <a:extLst>
              <a:ext uri="{FF2B5EF4-FFF2-40B4-BE49-F238E27FC236}">
                <a16:creationId xmlns:a16="http://schemas.microsoft.com/office/drawing/2014/main" id="{3F715A38-970D-4C34-DCC0-3DC2FEEB36FB}"/>
              </a:ext>
            </a:extLst>
          </p:cNvPr>
          <p:cNvSpPr txBox="1"/>
          <p:nvPr/>
        </p:nvSpPr>
        <p:spPr>
          <a:xfrm>
            <a:off x="2380563" y="5163073"/>
            <a:ext cx="345172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3p per minute</a:t>
            </a:r>
          </a:p>
        </p:txBody>
      </p:sp>
      <p:sp>
        <p:nvSpPr>
          <p:cNvPr id="2061" name="TextBox 2060">
            <a:extLst>
              <a:ext uri="{FF2B5EF4-FFF2-40B4-BE49-F238E27FC236}">
                <a16:creationId xmlns:a16="http://schemas.microsoft.com/office/drawing/2014/main" id="{C5C799B0-3289-F8CE-2BDD-CD567C6817E2}"/>
              </a:ext>
            </a:extLst>
          </p:cNvPr>
          <p:cNvSpPr txBox="1"/>
          <p:nvPr/>
        </p:nvSpPr>
        <p:spPr>
          <a:xfrm>
            <a:off x="535034" y="4985987"/>
            <a:ext cx="8629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charge is £20</a:t>
            </a:r>
          </a:p>
        </p:txBody>
      </p:sp>
      <p:sp>
        <p:nvSpPr>
          <p:cNvPr id="2079" name="TextBox 2078">
            <a:extLst>
              <a:ext uri="{FF2B5EF4-FFF2-40B4-BE49-F238E27FC236}">
                <a16:creationId xmlns:a16="http://schemas.microsoft.com/office/drawing/2014/main" id="{3AABCF5F-C01D-2339-20CC-D0B91921622B}"/>
              </a:ext>
            </a:extLst>
          </p:cNvPr>
          <p:cNvSpPr txBox="1"/>
          <p:nvPr/>
        </p:nvSpPr>
        <p:spPr>
          <a:xfrm>
            <a:off x="6624228" y="551723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minutes would cost £26</a:t>
            </a:r>
          </a:p>
        </p:txBody>
      </p:sp>
    </p:spTree>
    <p:extLst>
      <p:ext uri="{BB962C8B-B14F-4D97-AF65-F5344CB8AC3E}">
        <p14:creationId xmlns:p14="http://schemas.microsoft.com/office/powerpoint/2010/main" val="350807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3" grpId="0" animBg="1"/>
      <p:bldP spid="2" grpId="0"/>
      <p:bldP spid="9" grpId="0"/>
      <p:bldP spid="14" grpId="0"/>
      <p:bldP spid="2048" grpId="0" animBg="1"/>
      <p:bldP spid="2058" grpId="0" animBg="1"/>
      <p:bldP spid="2061" grpId="0"/>
      <p:bldP spid="20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BDBC989-487F-7C21-75B1-DEA904DDD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t="4638" r="6824"/>
          <a:stretch/>
        </p:blipFill>
        <p:spPr bwMode="auto">
          <a:xfrm>
            <a:off x="395536" y="2060848"/>
            <a:ext cx="5904656" cy="444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681046-DFBD-406C-0B52-9A8DCF2F1559}"/>
              </a:ext>
            </a:extLst>
          </p:cNvPr>
          <p:cNvSpPr txBox="1"/>
          <p:nvPr/>
        </p:nvSpPr>
        <p:spPr>
          <a:xfrm>
            <a:off x="323528" y="1196752"/>
            <a:ext cx="84969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graph shows the cost of using a mobile phone for one month for different numbers of minutes of calls made.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684B61-6C2F-02CA-A6E9-5EDF05F9E48D}"/>
              </a:ext>
            </a:extLst>
          </p:cNvPr>
          <p:cNvSpPr txBox="1"/>
          <p:nvPr/>
        </p:nvSpPr>
        <p:spPr>
          <a:xfrm>
            <a:off x="6516216" y="2026568"/>
            <a:ext cx="223224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cost includes a fixed rental charge of £20 and a charge for each minute of calls made.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Work out the charge for each minute of calls made.</a:t>
            </a:r>
          </a:p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(Total 2 marks)</a:t>
            </a:r>
          </a:p>
          <a:p>
            <a:pPr algn="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D8AB7E-6338-9A3D-BA29-130D3BC7B2C8}"/>
                  </a:ext>
                </a:extLst>
              </p:cNvPr>
              <p:cNvSpPr txBox="1"/>
              <p:nvPr/>
            </p:nvSpPr>
            <p:spPr>
              <a:xfrm>
                <a:off x="2380563" y="4744862"/>
                <a:ext cx="3451726" cy="4447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Gradient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4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rise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4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run</m:t>
                        </m:r>
                      </m:den>
                    </m:f>
                  </m:oMath>
                </a14:m>
                <a:endParaRPr lang="en-GB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D8AB7E-6338-9A3D-BA29-130D3BC7B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563" y="4744862"/>
                <a:ext cx="3451726" cy="444737"/>
              </a:xfrm>
              <a:prstGeom prst="rect">
                <a:avLst/>
              </a:prstGeom>
              <a:blipFill>
                <a:blip r:embed="rId4"/>
                <a:stretch>
                  <a:fillRect l="-530" b="-27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9F0FD9-2618-D275-F4F5-9C90CEB9F6F5}"/>
              </a:ext>
            </a:extLst>
          </p:cNvPr>
          <p:cNvCxnSpPr/>
          <p:nvPr/>
        </p:nvCxnSpPr>
        <p:spPr>
          <a:xfrm>
            <a:off x="1475656" y="4319676"/>
            <a:ext cx="41044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7CD690-C929-6446-6975-6C8D41AEDE87}"/>
              </a:ext>
            </a:extLst>
          </p:cNvPr>
          <p:cNvCxnSpPr>
            <a:cxnSpLocks/>
          </p:cNvCxnSpPr>
          <p:nvPr/>
        </p:nvCxnSpPr>
        <p:spPr>
          <a:xfrm>
            <a:off x="5580112" y="3078126"/>
            <a:ext cx="0" cy="12415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C36AEB-D020-BFC7-157F-8AA54CA12253}"/>
                  </a:ext>
                </a:extLst>
              </p:cNvPr>
              <p:cNvSpPr txBox="1"/>
              <p:nvPr/>
            </p:nvSpPr>
            <p:spPr>
              <a:xfrm>
                <a:off x="5156705" y="3607684"/>
                <a:ext cx="11782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𝟏𝟓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C36AEB-D020-BFC7-157F-8AA54CA12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705" y="3607684"/>
                <a:ext cx="117828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C772230-F62A-8F67-9849-9F6C1D2631AD}"/>
                  </a:ext>
                </a:extLst>
              </p:cNvPr>
              <p:cNvSpPr txBox="1"/>
              <p:nvPr/>
            </p:nvSpPr>
            <p:spPr>
              <a:xfrm>
                <a:off x="3008583" y="4299712"/>
                <a:ext cx="11782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𝟓𝟎𝟎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C772230-F62A-8F67-9849-9F6C1D263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583" y="4299712"/>
                <a:ext cx="117828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EB8498D-DA3C-6FA9-E219-3C145C5544B3}"/>
                  </a:ext>
                </a:extLst>
              </p:cNvPr>
              <p:cNvSpPr txBox="1"/>
              <p:nvPr/>
            </p:nvSpPr>
            <p:spPr>
              <a:xfrm>
                <a:off x="2380563" y="4744863"/>
                <a:ext cx="3451726" cy="4447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Gradient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4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rise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4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run</m:t>
                        </m:r>
                      </m:den>
                    </m:f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num>
                      <m:den>
                        <m:r>
                          <a:rPr lang="en-GB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𝟓𝟎𝟎</m:t>
                        </m:r>
                      </m:den>
                    </m:f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𝟎𝟑</m:t>
                    </m:r>
                  </m:oMath>
                </a14:m>
                <a:endParaRPr lang="en-GB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EB8498D-DA3C-6FA9-E219-3C145C554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563" y="4744863"/>
                <a:ext cx="3451726" cy="444737"/>
              </a:xfrm>
              <a:prstGeom prst="rect">
                <a:avLst/>
              </a:prstGeom>
              <a:blipFill>
                <a:blip r:embed="rId7"/>
                <a:stretch>
                  <a:fillRect l="-530" b="-27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2A50DB71-E6B4-BC7C-8D3E-F980EC57BD96}"/>
              </a:ext>
            </a:extLst>
          </p:cNvPr>
          <p:cNvSpPr txBox="1"/>
          <p:nvPr/>
        </p:nvSpPr>
        <p:spPr>
          <a:xfrm>
            <a:off x="6624228" y="5517232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3p per minute</a:t>
            </a:r>
          </a:p>
        </p:txBody>
      </p:sp>
    </p:spTree>
    <p:extLst>
      <p:ext uri="{BB962C8B-B14F-4D97-AF65-F5344CB8AC3E}">
        <p14:creationId xmlns:p14="http://schemas.microsoft.com/office/powerpoint/2010/main" val="356327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7" grpId="0"/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2507E0-54EE-F066-8B9C-53CB6930377C}"/>
                  </a:ext>
                </a:extLst>
              </p:cNvPr>
              <p:cNvSpPr txBox="1"/>
              <p:nvPr/>
            </p:nvSpPr>
            <p:spPr>
              <a:xfrm>
                <a:off x="6948264" y="1823913"/>
                <a:ext cx="1800200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Write down everything you can determine from the graph, using the key words below.</a:t>
                </a: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Gradient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-intercept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Starting depth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Decrease per second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Tank is empty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2507E0-54EE-F066-8B9C-53CB69303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1823913"/>
                <a:ext cx="1800200" cy="4247317"/>
              </a:xfrm>
              <a:prstGeom prst="rect">
                <a:avLst/>
              </a:prstGeom>
              <a:blipFill>
                <a:blip r:embed="rId3"/>
                <a:stretch>
                  <a:fillRect l="-3051" t="-717" r="-2712" b="-1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23ED784-6021-DD3E-CB2C-A84CE7058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5"/>
            <a:ext cx="632233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3EE807-089B-5D94-4C77-2FA0465D325F}"/>
                  </a:ext>
                </a:extLst>
              </p:cNvPr>
              <p:cNvSpPr txBox="1"/>
              <p:nvPr/>
            </p:nvSpPr>
            <p:spPr>
              <a:xfrm>
                <a:off x="323528" y="1234497"/>
                <a:ext cx="84969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The graph shows the depth,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cm, of water in a tank after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seconds.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3EE807-089B-5D94-4C77-2FA0465D3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234497"/>
                <a:ext cx="8496944" cy="369332"/>
              </a:xfrm>
              <a:prstGeom prst="rect">
                <a:avLst/>
              </a:prstGeom>
              <a:blipFill>
                <a:blip r:embed="rId5"/>
                <a:stretch>
                  <a:fillRect l="-574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5AFCCD-B702-99B7-5E87-CAFA2229C69D}"/>
                  </a:ext>
                </a:extLst>
              </p:cNvPr>
              <p:cNvSpPr txBox="1"/>
              <p:nvPr/>
            </p:nvSpPr>
            <p:spPr>
              <a:xfrm>
                <a:off x="3474904" y="2693750"/>
                <a:ext cx="2839657" cy="4447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Gradient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4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rise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4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run</m:t>
                        </m:r>
                      </m:den>
                    </m:f>
                  </m:oMath>
                </a14:m>
                <a:endParaRPr lang="en-GB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5AFCCD-B702-99B7-5E87-CAFA2229C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904" y="2693750"/>
                <a:ext cx="2839657" cy="444737"/>
              </a:xfrm>
              <a:prstGeom prst="rect">
                <a:avLst/>
              </a:prstGeom>
              <a:blipFill>
                <a:blip r:embed="rId6"/>
                <a:stretch>
                  <a:fillRect l="-644"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39FB97-774B-B9E2-1423-0C21FD8A1512}"/>
              </a:ext>
            </a:extLst>
          </p:cNvPr>
          <p:cNvCxnSpPr>
            <a:cxnSpLocks/>
          </p:cNvCxnSpPr>
          <p:nvPr/>
        </p:nvCxnSpPr>
        <p:spPr>
          <a:xfrm>
            <a:off x="1167241" y="2457598"/>
            <a:ext cx="53489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4A73076-392A-1FF2-5E15-8FBCA052963B}"/>
              </a:ext>
            </a:extLst>
          </p:cNvPr>
          <p:cNvCxnSpPr>
            <a:cxnSpLocks/>
          </p:cNvCxnSpPr>
          <p:nvPr/>
        </p:nvCxnSpPr>
        <p:spPr>
          <a:xfrm>
            <a:off x="6516216" y="2420888"/>
            <a:ext cx="0" cy="26642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64BB455-FA1A-296D-2B0E-40DED0B39E45}"/>
                  </a:ext>
                </a:extLst>
              </p:cNvPr>
              <p:cNvSpPr txBox="1"/>
              <p:nvPr/>
            </p:nvSpPr>
            <p:spPr>
              <a:xfrm>
                <a:off x="206121" y="2348153"/>
                <a:ext cx="9611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-intercept</a:t>
                </a:r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64BB455-FA1A-296D-2B0E-40DED0B39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21" y="2348153"/>
                <a:ext cx="961119" cy="523220"/>
              </a:xfrm>
              <a:prstGeom prst="rect">
                <a:avLst/>
              </a:prstGeom>
              <a:blipFill>
                <a:blip r:embed="rId7"/>
                <a:stretch>
                  <a:fillRect l="-1911"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7D4E3DA4-44F7-51B8-130C-E2C657A8190C}"/>
              </a:ext>
            </a:extLst>
          </p:cNvPr>
          <p:cNvCxnSpPr>
            <a:cxnSpLocks/>
          </p:cNvCxnSpPr>
          <p:nvPr/>
        </p:nvCxnSpPr>
        <p:spPr>
          <a:xfrm flipV="1">
            <a:off x="772450" y="2457598"/>
            <a:ext cx="328797" cy="15216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C7009519-B795-EF7F-EBBB-EAF01E6E0C5B}"/>
                  </a:ext>
                </a:extLst>
              </p:cNvPr>
              <p:cNvSpPr txBox="1"/>
              <p:nvPr/>
            </p:nvSpPr>
            <p:spPr>
              <a:xfrm>
                <a:off x="6128732" y="3318759"/>
                <a:ext cx="11782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𝟐𝟏𝟎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C7009519-B795-EF7F-EBBB-EAF01E6E0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732" y="3318759"/>
                <a:ext cx="117828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2BBC61C-C5EE-5410-DE01-7B473D52D3D2}"/>
                  </a:ext>
                </a:extLst>
              </p:cNvPr>
              <p:cNvSpPr txBox="1"/>
              <p:nvPr/>
            </p:nvSpPr>
            <p:spPr>
              <a:xfrm>
                <a:off x="3517286" y="2153516"/>
                <a:ext cx="11782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𝟏𝟒𝟎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2BBC61C-C5EE-5410-DE01-7B473D52D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286" y="2153516"/>
                <a:ext cx="117828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1BFBBDC-DE96-5CD9-2CB1-FB5E6A98915B}"/>
                  </a:ext>
                </a:extLst>
              </p:cNvPr>
              <p:cNvSpPr txBox="1"/>
              <p:nvPr/>
            </p:nvSpPr>
            <p:spPr>
              <a:xfrm>
                <a:off x="3474904" y="2693751"/>
                <a:ext cx="2839657" cy="4447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Gradient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4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rise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4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run</m:t>
                        </m:r>
                      </m:den>
                    </m:f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𝟐𝟏𝟎</m:t>
                        </m:r>
                      </m:num>
                      <m:den>
                        <m:r>
                          <a:rPr lang="en-GB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𝟏𝟒𝟎</m:t>
                        </m:r>
                      </m:den>
                    </m:f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endParaRPr lang="en-GB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1BFBBDC-DE96-5CD9-2CB1-FB5E6A989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904" y="2693751"/>
                <a:ext cx="2839657" cy="444737"/>
              </a:xfrm>
              <a:prstGeom prst="rect">
                <a:avLst/>
              </a:prstGeom>
              <a:blipFill>
                <a:blip r:embed="rId10"/>
                <a:stretch>
                  <a:fillRect l="-644"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Box 93">
            <a:extLst>
              <a:ext uri="{FF2B5EF4-FFF2-40B4-BE49-F238E27FC236}">
                <a16:creationId xmlns:a16="http://schemas.microsoft.com/office/drawing/2014/main" id="{618B956B-195D-38DE-8774-9C358F8F4720}"/>
              </a:ext>
            </a:extLst>
          </p:cNvPr>
          <p:cNvSpPr txBox="1"/>
          <p:nvPr/>
        </p:nvSpPr>
        <p:spPr>
          <a:xfrm>
            <a:off x="3474904" y="3111961"/>
            <a:ext cx="283965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cm decrease per second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D9FF515-4C60-29DB-A2E0-B1869FA6BC7E}"/>
              </a:ext>
            </a:extLst>
          </p:cNvPr>
          <p:cNvSpPr txBox="1"/>
          <p:nvPr/>
        </p:nvSpPr>
        <p:spPr>
          <a:xfrm>
            <a:off x="278574" y="4581128"/>
            <a:ext cx="8629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depth is 210 cm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C2399DE-3212-3DB9-42A8-F69951689A23}"/>
              </a:ext>
            </a:extLst>
          </p:cNvPr>
          <p:cNvSpPr txBox="1"/>
          <p:nvPr/>
        </p:nvSpPr>
        <p:spPr>
          <a:xfrm>
            <a:off x="1691680" y="5842235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Tank is empty after 140 seconds</a:t>
            </a:r>
          </a:p>
        </p:txBody>
      </p:sp>
    </p:spTree>
    <p:extLst>
      <p:ext uri="{BB962C8B-B14F-4D97-AF65-F5344CB8AC3E}">
        <p14:creationId xmlns:p14="http://schemas.microsoft.com/office/powerpoint/2010/main" val="135554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9" grpId="0"/>
      <p:bldP spid="91" grpId="0"/>
      <p:bldP spid="92" grpId="0"/>
      <p:bldP spid="93" grpId="0" animBg="1"/>
      <p:bldP spid="94" grpId="0" animBg="1"/>
      <p:bldP spid="95" grpId="0"/>
      <p:bldP spid="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3ED784-6021-DD3E-CB2C-A84CE7058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5"/>
            <a:ext cx="632233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3EE807-089B-5D94-4C77-2FA0465D325F}"/>
                  </a:ext>
                </a:extLst>
              </p:cNvPr>
              <p:cNvSpPr txBox="1"/>
              <p:nvPr/>
            </p:nvSpPr>
            <p:spPr>
              <a:xfrm>
                <a:off x="323528" y="1234497"/>
                <a:ext cx="84969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The graph shows the depth,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cm, of water in a tank after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seconds.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3EE807-089B-5D94-4C77-2FA0465D3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234497"/>
                <a:ext cx="8496944" cy="369332"/>
              </a:xfrm>
              <a:prstGeom prst="rect">
                <a:avLst/>
              </a:prstGeom>
              <a:blipFill>
                <a:blip r:embed="rId5"/>
                <a:stretch>
                  <a:fillRect l="-574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5AFCCD-B702-99B7-5E87-CAFA2229C69D}"/>
                  </a:ext>
                </a:extLst>
              </p:cNvPr>
              <p:cNvSpPr txBox="1"/>
              <p:nvPr/>
            </p:nvSpPr>
            <p:spPr>
              <a:xfrm>
                <a:off x="3474904" y="2693750"/>
                <a:ext cx="2839657" cy="4447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Gradient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4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rise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4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run</m:t>
                        </m:r>
                      </m:den>
                    </m:f>
                  </m:oMath>
                </a14:m>
                <a:endParaRPr lang="en-GB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5AFCCD-B702-99B7-5E87-CAFA2229C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904" y="2693750"/>
                <a:ext cx="2839657" cy="444737"/>
              </a:xfrm>
              <a:prstGeom prst="rect">
                <a:avLst/>
              </a:prstGeom>
              <a:blipFill>
                <a:blip r:embed="rId6"/>
                <a:stretch>
                  <a:fillRect l="-644"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39FB97-774B-B9E2-1423-0C21FD8A1512}"/>
              </a:ext>
            </a:extLst>
          </p:cNvPr>
          <p:cNvCxnSpPr>
            <a:cxnSpLocks/>
          </p:cNvCxnSpPr>
          <p:nvPr/>
        </p:nvCxnSpPr>
        <p:spPr>
          <a:xfrm>
            <a:off x="1167241" y="2457598"/>
            <a:ext cx="53489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4A73076-392A-1FF2-5E15-8FBCA052963B}"/>
              </a:ext>
            </a:extLst>
          </p:cNvPr>
          <p:cNvCxnSpPr>
            <a:cxnSpLocks/>
          </p:cNvCxnSpPr>
          <p:nvPr/>
        </p:nvCxnSpPr>
        <p:spPr>
          <a:xfrm>
            <a:off x="6516216" y="2420888"/>
            <a:ext cx="0" cy="26642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C7009519-B795-EF7F-EBBB-EAF01E6E0C5B}"/>
                  </a:ext>
                </a:extLst>
              </p:cNvPr>
              <p:cNvSpPr txBox="1"/>
              <p:nvPr/>
            </p:nvSpPr>
            <p:spPr>
              <a:xfrm>
                <a:off x="6128732" y="3318759"/>
                <a:ext cx="11782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𝟐𝟏𝟎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C7009519-B795-EF7F-EBBB-EAF01E6E0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732" y="3318759"/>
                <a:ext cx="117828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2BBC61C-C5EE-5410-DE01-7B473D52D3D2}"/>
                  </a:ext>
                </a:extLst>
              </p:cNvPr>
              <p:cNvSpPr txBox="1"/>
              <p:nvPr/>
            </p:nvSpPr>
            <p:spPr>
              <a:xfrm>
                <a:off x="3517286" y="2153516"/>
                <a:ext cx="11782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𝟏𝟒𝟎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2BBC61C-C5EE-5410-DE01-7B473D52D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286" y="2153516"/>
                <a:ext cx="117828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1BFBBDC-DE96-5CD9-2CB1-FB5E6A98915B}"/>
                  </a:ext>
                </a:extLst>
              </p:cNvPr>
              <p:cNvSpPr txBox="1"/>
              <p:nvPr/>
            </p:nvSpPr>
            <p:spPr>
              <a:xfrm>
                <a:off x="3474904" y="2693751"/>
                <a:ext cx="2839657" cy="4447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Gradient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4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rise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4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run</m:t>
                        </m:r>
                      </m:den>
                    </m:f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𝟐𝟏𝟎</m:t>
                        </m:r>
                      </m:num>
                      <m:den>
                        <m:r>
                          <a:rPr lang="en-GB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𝟏𝟒𝟎</m:t>
                        </m:r>
                      </m:den>
                    </m:f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endParaRPr lang="en-GB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1BFBBDC-DE96-5CD9-2CB1-FB5E6A989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904" y="2693751"/>
                <a:ext cx="2839657" cy="444737"/>
              </a:xfrm>
              <a:prstGeom prst="rect">
                <a:avLst/>
              </a:prstGeom>
              <a:blipFill>
                <a:blip r:embed="rId9"/>
                <a:stretch>
                  <a:fillRect l="-644"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Box 93">
            <a:extLst>
              <a:ext uri="{FF2B5EF4-FFF2-40B4-BE49-F238E27FC236}">
                <a16:creationId xmlns:a16="http://schemas.microsoft.com/office/drawing/2014/main" id="{618B956B-195D-38DE-8774-9C358F8F4720}"/>
              </a:ext>
            </a:extLst>
          </p:cNvPr>
          <p:cNvSpPr txBox="1"/>
          <p:nvPr/>
        </p:nvSpPr>
        <p:spPr>
          <a:xfrm>
            <a:off x="3474904" y="3111961"/>
            <a:ext cx="283965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cm decrease per second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DC5E10-7137-4C04-A484-FCB51F7B82E2}"/>
              </a:ext>
            </a:extLst>
          </p:cNvPr>
          <p:cNvSpPr txBox="1"/>
          <p:nvPr/>
        </p:nvSpPr>
        <p:spPr>
          <a:xfrm>
            <a:off x="6948264" y="1818713"/>
            <a:ext cx="194421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(a)  Find the gradient of this graph.</a:t>
            </a:r>
          </a:p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(b)  Explain what this gradient represents.</a:t>
            </a:r>
          </a:p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 (Total 3 marks)</a:t>
            </a:r>
          </a:p>
        </p:txBody>
      </p:sp>
    </p:spTree>
    <p:extLst>
      <p:ext uri="{BB962C8B-B14F-4D97-AF65-F5344CB8AC3E}">
        <p14:creationId xmlns:p14="http://schemas.microsoft.com/office/powerpoint/2010/main" val="408655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1" grpId="0"/>
      <p:bldP spid="92" grpId="0"/>
      <p:bldP spid="93" grpId="0" animBg="1"/>
      <p:bldP spid="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D6FD59-E007-DA08-06AC-9486FF775AAA}"/>
                  </a:ext>
                </a:extLst>
              </p:cNvPr>
              <p:cNvSpPr txBox="1"/>
              <p:nvPr/>
            </p:nvSpPr>
            <p:spPr>
              <a:xfrm>
                <a:off x="5292080" y="1234497"/>
                <a:ext cx="3528392" cy="50783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Your Turn!</a:t>
                </a:r>
              </a:p>
              <a:p>
                <a:pPr algn="ctr"/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You have 5 minutes to complete these questions.</a:t>
                </a:r>
              </a:p>
              <a:p>
                <a:pPr algn="ctr"/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Think carefully about the examples we’ve just completed together.</a:t>
                </a:r>
              </a:p>
              <a:p>
                <a:pPr algn="ctr"/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GB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Hints:</a:t>
                </a:r>
              </a:p>
              <a:p>
                <a:pPr algn="ctr"/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GB" b="1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:endParaRPr lang="en-GB" b="1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</m:oMath>
                </a14:m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-intercept</a:t>
                </a:r>
              </a:p>
              <a:p>
                <a:pPr algn="ctr"/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gradient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D6FD59-E007-DA08-06AC-9486FF775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1234497"/>
                <a:ext cx="3528392" cy="5078313"/>
              </a:xfrm>
              <a:prstGeom prst="rect">
                <a:avLst/>
              </a:prstGeom>
              <a:blipFill>
                <a:blip r:embed="rId3"/>
                <a:stretch>
                  <a:fillRect l="-173" t="-720" r="-518" b="-9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AF9DCCF-48A8-4F9D-233C-A7991FF87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18779">
            <a:off x="801638" y="1156614"/>
            <a:ext cx="4314857" cy="604841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505B2FD-BBBB-C304-56CD-FB3BB7A484A3}"/>
              </a:ext>
            </a:extLst>
          </p:cNvPr>
          <p:cNvCxnSpPr/>
          <p:nvPr/>
        </p:nvCxnSpPr>
        <p:spPr>
          <a:xfrm flipH="1">
            <a:off x="5220072" y="5301208"/>
            <a:ext cx="1080120" cy="1440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6CB661B-4881-CAC9-0F8A-E11F0114FC0B}"/>
              </a:ext>
            </a:extLst>
          </p:cNvPr>
          <p:cNvCxnSpPr/>
          <p:nvPr/>
        </p:nvCxnSpPr>
        <p:spPr>
          <a:xfrm flipH="1">
            <a:off x="5364088" y="6168794"/>
            <a:ext cx="1080120" cy="1440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6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F88688F-D79D-20D1-4E86-A68BB0EA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13328"/>
            <a:ext cx="597271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37F3BE-730B-A0F8-0060-6919E6B42E19}"/>
              </a:ext>
            </a:extLst>
          </p:cNvPr>
          <p:cNvSpPr txBox="1"/>
          <p:nvPr/>
        </p:nvSpPr>
        <p:spPr>
          <a:xfrm>
            <a:off x="251520" y="1196752"/>
            <a:ext cx="85689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water company charges customers a fixed standing charge plus an additional cost for the amount of water, in cubic metres, used.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graph shows information about the total cost charged.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0A8268-15B5-A27F-8098-7CC031E2D5FC}"/>
              </a:ext>
            </a:extLst>
          </p:cNvPr>
          <p:cNvSpPr txBox="1"/>
          <p:nvPr/>
        </p:nvSpPr>
        <p:spPr>
          <a:xfrm>
            <a:off x="6444208" y="2213328"/>
            <a:ext cx="230425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(a) Write down the fixed standing charge.</a:t>
            </a:r>
          </a:p>
          <a:p>
            <a:pPr algn="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(b) Work out the additional cost for each cubic metre of water used.</a:t>
            </a:r>
          </a:p>
          <a:p>
            <a:pPr algn="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(Total 3 marks)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91D3942-1B6E-7516-4EFB-F534FD0E2257}"/>
                  </a:ext>
                </a:extLst>
              </p14:cNvPr>
              <p14:cNvContentPartPr/>
              <p14:nvPr/>
            </p14:nvContentPartPr>
            <p14:xfrm>
              <a:off x="897210" y="5521095"/>
              <a:ext cx="232200" cy="263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91D3942-1B6E-7516-4EFB-F534FD0E22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8210" y="5512455"/>
                <a:ext cx="249840" cy="28116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D6C7D8C-79F3-415F-5A99-FFB927983B51}"/>
              </a:ext>
            </a:extLst>
          </p:cNvPr>
          <p:cNvSpPr txBox="1"/>
          <p:nvPr/>
        </p:nvSpPr>
        <p:spPr>
          <a:xfrm>
            <a:off x="1161579" y="5556189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accurate!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B0DDE5-EDBF-8F69-7799-762DB8B7CCAF}"/>
              </a:ext>
            </a:extLst>
          </p:cNvPr>
          <p:cNvSpPr txBox="1"/>
          <p:nvPr/>
        </p:nvSpPr>
        <p:spPr>
          <a:xfrm>
            <a:off x="6786587" y="3212976"/>
            <a:ext cx="809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£14</a:t>
            </a:r>
          </a:p>
        </p:txBody>
      </p:sp>
    </p:spTree>
    <p:extLst>
      <p:ext uri="{BB962C8B-B14F-4D97-AF65-F5344CB8AC3E}">
        <p14:creationId xmlns:p14="http://schemas.microsoft.com/office/powerpoint/2010/main" val="355690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CF88688F-D79D-20D1-4E86-A68BB0EA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13328"/>
            <a:ext cx="597271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E980C6-677E-3F31-60D0-038DFFD81072}"/>
              </a:ext>
            </a:extLst>
          </p:cNvPr>
          <p:cNvCxnSpPr>
            <a:cxnSpLocks/>
          </p:cNvCxnSpPr>
          <p:nvPr/>
        </p:nvCxnSpPr>
        <p:spPr>
          <a:xfrm>
            <a:off x="1006800" y="5688623"/>
            <a:ext cx="50163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C9B4118-B380-E501-66AD-2A3A91607D27}"/>
              </a:ext>
            </a:extLst>
          </p:cNvPr>
          <p:cNvCxnSpPr>
            <a:cxnSpLocks/>
          </p:cNvCxnSpPr>
          <p:nvPr/>
        </p:nvCxnSpPr>
        <p:spPr>
          <a:xfrm>
            <a:off x="6023110" y="2681545"/>
            <a:ext cx="0" cy="30070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A37F3BE-730B-A0F8-0060-6919E6B42E19}"/>
              </a:ext>
            </a:extLst>
          </p:cNvPr>
          <p:cNvSpPr txBox="1"/>
          <p:nvPr/>
        </p:nvSpPr>
        <p:spPr>
          <a:xfrm>
            <a:off x="251520" y="1196752"/>
            <a:ext cx="85689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water company charges customers a fixed standing charge plus an additional cost for the amount of water, in cubic metres, used.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graph shows information about the total cost charged.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0A8268-15B5-A27F-8098-7CC031E2D5FC}"/>
              </a:ext>
            </a:extLst>
          </p:cNvPr>
          <p:cNvSpPr txBox="1"/>
          <p:nvPr/>
        </p:nvSpPr>
        <p:spPr>
          <a:xfrm>
            <a:off x="6444208" y="2213328"/>
            <a:ext cx="230425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(a) Write down the fixed standing charge.</a:t>
            </a:r>
          </a:p>
          <a:p>
            <a:pPr algn="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(b) Work out the additional cost for each cubic metre of water used.</a:t>
            </a:r>
          </a:p>
          <a:p>
            <a:pPr algn="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(Total 3 marks)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8B8867-50DA-B821-E5DA-201FF71CF65B}"/>
                  </a:ext>
                </a:extLst>
              </p:cNvPr>
              <p:cNvSpPr txBox="1"/>
              <p:nvPr/>
            </p:nvSpPr>
            <p:spPr>
              <a:xfrm>
                <a:off x="1475656" y="2827026"/>
                <a:ext cx="2839657" cy="4447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Gradient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4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rise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4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run</m:t>
                        </m:r>
                      </m:den>
                    </m:f>
                  </m:oMath>
                </a14:m>
                <a:endParaRPr lang="en-GB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8B8867-50DA-B821-E5DA-201FF71CF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827026"/>
                <a:ext cx="2839657" cy="444737"/>
              </a:xfrm>
              <a:prstGeom prst="rect">
                <a:avLst/>
              </a:prstGeom>
              <a:blipFill>
                <a:blip r:embed="rId3"/>
                <a:stretch>
                  <a:fillRect l="-644"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EA5BE9-24B1-10C4-1CCE-461AFD6CDF62}"/>
                  </a:ext>
                </a:extLst>
              </p:cNvPr>
              <p:cNvSpPr txBox="1"/>
              <p:nvPr/>
            </p:nvSpPr>
            <p:spPr>
              <a:xfrm>
                <a:off x="5625439" y="3967554"/>
                <a:ext cx="11782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𝟗𝟎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EA5BE9-24B1-10C4-1CCE-461AFD6CD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439" y="3967554"/>
                <a:ext cx="117828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38F2B1-8EAC-1A45-BE72-09F0865834E3}"/>
                  </a:ext>
                </a:extLst>
              </p:cNvPr>
              <p:cNvSpPr txBox="1"/>
              <p:nvPr/>
            </p:nvSpPr>
            <p:spPr>
              <a:xfrm>
                <a:off x="2925815" y="5661248"/>
                <a:ext cx="11782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𝟕𝟓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38F2B1-8EAC-1A45-BE72-09F086583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815" y="5661248"/>
                <a:ext cx="117828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154F3A-F42E-276F-CDDD-C15E3DB9C9B6}"/>
                  </a:ext>
                </a:extLst>
              </p:cNvPr>
              <p:cNvSpPr txBox="1"/>
              <p:nvPr/>
            </p:nvSpPr>
            <p:spPr>
              <a:xfrm>
                <a:off x="1475656" y="2827027"/>
                <a:ext cx="2839657" cy="4447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Gradient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4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rise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400" b="1" i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run</m:t>
                        </m:r>
                      </m:den>
                    </m:f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𝟗𝟎</m:t>
                        </m:r>
                      </m:num>
                      <m:den>
                        <m:r>
                          <a:rPr lang="en-GB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𝟕𝟓</m:t>
                        </m:r>
                      </m:den>
                    </m:f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endParaRPr lang="en-GB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154F3A-F42E-276F-CDDD-C15E3DB9C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827027"/>
                <a:ext cx="2839657" cy="444737"/>
              </a:xfrm>
              <a:prstGeom prst="rect">
                <a:avLst/>
              </a:prstGeom>
              <a:blipFill>
                <a:blip r:embed="rId6"/>
                <a:stretch>
                  <a:fillRect l="-644"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4E0B694-BAA4-D17D-DC32-7C269B71EE6B}"/>
              </a:ext>
            </a:extLst>
          </p:cNvPr>
          <p:cNvSpPr txBox="1"/>
          <p:nvPr/>
        </p:nvSpPr>
        <p:spPr>
          <a:xfrm>
            <a:off x="6786587" y="3212976"/>
            <a:ext cx="809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£14</a:t>
            </a:r>
          </a:p>
        </p:txBody>
      </p:sp>
      <p:sp>
        <p:nvSpPr>
          <p:cNvPr id="4132" name="TextBox 4131">
            <a:extLst>
              <a:ext uri="{FF2B5EF4-FFF2-40B4-BE49-F238E27FC236}">
                <a16:creationId xmlns:a16="http://schemas.microsoft.com/office/drawing/2014/main" id="{4A0FA5D4-B01D-063F-F173-D8F9E116059F}"/>
              </a:ext>
            </a:extLst>
          </p:cNvPr>
          <p:cNvSpPr txBox="1"/>
          <p:nvPr/>
        </p:nvSpPr>
        <p:spPr>
          <a:xfrm>
            <a:off x="6786586" y="4982098"/>
            <a:ext cx="809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£1.20</a:t>
            </a:r>
          </a:p>
        </p:txBody>
      </p:sp>
    </p:spTree>
    <p:extLst>
      <p:ext uri="{BB962C8B-B14F-4D97-AF65-F5344CB8AC3E}">
        <p14:creationId xmlns:p14="http://schemas.microsoft.com/office/powerpoint/2010/main" val="120877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 animBg="1"/>
      <p:bldP spid="41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868</Words>
  <Application>Microsoft Office PowerPoint</Application>
  <PresentationFormat>On-screen Show (4:3)</PresentationFormat>
  <Paragraphs>144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GLOVER D</dc:creator>
  <cp:lastModifiedBy>Danielle Moosajee</cp:lastModifiedBy>
  <cp:revision>14</cp:revision>
  <dcterms:created xsi:type="dcterms:W3CDTF">2015-07-01T12:05:39Z</dcterms:created>
  <dcterms:modified xsi:type="dcterms:W3CDTF">2024-08-21T09:19:04Z</dcterms:modified>
</cp:coreProperties>
</file>