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4"/>
  </p:notesMasterIdLst>
  <p:sldIdLst>
    <p:sldId id="258" r:id="rId3"/>
    <p:sldId id="267" r:id="rId4"/>
    <p:sldId id="268" r:id="rId5"/>
    <p:sldId id="282" r:id="rId6"/>
    <p:sldId id="283" r:id="rId7"/>
    <p:sldId id="284" r:id="rId8"/>
    <p:sldId id="270" r:id="rId9"/>
    <p:sldId id="285" r:id="rId10"/>
    <p:sldId id="280" r:id="rId11"/>
    <p:sldId id="281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2DC0EF-5CDA-4444-A545-00249E7FB210}" v="515" dt="2020-08-19T19:56:11.6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552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872DC0EF-5CDA-4444-A545-00249E7FB210}"/>
    <pc:docChg chg="undo custSel addSld delSld modSld modMainMaster">
      <pc:chgData name="Danielle" userId="e2554c37-e717-43a0-ba79-1183ca921ccd" providerId="ADAL" clId="{872DC0EF-5CDA-4444-A545-00249E7FB210}" dt="2020-08-19T19:56:16.124" v="945" actId="478"/>
      <pc:docMkLst>
        <pc:docMk/>
      </pc:docMkLst>
      <pc:sldChg chg="delSp modSp mod">
        <pc:chgData name="Danielle" userId="e2554c37-e717-43a0-ba79-1183ca921ccd" providerId="ADAL" clId="{872DC0EF-5CDA-4444-A545-00249E7FB210}" dt="2020-08-19T19:10:12.620" v="76" actId="1036"/>
        <pc:sldMkLst>
          <pc:docMk/>
          <pc:sldMk cId="2246259522" sldId="258"/>
        </pc:sldMkLst>
        <pc:spChg chg="del mod">
          <ac:chgData name="Danielle" userId="e2554c37-e717-43a0-ba79-1183ca921ccd" providerId="ADAL" clId="{872DC0EF-5CDA-4444-A545-00249E7FB210}" dt="2020-08-19T19:09:31.529" v="55" actId="478"/>
          <ac:spMkLst>
            <pc:docMk/>
            <pc:sldMk cId="2246259522" sldId="258"/>
            <ac:spMk id="2" creationId="{00000000-0000-0000-0000-000000000000}"/>
          </ac:spMkLst>
        </pc:spChg>
        <pc:spChg chg="mod">
          <ac:chgData name="Danielle" userId="e2554c37-e717-43a0-ba79-1183ca921ccd" providerId="ADAL" clId="{872DC0EF-5CDA-4444-A545-00249E7FB210}" dt="2020-08-19T19:09:47.873" v="63" actId="122"/>
          <ac:spMkLst>
            <pc:docMk/>
            <pc:sldMk cId="2246259522" sldId="258"/>
            <ac:spMk id="4" creationId="{00000000-0000-0000-0000-000000000000}"/>
          </ac:spMkLst>
        </pc:spChg>
        <pc:spChg chg="mod">
          <ac:chgData name="Danielle" userId="e2554c37-e717-43a0-ba79-1183ca921ccd" providerId="ADAL" clId="{872DC0EF-5CDA-4444-A545-00249E7FB210}" dt="2020-08-19T19:10:04.618" v="70" actId="1038"/>
          <ac:spMkLst>
            <pc:docMk/>
            <pc:sldMk cId="2246259522" sldId="258"/>
            <ac:spMk id="5" creationId="{00000000-0000-0000-0000-000000000000}"/>
          </ac:spMkLst>
        </pc:spChg>
        <pc:spChg chg="mod">
          <ac:chgData name="Danielle" userId="e2554c37-e717-43a0-ba79-1183ca921ccd" providerId="ADAL" clId="{872DC0EF-5CDA-4444-A545-00249E7FB210}" dt="2020-08-19T19:10:02.141" v="69" actId="1038"/>
          <ac:spMkLst>
            <pc:docMk/>
            <pc:sldMk cId="2246259522" sldId="258"/>
            <ac:spMk id="6" creationId="{00000000-0000-0000-0000-000000000000}"/>
          </ac:spMkLst>
        </pc:spChg>
        <pc:spChg chg="mod">
          <ac:chgData name="Danielle" userId="e2554c37-e717-43a0-ba79-1183ca921ccd" providerId="ADAL" clId="{872DC0EF-5CDA-4444-A545-00249E7FB210}" dt="2020-08-19T19:10:09.088" v="74" actId="1037"/>
          <ac:spMkLst>
            <pc:docMk/>
            <pc:sldMk cId="2246259522" sldId="258"/>
            <ac:spMk id="7" creationId="{00000000-0000-0000-0000-000000000000}"/>
          </ac:spMkLst>
        </pc:spChg>
        <pc:spChg chg="mod">
          <ac:chgData name="Danielle" userId="e2554c37-e717-43a0-ba79-1183ca921ccd" providerId="ADAL" clId="{872DC0EF-5CDA-4444-A545-00249E7FB210}" dt="2020-08-19T19:10:12.620" v="76" actId="1036"/>
          <ac:spMkLst>
            <pc:docMk/>
            <pc:sldMk cId="2246259522" sldId="258"/>
            <ac:spMk id="8" creationId="{00000000-0000-0000-0000-000000000000}"/>
          </ac:spMkLst>
        </pc:spChg>
      </pc:sldChg>
      <pc:sldChg chg="del">
        <pc:chgData name="Danielle" userId="e2554c37-e717-43a0-ba79-1183ca921ccd" providerId="ADAL" clId="{872DC0EF-5CDA-4444-A545-00249E7FB210}" dt="2020-08-19T19:23:52.113" v="159" actId="47"/>
        <pc:sldMkLst>
          <pc:docMk/>
          <pc:sldMk cId="100791975" sldId="261"/>
        </pc:sldMkLst>
      </pc:sldChg>
      <pc:sldChg chg="addSp delSp modSp mod delAnim modAnim">
        <pc:chgData name="Danielle" userId="e2554c37-e717-43a0-ba79-1183ca921ccd" providerId="ADAL" clId="{872DC0EF-5CDA-4444-A545-00249E7FB210}" dt="2020-08-19T19:19:21.927" v="134" actId="1076"/>
        <pc:sldMkLst>
          <pc:docMk/>
          <pc:sldMk cId="1603387243" sldId="267"/>
        </pc:sldMkLst>
        <pc:spChg chg="add mod">
          <ac:chgData name="Danielle" userId="e2554c37-e717-43a0-ba79-1183ca921ccd" providerId="ADAL" clId="{872DC0EF-5CDA-4444-A545-00249E7FB210}" dt="2020-08-19T19:18:46.456" v="120" actId="1076"/>
          <ac:spMkLst>
            <pc:docMk/>
            <pc:sldMk cId="1603387243" sldId="267"/>
            <ac:spMk id="3" creationId="{002C9DB9-8F37-43EC-A625-9EE72EAAEC3C}"/>
          </ac:spMkLst>
        </pc:spChg>
        <pc:spChg chg="add mod">
          <ac:chgData name="Danielle" userId="e2554c37-e717-43a0-ba79-1183ca921ccd" providerId="ADAL" clId="{872DC0EF-5CDA-4444-A545-00249E7FB210}" dt="2020-08-19T19:19:11.711" v="131" actId="1076"/>
          <ac:spMkLst>
            <pc:docMk/>
            <pc:sldMk cId="1603387243" sldId="267"/>
            <ac:spMk id="4" creationId="{1F864EFE-1BA9-4645-9070-B15DED0A938F}"/>
          </ac:spMkLst>
        </pc:spChg>
        <pc:spChg chg="mod">
          <ac:chgData name="Danielle" userId="e2554c37-e717-43a0-ba79-1183ca921ccd" providerId="ADAL" clId="{872DC0EF-5CDA-4444-A545-00249E7FB210}" dt="2020-08-19T19:19:21.927" v="134" actId="1076"/>
          <ac:spMkLst>
            <pc:docMk/>
            <pc:sldMk cId="1603387243" sldId="267"/>
            <ac:spMk id="6" creationId="{00000000-0000-0000-0000-000000000000}"/>
          </ac:spMkLst>
        </pc:spChg>
        <pc:spChg chg="del mod">
          <ac:chgData name="Danielle" userId="e2554c37-e717-43a0-ba79-1183ca921ccd" providerId="ADAL" clId="{872DC0EF-5CDA-4444-A545-00249E7FB210}" dt="2020-08-19T19:19:09.496" v="130" actId="478"/>
          <ac:spMkLst>
            <pc:docMk/>
            <pc:sldMk cId="1603387243" sldId="267"/>
            <ac:spMk id="12" creationId="{00000000-0000-0000-0000-000000000000}"/>
          </ac:spMkLst>
        </pc:spChg>
        <pc:spChg chg="del mod">
          <ac:chgData name="Danielle" userId="e2554c37-e717-43a0-ba79-1183ca921ccd" providerId="ADAL" clId="{872DC0EF-5CDA-4444-A545-00249E7FB210}" dt="2020-08-19T19:18:43.531" v="119" actId="478"/>
          <ac:spMkLst>
            <pc:docMk/>
            <pc:sldMk cId="1603387243" sldId="267"/>
            <ac:spMk id="44" creationId="{00000000-0000-0000-0000-000000000000}"/>
          </ac:spMkLst>
        </pc:spChg>
        <pc:spChg chg="mod">
          <ac:chgData name="Danielle" userId="e2554c37-e717-43a0-ba79-1183ca921ccd" providerId="ADAL" clId="{872DC0EF-5CDA-4444-A545-00249E7FB210}" dt="2020-08-19T19:17:23.544" v="81" actId="1036"/>
          <ac:spMkLst>
            <pc:docMk/>
            <pc:sldMk cId="1603387243" sldId="267"/>
            <ac:spMk id="56" creationId="{00000000-0000-0000-0000-000000000000}"/>
          </ac:spMkLst>
        </pc:spChg>
        <pc:grpChg chg="mod">
          <ac:chgData name="Danielle" userId="e2554c37-e717-43a0-ba79-1183ca921ccd" providerId="ADAL" clId="{872DC0EF-5CDA-4444-A545-00249E7FB210}" dt="2020-08-19T19:17:10.352" v="77" actId="2711"/>
          <ac:grpSpMkLst>
            <pc:docMk/>
            <pc:sldMk cId="1603387243" sldId="267"/>
            <ac:grpSpMk id="2" creationId="{00000000-0000-0000-0000-000000000000}"/>
          </ac:grpSpMkLst>
        </pc:grpChg>
        <pc:grpChg chg="mod">
          <ac:chgData name="Danielle" userId="e2554c37-e717-43a0-ba79-1183ca921ccd" providerId="ADAL" clId="{872DC0EF-5CDA-4444-A545-00249E7FB210}" dt="2020-08-19T19:17:10.352" v="77" actId="2711"/>
          <ac:grpSpMkLst>
            <pc:docMk/>
            <pc:sldMk cId="1603387243" sldId="267"/>
            <ac:grpSpMk id="43" creationId="{00000000-0000-0000-0000-000000000000}"/>
          </ac:grpSpMkLst>
        </pc:grpChg>
      </pc:sldChg>
      <pc:sldChg chg="addSp delSp modSp mod delAnim modAnim">
        <pc:chgData name="Danielle" userId="e2554c37-e717-43a0-ba79-1183ca921ccd" providerId="ADAL" clId="{872DC0EF-5CDA-4444-A545-00249E7FB210}" dt="2020-08-19T19:21:01.795" v="158" actId="14100"/>
        <pc:sldMkLst>
          <pc:docMk/>
          <pc:sldMk cId="3887553540" sldId="268"/>
        </pc:sldMkLst>
        <pc:spChg chg="add mod">
          <ac:chgData name="Danielle" userId="e2554c37-e717-43a0-ba79-1183ca921ccd" providerId="ADAL" clId="{872DC0EF-5CDA-4444-A545-00249E7FB210}" dt="2020-08-19T19:17:39.059" v="95" actId="20577"/>
          <ac:spMkLst>
            <pc:docMk/>
            <pc:sldMk cId="3887553540" sldId="268"/>
            <ac:spMk id="2" creationId="{B42085B9-5080-4729-821A-B7A6AA0A5102}"/>
          </ac:spMkLst>
        </pc:spChg>
        <pc:spChg chg="add mod">
          <ac:chgData name="Danielle" userId="e2554c37-e717-43a0-ba79-1183ca921ccd" providerId="ADAL" clId="{872DC0EF-5CDA-4444-A545-00249E7FB210}" dt="2020-08-19T19:20:11.471" v="143" actId="1076"/>
          <ac:spMkLst>
            <pc:docMk/>
            <pc:sldMk cId="3887553540" sldId="268"/>
            <ac:spMk id="3" creationId="{A01553B1-F945-4573-8182-82F9FB416004}"/>
          </ac:spMkLst>
        </pc:spChg>
        <pc:spChg chg="mod">
          <ac:chgData name="Danielle" userId="e2554c37-e717-43a0-ba79-1183ca921ccd" providerId="ADAL" clId="{872DC0EF-5CDA-4444-A545-00249E7FB210}" dt="2020-08-19T19:21:01.795" v="158" actId="14100"/>
          <ac:spMkLst>
            <pc:docMk/>
            <pc:sldMk cId="3887553540" sldId="268"/>
            <ac:spMk id="6" creationId="{00000000-0000-0000-0000-000000000000}"/>
          </ac:spMkLst>
        </pc:spChg>
        <pc:spChg chg="del mod">
          <ac:chgData name="Danielle" userId="e2554c37-e717-43a0-ba79-1183ca921ccd" providerId="ADAL" clId="{872DC0EF-5CDA-4444-A545-00249E7FB210}" dt="2020-08-19T19:20:23.437" v="144" actId="478"/>
          <ac:spMkLst>
            <pc:docMk/>
            <pc:sldMk cId="3887553540" sldId="268"/>
            <ac:spMk id="12" creationId="{00000000-0000-0000-0000-000000000000}"/>
          </ac:spMkLst>
        </pc:spChg>
        <pc:spChg chg="add mod">
          <ac:chgData name="Danielle" userId="e2554c37-e717-43a0-ba79-1183ca921ccd" providerId="ADAL" clId="{872DC0EF-5CDA-4444-A545-00249E7FB210}" dt="2020-08-19T19:20:36.831" v="149" actId="20577"/>
          <ac:spMkLst>
            <pc:docMk/>
            <pc:sldMk cId="3887553540" sldId="268"/>
            <ac:spMk id="17" creationId="{979144DD-EF1B-4FA0-83A5-7EEAA91533FD}"/>
          </ac:spMkLst>
        </pc:spChg>
        <pc:spChg chg="add mod">
          <ac:chgData name="Danielle" userId="e2554c37-e717-43a0-ba79-1183ca921ccd" providerId="ADAL" clId="{872DC0EF-5CDA-4444-A545-00249E7FB210}" dt="2020-08-19T19:20:46.555" v="153" actId="20577"/>
          <ac:spMkLst>
            <pc:docMk/>
            <pc:sldMk cId="3887553540" sldId="268"/>
            <ac:spMk id="18" creationId="{6C73678F-AD90-42C3-9E98-14757A2DC937}"/>
          </ac:spMkLst>
        </pc:spChg>
        <pc:spChg chg="mod">
          <ac:chgData name="Danielle" userId="e2554c37-e717-43a0-ba79-1183ca921ccd" providerId="ADAL" clId="{872DC0EF-5CDA-4444-A545-00249E7FB210}" dt="2020-08-19T19:19:41.119" v="135" actId="208"/>
          <ac:spMkLst>
            <pc:docMk/>
            <pc:sldMk cId="3887553540" sldId="268"/>
            <ac:spMk id="19" creationId="{00000000-0000-0000-0000-000000000000}"/>
          </ac:spMkLst>
        </pc:spChg>
        <pc:spChg chg="del mod">
          <ac:chgData name="Danielle" userId="e2554c37-e717-43a0-ba79-1183ca921ccd" providerId="ADAL" clId="{872DC0EF-5CDA-4444-A545-00249E7FB210}" dt="2020-08-19T19:20:25.405" v="145" actId="478"/>
          <ac:spMkLst>
            <pc:docMk/>
            <pc:sldMk cId="3887553540" sldId="268"/>
            <ac:spMk id="20" creationId="{00000000-0000-0000-0000-000000000000}"/>
          </ac:spMkLst>
        </pc:spChg>
        <pc:spChg chg="del mod">
          <ac:chgData name="Danielle" userId="e2554c37-e717-43a0-ba79-1183ca921ccd" providerId="ADAL" clId="{872DC0EF-5CDA-4444-A545-00249E7FB210}" dt="2020-08-19T19:20:06.213" v="142" actId="478"/>
          <ac:spMkLst>
            <pc:docMk/>
            <pc:sldMk cId="3887553540" sldId="268"/>
            <ac:spMk id="44" creationId="{00000000-0000-0000-0000-000000000000}"/>
          </ac:spMkLst>
        </pc:spChg>
        <pc:spChg chg="del mod">
          <ac:chgData name="Danielle" userId="e2554c37-e717-43a0-ba79-1183ca921ccd" providerId="ADAL" clId="{872DC0EF-5CDA-4444-A545-00249E7FB210}" dt="2020-08-19T19:17:32.743" v="83" actId="478"/>
          <ac:spMkLst>
            <pc:docMk/>
            <pc:sldMk cId="3887553540" sldId="268"/>
            <ac:spMk id="56" creationId="{00000000-0000-0000-0000-000000000000}"/>
          </ac:spMkLst>
        </pc:spChg>
        <pc:spChg chg="mod">
          <ac:chgData name="Danielle" userId="e2554c37-e717-43a0-ba79-1183ca921ccd" providerId="ADAL" clId="{872DC0EF-5CDA-4444-A545-00249E7FB210}" dt="2020-08-19T19:17:30.388" v="82" actId="2711"/>
          <ac:spMkLst>
            <pc:docMk/>
            <pc:sldMk cId="3887553540" sldId="268"/>
            <ac:spMk id="58" creationId="{00000000-0000-0000-0000-000000000000}"/>
          </ac:spMkLst>
        </pc:spChg>
        <pc:grpChg chg="mod">
          <ac:chgData name="Danielle" userId="e2554c37-e717-43a0-ba79-1183ca921ccd" providerId="ADAL" clId="{872DC0EF-5CDA-4444-A545-00249E7FB210}" dt="2020-08-19T19:17:30.388" v="82" actId="2711"/>
          <ac:grpSpMkLst>
            <pc:docMk/>
            <pc:sldMk cId="3887553540" sldId="268"/>
            <ac:grpSpMk id="43" creationId="{00000000-0000-0000-0000-000000000000}"/>
          </ac:grpSpMkLst>
        </pc:grpChg>
      </pc:sldChg>
      <pc:sldChg chg="del">
        <pc:chgData name="Danielle" userId="e2554c37-e717-43a0-ba79-1183ca921ccd" providerId="ADAL" clId="{872DC0EF-5CDA-4444-A545-00249E7FB210}" dt="2020-08-19T19:23:52.113" v="159" actId="47"/>
        <pc:sldMkLst>
          <pc:docMk/>
          <pc:sldMk cId="1421521599" sldId="269"/>
        </pc:sldMkLst>
      </pc:sldChg>
      <pc:sldChg chg="addSp delSp modSp mod delAnim modAnim">
        <pc:chgData name="Danielle" userId="e2554c37-e717-43a0-ba79-1183ca921ccd" providerId="ADAL" clId="{872DC0EF-5CDA-4444-A545-00249E7FB210}" dt="2020-08-19T19:49:35.039" v="828"/>
        <pc:sldMkLst>
          <pc:docMk/>
          <pc:sldMk cId="2295112839" sldId="270"/>
        </pc:sldMkLst>
        <pc:spChg chg="del mod">
          <ac:chgData name="Danielle" userId="e2554c37-e717-43a0-ba79-1183ca921ccd" providerId="ADAL" clId="{872DC0EF-5CDA-4444-A545-00249E7FB210}" dt="2020-08-19T19:39:19.096" v="656" actId="478"/>
          <ac:spMkLst>
            <pc:docMk/>
            <pc:sldMk cId="2295112839" sldId="270"/>
            <ac:spMk id="2" creationId="{00000000-0000-0000-0000-000000000000}"/>
          </ac:spMkLst>
        </pc:spChg>
        <pc:spChg chg="del">
          <ac:chgData name="Danielle" userId="e2554c37-e717-43a0-ba79-1183ca921ccd" providerId="ADAL" clId="{872DC0EF-5CDA-4444-A545-00249E7FB210}" dt="2020-08-19T19:38:17.664" v="614" actId="478"/>
          <ac:spMkLst>
            <pc:docMk/>
            <pc:sldMk cId="2295112839" sldId="270"/>
            <ac:spMk id="3" creationId="{00000000-0000-0000-0000-000000000000}"/>
          </ac:spMkLst>
        </pc:spChg>
        <pc:spChg chg="add mod">
          <ac:chgData name="Danielle" userId="e2554c37-e717-43a0-ba79-1183ca921ccd" providerId="ADAL" clId="{872DC0EF-5CDA-4444-A545-00249E7FB210}" dt="2020-08-19T19:49:18.962" v="824" actId="20577"/>
          <ac:spMkLst>
            <pc:docMk/>
            <pc:sldMk cId="2295112839" sldId="270"/>
            <ac:spMk id="4" creationId="{CE3C4DAA-D1FA-4F7C-B98C-4BF9E62288F2}"/>
          </ac:spMkLst>
        </pc:spChg>
        <pc:spChg chg="add del mod">
          <ac:chgData name="Danielle" userId="e2554c37-e717-43a0-ba79-1183ca921ccd" providerId="ADAL" clId="{872DC0EF-5CDA-4444-A545-00249E7FB210}" dt="2020-08-19T19:44:48.956" v="765" actId="478"/>
          <ac:spMkLst>
            <pc:docMk/>
            <pc:sldMk cId="2295112839" sldId="270"/>
            <ac:spMk id="6" creationId="{B62C70DE-169D-4841-BA72-EE057B2EA02C}"/>
          </ac:spMkLst>
        </pc:spChg>
        <pc:spChg chg="add mod">
          <ac:chgData name="Danielle" userId="e2554c37-e717-43a0-ba79-1183ca921ccd" providerId="ADAL" clId="{872DC0EF-5CDA-4444-A545-00249E7FB210}" dt="2020-08-19T19:43:08.004" v="735" actId="14100"/>
          <ac:spMkLst>
            <pc:docMk/>
            <pc:sldMk cId="2295112839" sldId="270"/>
            <ac:spMk id="7" creationId="{B058A9B7-123C-46F3-AF83-F38DE1B04F5F}"/>
          </ac:spMkLst>
        </pc:spChg>
        <pc:spChg chg="add mod">
          <ac:chgData name="Danielle" userId="e2554c37-e717-43a0-ba79-1183ca921ccd" providerId="ADAL" clId="{872DC0EF-5CDA-4444-A545-00249E7FB210}" dt="2020-08-19T19:43:17.483" v="738" actId="208"/>
          <ac:spMkLst>
            <pc:docMk/>
            <pc:sldMk cId="2295112839" sldId="270"/>
            <ac:spMk id="8" creationId="{7C884CBE-94BD-4875-A896-82A1C3D81CE5}"/>
          </ac:spMkLst>
        </pc:spChg>
        <pc:spChg chg="add mod">
          <ac:chgData name="Danielle" userId="e2554c37-e717-43a0-ba79-1183ca921ccd" providerId="ADAL" clId="{872DC0EF-5CDA-4444-A545-00249E7FB210}" dt="2020-08-19T19:44:09.450" v="752" actId="14100"/>
          <ac:spMkLst>
            <pc:docMk/>
            <pc:sldMk cId="2295112839" sldId="270"/>
            <ac:spMk id="9" creationId="{F0B92B58-8628-46A0-8FDF-39302908FD2A}"/>
          </ac:spMkLst>
        </pc:spChg>
        <pc:spChg chg="add mod">
          <ac:chgData name="Danielle" userId="e2554c37-e717-43a0-ba79-1183ca921ccd" providerId="ADAL" clId="{872DC0EF-5CDA-4444-A545-00249E7FB210}" dt="2020-08-19T19:44:42.902" v="764" actId="20577"/>
          <ac:spMkLst>
            <pc:docMk/>
            <pc:sldMk cId="2295112839" sldId="270"/>
            <ac:spMk id="10" creationId="{059AC19A-C8C9-43AB-9018-0E8EC7BF065A}"/>
          </ac:spMkLst>
        </pc:spChg>
        <pc:spChg chg="add mod">
          <ac:chgData name="Danielle" userId="e2554c37-e717-43a0-ba79-1183ca921ccd" providerId="ADAL" clId="{872DC0EF-5CDA-4444-A545-00249E7FB210}" dt="2020-08-19T19:45:26.080" v="767" actId="13822"/>
          <ac:spMkLst>
            <pc:docMk/>
            <pc:sldMk cId="2295112839" sldId="270"/>
            <ac:spMk id="11" creationId="{4A235C77-77B3-4847-B358-9365F78F23A9}"/>
          </ac:spMkLst>
        </pc:spChg>
        <pc:spChg chg="add mod">
          <ac:chgData name="Danielle" userId="e2554c37-e717-43a0-ba79-1183ca921ccd" providerId="ADAL" clId="{872DC0EF-5CDA-4444-A545-00249E7FB210}" dt="2020-08-19T19:45:41.988" v="772" actId="1076"/>
          <ac:spMkLst>
            <pc:docMk/>
            <pc:sldMk cId="2295112839" sldId="270"/>
            <ac:spMk id="13" creationId="{DB75B10F-5EAA-4ECC-AE8F-AE27E18AF013}"/>
          </ac:spMkLst>
        </pc:spChg>
        <pc:spChg chg="add mod">
          <ac:chgData name="Danielle" userId="e2554c37-e717-43a0-ba79-1183ca921ccd" providerId="ADAL" clId="{872DC0EF-5CDA-4444-A545-00249E7FB210}" dt="2020-08-19T19:46:08.303" v="781" actId="1076"/>
          <ac:spMkLst>
            <pc:docMk/>
            <pc:sldMk cId="2295112839" sldId="270"/>
            <ac:spMk id="14" creationId="{8F8CE0AE-8984-4314-88E4-7E2CB83B9B3B}"/>
          </ac:spMkLst>
        </pc:spChg>
        <pc:spChg chg="add mod">
          <ac:chgData name="Danielle" userId="e2554c37-e717-43a0-ba79-1183ca921ccd" providerId="ADAL" clId="{872DC0EF-5CDA-4444-A545-00249E7FB210}" dt="2020-08-19T19:46:02.766" v="780" actId="1076"/>
          <ac:spMkLst>
            <pc:docMk/>
            <pc:sldMk cId="2295112839" sldId="270"/>
            <ac:spMk id="16" creationId="{6CCA8611-8CE4-4B95-A17E-A46A9D768200}"/>
          </ac:spMkLst>
        </pc:spChg>
        <pc:spChg chg="add mod">
          <ac:chgData name="Danielle" userId="e2554c37-e717-43a0-ba79-1183ca921ccd" providerId="ADAL" clId="{872DC0EF-5CDA-4444-A545-00249E7FB210}" dt="2020-08-19T19:46:20.719" v="786" actId="403"/>
          <ac:spMkLst>
            <pc:docMk/>
            <pc:sldMk cId="2295112839" sldId="270"/>
            <ac:spMk id="18" creationId="{FF19BF9C-D48F-4B8C-BE7A-0B22C06E064A}"/>
          </ac:spMkLst>
        </pc:spChg>
        <pc:spChg chg="add mod">
          <ac:chgData name="Danielle" userId="e2554c37-e717-43a0-ba79-1183ca921ccd" providerId="ADAL" clId="{872DC0EF-5CDA-4444-A545-00249E7FB210}" dt="2020-08-19T19:46:29.669" v="789" actId="20577"/>
          <ac:spMkLst>
            <pc:docMk/>
            <pc:sldMk cId="2295112839" sldId="270"/>
            <ac:spMk id="20" creationId="{D9DBBFC5-EDD5-4FAB-93F1-3C2C245E87BE}"/>
          </ac:spMkLst>
        </pc:spChg>
        <pc:spChg chg="add del mod">
          <ac:chgData name="Danielle" userId="e2554c37-e717-43a0-ba79-1183ca921ccd" providerId="ADAL" clId="{872DC0EF-5CDA-4444-A545-00249E7FB210}" dt="2020-08-19T19:49:11.171" v="822" actId="478"/>
          <ac:spMkLst>
            <pc:docMk/>
            <pc:sldMk cId="2295112839" sldId="270"/>
            <ac:spMk id="22" creationId="{23097DE1-30BD-4B92-AB8F-D6743C01853F}"/>
          </ac:spMkLst>
        </pc:spChg>
      </pc:sldChg>
      <pc:sldChg chg="del">
        <pc:chgData name="Danielle" userId="e2554c37-e717-43a0-ba79-1183ca921ccd" providerId="ADAL" clId="{872DC0EF-5CDA-4444-A545-00249E7FB210}" dt="2020-08-19T19:49:54.602" v="829" actId="47"/>
        <pc:sldMkLst>
          <pc:docMk/>
          <pc:sldMk cId="4055845116" sldId="271"/>
        </pc:sldMkLst>
      </pc:sldChg>
      <pc:sldChg chg="del">
        <pc:chgData name="Danielle" userId="e2554c37-e717-43a0-ba79-1183ca921ccd" providerId="ADAL" clId="{872DC0EF-5CDA-4444-A545-00249E7FB210}" dt="2020-08-19T19:49:54.602" v="829" actId="47"/>
        <pc:sldMkLst>
          <pc:docMk/>
          <pc:sldMk cId="858564043" sldId="272"/>
        </pc:sldMkLst>
      </pc:sldChg>
      <pc:sldChg chg="del">
        <pc:chgData name="Danielle" userId="e2554c37-e717-43a0-ba79-1183ca921ccd" providerId="ADAL" clId="{872DC0EF-5CDA-4444-A545-00249E7FB210}" dt="2020-08-19T19:49:54.602" v="829" actId="47"/>
        <pc:sldMkLst>
          <pc:docMk/>
          <pc:sldMk cId="1115978221" sldId="273"/>
        </pc:sldMkLst>
      </pc:sldChg>
      <pc:sldChg chg="del">
        <pc:chgData name="Danielle" userId="e2554c37-e717-43a0-ba79-1183ca921ccd" providerId="ADAL" clId="{872DC0EF-5CDA-4444-A545-00249E7FB210}" dt="2020-08-19T19:49:54.602" v="829" actId="47"/>
        <pc:sldMkLst>
          <pc:docMk/>
          <pc:sldMk cId="3782979638" sldId="274"/>
        </pc:sldMkLst>
      </pc:sldChg>
      <pc:sldChg chg="del">
        <pc:chgData name="Danielle" userId="e2554c37-e717-43a0-ba79-1183ca921ccd" providerId="ADAL" clId="{872DC0EF-5CDA-4444-A545-00249E7FB210}" dt="2020-08-19T19:50:14.776" v="835" actId="47"/>
        <pc:sldMkLst>
          <pc:docMk/>
          <pc:sldMk cId="3308169405" sldId="275"/>
        </pc:sldMkLst>
      </pc:sldChg>
      <pc:sldChg chg="del">
        <pc:chgData name="Danielle" userId="e2554c37-e717-43a0-ba79-1183ca921ccd" providerId="ADAL" clId="{872DC0EF-5CDA-4444-A545-00249E7FB210}" dt="2020-08-19T19:50:14.776" v="835" actId="47"/>
        <pc:sldMkLst>
          <pc:docMk/>
          <pc:sldMk cId="2311844568" sldId="276"/>
        </pc:sldMkLst>
      </pc:sldChg>
      <pc:sldChg chg="del">
        <pc:chgData name="Danielle" userId="e2554c37-e717-43a0-ba79-1183ca921ccd" providerId="ADAL" clId="{872DC0EF-5CDA-4444-A545-00249E7FB210}" dt="2020-08-19T19:50:14.776" v="835" actId="47"/>
        <pc:sldMkLst>
          <pc:docMk/>
          <pc:sldMk cId="1025538128" sldId="277"/>
        </pc:sldMkLst>
      </pc:sldChg>
      <pc:sldChg chg="del">
        <pc:chgData name="Danielle" userId="e2554c37-e717-43a0-ba79-1183ca921ccd" providerId="ADAL" clId="{872DC0EF-5CDA-4444-A545-00249E7FB210}" dt="2020-08-19T19:50:23.623" v="836" actId="47"/>
        <pc:sldMkLst>
          <pc:docMk/>
          <pc:sldMk cId="3454728858" sldId="278"/>
        </pc:sldMkLst>
      </pc:sldChg>
      <pc:sldChg chg="del">
        <pc:chgData name="Danielle" userId="e2554c37-e717-43a0-ba79-1183ca921ccd" providerId="ADAL" clId="{872DC0EF-5CDA-4444-A545-00249E7FB210}" dt="2020-08-19T19:51:55.457" v="852" actId="47"/>
        <pc:sldMkLst>
          <pc:docMk/>
          <pc:sldMk cId="830580216" sldId="279"/>
        </pc:sldMkLst>
      </pc:sldChg>
      <pc:sldChg chg="delSp modSp mod">
        <pc:chgData name="Danielle" userId="e2554c37-e717-43a0-ba79-1183ca921ccd" providerId="ADAL" clId="{872DC0EF-5CDA-4444-A545-00249E7FB210}" dt="2020-08-19T19:56:16.124" v="945" actId="478"/>
        <pc:sldMkLst>
          <pc:docMk/>
          <pc:sldMk cId="2029317229" sldId="281"/>
        </pc:sldMkLst>
        <pc:spChg chg="mod">
          <ac:chgData name="Danielle" userId="e2554c37-e717-43a0-ba79-1183ca921ccd" providerId="ADAL" clId="{872DC0EF-5CDA-4444-A545-00249E7FB210}" dt="2020-08-19T19:56:11.636" v="944" actId="20577"/>
          <ac:spMkLst>
            <pc:docMk/>
            <pc:sldMk cId="2029317229" sldId="281"/>
            <ac:spMk id="2" creationId="{00000000-0000-0000-0000-000000000000}"/>
          </ac:spMkLst>
        </pc:spChg>
        <pc:spChg chg="del">
          <ac:chgData name="Danielle" userId="e2554c37-e717-43a0-ba79-1183ca921ccd" providerId="ADAL" clId="{872DC0EF-5CDA-4444-A545-00249E7FB210}" dt="2020-08-19T19:56:16.124" v="945" actId="478"/>
          <ac:spMkLst>
            <pc:docMk/>
            <pc:sldMk cId="2029317229" sldId="281"/>
            <ac:spMk id="3" creationId="{00000000-0000-0000-0000-000000000000}"/>
          </ac:spMkLst>
        </pc:spChg>
      </pc:sldChg>
      <pc:sldChg chg="addSp modSp new mod modClrScheme chgLayout">
        <pc:chgData name="Danielle" userId="e2554c37-e717-43a0-ba79-1183ca921ccd" providerId="ADAL" clId="{872DC0EF-5CDA-4444-A545-00249E7FB210}" dt="2020-08-19T19:33:07.085" v="416" actId="6549"/>
        <pc:sldMkLst>
          <pc:docMk/>
          <pc:sldMk cId="2007534792" sldId="282"/>
        </pc:sldMkLst>
        <pc:spChg chg="add mod">
          <ac:chgData name="Danielle" userId="e2554c37-e717-43a0-ba79-1183ca921ccd" providerId="ADAL" clId="{872DC0EF-5CDA-4444-A545-00249E7FB210}" dt="2020-08-19T19:33:07.085" v="416" actId="6549"/>
          <ac:spMkLst>
            <pc:docMk/>
            <pc:sldMk cId="2007534792" sldId="282"/>
            <ac:spMk id="2" creationId="{2950B5E5-6326-4A4A-910E-CADEF79BE45B}"/>
          </ac:spMkLst>
        </pc:spChg>
      </pc:sldChg>
      <pc:sldChg chg="modSp add mod">
        <pc:chgData name="Danielle" userId="e2554c37-e717-43a0-ba79-1183ca921ccd" providerId="ADAL" clId="{872DC0EF-5CDA-4444-A545-00249E7FB210}" dt="2020-08-19T19:34:08.658" v="442" actId="20577"/>
        <pc:sldMkLst>
          <pc:docMk/>
          <pc:sldMk cId="2880890843" sldId="283"/>
        </pc:sldMkLst>
        <pc:spChg chg="mod">
          <ac:chgData name="Danielle" userId="e2554c37-e717-43a0-ba79-1183ca921ccd" providerId="ADAL" clId="{872DC0EF-5CDA-4444-A545-00249E7FB210}" dt="2020-08-19T19:34:08.658" v="442" actId="20577"/>
          <ac:spMkLst>
            <pc:docMk/>
            <pc:sldMk cId="2880890843" sldId="283"/>
            <ac:spMk id="2" creationId="{2950B5E5-6326-4A4A-910E-CADEF79BE45B}"/>
          </ac:spMkLst>
        </pc:spChg>
      </pc:sldChg>
      <pc:sldChg chg="addSp modSp new mod modClrScheme chgLayout">
        <pc:chgData name="Danielle" userId="e2554c37-e717-43a0-ba79-1183ca921ccd" providerId="ADAL" clId="{872DC0EF-5CDA-4444-A545-00249E7FB210}" dt="2020-08-19T19:52:36.128" v="853" actId="404"/>
        <pc:sldMkLst>
          <pc:docMk/>
          <pc:sldMk cId="2076285879" sldId="284"/>
        </pc:sldMkLst>
        <pc:spChg chg="add mod">
          <ac:chgData name="Danielle" userId="e2554c37-e717-43a0-ba79-1183ca921ccd" providerId="ADAL" clId="{872DC0EF-5CDA-4444-A545-00249E7FB210}" dt="2020-08-19T19:52:36.128" v="853" actId="404"/>
          <ac:spMkLst>
            <pc:docMk/>
            <pc:sldMk cId="2076285879" sldId="284"/>
            <ac:spMk id="2" creationId="{C6421B8A-9799-4545-8AEF-137C59C2BE00}"/>
          </ac:spMkLst>
        </pc:spChg>
      </pc:sldChg>
      <pc:sldChg chg="modSp add modAnim">
        <pc:chgData name="Danielle" userId="e2554c37-e717-43a0-ba79-1183ca921ccd" providerId="ADAL" clId="{872DC0EF-5CDA-4444-A545-00249E7FB210}" dt="2020-08-19T19:51:22.164" v="851"/>
        <pc:sldMkLst>
          <pc:docMk/>
          <pc:sldMk cId="3842969265" sldId="285"/>
        </pc:sldMkLst>
        <pc:spChg chg="mod">
          <ac:chgData name="Danielle" userId="e2554c37-e717-43a0-ba79-1183ca921ccd" providerId="ADAL" clId="{872DC0EF-5CDA-4444-A545-00249E7FB210}" dt="2020-08-19T19:51:02.667" v="847" actId="20577"/>
          <ac:spMkLst>
            <pc:docMk/>
            <pc:sldMk cId="3842969265" sldId="285"/>
            <ac:spMk id="4" creationId="{CE3C4DAA-D1FA-4F7C-B98C-4BF9E62288F2}"/>
          </ac:spMkLst>
        </pc:spChg>
        <pc:spChg chg="mod">
          <ac:chgData name="Danielle" userId="e2554c37-e717-43a0-ba79-1183ca921ccd" providerId="ADAL" clId="{872DC0EF-5CDA-4444-A545-00249E7FB210}" dt="2020-08-19T19:50:40.359" v="841" actId="20577"/>
          <ac:spMkLst>
            <pc:docMk/>
            <pc:sldMk cId="3842969265" sldId="285"/>
            <ac:spMk id="14" creationId="{8F8CE0AE-8984-4314-88E4-7E2CB83B9B3B}"/>
          </ac:spMkLst>
        </pc:spChg>
        <pc:spChg chg="mod">
          <ac:chgData name="Danielle" userId="e2554c37-e717-43a0-ba79-1183ca921ccd" providerId="ADAL" clId="{872DC0EF-5CDA-4444-A545-00249E7FB210}" dt="2020-08-19T19:50:43.482" v="842" actId="20577"/>
          <ac:spMkLst>
            <pc:docMk/>
            <pc:sldMk cId="3842969265" sldId="285"/>
            <ac:spMk id="16" creationId="{6CCA8611-8CE4-4B95-A17E-A46A9D768200}"/>
          </ac:spMkLst>
        </pc:spChg>
        <pc:spChg chg="mod">
          <ac:chgData name="Danielle" userId="e2554c37-e717-43a0-ba79-1183ca921ccd" providerId="ADAL" clId="{872DC0EF-5CDA-4444-A545-00249E7FB210}" dt="2020-08-19T19:50:49.961" v="844" actId="20577"/>
          <ac:spMkLst>
            <pc:docMk/>
            <pc:sldMk cId="3842969265" sldId="285"/>
            <ac:spMk id="18" creationId="{FF19BF9C-D48F-4B8C-BE7A-0B22C06E064A}"/>
          </ac:spMkLst>
        </pc:spChg>
        <pc:spChg chg="mod">
          <ac:chgData name="Danielle" userId="e2554c37-e717-43a0-ba79-1183ca921ccd" providerId="ADAL" clId="{872DC0EF-5CDA-4444-A545-00249E7FB210}" dt="2020-08-19T19:50:53.527" v="845" actId="20577"/>
          <ac:spMkLst>
            <pc:docMk/>
            <pc:sldMk cId="3842969265" sldId="285"/>
            <ac:spMk id="20" creationId="{D9DBBFC5-EDD5-4FAB-93F1-3C2C245E87BE}"/>
          </ac:spMkLst>
        </pc:spChg>
      </pc:sldChg>
      <pc:sldMasterChg chg="addSp delSp modSp mod modSldLayout">
        <pc:chgData name="Danielle" userId="e2554c37-e717-43a0-ba79-1183ca921ccd" providerId="ADAL" clId="{872DC0EF-5CDA-4444-A545-00249E7FB210}" dt="2020-08-19T19:24:36.546" v="167" actId="22"/>
        <pc:sldMasterMkLst>
          <pc:docMk/>
          <pc:sldMasterMk cId="3484405657" sldId="2147483648"/>
        </pc:sldMasterMkLst>
        <pc:spChg chg="add">
          <ac:chgData name="Danielle" userId="e2554c37-e717-43a0-ba79-1183ca921ccd" providerId="ADAL" clId="{872DC0EF-5CDA-4444-A545-00249E7FB210}" dt="2020-08-19T19:24:36.546" v="167" actId="22"/>
          <ac:spMkLst>
            <pc:docMk/>
            <pc:sldMasterMk cId="3484405657" sldId="2147483648"/>
            <ac:spMk id="2" creationId="{DE4D54A3-293A-47B3-B1B3-52D031A0689E}"/>
          </ac:spMkLst>
        </pc:spChg>
        <pc:spChg chg="del mod">
          <ac:chgData name="Danielle" userId="e2554c37-e717-43a0-ba79-1183ca921ccd" providerId="ADAL" clId="{872DC0EF-5CDA-4444-A545-00249E7FB210}" dt="2020-08-19T19:24:35.951" v="166" actId="478"/>
          <ac:spMkLst>
            <pc:docMk/>
            <pc:sldMasterMk cId="3484405657" sldId="2147483648"/>
            <ac:spMk id="10" creationId="{00000000-0000-0000-0000-000000000000}"/>
          </ac:spMkLst>
        </pc:spChg>
        <pc:spChg chg="mod">
          <ac:chgData name="Danielle" userId="e2554c37-e717-43a0-ba79-1183ca921ccd" providerId="ADAL" clId="{872DC0EF-5CDA-4444-A545-00249E7FB210}" dt="2020-08-19T19:24:21.983" v="163" actId="2711"/>
          <ac:spMkLst>
            <pc:docMk/>
            <pc:sldMasterMk cId="3484405657" sldId="2147483648"/>
            <ac:spMk id="18" creationId="{00000000-0000-0000-0000-000000000000}"/>
          </ac:spMkLst>
        </pc:spChg>
        <pc:picChg chg="mod">
          <ac:chgData name="Danielle" userId="e2554c37-e717-43a0-ba79-1183ca921ccd" providerId="ADAL" clId="{872DC0EF-5CDA-4444-A545-00249E7FB210}" dt="2020-08-19T19:24:21.983" v="163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872DC0EF-5CDA-4444-A545-00249E7FB210}" dt="2020-08-19T19:24:21.983" v="163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872DC0EF-5CDA-4444-A545-00249E7FB210}" dt="2020-08-19T19:24:21.983" v="163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872DC0EF-5CDA-4444-A545-00249E7FB210}" dt="2020-08-19T19:24:21.983" v="163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872DC0EF-5CDA-4444-A545-00249E7FB210}" dt="2020-08-19T19:24:21.983" v="163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872DC0EF-5CDA-4444-A545-00249E7FB210}" dt="2020-08-19T19:24:16.353" v="162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872DC0EF-5CDA-4444-A545-00249E7FB210}" dt="2020-08-19T19:24:16.353" v="162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 modSldLayout">
        <pc:chgData name="Danielle" userId="e2554c37-e717-43a0-ba79-1183ca921ccd" providerId="ADAL" clId="{872DC0EF-5CDA-4444-A545-00249E7FB210}" dt="2020-08-19T19:25:12.164" v="178" actId="1036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872DC0EF-5CDA-4444-A545-00249E7FB210}" dt="2020-08-19T19:24:26.537" v="164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872DC0EF-5CDA-4444-A545-00249E7FB210}" dt="2020-08-19T19:24:32.278" v="165" actId="1076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872DC0EF-5CDA-4444-A545-00249E7FB210}" dt="2020-08-19T19:24:26.537" v="164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872DC0EF-5CDA-4444-A545-00249E7FB210}" dt="2020-08-19T19:24:26.537" v="164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872DC0EF-5CDA-4444-A545-00249E7FB210}" dt="2020-08-19T19:24:26.537" v="164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872DC0EF-5CDA-4444-A545-00249E7FB210}" dt="2020-08-19T19:24:26.537" v="164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872DC0EF-5CDA-4444-A545-00249E7FB210}" dt="2020-08-19T19:24:26.537" v="164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872DC0EF-5CDA-4444-A545-00249E7FB210}" dt="2020-08-19T19:24:26.537" v="164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872DC0EF-5CDA-4444-A545-00249E7FB210}" dt="2020-08-19T19:24:26.537" v="164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872DC0EF-5CDA-4444-A545-00249E7FB210}" dt="2020-08-19T19:24:26.537" v="164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872DC0EF-5CDA-4444-A545-00249E7FB210}" dt="2020-08-19T19:24:26.537" v="164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872DC0EF-5CDA-4444-A545-00249E7FB210}" dt="2020-08-19T19:24:26.537" v="164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872DC0EF-5CDA-4444-A545-00249E7FB210}" dt="2020-08-19T19:25:00.646" v="175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872DC0EF-5CDA-4444-A545-00249E7FB210}" dt="2020-08-19T19:24:49.664" v="170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872DC0EF-5CDA-4444-A545-00249E7FB210}" dt="2020-08-19T19:24:49.664" v="170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872DC0EF-5CDA-4444-A545-00249E7FB210}" dt="2020-08-19T19:24:56.605" v="172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872DC0EF-5CDA-4444-A545-00249E7FB210}" dt="2020-08-19T19:25:00.646" v="175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872DC0EF-5CDA-4444-A545-00249E7FB210}" dt="2020-08-19T19:24:49.664" v="170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872DC0EF-5CDA-4444-A545-00249E7FB210}" dt="2020-08-19T19:24:49.664" v="170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872DC0EF-5CDA-4444-A545-00249E7FB210}" dt="2020-08-19T19:24:49.664" v="170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872DC0EF-5CDA-4444-A545-00249E7FB210}" dt="2020-08-19T19:24:49.664" v="170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872DC0EF-5CDA-4444-A545-00249E7FB210}" dt="2020-08-19T19:24:49.664" v="170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872DC0EF-5CDA-4444-A545-00249E7FB210}" dt="2020-08-19T19:25:12.164" v="178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872DC0EF-5CDA-4444-A545-00249E7FB210}" dt="2020-08-19T19:25:12.164" v="178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872DC0EF-5CDA-4444-A545-00249E7FB210}" dt="2020-08-19T19:25:12.164" v="178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872DC0EF-5CDA-4444-A545-00249E7FB210}" dt="2020-08-19T19:24:41.355" v="168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872DC0EF-5CDA-4444-A545-00249E7FB210}" dt="2020-08-19T19:24:41.355" v="168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117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19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4D54A3-293A-47B3-B1B3-52D031A0689E}"/>
              </a:ext>
            </a:extLst>
          </p:cNvPr>
          <p:cNvSpPr txBox="1"/>
          <p:nvPr userDrawn="1"/>
        </p:nvSpPr>
        <p:spPr>
          <a:xfrm>
            <a:off x="2061310" y="368509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Adding and Subtracting Fractions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19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61310" y="368509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Adding and Subtracting Fractions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70901" y="5949281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Fraction, improper, mixed number, integer, numerator, denominator, common,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add, subtract, multiply, divide, equivalent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identify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equivalent fractions.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add and subtract fractions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with common denominators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add and subtract fractions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with different denominators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051720" y="1124744"/>
                <a:ext cx="6909181" cy="3214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Copy and complete the pairs of equivalent fractions.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</m:oMath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GB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35</m:t>
                        </m:r>
                      </m:den>
                    </m:f>
                  </m:oMath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124744"/>
                <a:ext cx="6909181" cy="3214406"/>
              </a:xfrm>
              <a:prstGeom prst="rect">
                <a:avLst/>
              </a:prstGeom>
              <a:blipFill>
                <a:blip r:embed="rId2"/>
                <a:stretch>
                  <a:fillRect t="-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190038" y="2733294"/>
                <a:ext cx="4539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𝟖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038" y="2733294"/>
                <a:ext cx="45397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886012" y="2294798"/>
                <a:ext cx="6383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𝟏𝟓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6012" y="2294798"/>
                <a:ext cx="638316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491880" y="3903439"/>
                <a:ext cx="4539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3903439"/>
                <a:ext cx="45397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998350" y="3471391"/>
                <a:ext cx="4539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8350" y="3471391"/>
                <a:ext cx="453970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625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79512" y="1124744"/>
                <a:ext cx="8784976" cy="49346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4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Answers</a:t>
                </a:r>
              </a:p>
              <a:p>
                <a:pPr algn="ctr"/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35</m:t>
                        </m:r>
                      </m:den>
                    </m:f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45</m:t>
                        </m:r>
                      </m:den>
                    </m:f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54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55</m:t>
                        </m:r>
                      </m:den>
                    </m:f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90</m:t>
                        </m:r>
                      </m:den>
                    </m:f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46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63</m:t>
                        </m:r>
                      </m:den>
                    </m:f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19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40</m:t>
                        </m:r>
                      </m:den>
                    </m:f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24744"/>
                <a:ext cx="8784976" cy="4934621"/>
              </a:xfrm>
              <a:prstGeom prst="rect">
                <a:avLst/>
              </a:prstGeom>
              <a:blipFill>
                <a:blip r:embed="rId2"/>
                <a:stretch>
                  <a:fillRect t="-8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9317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3315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2123728" y="1142511"/>
            <a:ext cx="6768752" cy="414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92" u="sng" dirty="0">
                <a:latin typeface="Arial" panose="020B0604020202020204" pitchFamily="34" charset="0"/>
                <a:cs typeface="Arial" panose="020B0604020202020204" pitchFamily="34" charset="0"/>
              </a:rPr>
              <a:t>Adding Fractions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3304124" y="1844824"/>
            <a:ext cx="2376264" cy="2376264"/>
            <a:chOff x="3304124" y="1844824"/>
            <a:chExt cx="2376264" cy="2376264"/>
          </a:xfrm>
        </p:grpSpPr>
        <p:sp>
          <p:nvSpPr>
            <p:cNvPr id="5" name="Pie 4"/>
            <p:cNvSpPr/>
            <p:nvPr/>
          </p:nvSpPr>
          <p:spPr>
            <a:xfrm>
              <a:off x="3304124" y="1844824"/>
              <a:ext cx="2376264" cy="2376264"/>
            </a:xfrm>
            <a:prstGeom prst="pie">
              <a:avLst>
                <a:gd name="adj1" fmla="val 7974526"/>
                <a:gd name="adj2" fmla="val 162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" name="Straight Connector 6"/>
            <p:cNvCxnSpPr>
              <a:stCxn id="5" idx="2"/>
            </p:cNvCxnSpPr>
            <p:nvPr/>
          </p:nvCxnSpPr>
          <p:spPr>
            <a:xfrm>
              <a:off x="3304124" y="3032956"/>
              <a:ext cx="118813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3664164" y="2204864"/>
              <a:ext cx="828092" cy="828092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" name="Group 1"/>
          <p:cNvGrpSpPr/>
          <p:nvPr/>
        </p:nvGrpSpPr>
        <p:grpSpPr>
          <a:xfrm rot="5400000">
            <a:off x="4716016" y="1902568"/>
            <a:ext cx="2376264" cy="2376264"/>
            <a:chOff x="6040428" y="1844824"/>
            <a:chExt cx="2376264" cy="2376264"/>
          </a:xfrm>
        </p:grpSpPr>
        <p:sp>
          <p:nvSpPr>
            <p:cNvPr id="58" name="Pie 57"/>
            <p:cNvSpPr/>
            <p:nvPr/>
          </p:nvSpPr>
          <p:spPr>
            <a:xfrm>
              <a:off x="6040428" y="1844824"/>
              <a:ext cx="2376264" cy="2376264"/>
            </a:xfrm>
            <a:prstGeom prst="pie">
              <a:avLst>
                <a:gd name="adj1" fmla="val 10768840"/>
                <a:gd name="adj2" fmla="val 162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>
            <a:xfrm flipH="1" flipV="1">
              <a:off x="6400468" y="2198594"/>
              <a:ext cx="828092" cy="828092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6" name="Cloud Callout 5"/>
          <p:cNvSpPr/>
          <p:nvPr/>
        </p:nvSpPr>
        <p:spPr>
          <a:xfrm>
            <a:off x="6444208" y="4249960"/>
            <a:ext cx="3106274" cy="2378542"/>
          </a:xfrm>
          <a:prstGeom prst="cloudCallout">
            <a:avLst>
              <a:gd name="adj1" fmla="val -79687"/>
              <a:gd name="adj2" fmla="val -1479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denominator doesn’t change because we are still talking about eighths.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02C9DB9-8F37-43EC-A625-9EE72EAAEC3C}"/>
                  </a:ext>
                </a:extLst>
              </p:cNvPr>
              <p:cNvSpPr txBox="1"/>
              <p:nvPr/>
            </p:nvSpPr>
            <p:spPr>
              <a:xfrm>
                <a:off x="4409209" y="3370360"/>
                <a:ext cx="3210626" cy="879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3600" dirty="0"/>
                  <a:t>	</a:t>
                </a:r>
                <a14:m>
                  <m:oMath xmlns:m="http://schemas.openxmlformats.org/officeDocument/2006/math">
                    <m:r>
                      <a:rPr lang="en-GB" sz="36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6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02C9DB9-8F37-43EC-A625-9EE72EAAEC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9209" y="3370360"/>
                <a:ext cx="3210626" cy="8796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F864EFE-1BA9-4645-9070-B15DED0A938F}"/>
                  </a:ext>
                </a:extLst>
              </p:cNvPr>
              <p:cNvSpPr txBox="1"/>
              <p:nvPr/>
            </p:nvSpPr>
            <p:spPr>
              <a:xfrm>
                <a:off x="4355976" y="4433097"/>
                <a:ext cx="1440160" cy="879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3600" dirty="0"/>
                  <a:t> 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F864EFE-1BA9-4645-9070-B15DED0A93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4433097"/>
                <a:ext cx="1440160" cy="8796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338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L -0.15434 -0.00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26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3304124" y="1844824"/>
            <a:ext cx="2376264" cy="2376264"/>
            <a:chOff x="3304124" y="1844824"/>
            <a:chExt cx="2376264" cy="2376264"/>
          </a:xfrm>
        </p:grpSpPr>
        <p:sp>
          <p:nvSpPr>
            <p:cNvPr id="5" name="Pie 4"/>
            <p:cNvSpPr/>
            <p:nvPr/>
          </p:nvSpPr>
          <p:spPr>
            <a:xfrm>
              <a:off x="3304124" y="1844824"/>
              <a:ext cx="2376264" cy="2376264"/>
            </a:xfrm>
            <a:prstGeom prst="pie">
              <a:avLst>
                <a:gd name="adj1" fmla="val 5498674"/>
                <a:gd name="adj2" fmla="val 12693011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 flipV="1">
              <a:off x="3419872" y="3032958"/>
              <a:ext cx="1072384" cy="46805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3491880" y="2420888"/>
              <a:ext cx="1000376" cy="61206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58" name="Pie 57"/>
          <p:cNvSpPr/>
          <p:nvPr/>
        </p:nvSpPr>
        <p:spPr>
          <a:xfrm rot="5400000">
            <a:off x="3304124" y="1844824"/>
            <a:ext cx="2376264" cy="2376264"/>
          </a:xfrm>
          <a:prstGeom prst="pie">
            <a:avLst>
              <a:gd name="adj1" fmla="val 7327159"/>
              <a:gd name="adj2" fmla="val 1079508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1115616" y="4671001"/>
            <a:ext cx="3682338" cy="1451527"/>
          </a:xfrm>
          <a:prstGeom prst="cloudCallout">
            <a:avLst>
              <a:gd name="adj1" fmla="val 65921"/>
              <a:gd name="adj2" fmla="val -88213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denominator doesn’t change because we are still talking about sixths.</a:t>
            </a:r>
          </a:p>
        </p:txBody>
      </p:sp>
      <p:sp>
        <p:nvSpPr>
          <p:cNvPr id="19" name="Cloud Callout 18"/>
          <p:cNvSpPr/>
          <p:nvPr/>
        </p:nvSpPr>
        <p:spPr>
          <a:xfrm>
            <a:off x="6444208" y="4589570"/>
            <a:ext cx="2310341" cy="1532958"/>
          </a:xfrm>
          <a:prstGeom prst="cloudCallout">
            <a:avLst>
              <a:gd name="adj1" fmla="val -65646"/>
              <a:gd name="adj2" fmla="val -90165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to simplify your answer if you can.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42085B9-5080-4729-821A-B7A6AA0A5102}"/>
              </a:ext>
            </a:extLst>
          </p:cNvPr>
          <p:cNvSpPr/>
          <p:nvPr/>
        </p:nvSpPr>
        <p:spPr>
          <a:xfrm>
            <a:off x="2123728" y="1142511"/>
            <a:ext cx="6768752" cy="414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92" u="sng" dirty="0">
                <a:latin typeface="Arial" panose="020B0604020202020204" pitchFamily="34" charset="0"/>
                <a:cs typeface="Arial" panose="020B0604020202020204" pitchFamily="34" charset="0"/>
              </a:rPr>
              <a:t>Subtracting Fractions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01553B1-F945-4573-8182-82F9FB416004}"/>
                  </a:ext>
                </a:extLst>
              </p:cNvPr>
              <p:cNvSpPr txBox="1"/>
              <p:nvPr/>
            </p:nvSpPr>
            <p:spPr>
              <a:xfrm>
                <a:off x="5220072" y="1955751"/>
                <a:ext cx="3210626" cy="879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3600" dirty="0"/>
                  <a:t>	</a:t>
                </a:r>
                <a14:m>
                  <m:oMath xmlns:m="http://schemas.openxmlformats.org/officeDocument/2006/math">
                    <m:r>
                      <a:rPr lang="en-GB" sz="36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6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01553B1-F945-4573-8182-82F9FB4160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1955751"/>
                <a:ext cx="3210626" cy="8796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79144DD-EF1B-4FA0-83A5-7EEAA91533FD}"/>
                  </a:ext>
                </a:extLst>
              </p:cNvPr>
              <p:cNvSpPr txBox="1"/>
              <p:nvPr/>
            </p:nvSpPr>
            <p:spPr>
              <a:xfrm>
                <a:off x="5004048" y="3006758"/>
                <a:ext cx="1440160" cy="879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3600" dirty="0"/>
                  <a:t> 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79144DD-EF1B-4FA0-83A5-7EEAA91533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3006758"/>
                <a:ext cx="1440160" cy="8796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C73678F-AD90-42C3-9E98-14757A2DC937}"/>
                  </a:ext>
                </a:extLst>
              </p:cNvPr>
              <p:cNvSpPr txBox="1"/>
              <p:nvPr/>
            </p:nvSpPr>
            <p:spPr>
              <a:xfrm>
                <a:off x="6159218" y="2989200"/>
                <a:ext cx="1440160" cy="879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3600" dirty="0"/>
                  <a:t> </a:t>
                </a: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C73678F-AD90-42C3-9E98-14757A2DC9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9218" y="2989200"/>
                <a:ext cx="1440160" cy="8796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755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" grpId="0" animBg="1"/>
      <p:bldP spid="19" grpId="0" animBg="1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950B5E5-6326-4A4A-910E-CADEF79BE45B}"/>
                  </a:ext>
                </a:extLst>
              </p:cNvPr>
              <p:cNvSpPr txBox="1"/>
              <p:nvPr/>
            </p:nvSpPr>
            <p:spPr>
              <a:xfrm>
                <a:off x="251520" y="1124744"/>
                <a:ext cx="8640960" cy="4399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Checkpoint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2)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3)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5)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6)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Extension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950B5E5-6326-4A4A-910E-CADEF79BE4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4399922"/>
              </a:xfrm>
              <a:prstGeom prst="rect">
                <a:avLst/>
              </a:prstGeom>
              <a:blipFill>
                <a:blip r:embed="rId2"/>
                <a:stretch>
                  <a:fillRect t="-6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7534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950B5E5-6326-4A4A-910E-CADEF79BE45B}"/>
                  </a:ext>
                </a:extLst>
              </p:cNvPr>
              <p:cNvSpPr txBox="1"/>
              <p:nvPr/>
            </p:nvSpPr>
            <p:spPr>
              <a:xfrm>
                <a:off x="251520" y="1124744"/>
                <a:ext cx="8640960" cy="4401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2)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3)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5)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num>
                      <m:den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6)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num>
                      <m:den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den>
                    </m:f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Extension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den>
                    </m:f>
                    <m:r>
                      <a:rPr lang="en-GB" sz="28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950B5E5-6326-4A4A-910E-CADEF79BE4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4401461"/>
              </a:xfrm>
              <a:prstGeom prst="rect">
                <a:avLst/>
              </a:prstGeom>
              <a:blipFill>
                <a:blip r:embed="rId2"/>
                <a:stretch>
                  <a:fillRect t="-6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0890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6421B8A-9799-4545-8AEF-137C59C2BE00}"/>
              </a:ext>
            </a:extLst>
          </p:cNvPr>
          <p:cNvSpPr txBox="1"/>
          <p:nvPr/>
        </p:nvSpPr>
        <p:spPr>
          <a:xfrm>
            <a:off x="2123728" y="1124744"/>
            <a:ext cx="67687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Step by Step Guide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R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Find a common denominator (lowest common multiple)</a:t>
            </a:r>
          </a:p>
          <a:p>
            <a:pPr marL="457200" indent="-457200">
              <a:buAutoNum type="arabicParenR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R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Find equivalent fractions with that common denominator</a:t>
            </a:r>
          </a:p>
          <a:p>
            <a:pPr marL="457200" indent="-457200">
              <a:buAutoNum type="arabicParenR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R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Add or subtract</a:t>
            </a:r>
          </a:p>
          <a:p>
            <a:pPr marL="457200" indent="-457200">
              <a:buAutoNum type="arabicParenR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R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</a:p>
        </p:txBody>
      </p:sp>
    </p:spTree>
    <p:extLst>
      <p:ext uri="{BB962C8B-B14F-4D97-AF65-F5344CB8AC3E}">
        <p14:creationId xmlns:p14="http://schemas.microsoft.com/office/powerpoint/2010/main" val="2076285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E3C4DAA-D1FA-4F7C-B98C-4BF9E62288F2}"/>
                  </a:ext>
                </a:extLst>
              </p:cNvPr>
              <p:cNvSpPr txBox="1"/>
              <p:nvPr/>
            </p:nvSpPr>
            <p:spPr>
              <a:xfrm>
                <a:off x="2123728" y="1136938"/>
                <a:ext cx="6768752" cy="27631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		</a:t>
                </a:r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13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E3C4DAA-D1FA-4F7C-B98C-4BF9E62288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36938"/>
                <a:ext cx="6768752" cy="2763129"/>
              </a:xfrm>
              <a:prstGeom prst="rect">
                <a:avLst/>
              </a:prstGeom>
              <a:blipFill>
                <a:blip r:embed="rId2"/>
                <a:stretch>
                  <a:fillRect l="-900" t="-11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B058A9B7-123C-46F3-AF83-F38DE1B04F5F}"/>
              </a:ext>
            </a:extLst>
          </p:cNvPr>
          <p:cNvSpPr/>
          <p:nvPr/>
        </p:nvSpPr>
        <p:spPr>
          <a:xfrm>
            <a:off x="6084168" y="1268760"/>
            <a:ext cx="2664296" cy="9361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arenR"/>
            </a:pPr>
            <a:r>
              <a:rPr lang="en-GB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a common denominator (lowest common multiple)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884CBE-94BD-4875-A896-82A1C3D81CE5}"/>
              </a:ext>
            </a:extLst>
          </p:cNvPr>
          <p:cNvSpPr/>
          <p:nvPr/>
        </p:nvSpPr>
        <p:spPr>
          <a:xfrm>
            <a:off x="6084168" y="2276872"/>
            <a:ext cx="2664296" cy="9361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arenR" startAt="2"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equivalent fractions with that common denominator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B92B58-8628-46A0-8FDF-39302908FD2A}"/>
              </a:ext>
            </a:extLst>
          </p:cNvPr>
          <p:cNvSpPr/>
          <p:nvPr/>
        </p:nvSpPr>
        <p:spPr>
          <a:xfrm>
            <a:off x="6092419" y="3284984"/>
            <a:ext cx="2664296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arenR" startAt="3"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or subtract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AC19A-C8C9-43AB-9018-0E8EC7BF065A}"/>
              </a:ext>
            </a:extLst>
          </p:cNvPr>
          <p:cNvSpPr/>
          <p:nvPr/>
        </p:nvSpPr>
        <p:spPr>
          <a:xfrm>
            <a:off x="6092419" y="3783515"/>
            <a:ext cx="2664296" cy="432048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arenR" startAt="4"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</a:p>
        </p:txBody>
      </p:sp>
      <p:sp>
        <p:nvSpPr>
          <p:cNvPr id="11" name="Arrow: Curved Left 10">
            <a:extLst>
              <a:ext uri="{FF2B5EF4-FFF2-40B4-BE49-F238E27FC236}">
                <a16:creationId xmlns:a16="http://schemas.microsoft.com/office/drawing/2014/main" id="{4A235C77-77B3-4847-B358-9365F78F23A9}"/>
              </a:ext>
            </a:extLst>
          </p:cNvPr>
          <p:cNvSpPr/>
          <p:nvPr/>
        </p:nvSpPr>
        <p:spPr>
          <a:xfrm>
            <a:off x="5076056" y="1736812"/>
            <a:ext cx="288032" cy="972108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Arrow: Curved Left 12">
            <a:extLst>
              <a:ext uri="{FF2B5EF4-FFF2-40B4-BE49-F238E27FC236}">
                <a16:creationId xmlns:a16="http://schemas.microsoft.com/office/drawing/2014/main" id="{DB75B10F-5EAA-4ECC-AE8F-AE27E18AF013}"/>
              </a:ext>
            </a:extLst>
          </p:cNvPr>
          <p:cNvSpPr/>
          <p:nvPr/>
        </p:nvSpPr>
        <p:spPr>
          <a:xfrm flipH="1">
            <a:off x="3437572" y="1736812"/>
            <a:ext cx="288032" cy="972108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F8CE0AE-8984-4314-88E4-7E2CB83B9B3B}"/>
                  </a:ext>
                </a:extLst>
              </p:cNvPr>
              <p:cNvSpPr txBox="1"/>
              <p:nvPr/>
            </p:nvSpPr>
            <p:spPr>
              <a:xfrm>
                <a:off x="2878566" y="2038200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F8CE0AE-8984-4314-88E4-7E2CB83B9B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8566" y="2038200"/>
                <a:ext cx="57606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CCA8611-8CE4-4B95-A17E-A46A9D768200}"/>
                  </a:ext>
                </a:extLst>
              </p:cNvPr>
              <p:cNvSpPr txBox="1"/>
              <p:nvPr/>
            </p:nvSpPr>
            <p:spPr>
              <a:xfrm>
                <a:off x="5345288" y="2020198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CCA8611-8CE4-4B95-A17E-A46A9D7682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5288" y="2020198"/>
                <a:ext cx="57606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F19BF9C-D48F-4B8C-BE7A-0B22C06E064A}"/>
                  </a:ext>
                </a:extLst>
              </p:cNvPr>
              <p:cNvSpPr txBox="1"/>
              <p:nvPr/>
            </p:nvSpPr>
            <p:spPr>
              <a:xfrm>
                <a:off x="3779912" y="2276872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F19BF9C-D48F-4B8C-BE7A-0B22C06E06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2276872"/>
                <a:ext cx="576064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9DBBFC5-EDD5-4FAB-93F1-3C2C245E87BE}"/>
                  </a:ext>
                </a:extLst>
              </p:cNvPr>
              <p:cNvSpPr txBox="1"/>
              <p:nvPr/>
            </p:nvSpPr>
            <p:spPr>
              <a:xfrm>
                <a:off x="4482995" y="2276872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9DBBFC5-EDD5-4FAB-93F1-3C2C245E87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2995" y="2276872"/>
                <a:ext cx="576064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511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/>
      <p:bldP spid="16" grpId="0"/>
      <p:bldP spid="18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E3C4DAA-D1FA-4F7C-B98C-4BF9E62288F2}"/>
                  </a:ext>
                </a:extLst>
              </p:cNvPr>
              <p:cNvSpPr txBox="1"/>
              <p:nvPr/>
            </p:nvSpPr>
            <p:spPr>
              <a:xfrm>
                <a:off x="2123728" y="1136938"/>
                <a:ext cx="6768752" cy="27631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24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24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		</a:t>
                </a:r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24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E3C4DAA-D1FA-4F7C-B98C-4BF9E62288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36938"/>
                <a:ext cx="6768752" cy="2763129"/>
              </a:xfrm>
              <a:prstGeom prst="rect">
                <a:avLst/>
              </a:prstGeom>
              <a:blipFill>
                <a:blip r:embed="rId2"/>
                <a:stretch>
                  <a:fillRect l="-900" t="-11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B058A9B7-123C-46F3-AF83-F38DE1B04F5F}"/>
              </a:ext>
            </a:extLst>
          </p:cNvPr>
          <p:cNvSpPr/>
          <p:nvPr/>
        </p:nvSpPr>
        <p:spPr>
          <a:xfrm>
            <a:off x="6084168" y="1268760"/>
            <a:ext cx="2664296" cy="9361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arenR"/>
            </a:pPr>
            <a:r>
              <a:rPr lang="en-GB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a common denominator (lowest common multiple)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884CBE-94BD-4875-A896-82A1C3D81CE5}"/>
              </a:ext>
            </a:extLst>
          </p:cNvPr>
          <p:cNvSpPr/>
          <p:nvPr/>
        </p:nvSpPr>
        <p:spPr>
          <a:xfrm>
            <a:off x="6084168" y="2276872"/>
            <a:ext cx="2664296" cy="9361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arenR" startAt="2"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equivalent fractions with that common denominator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B92B58-8628-46A0-8FDF-39302908FD2A}"/>
              </a:ext>
            </a:extLst>
          </p:cNvPr>
          <p:cNvSpPr/>
          <p:nvPr/>
        </p:nvSpPr>
        <p:spPr>
          <a:xfrm>
            <a:off x="6092419" y="3284984"/>
            <a:ext cx="2664296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arenR" startAt="3"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or subtract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AC19A-C8C9-43AB-9018-0E8EC7BF065A}"/>
              </a:ext>
            </a:extLst>
          </p:cNvPr>
          <p:cNvSpPr/>
          <p:nvPr/>
        </p:nvSpPr>
        <p:spPr>
          <a:xfrm>
            <a:off x="6092419" y="3783515"/>
            <a:ext cx="2664296" cy="432048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arenR" startAt="4"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</a:p>
        </p:txBody>
      </p:sp>
      <p:sp>
        <p:nvSpPr>
          <p:cNvPr id="11" name="Arrow: Curved Left 10">
            <a:extLst>
              <a:ext uri="{FF2B5EF4-FFF2-40B4-BE49-F238E27FC236}">
                <a16:creationId xmlns:a16="http://schemas.microsoft.com/office/drawing/2014/main" id="{4A235C77-77B3-4847-B358-9365F78F23A9}"/>
              </a:ext>
            </a:extLst>
          </p:cNvPr>
          <p:cNvSpPr/>
          <p:nvPr/>
        </p:nvSpPr>
        <p:spPr>
          <a:xfrm>
            <a:off x="5076056" y="1736812"/>
            <a:ext cx="288032" cy="972108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Arrow: Curved Left 12">
            <a:extLst>
              <a:ext uri="{FF2B5EF4-FFF2-40B4-BE49-F238E27FC236}">
                <a16:creationId xmlns:a16="http://schemas.microsoft.com/office/drawing/2014/main" id="{DB75B10F-5EAA-4ECC-AE8F-AE27E18AF013}"/>
              </a:ext>
            </a:extLst>
          </p:cNvPr>
          <p:cNvSpPr/>
          <p:nvPr/>
        </p:nvSpPr>
        <p:spPr>
          <a:xfrm flipH="1">
            <a:off x="3437572" y="1736812"/>
            <a:ext cx="288032" cy="972108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F8CE0AE-8984-4314-88E4-7E2CB83B9B3B}"/>
                  </a:ext>
                </a:extLst>
              </p:cNvPr>
              <p:cNvSpPr txBox="1"/>
              <p:nvPr/>
            </p:nvSpPr>
            <p:spPr>
              <a:xfrm>
                <a:off x="2878566" y="2038200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F8CE0AE-8984-4314-88E4-7E2CB83B9B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8566" y="2038200"/>
                <a:ext cx="57606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CCA8611-8CE4-4B95-A17E-A46A9D768200}"/>
                  </a:ext>
                </a:extLst>
              </p:cNvPr>
              <p:cNvSpPr txBox="1"/>
              <p:nvPr/>
            </p:nvSpPr>
            <p:spPr>
              <a:xfrm>
                <a:off x="5345288" y="2020198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CCA8611-8CE4-4B95-A17E-A46A9D7682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5288" y="2020198"/>
                <a:ext cx="57606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F19BF9C-D48F-4B8C-BE7A-0B22C06E064A}"/>
                  </a:ext>
                </a:extLst>
              </p:cNvPr>
              <p:cNvSpPr txBox="1"/>
              <p:nvPr/>
            </p:nvSpPr>
            <p:spPr>
              <a:xfrm>
                <a:off x="3779912" y="2276872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F19BF9C-D48F-4B8C-BE7A-0B22C06E06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2276872"/>
                <a:ext cx="576064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9DBBFC5-EDD5-4FAB-93F1-3C2C245E87BE}"/>
                  </a:ext>
                </a:extLst>
              </p:cNvPr>
              <p:cNvSpPr txBox="1"/>
              <p:nvPr/>
            </p:nvSpPr>
            <p:spPr>
              <a:xfrm>
                <a:off x="4482995" y="2276872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9DBBFC5-EDD5-4FAB-93F1-3C2C245E87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2995" y="2276872"/>
                <a:ext cx="576064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296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/>
      <p:bldP spid="16" grpId="0"/>
      <p:bldP spid="18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3814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326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25</cp:revision>
  <dcterms:created xsi:type="dcterms:W3CDTF">2015-07-01T12:05:39Z</dcterms:created>
  <dcterms:modified xsi:type="dcterms:W3CDTF">2020-08-19T19:56:24Z</dcterms:modified>
</cp:coreProperties>
</file>