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77" r:id="rId4"/>
    <p:sldId id="257" r:id="rId5"/>
    <p:sldId id="264" r:id="rId6"/>
    <p:sldId id="269" r:id="rId7"/>
    <p:sldId id="270" r:id="rId8"/>
    <p:sldId id="271" r:id="rId9"/>
    <p:sldId id="274" r:id="rId10"/>
    <p:sldId id="275" r:id="rId11"/>
    <p:sldId id="267" r:id="rId12"/>
    <p:sldId id="261" r:id="rId13"/>
    <p:sldId id="26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2A9C1-0863-45F6-BFD6-3BF1664792A5}" v="267" dt="2020-05-16T14:22:14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752A9C1-0863-45F6-BFD6-3BF1664792A5}"/>
    <pc:docChg chg="undo custSel addSld delSld modSld modMainMaster">
      <pc:chgData name="Danielle" userId="e2554c37-e717-43a0-ba79-1183ca921ccd" providerId="ADAL" clId="{8752A9C1-0863-45F6-BFD6-3BF1664792A5}" dt="2020-05-16T14:22:14.471" v="392" actId="20577"/>
      <pc:docMkLst>
        <pc:docMk/>
      </pc:docMkLst>
      <pc:sldChg chg="delSp modSp mod">
        <pc:chgData name="Danielle" userId="e2554c37-e717-43a0-ba79-1183ca921ccd" providerId="ADAL" clId="{8752A9C1-0863-45F6-BFD6-3BF1664792A5}" dt="2020-05-16T09:46:15.175" v="84" actId="1035"/>
        <pc:sldMkLst>
          <pc:docMk/>
          <pc:sldMk cId="1373520525" sldId="256"/>
        </pc:sldMkLst>
        <pc:spChg chg="mod">
          <ac:chgData name="Danielle" userId="e2554c37-e717-43a0-ba79-1183ca921ccd" providerId="ADAL" clId="{8752A9C1-0863-45F6-BFD6-3BF1664792A5}" dt="2020-05-16T09:46:02.046" v="79" actId="20577"/>
          <ac:spMkLst>
            <pc:docMk/>
            <pc:sldMk cId="1373520525" sldId="256"/>
            <ac:spMk id="2" creationId="{00000000-0000-0000-0000-000000000000}"/>
          </ac:spMkLst>
        </pc:spChg>
        <pc:spChg chg="del mod">
          <ac:chgData name="Danielle" userId="e2554c37-e717-43a0-ba79-1183ca921ccd" providerId="ADAL" clId="{8752A9C1-0863-45F6-BFD6-3BF1664792A5}" dt="2020-05-16T09:45:53.726" v="73" actId="478"/>
          <ac:spMkLst>
            <pc:docMk/>
            <pc:sldMk cId="1373520525" sldId="256"/>
            <ac:spMk id="4" creationId="{00000000-0000-0000-0000-000000000000}"/>
          </ac:spMkLst>
        </pc:spChg>
        <pc:graphicFrameChg chg="mod modGraphic">
          <ac:chgData name="Danielle" userId="e2554c37-e717-43a0-ba79-1183ca921ccd" providerId="ADAL" clId="{8752A9C1-0863-45F6-BFD6-3BF1664792A5}" dt="2020-05-16T09:46:15.175" v="84" actId="1035"/>
          <ac:graphicFrameMkLst>
            <pc:docMk/>
            <pc:sldMk cId="1373520525" sldId="256"/>
            <ac:graphicFrameMk id="3" creationId="{00000000-0000-0000-0000-000000000000}"/>
          </ac:graphicFrameMkLst>
        </pc:graphicFrameChg>
      </pc:sldChg>
      <pc:sldChg chg="modSp mod">
        <pc:chgData name="Danielle" userId="e2554c37-e717-43a0-ba79-1183ca921ccd" providerId="ADAL" clId="{8752A9C1-0863-45F6-BFD6-3BF1664792A5}" dt="2020-05-16T14:14:48.860" v="163" actId="14100"/>
        <pc:sldMkLst>
          <pc:docMk/>
          <pc:sldMk cId="4249547070" sldId="257"/>
        </pc:sldMkLst>
        <pc:spChg chg="mod">
          <ac:chgData name="Danielle" userId="e2554c37-e717-43a0-ba79-1183ca921ccd" providerId="ADAL" clId="{8752A9C1-0863-45F6-BFD6-3BF1664792A5}" dt="2020-05-16T14:14:31.977" v="158"/>
          <ac:spMkLst>
            <pc:docMk/>
            <pc:sldMk cId="4249547070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48.860" v="163" actId="14100"/>
          <ac:spMkLst>
            <pc:docMk/>
            <pc:sldMk cId="4249547070" sldId="257"/>
            <ac:spMk id="11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44.150" v="162" actId="14100"/>
          <ac:spMkLst>
            <pc:docMk/>
            <pc:sldMk cId="4249547070" sldId="257"/>
            <ac:spMk id="1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20.014" v="153" actId="403"/>
          <ac:spMkLst>
            <pc:docMk/>
            <pc:sldMk cId="4249547070" sldId="257"/>
            <ac:spMk id="13" creationId="{00000000-0000-0000-0000-000000000000}"/>
          </ac:spMkLst>
        </pc:spChg>
        <pc:cxnChg chg="mod">
          <ac:chgData name="Danielle" userId="e2554c37-e717-43a0-ba79-1183ca921ccd" providerId="ADAL" clId="{8752A9C1-0863-45F6-BFD6-3BF1664792A5}" dt="2020-05-16T14:14:48.860" v="163" actId="14100"/>
          <ac:cxnSpMkLst>
            <pc:docMk/>
            <pc:sldMk cId="4249547070" sldId="257"/>
            <ac:cxnSpMk id="6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4:44.150" v="162" actId="14100"/>
          <ac:cxnSpMkLst>
            <pc:docMk/>
            <pc:sldMk cId="4249547070" sldId="257"/>
            <ac:cxnSpMk id="10" creationId="{00000000-0000-0000-0000-000000000000}"/>
          </ac:cxnSpMkLst>
        </pc:cxnChg>
      </pc:sldChg>
      <pc:sldChg chg="del">
        <pc:chgData name="Danielle" userId="e2554c37-e717-43a0-ba79-1183ca921ccd" providerId="ADAL" clId="{8752A9C1-0863-45F6-BFD6-3BF1664792A5}" dt="2020-05-16T09:46:24.387" v="85" actId="47"/>
        <pc:sldMkLst>
          <pc:docMk/>
          <pc:sldMk cId="845785207" sldId="259"/>
        </pc:sldMkLst>
      </pc:sldChg>
      <pc:sldChg chg="modSp mod">
        <pc:chgData name="Danielle" userId="e2554c37-e717-43a0-ba79-1183ca921ccd" providerId="ADAL" clId="{8752A9C1-0863-45F6-BFD6-3BF1664792A5}" dt="2020-05-16T14:15:42.111" v="197"/>
        <pc:sldMkLst>
          <pc:docMk/>
          <pc:sldMk cId="1303836578" sldId="264"/>
        </pc:sldMkLst>
        <pc:spChg chg="mod">
          <ac:chgData name="Danielle" userId="e2554c37-e717-43a0-ba79-1183ca921ccd" providerId="ADAL" clId="{8752A9C1-0863-45F6-BFD6-3BF1664792A5}" dt="2020-05-16T14:15:12.578" v="172"/>
          <ac:spMkLst>
            <pc:docMk/>
            <pc:sldMk cId="1303836578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5:22.191" v="179"/>
          <ac:spMkLst>
            <pc:docMk/>
            <pc:sldMk cId="1303836578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59.189" v="164" actId="2711"/>
          <ac:spMkLst>
            <pc:docMk/>
            <pc:sldMk cId="1303836578" sldId="264"/>
            <ac:spMk id="6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5:27.624" v="181"/>
          <ac:spMkLst>
            <pc:docMk/>
            <pc:sldMk cId="1303836578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5:42.111" v="197"/>
          <ac:spMkLst>
            <pc:docMk/>
            <pc:sldMk cId="1303836578" sldId="264"/>
            <ac:spMk id="8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59.189" v="164" actId="2711"/>
          <ac:spMkLst>
            <pc:docMk/>
            <pc:sldMk cId="1303836578" sldId="264"/>
            <ac:spMk id="15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59.189" v="164" actId="2711"/>
          <ac:spMkLst>
            <pc:docMk/>
            <pc:sldMk cId="1303836578" sldId="264"/>
            <ac:spMk id="16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59.189" v="164" actId="2711"/>
          <ac:spMkLst>
            <pc:docMk/>
            <pc:sldMk cId="1303836578" sldId="264"/>
            <ac:spMk id="1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4:59.189" v="164" actId="2711"/>
          <ac:spMkLst>
            <pc:docMk/>
            <pc:sldMk cId="1303836578" sldId="264"/>
            <ac:spMk id="18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14:14:59.189" v="164" actId="2711"/>
          <ac:picMkLst>
            <pc:docMk/>
            <pc:sldMk cId="1303836578" sldId="264"/>
            <ac:picMk id="3" creationId="{00000000-0000-0000-0000-000000000000}"/>
          </ac:picMkLst>
        </pc:picChg>
        <pc:cxnChg chg="mod">
          <ac:chgData name="Danielle" userId="e2554c37-e717-43a0-ba79-1183ca921ccd" providerId="ADAL" clId="{8752A9C1-0863-45F6-BFD6-3BF1664792A5}" dt="2020-05-16T14:14:59.189" v="164" actId="2711"/>
          <ac:cxnSpMkLst>
            <pc:docMk/>
            <pc:sldMk cId="1303836578" sldId="264"/>
            <ac:cxnSpMk id="9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4:59.189" v="164" actId="2711"/>
          <ac:cxnSpMkLst>
            <pc:docMk/>
            <pc:sldMk cId="1303836578" sldId="264"/>
            <ac:cxnSpMk id="10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4:59.189" v="164" actId="2711"/>
          <ac:cxnSpMkLst>
            <pc:docMk/>
            <pc:sldMk cId="1303836578" sldId="264"/>
            <ac:cxnSpMk id="11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4:59.189" v="164" actId="2711"/>
          <ac:cxnSpMkLst>
            <pc:docMk/>
            <pc:sldMk cId="1303836578" sldId="264"/>
            <ac:cxnSpMk id="12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4:59.189" v="164" actId="2711"/>
          <ac:cxnSpMkLst>
            <pc:docMk/>
            <pc:sldMk cId="1303836578" sldId="264"/>
            <ac:cxnSpMk id="13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4:59.189" v="164" actId="2711"/>
          <ac:cxnSpMkLst>
            <pc:docMk/>
            <pc:sldMk cId="1303836578" sldId="264"/>
            <ac:cxnSpMk id="14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4:59.189" v="164" actId="2711"/>
          <ac:cxnSpMkLst>
            <pc:docMk/>
            <pc:sldMk cId="1303836578" sldId="264"/>
            <ac:cxnSpMk id="19" creationId="{00000000-0000-0000-0000-000000000000}"/>
          </ac:cxnSpMkLst>
        </pc:cxnChg>
      </pc:sldChg>
      <pc:sldChg chg="modSp">
        <pc:chgData name="Danielle" userId="e2554c37-e717-43a0-ba79-1183ca921ccd" providerId="ADAL" clId="{8752A9C1-0863-45F6-BFD6-3BF1664792A5}" dt="2020-05-16T14:19:51.283" v="311"/>
        <pc:sldMkLst>
          <pc:docMk/>
          <pc:sldMk cId="1303836578" sldId="267"/>
        </pc:sldMkLst>
        <pc:spChg chg="mod">
          <ac:chgData name="Danielle" userId="e2554c37-e717-43a0-ba79-1183ca921ccd" providerId="ADAL" clId="{8752A9C1-0863-45F6-BFD6-3BF1664792A5}" dt="2020-05-16T14:19:51.283" v="311"/>
          <ac:spMkLst>
            <pc:docMk/>
            <pc:sldMk cId="1303836578" sldId="267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8752A9C1-0863-45F6-BFD6-3BF1664792A5}" dt="2020-05-16T14:22:14.471" v="392" actId="20577"/>
        <pc:sldMkLst>
          <pc:docMk/>
          <pc:sldMk cId="2570285125" sldId="268"/>
        </pc:sldMkLst>
        <pc:spChg chg="mod">
          <ac:chgData name="Danielle" userId="e2554c37-e717-43a0-ba79-1183ca921ccd" providerId="ADAL" clId="{8752A9C1-0863-45F6-BFD6-3BF1664792A5}" dt="2020-05-16T14:20:05.174" v="313" actId="1036"/>
          <ac:spMkLst>
            <pc:docMk/>
            <pc:sldMk cId="2570285125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21:04.223" v="349"/>
          <ac:spMkLst>
            <pc:docMk/>
            <pc:sldMk cId="2570285125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22:14.471" v="392" actId="20577"/>
          <ac:spMkLst>
            <pc:docMk/>
            <pc:sldMk cId="2570285125" sldId="268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8752A9C1-0863-45F6-BFD6-3BF1664792A5}" dt="2020-05-16T14:16:38.406" v="217" actId="6549"/>
        <pc:sldMkLst>
          <pc:docMk/>
          <pc:sldMk cId="1776469650" sldId="269"/>
        </pc:sldMkLst>
        <pc:spChg chg="mod">
          <ac:chgData name="Danielle" userId="e2554c37-e717-43a0-ba79-1183ca921ccd" providerId="ADAL" clId="{8752A9C1-0863-45F6-BFD6-3BF1664792A5}" dt="2020-05-16T14:16:16.731" v="206"/>
          <ac:spMkLst>
            <pc:docMk/>
            <pc:sldMk cId="1776469650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6:21.024" v="209"/>
          <ac:spMkLst>
            <pc:docMk/>
            <pc:sldMk cId="1776469650" sldId="269"/>
            <ac:spMk id="4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6:30.020" v="213"/>
          <ac:spMkLst>
            <pc:docMk/>
            <pc:sldMk cId="1776469650" sldId="269"/>
            <ac:spMk id="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6:38.406" v="217" actId="6549"/>
          <ac:spMkLst>
            <pc:docMk/>
            <pc:sldMk cId="1776469650" sldId="269"/>
            <ac:spMk id="8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5:54.981" v="198" actId="2711"/>
          <ac:spMkLst>
            <pc:docMk/>
            <pc:sldMk cId="1776469650" sldId="269"/>
            <ac:spMk id="21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14:15:54.981" v="198" actId="2711"/>
          <ac:picMkLst>
            <pc:docMk/>
            <pc:sldMk cId="1776469650" sldId="269"/>
            <ac:picMk id="3" creationId="{00000000-0000-0000-0000-000000000000}"/>
          </ac:picMkLst>
        </pc:picChg>
        <pc:cxnChg chg="mod">
          <ac:chgData name="Danielle" userId="e2554c37-e717-43a0-ba79-1183ca921ccd" providerId="ADAL" clId="{8752A9C1-0863-45F6-BFD6-3BF1664792A5}" dt="2020-05-16T14:15:54.981" v="198" actId="2711"/>
          <ac:cxnSpMkLst>
            <pc:docMk/>
            <pc:sldMk cId="1776469650" sldId="269"/>
            <ac:cxnSpMk id="19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5:54.981" v="198" actId="2711"/>
          <ac:cxnSpMkLst>
            <pc:docMk/>
            <pc:sldMk cId="1776469650" sldId="269"/>
            <ac:cxnSpMk id="20" creationId="{00000000-0000-0000-0000-000000000000}"/>
          </ac:cxnSpMkLst>
        </pc:cxnChg>
      </pc:sldChg>
      <pc:sldChg chg="modSp mod">
        <pc:chgData name="Danielle" userId="e2554c37-e717-43a0-ba79-1183ca921ccd" providerId="ADAL" clId="{8752A9C1-0863-45F6-BFD6-3BF1664792A5}" dt="2020-05-16T14:17:20.711" v="234" actId="14100"/>
        <pc:sldMkLst>
          <pc:docMk/>
          <pc:sldMk cId="2769577129" sldId="270"/>
        </pc:sldMkLst>
        <pc:spChg chg="mod">
          <ac:chgData name="Danielle" userId="e2554c37-e717-43a0-ba79-1183ca921ccd" providerId="ADAL" clId="{8752A9C1-0863-45F6-BFD6-3BF1664792A5}" dt="2020-05-16T14:17:04.662" v="226"/>
          <ac:spMkLst>
            <pc:docMk/>
            <pc:sldMk cId="2769577129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6:53.121" v="218" actId="2711"/>
          <ac:spMkLst>
            <pc:docMk/>
            <pc:sldMk cId="2769577129" sldId="270"/>
            <ac:spMk id="4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7:09.132" v="227"/>
          <ac:spMkLst>
            <pc:docMk/>
            <pc:sldMk cId="2769577129" sldId="270"/>
            <ac:spMk id="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7:20.711" v="234" actId="14100"/>
          <ac:spMkLst>
            <pc:docMk/>
            <pc:sldMk cId="2769577129" sldId="270"/>
            <ac:spMk id="12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14:16:53.121" v="218" actId="2711"/>
          <ac:picMkLst>
            <pc:docMk/>
            <pc:sldMk cId="2769577129" sldId="270"/>
            <ac:picMk id="3" creationId="{00000000-0000-0000-0000-000000000000}"/>
          </ac:picMkLst>
        </pc:picChg>
        <pc:cxnChg chg="mod">
          <ac:chgData name="Danielle" userId="e2554c37-e717-43a0-ba79-1183ca921ccd" providerId="ADAL" clId="{8752A9C1-0863-45F6-BFD6-3BF1664792A5}" dt="2020-05-16T14:16:53.121" v="218" actId="2711"/>
          <ac:cxnSpMkLst>
            <pc:docMk/>
            <pc:sldMk cId="2769577129" sldId="270"/>
            <ac:cxnSpMk id="6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6:53.121" v="218" actId="2711"/>
          <ac:cxnSpMkLst>
            <pc:docMk/>
            <pc:sldMk cId="2769577129" sldId="270"/>
            <ac:cxnSpMk id="19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6:53.121" v="218" actId="2711"/>
          <ac:cxnSpMkLst>
            <pc:docMk/>
            <pc:sldMk cId="2769577129" sldId="270"/>
            <ac:cxnSpMk id="20" creationId="{00000000-0000-0000-0000-000000000000}"/>
          </ac:cxnSpMkLst>
        </pc:cxnChg>
      </pc:sldChg>
      <pc:sldChg chg="modSp mod">
        <pc:chgData name="Danielle" userId="e2554c37-e717-43a0-ba79-1183ca921ccd" providerId="ADAL" clId="{8752A9C1-0863-45F6-BFD6-3BF1664792A5}" dt="2020-05-16T14:18:12.233" v="261" actId="20577"/>
        <pc:sldMkLst>
          <pc:docMk/>
          <pc:sldMk cId="664006367" sldId="271"/>
        </pc:sldMkLst>
        <pc:spChg chg="mod">
          <ac:chgData name="Danielle" userId="e2554c37-e717-43a0-ba79-1183ca921ccd" providerId="ADAL" clId="{8752A9C1-0863-45F6-BFD6-3BF1664792A5}" dt="2020-05-16T14:17:48.744" v="247"/>
          <ac:spMkLst>
            <pc:docMk/>
            <pc:sldMk cId="664006367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7:56.489" v="252"/>
          <ac:spMkLst>
            <pc:docMk/>
            <pc:sldMk cId="664006367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7:29.853" v="235" actId="2711"/>
          <ac:spMkLst>
            <pc:docMk/>
            <pc:sldMk cId="664006367" sldId="271"/>
            <ac:spMk id="6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02.037" v="254"/>
          <ac:spMkLst>
            <pc:docMk/>
            <pc:sldMk cId="664006367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12.233" v="261" actId="20577"/>
          <ac:spMkLst>
            <pc:docMk/>
            <pc:sldMk cId="664006367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7:29.853" v="235" actId="2711"/>
          <ac:spMkLst>
            <pc:docMk/>
            <pc:sldMk cId="664006367" sldId="271"/>
            <ac:spMk id="15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7:29.853" v="235" actId="2711"/>
          <ac:spMkLst>
            <pc:docMk/>
            <pc:sldMk cId="664006367" sldId="271"/>
            <ac:spMk id="16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7:29.853" v="235" actId="2711"/>
          <ac:spMkLst>
            <pc:docMk/>
            <pc:sldMk cId="664006367" sldId="271"/>
            <ac:spMk id="18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14:17:29.853" v="235" actId="2711"/>
          <ac:picMkLst>
            <pc:docMk/>
            <pc:sldMk cId="664006367" sldId="271"/>
            <ac:picMk id="3" creationId="{00000000-0000-0000-0000-000000000000}"/>
          </ac:picMkLst>
        </pc:picChg>
        <pc:cxnChg chg="mod">
          <ac:chgData name="Danielle" userId="e2554c37-e717-43a0-ba79-1183ca921ccd" providerId="ADAL" clId="{8752A9C1-0863-45F6-BFD6-3BF1664792A5}" dt="2020-05-16T14:17:29.853" v="235" actId="2711"/>
          <ac:cxnSpMkLst>
            <pc:docMk/>
            <pc:sldMk cId="664006367" sldId="271"/>
            <ac:cxnSpMk id="9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7:29.853" v="235" actId="2711"/>
          <ac:cxnSpMkLst>
            <pc:docMk/>
            <pc:sldMk cId="664006367" sldId="271"/>
            <ac:cxnSpMk id="10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7:29.853" v="235" actId="2711"/>
          <ac:cxnSpMkLst>
            <pc:docMk/>
            <pc:sldMk cId="664006367" sldId="271"/>
            <ac:cxnSpMk id="11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7:29.853" v="235" actId="2711"/>
          <ac:cxnSpMkLst>
            <pc:docMk/>
            <pc:sldMk cId="664006367" sldId="271"/>
            <ac:cxnSpMk id="12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7:29.853" v="235" actId="2711"/>
          <ac:cxnSpMkLst>
            <pc:docMk/>
            <pc:sldMk cId="664006367" sldId="271"/>
            <ac:cxnSpMk id="19" creationId="{00000000-0000-0000-0000-000000000000}"/>
          </ac:cxnSpMkLst>
        </pc:cxnChg>
      </pc:sldChg>
      <pc:sldChg chg="modSp mod">
        <pc:chgData name="Danielle" userId="e2554c37-e717-43a0-ba79-1183ca921ccd" providerId="ADAL" clId="{8752A9C1-0863-45F6-BFD6-3BF1664792A5}" dt="2020-05-16T14:19:00.773" v="288"/>
        <pc:sldMkLst>
          <pc:docMk/>
          <pc:sldMk cId="383468756" sldId="274"/>
        </pc:sldMkLst>
        <pc:spChg chg="mod">
          <ac:chgData name="Danielle" userId="e2554c37-e717-43a0-ba79-1183ca921ccd" providerId="ADAL" clId="{8752A9C1-0863-45F6-BFD6-3BF1664792A5}" dt="2020-05-16T14:18:36.506" v="274"/>
          <ac:spMkLst>
            <pc:docMk/>
            <pc:sldMk cId="383468756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43.791" v="279"/>
          <ac:spMkLst>
            <pc:docMk/>
            <pc:sldMk cId="383468756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51.645" v="281"/>
          <ac:spMkLst>
            <pc:docMk/>
            <pc:sldMk cId="383468756" sldId="274"/>
            <ac:spMk id="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9:00.773" v="288"/>
          <ac:spMkLst>
            <pc:docMk/>
            <pc:sldMk cId="383468756" sldId="274"/>
            <ac:spMk id="8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22.216" v="262" actId="2711"/>
          <ac:spMkLst>
            <pc:docMk/>
            <pc:sldMk cId="383468756" sldId="274"/>
            <ac:spMk id="1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22.216" v="262" actId="2711"/>
          <ac:spMkLst>
            <pc:docMk/>
            <pc:sldMk cId="383468756" sldId="274"/>
            <ac:spMk id="18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22.216" v="262" actId="2711"/>
          <ac:spMkLst>
            <pc:docMk/>
            <pc:sldMk cId="383468756" sldId="274"/>
            <ac:spMk id="26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22.216" v="262" actId="2711"/>
          <ac:spMkLst>
            <pc:docMk/>
            <pc:sldMk cId="383468756" sldId="274"/>
            <ac:spMk id="2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8:22.216" v="262" actId="2711"/>
          <ac:spMkLst>
            <pc:docMk/>
            <pc:sldMk cId="383468756" sldId="274"/>
            <ac:spMk id="28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14:18:22.216" v="262" actId="2711"/>
          <ac:picMkLst>
            <pc:docMk/>
            <pc:sldMk cId="383468756" sldId="274"/>
            <ac:picMk id="3" creationId="{00000000-0000-0000-0000-000000000000}"/>
          </ac:picMkLst>
        </pc:pic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19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20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21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22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23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24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25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8:22.216" v="262" actId="2711"/>
          <ac:cxnSpMkLst>
            <pc:docMk/>
            <pc:sldMk cId="383468756" sldId="274"/>
            <ac:cxnSpMk id="29" creationId="{00000000-0000-0000-0000-000000000000}"/>
          </ac:cxnSpMkLst>
        </pc:cxnChg>
      </pc:sldChg>
      <pc:sldChg chg="modSp mod">
        <pc:chgData name="Danielle" userId="e2554c37-e717-43a0-ba79-1183ca921ccd" providerId="ADAL" clId="{8752A9C1-0863-45F6-BFD6-3BF1664792A5}" dt="2020-05-16T14:19:38.440" v="309" actId="14100"/>
        <pc:sldMkLst>
          <pc:docMk/>
          <pc:sldMk cId="2217140883" sldId="275"/>
        </pc:sldMkLst>
        <pc:spChg chg="mod">
          <ac:chgData name="Danielle" userId="e2554c37-e717-43a0-ba79-1183ca921ccd" providerId="ADAL" clId="{8752A9C1-0863-45F6-BFD6-3BF1664792A5}" dt="2020-05-16T14:19:22.776" v="301"/>
          <ac:spMkLst>
            <pc:docMk/>
            <pc:sldMk cId="2217140883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9:07.995" v="289" actId="2711"/>
          <ac:spMkLst>
            <pc:docMk/>
            <pc:sldMk cId="2217140883" sldId="275"/>
            <ac:spMk id="30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9:26.707" v="302"/>
          <ac:spMkLst>
            <pc:docMk/>
            <pc:sldMk cId="2217140883" sldId="275"/>
            <ac:spMk id="31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14:19:38.440" v="309" actId="14100"/>
          <ac:spMkLst>
            <pc:docMk/>
            <pc:sldMk cId="2217140883" sldId="275"/>
            <ac:spMk id="33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14:19:07.995" v="289" actId="2711"/>
          <ac:picMkLst>
            <pc:docMk/>
            <pc:sldMk cId="2217140883" sldId="275"/>
            <ac:picMk id="3" creationId="{00000000-0000-0000-0000-000000000000}"/>
          </ac:picMkLst>
        </pc:picChg>
        <pc:cxnChg chg="mod">
          <ac:chgData name="Danielle" userId="e2554c37-e717-43a0-ba79-1183ca921ccd" providerId="ADAL" clId="{8752A9C1-0863-45F6-BFD6-3BF1664792A5}" dt="2020-05-16T14:19:07.995" v="289" actId="2711"/>
          <ac:cxnSpMkLst>
            <pc:docMk/>
            <pc:sldMk cId="2217140883" sldId="275"/>
            <ac:cxnSpMk id="19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9:07.995" v="289" actId="2711"/>
          <ac:cxnSpMkLst>
            <pc:docMk/>
            <pc:sldMk cId="2217140883" sldId="275"/>
            <ac:cxnSpMk id="29" creationId="{00000000-0000-0000-0000-000000000000}"/>
          </ac:cxnSpMkLst>
        </pc:cxnChg>
        <pc:cxnChg chg="mod">
          <ac:chgData name="Danielle" userId="e2554c37-e717-43a0-ba79-1183ca921ccd" providerId="ADAL" clId="{8752A9C1-0863-45F6-BFD6-3BF1664792A5}" dt="2020-05-16T14:19:07.995" v="289" actId="2711"/>
          <ac:cxnSpMkLst>
            <pc:docMk/>
            <pc:sldMk cId="2217140883" sldId="275"/>
            <ac:cxnSpMk id="32" creationId="{00000000-0000-0000-0000-000000000000}"/>
          </ac:cxnSpMkLst>
        </pc:cxnChg>
      </pc:sldChg>
      <pc:sldChg chg="del">
        <pc:chgData name="Danielle" userId="e2554c37-e717-43a0-ba79-1183ca921ccd" providerId="ADAL" clId="{8752A9C1-0863-45F6-BFD6-3BF1664792A5}" dt="2020-05-16T14:14:03.107" v="146" actId="47"/>
        <pc:sldMkLst>
          <pc:docMk/>
          <pc:sldMk cId="3437585949" sldId="276"/>
        </pc:sldMkLst>
      </pc:sldChg>
      <pc:sldChg chg="modSp add mod">
        <pc:chgData name="Danielle" userId="e2554c37-e717-43a0-ba79-1183ca921ccd" providerId="ADAL" clId="{8752A9C1-0863-45F6-BFD6-3BF1664792A5}" dt="2020-05-16T14:13:51.099" v="145" actId="20577"/>
        <pc:sldMkLst>
          <pc:docMk/>
          <pc:sldMk cId="2963817782" sldId="277"/>
        </pc:sldMkLst>
        <pc:spChg chg="mod">
          <ac:chgData name="Danielle" userId="e2554c37-e717-43a0-ba79-1183ca921ccd" providerId="ADAL" clId="{8752A9C1-0863-45F6-BFD6-3BF1664792A5}" dt="2020-05-16T09:46:34.925" v="94" actId="20577"/>
          <ac:spMkLst>
            <pc:docMk/>
            <pc:sldMk cId="2963817782" sldId="277"/>
            <ac:spMk id="2" creationId="{00000000-0000-0000-0000-000000000000}"/>
          </ac:spMkLst>
        </pc:spChg>
        <pc:graphicFrameChg chg="mod modGraphic">
          <ac:chgData name="Danielle" userId="e2554c37-e717-43a0-ba79-1183ca921ccd" providerId="ADAL" clId="{8752A9C1-0863-45F6-BFD6-3BF1664792A5}" dt="2020-05-16T14:13:51.099" v="145" actId="20577"/>
          <ac:graphicFrameMkLst>
            <pc:docMk/>
            <pc:sldMk cId="2963817782" sldId="277"/>
            <ac:graphicFrameMk id="3" creationId="{00000000-0000-0000-0000-000000000000}"/>
          </ac:graphicFrameMkLst>
        </pc:graphicFrameChg>
      </pc:sldChg>
      <pc:sldMasterChg chg="modSp modSldLayout">
        <pc:chgData name="Danielle" userId="e2554c37-e717-43a0-ba79-1183ca921ccd" providerId="ADAL" clId="{8752A9C1-0863-45F6-BFD6-3BF1664792A5}" dt="2020-05-16T09:42:45.562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8752A9C1-0863-45F6-BFD6-3BF1664792A5}" dt="2020-05-16T09:42:37.516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09:42:37.516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09:42:37.516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37.516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37.516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37.516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37.516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8752A9C1-0863-45F6-BFD6-3BF1664792A5}" dt="2020-05-16T09:42:45.562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8752A9C1-0863-45F6-BFD6-3BF1664792A5}" dt="2020-05-16T09:42:45.562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8752A9C1-0863-45F6-BFD6-3BF1664792A5}" dt="2020-05-16T09:43:56.265" v="2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752A9C1-0863-45F6-BFD6-3BF1664792A5}" dt="2020-05-16T09:42:51.166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09:42:51.166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09:43:24.849" v="12" actId="14100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09:43:13.265" v="9" actId="20577"/>
          <ac:spMkLst>
            <pc:docMk/>
            <pc:sldMasterMk cId="2492940549" sldId="2147483650"/>
            <ac:spMk id="18" creationId="{00000000-0000-0000-0000-000000000000}"/>
          </ac:spMkLst>
        </pc:spChg>
        <pc:spChg chg="mod">
          <ac:chgData name="Danielle" userId="e2554c37-e717-43a0-ba79-1183ca921ccd" providerId="ADAL" clId="{8752A9C1-0863-45F6-BFD6-3BF1664792A5}" dt="2020-05-16T09:42:51.166" v="2" actId="2711"/>
          <ac:spMkLst>
            <pc:docMk/>
            <pc:sldMasterMk cId="2492940549" sldId="2147483650"/>
            <ac:spMk id="19" creationId="{00000000-0000-0000-0000-000000000000}"/>
          </ac:spMkLst>
        </pc:spChg>
        <pc:picChg chg="mod">
          <ac:chgData name="Danielle" userId="e2554c37-e717-43a0-ba79-1183ca921ccd" providerId="ADAL" clId="{8752A9C1-0863-45F6-BFD6-3BF1664792A5}" dt="2020-05-16T09:42:51.166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51.166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51.166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51.166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51.166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51.166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752A9C1-0863-45F6-BFD6-3BF1664792A5}" dt="2020-05-16T09:42:51.166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8752A9C1-0863-45F6-BFD6-3BF1664792A5}" dt="2020-05-16T09:43:50.866" v="20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8752A9C1-0863-45F6-BFD6-3BF1664792A5}" dt="2020-05-16T09:43:42.484" v="15" actId="2711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8752A9C1-0863-45F6-BFD6-3BF1664792A5}" dt="2020-05-16T09:43:42.484" v="15" actId="2711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8752A9C1-0863-45F6-BFD6-3BF1664792A5}" dt="2020-05-16T09:43:50.866" v="2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8752A9C1-0863-45F6-BFD6-3BF1664792A5}" dt="2020-05-16T09:43:46.357" v="1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8752A9C1-0863-45F6-BFD6-3BF1664792A5}" dt="2020-05-16T09:43:38.213" v="14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8752A9C1-0863-45F6-BFD6-3BF1664792A5}" dt="2020-05-16T09:43:38.213" v="14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8752A9C1-0863-45F6-BFD6-3BF1664792A5}" dt="2020-05-16T09:43:38.213" v="14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8752A9C1-0863-45F6-BFD6-3BF1664792A5}" dt="2020-05-16T09:43:38.213" v="14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8752A9C1-0863-45F6-BFD6-3BF1664792A5}" dt="2020-05-16T09:43:38.213" v="14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8752A9C1-0863-45F6-BFD6-3BF1664792A5}" dt="2020-05-16T09:43:56.265" v="21" actId="2711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8752A9C1-0863-45F6-BFD6-3BF1664792A5}" dt="2020-05-16T09:43:56.265" v="21" actId="2711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8752A9C1-0863-45F6-BFD6-3BF1664792A5}" dt="2020-05-16T09:43:56.265" v="21" actId="2711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8752A9C1-0863-45F6-BFD6-3BF1664792A5}" dt="2020-05-16T09:43:31.569" v="1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752A9C1-0863-45F6-BFD6-3BF1664792A5}" dt="2020-05-16T09:43:31.569" v="1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4805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25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16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 Simultaneous Equations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Graphically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16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 userDrawn="1"/>
            </p:nvSpPr>
            <p:spPr>
              <a:xfrm>
                <a:off x="2070901" y="5947366"/>
                <a:ext cx="68935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Solve,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equation, graph, linear, graphically, axes/axis, coordinate, gradient, </a:t>
                </a:r>
                <a14:m>
                  <m:oMath xmlns:m="http://schemas.openxmlformats.org/officeDocument/2006/math">
                    <m:r>
                      <a:rPr lang="en-GB" sz="16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intersect, solution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070901" y="5947366"/>
                <a:ext cx="6893588" cy="830997"/>
              </a:xfrm>
              <a:prstGeom prst="rect">
                <a:avLst/>
              </a:prstGeom>
              <a:blipFill>
                <a:blip r:embed="rId10"/>
                <a:stretch>
                  <a:fillRect l="-531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 userDrawn="1"/>
            </p:nvSpPr>
            <p:spPr>
              <a:xfrm>
                <a:off x="179513" y="1844824"/>
                <a:ext cx="1714499" cy="4185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students will be able to identify the gradient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 from the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equation of a graph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Secure students will be able to sketch straight line graphs using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Excelling students will be able to solve</a:t>
                </a:r>
                <a:r>
                  <a:rPr lang="en-GB" sz="1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simultaneous equations graphically.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179513" y="1844824"/>
                <a:ext cx="1714499" cy="4185761"/>
              </a:xfrm>
              <a:prstGeom prst="rect">
                <a:avLst/>
              </a:prstGeom>
              <a:blipFill>
                <a:blip r:embed="rId11"/>
                <a:stretch>
                  <a:fillRect l="-1064" t="-292" r="-2128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 userDrawn="1"/>
        </p:nvSpPr>
        <p:spPr>
          <a:xfrm>
            <a:off x="207090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Solving Simultaneous Equations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Graphically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95127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Copy and complete the following table: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8872597"/>
                  </p:ext>
                </p:extLst>
              </p:nvPr>
            </p:nvGraphicFramePr>
            <p:xfrm>
              <a:off x="252000" y="2204864"/>
              <a:ext cx="8640000" cy="428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Gradient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-in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tercept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=3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=3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=−4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=4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8872597"/>
                  </p:ext>
                </p:extLst>
              </p:nvPr>
            </p:nvGraphicFramePr>
            <p:xfrm>
              <a:off x="252000" y="2204864"/>
              <a:ext cx="8640000" cy="428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Gradient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990" r="-423" b="-5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102000" r="-200211" b="-5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200000" r="-10063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00000" r="-423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303000" r="-200211" b="-3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303000" r="-100636" b="-3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399010" r="-200211" b="-2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504000" r="-100636" b="-1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04000" r="-423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598020" r="-200211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3528" y="2924944"/>
                <a:ext cx="396044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Show me a pair of simultaneous equations with a solution at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(5, 2)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True/Never/Sometimes: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All linear graphs intersect.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24944"/>
                <a:ext cx="3960440" cy="2031325"/>
              </a:xfrm>
              <a:prstGeom prst="rect">
                <a:avLst/>
              </a:prstGeom>
              <a:blipFill>
                <a:blip r:embed="rId3"/>
                <a:stretch>
                  <a:fillRect l="-1231" t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8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478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95127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63688" y="1916832"/>
                <a:ext cx="5616624" cy="1631216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916832"/>
                <a:ext cx="5616624" cy="1631216"/>
              </a:xfrm>
              <a:prstGeom prst="rect">
                <a:avLst/>
              </a:prstGeom>
              <a:blipFill>
                <a:blip r:embed="rId2"/>
                <a:stretch>
                  <a:fillRect b="-3203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63688" y="3933056"/>
                <a:ext cx="5616624" cy="1785938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933056"/>
                <a:ext cx="5616624" cy="17859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285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47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95127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2255632"/>
                  </p:ext>
                </p:extLst>
              </p:nvPr>
            </p:nvGraphicFramePr>
            <p:xfrm>
              <a:off x="252000" y="2204864"/>
              <a:ext cx="8640000" cy="428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Gradient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-in</a:t>
                          </a:r>
                          <a:r>
                            <a:rPr lang="en-GB" sz="2000" b="1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tercept</a:t>
                          </a:r>
                          <a:endParaRPr lang="en-GB" sz="2000" b="1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=3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𝒚</m:t>
                                </m:r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</m:t>
                                </m:r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=3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=−4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baseline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𝒚</m:t>
                              </m:r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2000" b="1" i="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=4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2255632"/>
                  </p:ext>
                </p:extLst>
              </p:nvPr>
            </p:nvGraphicFramePr>
            <p:xfrm>
              <a:off x="252000" y="2204864"/>
              <a:ext cx="8640000" cy="428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80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1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Gradient</a:t>
                          </a:r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990" r="-423" b="-5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102000" r="-200211" b="-5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102000" r="-100636" b="-5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02000" r="-423" b="-5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200000" r="-20021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200000" r="-10063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00000" r="-423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303000" r="-200211" b="-3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303000" r="-100636" b="-3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03000" r="-423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399010" r="-200211" b="-2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399010" r="-100636" b="-2009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399010" r="-423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504000" r="-200211" b="-1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504000" r="-100636" b="-10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04000" r="-423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61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1" t="-598020" r="-200211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4" t="-598020" r="-100636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2412" marR="12241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598020" r="-423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6381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9"/>
              <p:cNvSpPr txBox="1">
                <a:spLocks noChangeArrowheads="1"/>
              </p:cNvSpPr>
              <p:nvPr/>
            </p:nvSpPr>
            <p:spPr bwMode="auto">
              <a:xfrm>
                <a:off x="4716016" y="2191542"/>
                <a:ext cx="1714017" cy="400110"/>
              </a:xfrm>
              <a:prstGeom prst="rect">
                <a:avLst/>
              </a:prstGeom>
              <a:noFill/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𝑚𝑥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016" y="2191542"/>
                <a:ext cx="1714017" cy="400110"/>
              </a:xfrm>
              <a:prstGeom prst="rect">
                <a:avLst/>
              </a:prstGeom>
              <a:blipFill>
                <a:blip r:embed="rId3"/>
                <a:stretch>
                  <a:fillRect b="-5714"/>
                </a:stretch>
              </a:blip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cxnSpLocks/>
            <a:stCxn id="11" idx="0"/>
          </p:cNvCxnSpPr>
          <p:nvPr/>
        </p:nvCxnSpPr>
        <p:spPr bwMode="auto">
          <a:xfrm flipV="1">
            <a:off x="3856663" y="2647930"/>
            <a:ext cx="1579433" cy="87511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>
            <a:cxnSpLocks/>
            <a:stCxn id="12" idx="0"/>
          </p:cNvCxnSpPr>
          <p:nvPr/>
        </p:nvCxnSpPr>
        <p:spPr bwMode="auto">
          <a:xfrm flipH="1" flipV="1">
            <a:off x="6084168" y="2636912"/>
            <a:ext cx="708028" cy="8861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483769" y="3523044"/>
                <a:ext cx="274578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gradient, or the slope of the graph 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9" y="3523044"/>
                <a:ext cx="2745788" cy="707886"/>
              </a:xfrm>
              <a:prstGeom prst="rect">
                <a:avLst/>
              </a:prstGeom>
              <a:blipFill>
                <a:blip r:embed="rId4"/>
                <a:stretch>
                  <a:fillRect l="-2217" t="-4310" r="-887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556008" y="3523044"/>
                <a:ext cx="247237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-intercept, or where the graph cuts the y-axis</a:t>
                </a: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008" y="3523044"/>
                <a:ext cx="2472376" cy="1015663"/>
              </a:xfrm>
              <a:prstGeom prst="rect">
                <a:avLst/>
              </a:prstGeom>
              <a:blipFill>
                <a:blip r:embed="rId5"/>
                <a:stretch>
                  <a:fillRect l="-2463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07904" y="154750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Remember: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simultaneous equations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graphically: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blipFill>
                <a:blip r:embed="rId3"/>
                <a:stretch>
                  <a:fillRect l="-72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1991219"/>
                <a:ext cx="2207419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by sketching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1991219"/>
                <a:ext cx="2207419" cy="646331"/>
              </a:xfrm>
              <a:prstGeom prst="rect">
                <a:avLst/>
              </a:prstGeom>
              <a:blipFill>
                <a:blip r:embed="rId5"/>
                <a:stretch>
                  <a:fillRect l="-2210" t="-5660" b="-37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 bwMode="auto">
          <a:xfrm>
            <a:off x="5702687" y="4626649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2123728" y="2726770"/>
                <a:ext cx="2032338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-axis.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2726770"/>
                <a:ext cx="2032338" cy="646331"/>
              </a:xfrm>
              <a:prstGeom prst="rect">
                <a:avLst/>
              </a:prstGeom>
              <a:blipFill>
                <a:blip r:embed="rId6"/>
                <a:stretch>
                  <a:fillRect l="-2395" t="-4717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3453359"/>
                <a:ext cx="2032338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unit across, go up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3453359"/>
                <a:ext cx="2032338" cy="646331"/>
              </a:xfrm>
              <a:prstGeom prst="rect">
                <a:avLst/>
              </a:prstGeom>
              <a:blipFill>
                <a:blip r:embed="rId7"/>
                <a:stretch>
                  <a:fillRect l="-2395" t="-4673" b="-130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 bwMode="auto">
          <a:xfrm flipV="1">
            <a:off x="6066677" y="4175648"/>
            <a:ext cx="0" cy="493451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066677" y="4175648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78645" y="4677963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6354709" y="3599584"/>
            <a:ext cx="0" cy="57606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6354709" y="3599584"/>
            <a:ext cx="21602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570733" y="3095528"/>
            <a:ext cx="0" cy="50405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/>
          <p:cNvSpPr/>
          <p:nvPr/>
        </p:nvSpPr>
        <p:spPr bwMode="auto">
          <a:xfrm>
            <a:off x="5990719" y="4099690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21836" y="3525466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498725" y="2973978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123727" y="4132234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Join with a straight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5" y="2591472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38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15" grpId="0" animBg="1"/>
      <p:bldP spid="16" grpId="0" animBg="1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simultaneous equations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graphically: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blipFill>
                <a:blip r:embed="rId3"/>
                <a:stretch>
                  <a:fillRect l="-72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1991219"/>
                <a:ext cx="22074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Now sketch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1991219"/>
                <a:ext cx="2207419" cy="369332"/>
              </a:xfrm>
              <a:prstGeom prst="rect">
                <a:avLst/>
              </a:prstGeom>
              <a:blipFill>
                <a:blip r:embed="rId5"/>
                <a:stretch>
                  <a:fillRect l="-2210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2123728" y="2465513"/>
                <a:ext cx="2032338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This means that for every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2465513"/>
                <a:ext cx="2032338" cy="923330"/>
              </a:xfrm>
              <a:prstGeom prst="rect">
                <a:avLst/>
              </a:prstGeom>
              <a:blipFill>
                <a:blip r:embed="rId6"/>
                <a:stretch>
                  <a:fillRect l="-2395" t="-3289" r="-898"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3453359"/>
                <a:ext cx="2032338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-axis and draw a horizontal line through it.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3453359"/>
                <a:ext cx="2032338" cy="1200329"/>
              </a:xfrm>
              <a:prstGeom prst="rect">
                <a:avLst/>
              </a:prstGeom>
              <a:blipFill>
                <a:blip r:embed="rId7"/>
                <a:stretch>
                  <a:fillRect l="-2395" t="-2538" b="-71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 flipH="1">
            <a:off x="5418605" y="2591472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5004588" y="4161875"/>
            <a:ext cx="3402761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 20"/>
          <p:cNvSpPr/>
          <p:nvPr/>
        </p:nvSpPr>
        <p:spPr bwMode="auto">
          <a:xfrm>
            <a:off x="5702687" y="4085917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4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simultaneous equations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graphically: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blipFill>
                <a:blip r:embed="rId3"/>
                <a:stretch>
                  <a:fillRect l="-72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2074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solution is the coordinate where the graphs cross.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2123728" y="2924358"/>
                <a:ext cx="203233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(1, 3)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2924358"/>
                <a:ext cx="2032338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 flipH="1">
            <a:off x="5418605" y="2591472"/>
            <a:ext cx="1369047" cy="283977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5004588" y="4161875"/>
            <a:ext cx="3402761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>
          <a:xfrm>
            <a:off x="4331146" y="2708920"/>
            <a:ext cx="1609006" cy="130243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2123726" y="3333686"/>
                <a:ext cx="237626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6" y="3333686"/>
                <a:ext cx="2376266" cy="369332"/>
              </a:xfrm>
              <a:prstGeom prst="rect">
                <a:avLst/>
              </a:prstGeom>
              <a:blipFill>
                <a:blip r:embed="rId6"/>
                <a:stretch>
                  <a:fillRect l="-2051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57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simultaneous equations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=6−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graphically: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blipFill>
                <a:blip r:embed="rId3"/>
                <a:stretch>
                  <a:fillRect l="-72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1991219"/>
                <a:ext cx="2207419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by sketching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1991219"/>
                <a:ext cx="2207419" cy="646331"/>
              </a:xfrm>
              <a:prstGeom prst="rect">
                <a:avLst/>
              </a:prstGeom>
              <a:blipFill>
                <a:blip r:embed="rId5"/>
                <a:stretch>
                  <a:fillRect l="-2210" t="-5660" b="-37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 bwMode="auto">
          <a:xfrm>
            <a:off x="5702687" y="4346415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2123728" y="2726770"/>
                <a:ext cx="2032338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-axis.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2726770"/>
                <a:ext cx="2032338" cy="646331"/>
              </a:xfrm>
              <a:prstGeom prst="rect">
                <a:avLst/>
              </a:prstGeom>
              <a:blipFill>
                <a:blip r:embed="rId6"/>
                <a:stretch>
                  <a:fillRect l="-2395" t="-4717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3453359"/>
                <a:ext cx="2032338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unit across, go up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3453359"/>
                <a:ext cx="2032338" cy="646331"/>
              </a:xfrm>
              <a:prstGeom prst="rect">
                <a:avLst/>
              </a:prstGeom>
              <a:blipFill>
                <a:blip r:embed="rId7"/>
                <a:stretch>
                  <a:fillRect l="-2395" t="-4673" b="-130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endCxn id="15" idx="5"/>
          </p:cNvCxnSpPr>
          <p:nvPr/>
        </p:nvCxnSpPr>
        <p:spPr bwMode="auto">
          <a:xfrm flipV="1">
            <a:off x="6061118" y="3655134"/>
            <a:ext cx="25857" cy="767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6033265" y="3608028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778645" y="4422373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endCxn id="16" idx="4"/>
          </p:cNvCxnSpPr>
          <p:nvPr/>
        </p:nvCxnSpPr>
        <p:spPr bwMode="auto">
          <a:xfrm flipH="1" flipV="1">
            <a:off x="6304142" y="2860836"/>
            <a:ext cx="17155" cy="76516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4"/>
          <p:cNvSpPr/>
          <p:nvPr/>
        </p:nvSpPr>
        <p:spPr bwMode="auto">
          <a:xfrm>
            <a:off x="5957307" y="3525466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228184" y="2708920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123727" y="4132234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Join with a straight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6" y="2132856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400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/>
      <p:bldP spid="15" grpId="0" animBg="1"/>
      <p:bldP spid="16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simultaneous equations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=6−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graphically: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blipFill>
                <a:blip r:embed="rId3"/>
                <a:stretch>
                  <a:fillRect l="-72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1991219"/>
                <a:ext cx="252028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Now sketch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=6–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1991219"/>
                <a:ext cx="2520281" cy="369332"/>
              </a:xfrm>
              <a:prstGeom prst="rect">
                <a:avLst/>
              </a:prstGeom>
              <a:blipFill>
                <a:blip r:embed="rId5"/>
                <a:stretch>
                  <a:fillRect l="-1932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7"/>
              <p:cNvSpPr txBox="1">
                <a:spLocks noChangeArrowheads="1"/>
              </p:cNvSpPr>
              <p:nvPr/>
            </p:nvSpPr>
            <p:spPr bwMode="auto">
              <a:xfrm>
                <a:off x="2123727" y="2449305"/>
                <a:ext cx="2032338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Start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on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-axis.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7" y="2449305"/>
                <a:ext cx="2032338" cy="646331"/>
              </a:xfrm>
              <a:prstGeom prst="rect">
                <a:avLst/>
              </a:prstGeom>
              <a:blipFill>
                <a:blip r:embed="rId6"/>
                <a:stretch>
                  <a:fillRect l="-2395" t="-5660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2123726" y="3158710"/>
                <a:ext cx="2232249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For every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unit across, go down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6" y="3158710"/>
                <a:ext cx="2232249" cy="646331"/>
              </a:xfrm>
              <a:prstGeom prst="rect">
                <a:avLst/>
              </a:prstGeom>
              <a:blipFill>
                <a:blip r:embed="rId7"/>
                <a:stretch>
                  <a:fillRect l="-2180" t="-4717" b="-141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123728" y="3933056"/>
            <a:ext cx="2032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Join with a straight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418606" y="2132856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5724128" y="3242848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6068616" y="3318807"/>
            <a:ext cx="0" cy="316825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6056434" y="3604998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5780584" y="3318806"/>
            <a:ext cx="288032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344466" y="3604998"/>
            <a:ext cx="0" cy="28803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408204" y="3861188"/>
            <a:ext cx="21602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6624228" y="3861188"/>
            <a:ext cx="0" cy="28789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5"/>
          <p:cNvSpPr/>
          <p:nvPr/>
        </p:nvSpPr>
        <p:spPr bwMode="auto">
          <a:xfrm>
            <a:off x="5992658" y="3529040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268508" y="3782051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548270" y="4102781"/>
            <a:ext cx="151916" cy="1519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 flipV="1">
            <a:off x="5235729" y="2772471"/>
            <a:ext cx="2648639" cy="26587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346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8" grpId="0"/>
      <p:bldP spid="17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the simultaneous equations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=6−</m:t>
                    </m:r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graphically: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75336"/>
                <a:ext cx="6768752" cy="646331"/>
              </a:xfrm>
              <a:prstGeom prst="rect">
                <a:avLst/>
              </a:prstGeom>
              <a:blipFill>
                <a:blip r:embed="rId3"/>
                <a:stretch>
                  <a:fillRect l="-72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2" b="37477"/>
          <a:stretch/>
        </p:blipFill>
        <p:spPr bwMode="auto">
          <a:xfrm>
            <a:off x="5004588" y="1686490"/>
            <a:ext cx="3967011" cy="389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Connector 18"/>
          <p:cNvCxnSpPr/>
          <p:nvPr/>
        </p:nvCxnSpPr>
        <p:spPr bwMode="auto">
          <a:xfrm flipH="1">
            <a:off x="5418606" y="2132856"/>
            <a:ext cx="1097610" cy="3298391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5235729" y="2772471"/>
            <a:ext cx="2648639" cy="265877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123727" y="1991219"/>
            <a:ext cx="22074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solution is the coordinate where the graphs cross.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2123728" y="2924358"/>
                <a:ext cx="203233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(1, 5)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8" y="2924358"/>
                <a:ext cx="2032338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4331146" y="2708920"/>
            <a:ext cx="1536998" cy="8094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 Box 7"/>
              <p:cNvSpPr txBox="1">
                <a:spLocks noChangeArrowheads="1"/>
              </p:cNvSpPr>
              <p:nvPr/>
            </p:nvSpPr>
            <p:spPr bwMode="auto">
              <a:xfrm>
                <a:off x="2123726" y="3333686"/>
                <a:ext cx="230425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So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726" y="3333686"/>
                <a:ext cx="2304258" cy="369332"/>
              </a:xfrm>
              <a:prstGeom prst="rect">
                <a:avLst/>
              </a:prstGeom>
              <a:blipFill>
                <a:blip r:embed="rId6"/>
                <a:stretch>
                  <a:fillRect l="-2116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14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558</Words>
  <Application>Microsoft Office PowerPoint</Application>
  <PresentationFormat>On-screen Show (4:3)</PresentationFormat>
  <Paragraphs>92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22</cp:revision>
  <dcterms:created xsi:type="dcterms:W3CDTF">2015-07-01T12:05:39Z</dcterms:created>
  <dcterms:modified xsi:type="dcterms:W3CDTF">2020-05-16T14:22:20Z</dcterms:modified>
</cp:coreProperties>
</file>