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7" r:id="rId2"/>
  </p:sldMasterIdLst>
  <p:handoutMasterIdLst>
    <p:handoutMasterId r:id="rId19"/>
  </p:handoutMasterIdLst>
  <p:sldIdLst>
    <p:sldId id="256" r:id="rId3"/>
    <p:sldId id="265" r:id="rId4"/>
    <p:sldId id="275" r:id="rId5"/>
    <p:sldId id="271" r:id="rId6"/>
    <p:sldId id="269" r:id="rId7"/>
    <p:sldId id="267" r:id="rId8"/>
    <p:sldId id="270" r:id="rId9"/>
    <p:sldId id="268" r:id="rId10"/>
    <p:sldId id="273" r:id="rId11"/>
    <p:sldId id="272" r:id="rId12"/>
    <p:sldId id="266" r:id="rId13"/>
    <p:sldId id="258" r:id="rId14"/>
    <p:sldId id="260" r:id="rId15"/>
    <p:sldId id="261" r:id="rId16"/>
    <p:sldId id="262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BAFD4D-2A8D-4B22-8815-3CC9733EC015}" v="83" dt="2020-11-02T10:22:11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9" autoAdjust="0"/>
    <p:restoredTop sz="94660"/>
  </p:normalViewPr>
  <p:slideViewPr>
    <p:cSldViewPr>
      <p:cViewPr>
        <p:scale>
          <a:sx n="88" d="100"/>
          <a:sy n="88" d="100"/>
        </p:scale>
        <p:origin x="89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2CBAFD4D-2A8D-4B22-8815-3CC9733EC015}"/>
    <pc:docChg chg="undo custSel modSld modMainMaster">
      <pc:chgData name="Danielle" userId="e2554c37-e717-43a0-ba79-1183ca921ccd" providerId="ADAL" clId="{2CBAFD4D-2A8D-4B22-8815-3CC9733EC015}" dt="2020-11-02T10:22:11.043" v="255" actId="2711"/>
      <pc:docMkLst>
        <pc:docMk/>
      </pc:docMkLst>
      <pc:sldChg chg="modSp">
        <pc:chgData name="Danielle" userId="e2554c37-e717-43a0-ba79-1183ca921ccd" providerId="ADAL" clId="{2CBAFD4D-2A8D-4B22-8815-3CC9733EC015}" dt="2020-11-02T10:15:23.963" v="12" actId="2711"/>
        <pc:sldMkLst>
          <pc:docMk/>
          <pc:sldMk cId="2196884228" sldId="256"/>
        </pc:sldMkLst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23.963" v="12" actId="2711"/>
          <ac:spMkLst>
            <pc:docMk/>
            <pc:sldMk cId="2196884228" sldId="256"/>
            <ac:spMk id="19" creationId="{00000000-0000-0000-0000-000000000000}"/>
          </ac:spMkLst>
        </pc:spChg>
      </pc:sldChg>
      <pc:sldChg chg="modSp">
        <pc:chgData name="Danielle" userId="e2554c37-e717-43a0-ba79-1183ca921ccd" providerId="ADAL" clId="{2CBAFD4D-2A8D-4B22-8815-3CC9733EC015}" dt="2020-11-02T10:22:11.043" v="255" actId="2711"/>
        <pc:sldMkLst>
          <pc:docMk/>
          <pc:sldMk cId="2694652445" sldId="258"/>
        </pc:sldMkLst>
        <pc:spChg chg="mod">
          <ac:chgData name="Danielle" userId="e2554c37-e717-43a0-ba79-1183ca921ccd" providerId="ADAL" clId="{2CBAFD4D-2A8D-4B22-8815-3CC9733EC015}" dt="2020-11-02T10:22:11.043" v="255" actId="2711"/>
          <ac:spMkLst>
            <pc:docMk/>
            <pc:sldMk cId="2694652445" sldId="258"/>
            <ac:spMk id="9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2:11.043" v="255" actId="2711"/>
          <ac:spMkLst>
            <pc:docMk/>
            <pc:sldMk cId="2694652445" sldId="258"/>
            <ac:spMk id="1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2:11.043" v="255" actId="2711"/>
          <ac:spMkLst>
            <pc:docMk/>
            <pc:sldMk cId="2694652445" sldId="258"/>
            <ac:spMk id="1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2:11.043" v="255" actId="2711"/>
          <ac:spMkLst>
            <pc:docMk/>
            <pc:sldMk cId="2694652445" sldId="258"/>
            <ac:spMk id="41" creationId="{00000000-0000-0000-0000-000000000000}"/>
          </ac:spMkLst>
        </pc:spChg>
        <pc:picChg chg="mod">
          <ac:chgData name="Danielle" userId="e2554c37-e717-43a0-ba79-1183ca921ccd" providerId="ADAL" clId="{2CBAFD4D-2A8D-4B22-8815-3CC9733EC015}" dt="2020-11-02T10:22:11.043" v="255" actId="2711"/>
          <ac:picMkLst>
            <pc:docMk/>
            <pc:sldMk cId="2694652445" sldId="258"/>
            <ac:picMk id="15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22:11.043" v="255" actId="2711"/>
          <ac:picMkLst>
            <pc:docMk/>
            <pc:sldMk cId="2694652445" sldId="258"/>
            <ac:picMk id="2050" creationId="{00000000-0000-0000-0000-000000000000}"/>
          </ac:picMkLst>
        </pc:picChg>
        <pc:cxnChg chg="mod">
          <ac:chgData name="Danielle" userId="e2554c37-e717-43a0-ba79-1183ca921ccd" providerId="ADAL" clId="{2CBAFD4D-2A8D-4B22-8815-3CC9733EC015}" dt="2020-11-02T10:22:11.043" v="255" actId="2711"/>
          <ac:cxnSpMkLst>
            <pc:docMk/>
            <pc:sldMk cId="2694652445" sldId="258"/>
            <ac:cxnSpMk id="12" creationId="{00000000-0000-0000-0000-000000000000}"/>
          </ac:cxnSpMkLst>
        </pc:cxnChg>
        <pc:cxnChg chg="mod">
          <ac:chgData name="Danielle" userId="e2554c37-e717-43a0-ba79-1183ca921ccd" providerId="ADAL" clId="{2CBAFD4D-2A8D-4B22-8815-3CC9733EC015}" dt="2020-11-02T10:22:11.043" v="255" actId="2711"/>
          <ac:cxnSpMkLst>
            <pc:docMk/>
            <pc:sldMk cId="2694652445" sldId="258"/>
            <ac:cxnSpMk id="43" creationId="{00000000-0000-0000-0000-000000000000}"/>
          </ac:cxnSpMkLst>
        </pc:cxnChg>
      </pc:sldChg>
      <pc:sldChg chg="modSp">
        <pc:chgData name="Danielle" userId="e2554c37-e717-43a0-ba79-1183ca921ccd" providerId="ADAL" clId="{2CBAFD4D-2A8D-4B22-8815-3CC9733EC015}" dt="2020-11-02T10:21:55.792" v="253"/>
        <pc:sldMkLst>
          <pc:docMk/>
          <pc:sldMk cId="2367934919" sldId="260"/>
        </pc:sldMkLst>
        <pc:spChg chg="mod">
          <ac:chgData name="Danielle" userId="e2554c37-e717-43a0-ba79-1183ca921ccd" providerId="ADAL" clId="{2CBAFD4D-2A8D-4B22-8815-3CC9733EC015}" dt="2020-11-02T10:21:51.126" v="248"/>
          <ac:spMkLst>
            <pc:docMk/>
            <pc:sldMk cId="2367934919" sldId="260"/>
            <ac:spMk id="1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55.792" v="253"/>
          <ac:spMkLst>
            <pc:docMk/>
            <pc:sldMk cId="2367934919" sldId="260"/>
            <ac:spMk id="18" creationId="{00000000-0000-0000-0000-000000000000}"/>
          </ac:spMkLst>
        </pc:spChg>
      </pc:sldChg>
      <pc:sldChg chg="modSp mod">
        <pc:chgData name="Danielle" userId="e2554c37-e717-43a0-ba79-1183ca921ccd" providerId="ADAL" clId="{2CBAFD4D-2A8D-4B22-8815-3CC9733EC015}" dt="2020-11-02T10:22:03.296" v="254" actId="2711"/>
        <pc:sldMkLst>
          <pc:docMk/>
          <pc:sldMk cId="293568182" sldId="261"/>
        </pc:sldMkLst>
        <pc:spChg chg="mod">
          <ac:chgData name="Danielle" userId="e2554c37-e717-43a0-ba79-1183ca921ccd" providerId="ADAL" clId="{2CBAFD4D-2A8D-4B22-8815-3CC9733EC015}" dt="2020-11-02T10:22:03.296" v="254" actId="2711"/>
          <ac:spMkLst>
            <pc:docMk/>
            <pc:sldMk cId="293568182" sldId="261"/>
            <ac:spMk id="2" creationId="{00000000-0000-0000-0000-000000000000}"/>
          </ac:spMkLst>
        </pc:spChg>
      </pc:sldChg>
      <pc:sldChg chg="modSp">
        <pc:chgData name="Danielle" userId="e2554c37-e717-43a0-ba79-1183ca921ccd" providerId="ADAL" clId="{2CBAFD4D-2A8D-4B22-8815-3CC9733EC015}" dt="2020-11-02T10:15:34.192" v="13" actId="2711"/>
        <pc:sldMkLst>
          <pc:docMk/>
          <pc:sldMk cId="3317333626" sldId="265"/>
        </pc:sldMkLst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9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34.192" v="13" actId="2711"/>
          <ac:spMkLst>
            <pc:docMk/>
            <pc:sldMk cId="3317333626" sldId="265"/>
            <ac:spMk id="39" creationId="{00000000-0000-0000-0000-000000000000}"/>
          </ac:spMkLst>
        </pc:spChg>
      </pc:sldChg>
      <pc:sldChg chg="addSp modSp mod modAnim">
        <pc:chgData name="Danielle" userId="e2554c37-e717-43a0-ba79-1183ca921ccd" providerId="ADAL" clId="{2CBAFD4D-2A8D-4B22-8815-3CC9733EC015}" dt="2020-11-02T10:21:34.556" v="239" actId="403"/>
        <pc:sldMkLst>
          <pc:docMk/>
          <pc:sldMk cId="4002399024" sldId="266"/>
        </pc:sldMkLst>
        <pc:spChg chg="add mod">
          <ac:chgData name="Danielle" userId="e2554c37-e717-43a0-ba79-1183ca921ccd" providerId="ADAL" clId="{2CBAFD4D-2A8D-4B22-8815-3CC9733EC015}" dt="2020-11-02T10:21:34.556" v="239" actId="403"/>
          <ac:spMkLst>
            <pc:docMk/>
            <pc:sldMk cId="4002399024" sldId="266"/>
            <ac:spMk id="2" creationId="{83A4D266-DBE6-4841-8436-E77663224C65}"/>
          </ac:spMkLst>
        </pc:spChg>
        <pc:spChg chg="mod">
          <ac:chgData name="Danielle" userId="e2554c37-e717-43a0-ba79-1183ca921ccd" providerId="ADAL" clId="{2CBAFD4D-2A8D-4B22-8815-3CC9733EC015}" dt="2020-11-02T10:21:12.677" v="188" actId="1036"/>
          <ac:spMkLst>
            <pc:docMk/>
            <pc:sldMk cId="4002399024" sldId="266"/>
            <ac:spMk id="2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12.677" v="188" actId="1036"/>
          <ac:spMkLst>
            <pc:docMk/>
            <pc:sldMk cId="4002399024" sldId="266"/>
            <ac:spMk id="2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10.057" v="185" actId="1036"/>
          <ac:spMkLst>
            <pc:docMk/>
            <pc:sldMk cId="4002399024" sldId="266"/>
            <ac:spMk id="2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10.057" v="185" actId="1036"/>
          <ac:spMkLst>
            <pc:docMk/>
            <pc:sldMk cId="4002399024" sldId="266"/>
            <ac:spMk id="2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06.314" v="181" actId="1036"/>
          <ac:spMkLst>
            <pc:docMk/>
            <pc:sldMk cId="4002399024" sldId="266"/>
            <ac:spMk id="29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1:06.314" v="181" actId="1036"/>
          <ac:spMkLst>
            <pc:docMk/>
            <pc:sldMk cId="4002399024" sldId="266"/>
            <ac:spMk id="30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0:48.154" v="168" actId="255"/>
          <ac:spMkLst>
            <pc:docMk/>
            <pc:sldMk cId="4002399024" sldId="266"/>
            <ac:spMk id="3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0:48.154" v="168" actId="255"/>
          <ac:spMkLst>
            <pc:docMk/>
            <pc:sldMk cId="4002399024" sldId="266"/>
            <ac:spMk id="32" creationId="{00000000-0000-0000-0000-000000000000}"/>
          </ac:spMkLst>
        </pc:spChg>
        <pc:grpChg chg="mod">
          <ac:chgData name="Danielle" userId="e2554c37-e717-43a0-ba79-1183ca921ccd" providerId="ADAL" clId="{2CBAFD4D-2A8D-4B22-8815-3CC9733EC015}" dt="2020-11-02T10:21:12.677" v="188" actId="1036"/>
          <ac:grpSpMkLst>
            <pc:docMk/>
            <pc:sldMk cId="4002399024" sldId="266"/>
            <ac:grpSpMk id="4" creationId="{00000000-0000-0000-0000-000000000000}"/>
          </ac:grpSpMkLst>
        </pc:grpChg>
        <pc:grpChg chg="mod">
          <ac:chgData name="Danielle" userId="e2554c37-e717-43a0-ba79-1183ca921ccd" providerId="ADAL" clId="{2CBAFD4D-2A8D-4B22-8815-3CC9733EC015}" dt="2020-11-02T10:21:10.057" v="185" actId="1036"/>
          <ac:grpSpMkLst>
            <pc:docMk/>
            <pc:sldMk cId="4002399024" sldId="266"/>
            <ac:grpSpMk id="5" creationId="{00000000-0000-0000-0000-000000000000}"/>
          </ac:grpSpMkLst>
        </pc:grpChg>
        <pc:grpChg chg="mod">
          <ac:chgData name="Danielle" userId="e2554c37-e717-43a0-ba79-1183ca921ccd" providerId="ADAL" clId="{2CBAFD4D-2A8D-4B22-8815-3CC9733EC015}" dt="2020-11-02T10:21:06.314" v="181" actId="1036"/>
          <ac:grpSpMkLst>
            <pc:docMk/>
            <pc:sldMk cId="4002399024" sldId="266"/>
            <ac:grpSpMk id="6" creationId="{00000000-0000-0000-0000-000000000000}"/>
          </ac:grpSpMkLst>
        </pc:grpChg>
        <pc:grpChg chg="mod">
          <ac:chgData name="Danielle" userId="e2554c37-e717-43a0-ba79-1183ca921ccd" providerId="ADAL" clId="{2CBAFD4D-2A8D-4B22-8815-3CC9733EC015}" dt="2020-11-02T10:20:53.476" v="170" actId="1036"/>
          <ac:grpSpMkLst>
            <pc:docMk/>
            <pc:sldMk cId="4002399024" sldId="266"/>
            <ac:grpSpMk id="7" creationId="{00000000-0000-0000-0000-000000000000}"/>
          </ac:grpSpMkLst>
        </pc:grpChg>
      </pc:sldChg>
      <pc:sldChg chg="modSp">
        <pc:chgData name="Danielle" userId="e2554c37-e717-43a0-ba79-1183ca921ccd" providerId="ADAL" clId="{2CBAFD4D-2A8D-4B22-8815-3CC9733EC015}" dt="2020-11-02T10:16:41.158" v="45" actId="2711"/>
        <pc:sldMkLst>
          <pc:docMk/>
          <pc:sldMk cId="2370535027" sldId="267"/>
        </pc:sldMkLst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1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2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2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3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3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41.158" v="45" actId="2711"/>
          <ac:spMkLst>
            <pc:docMk/>
            <pc:sldMk cId="2370535027" sldId="267"/>
            <ac:spMk id="33" creationId="{00000000-0000-0000-0000-000000000000}"/>
          </ac:spMkLst>
        </pc:spChg>
      </pc:sldChg>
      <pc:sldChg chg="modSp mod">
        <pc:chgData name="Danielle" userId="e2554c37-e717-43a0-ba79-1183ca921ccd" providerId="ADAL" clId="{2CBAFD4D-2A8D-4B22-8815-3CC9733EC015}" dt="2020-11-02T10:18:17.832" v="102"/>
        <pc:sldMkLst>
          <pc:docMk/>
          <pc:sldMk cId="1374730672" sldId="268"/>
        </pc:sldMkLst>
        <pc:spChg chg="mod">
          <ac:chgData name="Danielle" userId="e2554c37-e717-43a0-ba79-1183ca921ccd" providerId="ADAL" clId="{2CBAFD4D-2A8D-4B22-8815-3CC9733EC015}" dt="2020-11-02T10:17:32.313" v="76"/>
          <ac:spMkLst>
            <pc:docMk/>
            <pc:sldMk cId="1374730672" sldId="268"/>
            <ac:spMk id="3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36.655" v="78"/>
          <ac:spMkLst>
            <pc:docMk/>
            <pc:sldMk cId="1374730672" sldId="268"/>
            <ac:spMk id="3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40.876" v="80"/>
          <ac:spMkLst>
            <pc:docMk/>
            <pc:sldMk cId="1374730672" sldId="268"/>
            <ac:spMk id="3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45.441" v="82"/>
          <ac:spMkLst>
            <pc:docMk/>
            <pc:sldMk cId="1374730672" sldId="268"/>
            <ac:spMk id="3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49.555" v="85"/>
          <ac:spMkLst>
            <pc:docMk/>
            <pc:sldMk cId="1374730672" sldId="268"/>
            <ac:spMk id="39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52.586" v="88"/>
          <ac:spMkLst>
            <pc:docMk/>
            <pc:sldMk cId="1374730672" sldId="268"/>
            <ac:spMk id="40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56.137" v="91"/>
          <ac:spMkLst>
            <pc:docMk/>
            <pc:sldMk cId="1374730672" sldId="268"/>
            <ac:spMk id="41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59.095" v="94"/>
          <ac:spMkLst>
            <pc:docMk/>
            <pc:sldMk cId="1374730672" sldId="268"/>
            <ac:spMk id="4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03.980" v="96"/>
          <ac:spMkLst>
            <pc:docMk/>
            <pc:sldMk cId="1374730672" sldId="268"/>
            <ac:spMk id="4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08.512" v="98"/>
          <ac:spMkLst>
            <pc:docMk/>
            <pc:sldMk cId="1374730672" sldId="268"/>
            <ac:spMk id="4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12.689" v="100"/>
          <ac:spMkLst>
            <pc:docMk/>
            <pc:sldMk cId="1374730672" sldId="268"/>
            <ac:spMk id="4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17.832" v="102"/>
          <ac:spMkLst>
            <pc:docMk/>
            <pc:sldMk cId="1374730672" sldId="268"/>
            <ac:spMk id="4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7:25.833" v="74" actId="2711"/>
          <ac:spMkLst>
            <pc:docMk/>
            <pc:sldMk cId="1374730672" sldId="268"/>
            <ac:spMk id="47" creationId="{00000000-0000-0000-0000-000000000000}"/>
          </ac:spMkLst>
        </pc:spChg>
      </pc:sldChg>
      <pc:sldChg chg="modSp mod">
        <pc:chgData name="Danielle" userId="e2554c37-e717-43a0-ba79-1183ca921ccd" providerId="ADAL" clId="{2CBAFD4D-2A8D-4B22-8815-3CC9733EC015}" dt="2020-11-02T10:16:35.229" v="44" actId="1036"/>
        <pc:sldMkLst>
          <pc:docMk/>
          <pc:sldMk cId="753378757" sldId="269"/>
        </pc:sldMkLst>
        <pc:spChg chg="mod">
          <ac:chgData name="Danielle" userId="e2554c37-e717-43a0-ba79-1183ca921ccd" providerId="ADAL" clId="{2CBAFD4D-2A8D-4B22-8815-3CC9733EC015}" dt="2020-11-02T10:16:31.651" v="41"/>
          <ac:spMkLst>
            <pc:docMk/>
            <pc:sldMk cId="753378757" sldId="269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35.229" v="44" actId="1036"/>
          <ac:spMkLst>
            <pc:docMk/>
            <pc:sldMk cId="753378757" sldId="269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35.229" v="44" actId="1036"/>
          <ac:spMkLst>
            <pc:docMk/>
            <pc:sldMk cId="753378757" sldId="269"/>
            <ac:spMk id="5" creationId="{00000000-0000-0000-0000-000000000000}"/>
          </ac:spMkLst>
        </pc:spChg>
      </pc:sldChg>
      <pc:sldChg chg="modSp mod">
        <pc:chgData name="Danielle" userId="e2554c37-e717-43a0-ba79-1183ca921ccd" providerId="ADAL" clId="{2CBAFD4D-2A8D-4B22-8815-3CC9733EC015}" dt="2020-11-02T10:17:17.771" v="73"/>
        <pc:sldMkLst>
          <pc:docMk/>
          <pc:sldMk cId="2687064883" sldId="270"/>
        </pc:sldMkLst>
        <pc:spChg chg="mod">
          <ac:chgData name="Danielle" userId="e2554c37-e717-43a0-ba79-1183ca921ccd" providerId="ADAL" clId="{2CBAFD4D-2A8D-4B22-8815-3CC9733EC015}" dt="2020-11-02T10:17:17.771" v="73"/>
          <ac:spMkLst>
            <pc:docMk/>
            <pc:sldMk cId="2687064883" sldId="270"/>
            <ac:spMk id="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50.342" v="49" actId="2711"/>
          <ac:spMkLst>
            <pc:docMk/>
            <pc:sldMk cId="2687064883" sldId="270"/>
            <ac:spMk id="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6:50.342" v="49" actId="2711"/>
          <ac:spMkLst>
            <pc:docMk/>
            <pc:sldMk cId="2687064883" sldId="270"/>
            <ac:spMk id="7" creationId="{00000000-0000-0000-0000-000000000000}"/>
          </ac:spMkLst>
        </pc:spChg>
      </pc:sldChg>
      <pc:sldChg chg="modSp">
        <pc:chgData name="Danielle" userId="e2554c37-e717-43a0-ba79-1183ca921ccd" providerId="ADAL" clId="{2CBAFD4D-2A8D-4B22-8815-3CC9733EC015}" dt="2020-11-02T10:15:48.396" v="15" actId="2711"/>
        <pc:sldMkLst>
          <pc:docMk/>
          <pc:sldMk cId="1959415033" sldId="271"/>
        </pc:sldMkLst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2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2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29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30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8.396" v="15" actId="2711"/>
          <ac:spMkLst>
            <pc:docMk/>
            <pc:sldMk cId="1959415033" sldId="271"/>
            <ac:spMk id="33" creationId="{00000000-0000-0000-0000-000000000000}"/>
          </ac:spMkLst>
        </pc:spChg>
      </pc:sldChg>
      <pc:sldChg chg="modSp mod">
        <pc:chgData name="Danielle" userId="e2554c37-e717-43a0-ba79-1183ca921ccd" providerId="ADAL" clId="{2CBAFD4D-2A8D-4B22-8815-3CC9733EC015}" dt="2020-11-02T10:20:02.803" v="152" actId="1038"/>
        <pc:sldMkLst>
          <pc:docMk/>
          <pc:sldMk cId="1726842626" sldId="272"/>
        </pc:sldMkLst>
        <pc:spChg chg="mod">
          <ac:chgData name="Danielle" userId="e2554c37-e717-43a0-ba79-1183ca921ccd" providerId="ADAL" clId="{2CBAFD4D-2A8D-4B22-8815-3CC9733EC015}" dt="2020-11-02T10:19:55.584" v="148"/>
          <ac:spMkLst>
            <pc:docMk/>
            <pc:sldMk cId="1726842626" sldId="272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36.958" v="106" actId="2711"/>
          <ac:spMkLst>
            <pc:docMk/>
            <pc:sldMk cId="1726842626" sldId="272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20:02.803" v="152" actId="1038"/>
          <ac:spMkLst>
            <pc:docMk/>
            <pc:sldMk cId="1726842626" sldId="272"/>
            <ac:spMk id="4" creationId="{00000000-0000-0000-0000-000000000000}"/>
          </ac:spMkLst>
        </pc:spChg>
      </pc:sldChg>
      <pc:sldChg chg="modSp">
        <pc:chgData name="Danielle" userId="e2554c37-e717-43a0-ba79-1183ca921ccd" providerId="ADAL" clId="{2CBAFD4D-2A8D-4B22-8815-3CC9733EC015}" dt="2020-11-02T10:18:26.357" v="103" actId="2711"/>
        <pc:sldMkLst>
          <pc:docMk/>
          <pc:sldMk cId="1249885332" sldId="273"/>
        </pc:sldMkLst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5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8:26.357" v="103" actId="2711"/>
          <ac:spMkLst>
            <pc:docMk/>
            <pc:sldMk cId="1249885332" sldId="273"/>
            <ac:spMk id="8" creationId="{00000000-0000-0000-0000-000000000000}"/>
          </ac:spMkLst>
        </pc:spChg>
      </pc:sldChg>
      <pc:sldChg chg="modSp">
        <pc:chgData name="Danielle" userId="e2554c37-e717-43a0-ba79-1183ca921ccd" providerId="ADAL" clId="{2CBAFD4D-2A8D-4B22-8815-3CC9733EC015}" dt="2020-11-02T10:15:42.914" v="14" actId="2711"/>
        <pc:sldMkLst>
          <pc:docMk/>
          <pc:sldMk cId="3798547814" sldId="275"/>
        </pc:sldMkLst>
        <pc:spChg chg="mod">
          <ac:chgData name="Danielle" userId="e2554c37-e717-43a0-ba79-1183ca921ccd" providerId="ADAL" clId="{2CBAFD4D-2A8D-4B22-8815-3CC9733EC015}" dt="2020-11-02T10:15:42.914" v="14" actId="2711"/>
          <ac:spMkLst>
            <pc:docMk/>
            <pc:sldMk cId="3798547814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2.914" v="14" actId="2711"/>
          <ac:spMkLst>
            <pc:docMk/>
            <pc:sldMk cId="3798547814" sldId="275"/>
            <ac:spMk id="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2.914" v="14" actId="2711"/>
          <ac:spMkLst>
            <pc:docMk/>
            <pc:sldMk cId="3798547814" sldId="275"/>
            <ac:spMk id="33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42.914" v="14" actId="2711"/>
          <ac:spMkLst>
            <pc:docMk/>
            <pc:sldMk cId="3798547814" sldId="275"/>
            <ac:spMk id="34" creationId="{00000000-0000-0000-0000-000000000000}"/>
          </ac:spMkLst>
        </pc:spChg>
      </pc:sldChg>
      <pc:sldMasterChg chg="modSp modSldLayout">
        <pc:chgData name="Danielle" userId="e2554c37-e717-43a0-ba79-1183ca921ccd" providerId="ADAL" clId="{2CBAFD4D-2A8D-4B22-8815-3CC9733EC015}" dt="2020-11-02T10:15:15.694" v="11" actId="2711"/>
        <pc:sldMasterMkLst>
          <pc:docMk/>
          <pc:sldMasterMk cId="899172020" sldId="2147483674"/>
        </pc:sldMasterMkLst>
        <pc:spChg chg="mod">
          <ac:chgData name="Danielle" userId="e2554c37-e717-43a0-ba79-1183ca921ccd" providerId="ADAL" clId="{2CBAFD4D-2A8D-4B22-8815-3CC9733EC015}" dt="2020-11-02T10:15:11.175" v="10" actId="2711"/>
          <ac:spMkLst>
            <pc:docMk/>
            <pc:sldMasterMk cId="899172020" sldId="2147483674"/>
            <ac:spMk id="1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5:11.175" v="10" actId="2711"/>
          <ac:spMkLst>
            <pc:docMk/>
            <pc:sldMasterMk cId="899172020" sldId="2147483674"/>
            <ac:spMk id="19" creationId="{00000000-0000-0000-0000-000000000000}"/>
          </ac:spMkLst>
        </pc:spChg>
        <pc:picChg chg="mod">
          <ac:chgData name="Danielle" userId="e2554c37-e717-43a0-ba79-1183ca921ccd" providerId="ADAL" clId="{2CBAFD4D-2A8D-4B22-8815-3CC9733EC015}" dt="2020-11-02T10:15:11.175" v="10" actId="2711"/>
          <ac:picMkLst>
            <pc:docMk/>
            <pc:sldMasterMk cId="899172020" sldId="2147483674"/>
            <ac:picMk id="14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5:11.175" v="10" actId="2711"/>
          <ac:picMkLst>
            <pc:docMk/>
            <pc:sldMasterMk cId="899172020" sldId="2147483674"/>
            <ac:picMk id="15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5:11.175" v="10" actId="2711"/>
          <ac:picMkLst>
            <pc:docMk/>
            <pc:sldMasterMk cId="899172020" sldId="2147483674"/>
            <ac:picMk id="16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5:11.175" v="10" actId="2711"/>
          <ac:picMkLst>
            <pc:docMk/>
            <pc:sldMasterMk cId="899172020" sldId="2147483674"/>
            <ac:picMk id="17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5:11.175" v="10" actId="2711"/>
          <ac:picMkLst>
            <pc:docMk/>
            <pc:sldMasterMk cId="899172020" sldId="2147483674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CBAFD4D-2A8D-4B22-8815-3CC9733EC015}" dt="2020-11-02T10:15:15.694" v="11" actId="2711"/>
          <pc:sldLayoutMkLst>
            <pc:docMk/>
            <pc:sldMasterMk cId="899172020" sldId="2147483674"/>
            <pc:sldLayoutMk cId="648362826" sldId="2147483676"/>
          </pc:sldLayoutMkLst>
          <pc:spChg chg="mod">
            <ac:chgData name="Danielle" userId="e2554c37-e717-43a0-ba79-1183ca921ccd" providerId="ADAL" clId="{2CBAFD4D-2A8D-4B22-8815-3CC9733EC015}" dt="2020-11-02T10:15:15.694" v="11" actId="2711"/>
            <ac:spMkLst>
              <pc:docMk/>
              <pc:sldMasterMk cId="899172020" sldId="2147483674"/>
              <pc:sldLayoutMk cId="648362826" sldId="2147483676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2CBAFD4D-2A8D-4B22-8815-3CC9733EC015}" dt="2020-11-02T10:15:05.774" v="9" actId="478"/>
        <pc:sldMasterMkLst>
          <pc:docMk/>
          <pc:sldMasterMk cId="1446428328" sldId="2147483677"/>
        </pc:sldMasterMkLst>
        <pc:spChg chg="mod">
          <ac:chgData name="Danielle" userId="e2554c37-e717-43a0-ba79-1183ca921ccd" providerId="ADAL" clId="{2CBAFD4D-2A8D-4B22-8815-3CC9733EC015}" dt="2020-11-02T10:14:38.816" v="0" actId="2711"/>
          <ac:spMkLst>
            <pc:docMk/>
            <pc:sldMasterMk cId="1446428328" sldId="2147483677"/>
            <ac:spMk id="14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4:38.816" v="0" actId="2711"/>
          <ac:spMkLst>
            <pc:docMk/>
            <pc:sldMasterMk cId="1446428328" sldId="2147483677"/>
            <ac:spMk id="16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4:38.816" v="0" actId="2711"/>
          <ac:spMkLst>
            <pc:docMk/>
            <pc:sldMasterMk cId="1446428328" sldId="2147483677"/>
            <ac:spMk id="17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4:38.816" v="0" actId="2711"/>
          <ac:spMkLst>
            <pc:docMk/>
            <pc:sldMasterMk cId="1446428328" sldId="2147483677"/>
            <ac:spMk id="18" creationId="{00000000-0000-0000-0000-000000000000}"/>
          </ac:spMkLst>
        </pc:spChg>
        <pc:spChg chg="mod">
          <ac:chgData name="Danielle" userId="e2554c37-e717-43a0-ba79-1183ca921ccd" providerId="ADAL" clId="{2CBAFD4D-2A8D-4B22-8815-3CC9733EC015}" dt="2020-11-02T10:14:38.816" v="0" actId="2711"/>
          <ac:spMkLst>
            <pc:docMk/>
            <pc:sldMasterMk cId="1446428328" sldId="2147483677"/>
            <ac:spMk id="19" creationId="{00000000-0000-0000-0000-000000000000}"/>
          </ac:spMkLst>
        </pc:sp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13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29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31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32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33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34" creationId="{00000000-0000-0000-0000-000000000000}"/>
          </ac:picMkLst>
        </pc:picChg>
        <pc:picChg chg="mod">
          <ac:chgData name="Danielle" userId="e2554c37-e717-43a0-ba79-1183ca921ccd" providerId="ADAL" clId="{2CBAFD4D-2A8D-4B22-8815-3CC9733EC015}" dt="2020-11-02T10:14:38.816" v="0" actId="2711"/>
          <ac:picMkLst>
            <pc:docMk/>
            <pc:sldMasterMk cId="1446428328" sldId="2147483677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2CBAFD4D-2A8D-4B22-8815-3CC9733EC015}" dt="2020-11-02T10:14:44.019" v="1" actId="2711"/>
          <pc:sldLayoutMkLst>
            <pc:docMk/>
            <pc:sldMasterMk cId="1446428328" sldId="2147483677"/>
            <pc:sldLayoutMk cId="1946506874" sldId="2147483679"/>
          </pc:sldLayoutMkLst>
          <pc:spChg chg="mod">
            <ac:chgData name="Danielle" userId="e2554c37-e717-43a0-ba79-1183ca921ccd" providerId="ADAL" clId="{2CBAFD4D-2A8D-4B22-8815-3CC9733EC015}" dt="2020-11-02T10:14:44.019" v="1" actId="2711"/>
            <ac:spMkLst>
              <pc:docMk/>
              <pc:sldMasterMk cId="1446428328" sldId="2147483677"/>
              <pc:sldLayoutMk cId="1946506874" sldId="2147483679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2CBAFD4D-2A8D-4B22-8815-3CC9733EC015}" dt="2020-11-02T10:14:57.595" v="5" actId="1035"/>
          <pc:sldLayoutMkLst>
            <pc:docMk/>
            <pc:sldMasterMk cId="1446428328" sldId="2147483677"/>
            <pc:sldLayoutMk cId="109927743" sldId="2147483680"/>
          </pc:sldLayoutMkLst>
          <pc:spChg chg="mod">
            <ac:chgData name="Danielle" userId="e2554c37-e717-43a0-ba79-1183ca921ccd" providerId="ADAL" clId="{2CBAFD4D-2A8D-4B22-8815-3CC9733EC015}" dt="2020-11-02T10:14:52.825" v="3" actId="13822"/>
            <ac:spMkLst>
              <pc:docMk/>
              <pc:sldMasterMk cId="1446428328" sldId="2147483677"/>
              <pc:sldLayoutMk cId="109927743" sldId="2147483680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BAFD4D-2A8D-4B22-8815-3CC9733EC015}" dt="2020-11-02T10:14:52.825" v="3" actId="13822"/>
            <ac:spMkLst>
              <pc:docMk/>
              <pc:sldMasterMk cId="1446428328" sldId="2147483677"/>
              <pc:sldLayoutMk cId="109927743" sldId="2147483680"/>
              <ac:spMk id="8" creationId="{00000000-0000-0000-0000-000000000000}"/>
            </ac:spMkLst>
          </pc:spChg>
          <pc:spChg chg="mod">
            <ac:chgData name="Danielle" userId="e2554c37-e717-43a0-ba79-1183ca921ccd" providerId="ADAL" clId="{2CBAFD4D-2A8D-4B22-8815-3CC9733EC015}" dt="2020-11-02T10:14:57.595" v="5" actId="1035"/>
            <ac:spMkLst>
              <pc:docMk/>
              <pc:sldMasterMk cId="1446428328" sldId="2147483677"/>
              <pc:sldLayoutMk cId="109927743" sldId="2147483680"/>
              <ac:spMk id="9" creationId="{00000000-0000-0000-0000-000000000000}"/>
            </ac:spMkLst>
          </pc:spChg>
          <pc:spChg chg="mod">
            <ac:chgData name="Danielle" userId="e2554c37-e717-43a0-ba79-1183ca921ccd" providerId="ADAL" clId="{2CBAFD4D-2A8D-4B22-8815-3CC9733EC015}" dt="2020-11-02T10:14:52.825" v="3" actId="13822"/>
            <ac:spMkLst>
              <pc:docMk/>
              <pc:sldMasterMk cId="1446428328" sldId="2147483677"/>
              <pc:sldLayoutMk cId="109927743" sldId="2147483680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CBAFD4D-2A8D-4B22-8815-3CC9733EC015}" dt="2020-11-02T10:14:52.825" v="3" actId="13822"/>
            <ac:cxnSpMkLst>
              <pc:docMk/>
              <pc:sldMasterMk cId="1446428328" sldId="2147483677"/>
              <pc:sldLayoutMk cId="109927743" sldId="2147483680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CBAFD4D-2A8D-4B22-8815-3CC9733EC015}" dt="2020-11-02T10:14:52.825" v="3" actId="13822"/>
            <ac:cxnSpMkLst>
              <pc:docMk/>
              <pc:sldMasterMk cId="1446428328" sldId="2147483677"/>
              <pc:sldLayoutMk cId="109927743" sldId="2147483680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CBAFD4D-2A8D-4B22-8815-3CC9733EC015}" dt="2020-11-02T10:14:52.825" v="3" actId="13822"/>
            <ac:cxnSpMkLst>
              <pc:docMk/>
              <pc:sldMasterMk cId="1446428328" sldId="2147483677"/>
              <pc:sldLayoutMk cId="109927743" sldId="2147483680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CBAFD4D-2A8D-4B22-8815-3CC9733EC015}" dt="2020-11-02T10:14:52.825" v="3" actId="13822"/>
            <ac:cxnSpMkLst>
              <pc:docMk/>
              <pc:sldMasterMk cId="1446428328" sldId="2147483677"/>
              <pc:sldLayoutMk cId="109927743" sldId="2147483680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CBAFD4D-2A8D-4B22-8815-3CC9733EC015}" dt="2020-11-02T10:14:52.825" v="3" actId="13822"/>
            <ac:cxnSpMkLst>
              <pc:docMk/>
              <pc:sldMasterMk cId="1446428328" sldId="2147483677"/>
              <pc:sldLayoutMk cId="109927743" sldId="2147483680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CBAFD4D-2A8D-4B22-8815-3CC9733EC015}" dt="2020-11-02T10:15:02.875" v="8" actId="1036"/>
          <pc:sldLayoutMkLst>
            <pc:docMk/>
            <pc:sldMasterMk cId="1446428328" sldId="2147483677"/>
            <pc:sldLayoutMk cId="113532741" sldId="2147483681"/>
          </pc:sldLayoutMkLst>
          <pc:spChg chg="mod">
            <ac:chgData name="Danielle" userId="e2554c37-e717-43a0-ba79-1183ca921ccd" providerId="ADAL" clId="{2CBAFD4D-2A8D-4B22-8815-3CC9733EC015}" dt="2020-11-02T10:15:02.875" v="8" actId="1036"/>
            <ac:spMkLst>
              <pc:docMk/>
              <pc:sldMasterMk cId="1446428328" sldId="2147483677"/>
              <pc:sldLayoutMk cId="113532741" sldId="2147483681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BAFD4D-2A8D-4B22-8815-3CC9733EC015}" dt="2020-11-02T10:15:02.875" v="8" actId="1036"/>
            <ac:spMkLst>
              <pc:docMk/>
              <pc:sldMasterMk cId="1446428328" sldId="2147483677"/>
              <pc:sldLayoutMk cId="113532741" sldId="2147483681"/>
              <ac:spMk id="3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2CBAFD4D-2A8D-4B22-8815-3CC9733EC015}" dt="2020-11-02T10:15:05.774" v="9" actId="478"/>
          <pc:sldLayoutMkLst>
            <pc:docMk/>
            <pc:sldMasterMk cId="1446428328" sldId="2147483677"/>
            <pc:sldLayoutMk cId="887747001" sldId="2147483682"/>
          </pc:sldLayoutMkLst>
          <pc:spChg chg="del">
            <ac:chgData name="Danielle" userId="e2554c37-e717-43a0-ba79-1183ca921ccd" providerId="ADAL" clId="{2CBAFD4D-2A8D-4B22-8815-3CC9733EC015}" dt="2020-11-02T10:15:05.774" v="9" actId="478"/>
            <ac:spMkLst>
              <pc:docMk/>
              <pc:sldMasterMk cId="1446428328" sldId="2147483677"/>
              <pc:sldLayoutMk cId="887747001" sldId="2147483682"/>
              <ac:spMk id="2" creationId="{00000000-0000-0000-0000-000000000000}"/>
            </ac:spMkLst>
          </pc:spChg>
          <pc:spChg chg="del">
            <ac:chgData name="Danielle" userId="e2554c37-e717-43a0-ba79-1183ca921ccd" providerId="ADAL" clId="{2CBAFD4D-2A8D-4B22-8815-3CC9733EC015}" dt="2020-11-02T10:15:05.774" v="9" actId="478"/>
            <ac:spMkLst>
              <pc:docMk/>
              <pc:sldMasterMk cId="1446428328" sldId="2147483677"/>
              <pc:sldLayoutMk cId="887747001" sldId="2147483682"/>
              <ac:spMk id="3" creationId="{00000000-0000-0000-0000-000000000000}"/>
            </ac:spMkLst>
          </pc:spChg>
          <pc:spChg chg="del">
            <ac:chgData name="Danielle" userId="e2554c37-e717-43a0-ba79-1183ca921ccd" providerId="ADAL" clId="{2CBAFD4D-2A8D-4B22-8815-3CC9733EC015}" dt="2020-11-02T10:15:05.774" v="9" actId="478"/>
            <ac:spMkLst>
              <pc:docMk/>
              <pc:sldMasterMk cId="1446428328" sldId="2147483677"/>
              <pc:sldLayoutMk cId="887747001" sldId="2147483682"/>
              <ac:spMk id="4" creationId="{00000000-0000-0000-0000-000000000000}"/>
            </ac:spMkLst>
          </pc:spChg>
          <pc:spChg chg="del">
            <ac:chgData name="Danielle" userId="e2554c37-e717-43a0-ba79-1183ca921ccd" providerId="ADAL" clId="{2CBAFD4D-2A8D-4B22-8815-3CC9733EC015}" dt="2020-11-02T10:15:05.774" v="9" actId="478"/>
            <ac:spMkLst>
              <pc:docMk/>
              <pc:sldMasterMk cId="1446428328" sldId="2147483677"/>
              <pc:sldLayoutMk cId="887747001" sldId="2147483682"/>
              <ac:spMk id="5" creationId="{00000000-0000-0000-0000-000000000000}"/>
            </ac:spMkLst>
          </pc:spChg>
          <pc:spChg chg="del">
            <ac:chgData name="Danielle" userId="e2554c37-e717-43a0-ba79-1183ca921ccd" providerId="ADAL" clId="{2CBAFD4D-2A8D-4B22-8815-3CC9733EC015}" dt="2020-11-02T10:15:05.774" v="9" actId="478"/>
            <ac:spMkLst>
              <pc:docMk/>
              <pc:sldMasterMk cId="1446428328" sldId="2147483677"/>
              <pc:sldLayoutMk cId="887747001" sldId="2147483682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1479E-F229-48F7-819F-7ADDF065FAE4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1F4C1-EF76-42D9-BB31-499CA92159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90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128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6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7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4650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479199" y="1412779"/>
              <a:ext cx="2111960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92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74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02 November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Inequalities</a:t>
            </a:r>
          </a:p>
        </p:txBody>
      </p:sp>
    </p:spTree>
    <p:extLst>
      <p:ext uri="{BB962C8B-B14F-4D97-AF65-F5344CB8AC3E}">
        <p14:creationId xmlns:p14="http://schemas.microsoft.com/office/powerpoint/2010/main" val="89917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Monday, 02 November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8655" y="5965829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Inequality, number line, greater than, less than, equal to, compare, negative, positive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use inequality symbols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to compare numbers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write numbers that satisfy given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inequalities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show inequalities on number lines.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Introduction to Inequalities</a:t>
            </a:r>
          </a:p>
        </p:txBody>
      </p:sp>
    </p:spTree>
    <p:extLst>
      <p:ext uri="{BB962C8B-B14F-4D97-AF65-F5344CB8AC3E}">
        <p14:creationId xmlns:p14="http://schemas.microsoft.com/office/powerpoint/2010/main" val="144642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23728" y="1199897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Choose the biggest number in each pair of numbers below.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83768" y="318152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7   and  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3768" y="391733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6   and  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3768" y="465313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-2   and   -1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4128" y="3181524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-1   and  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24128" y="391733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5   and   -6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24128" y="465313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0   and   -4</a:t>
            </a:r>
          </a:p>
        </p:txBody>
      </p:sp>
      <p:sp>
        <p:nvSpPr>
          <p:cNvPr id="3" name="Oval 2"/>
          <p:cNvSpPr/>
          <p:nvPr/>
        </p:nvSpPr>
        <p:spPr>
          <a:xfrm>
            <a:off x="2627784" y="3041863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536042" y="3037902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627784" y="3777669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5736622" y="3777669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55976" y="4513476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736622" y="4513476"/>
            <a:ext cx="86409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8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3728" y="2056780"/>
                <a:ext cx="3528392" cy="230832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5&lt;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&lt;10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11&lt;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&lt;16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−5&lt;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3≤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≤7</m:t>
                    </m:r>
                  </m:oMath>
                </a14:m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12≤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≤19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−2≤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056780"/>
                <a:ext cx="3528392" cy="2308324"/>
              </a:xfrm>
              <a:prstGeom prst="rect">
                <a:avLst/>
              </a:prstGeom>
              <a:blipFill>
                <a:blip r:embed="rId2"/>
                <a:stretch>
                  <a:fillRect l="-2245" t="-792" b="-4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123728" y="1124744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 w="9000" cmpd="sng">
                  <a:noFill/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Write five possible whole numbers which x can be for each inequality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4045" y="2056780"/>
            <a:ext cx="41184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6, 7, 8, 9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12, 13, 14, 15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-4, -3, -2, -1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3, 4, 5, 6, 7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12, 13, 14, 15, 16, 17, 18, 19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 -1, 0, 1, 2, 3</a:t>
            </a:r>
          </a:p>
        </p:txBody>
      </p:sp>
    </p:spTree>
    <p:extLst>
      <p:ext uri="{BB962C8B-B14F-4D97-AF65-F5344CB8AC3E}">
        <p14:creationId xmlns:p14="http://schemas.microsoft.com/office/powerpoint/2010/main" val="172684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66189" y="1946991"/>
            <a:ext cx="4025899" cy="431800"/>
            <a:chOff x="2483768" y="1988840"/>
            <a:chExt cx="4026893" cy="432048"/>
          </a:xfrm>
        </p:grpSpPr>
        <p:sp>
          <p:nvSpPr>
            <p:cNvPr id="23" name="Oval 22"/>
            <p:cNvSpPr/>
            <p:nvPr/>
          </p:nvSpPr>
          <p:spPr>
            <a:xfrm>
              <a:off x="2483768" y="1988840"/>
              <a:ext cx="477955" cy="43204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961723" y="2204864"/>
              <a:ext cx="3548938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076773" y="2907864"/>
            <a:ext cx="4108454" cy="431800"/>
            <a:chOff x="2525712" y="2996952"/>
            <a:chExt cx="4107706" cy="432048"/>
          </a:xfrm>
        </p:grpSpPr>
        <p:sp>
          <p:nvSpPr>
            <p:cNvPr id="21" name="Oval 20"/>
            <p:cNvSpPr/>
            <p:nvPr/>
          </p:nvSpPr>
          <p:spPr>
            <a:xfrm>
              <a:off x="6155667" y="2996952"/>
              <a:ext cx="477751" cy="43204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2525712" y="3224094"/>
              <a:ext cx="4014060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55776" y="3838267"/>
            <a:ext cx="4027483" cy="431800"/>
            <a:chOff x="2561331" y="4077072"/>
            <a:chExt cx="4026893" cy="432048"/>
          </a:xfrm>
        </p:grpSpPr>
        <p:sp>
          <p:nvSpPr>
            <p:cNvPr id="19" name="Oval 18"/>
            <p:cNvSpPr/>
            <p:nvPr/>
          </p:nvSpPr>
          <p:spPr>
            <a:xfrm>
              <a:off x="2561331" y="4077072"/>
              <a:ext cx="477767" cy="432048"/>
            </a:xfrm>
            <a:prstGeom prst="ellipse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039098" y="4293096"/>
              <a:ext cx="3549126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125613" y="4725392"/>
            <a:ext cx="4092575" cy="431800"/>
            <a:chOff x="2542128" y="5157192"/>
            <a:chExt cx="4091290" cy="432048"/>
          </a:xfrm>
        </p:grpSpPr>
        <p:sp>
          <p:nvSpPr>
            <p:cNvPr id="17" name="Oval 16"/>
            <p:cNvSpPr/>
            <p:nvPr/>
          </p:nvSpPr>
          <p:spPr>
            <a:xfrm>
              <a:off x="6155730" y="5157192"/>
              <a:ext cx="477688" cy="432048"/>
            </a:xfrm>
            <a:prstGeom prst="ellipse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>
              <a:off x="2542128" y="5373216"/>
              <a:ext cx="3648516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2569358" y="2380817"/>
                <a:ext cx="6662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358" y="2380817"/>
                <a:ext cx="666272" cy="400110"/>
              </a:xfrm>
              <a:prstGeom prst="rect">
                <a:avLst/>
              </a:prstGeom>
              <a:blipFill>
                <a:blip r:embed="rId2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3458663" y="2380818"/>
                <a:ext cx="33166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greater than or equal to</a:t>
                </a: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663" y="2380818"/>
                <a:ext cx="3316677" cy="400110"/>
              </a:xfrm>
              <a:prstGeom prst="rect">
                <a:avLst/>
              </a:prstGeom>
              <a:blipFill>
                <a:blip r:embed="rId3"/>
                <a:stretch>
                  <a:fillRect t="-7692" r="-1103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3608845" y="3316921"/>
                <a:ext cx="6662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845" y="3316921"/>
                <a:ext cx="666272" cy="400110"/>
              </a:xfrm>
              <a:prstGeom prst="rect">
                <a:avLst/>
              </a:prstGeom>
              <a:blipFill>
                <a:blip r:embed="rId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4602790" y="3316922"/>
                <a:ext cx="29624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less than or equal to</a:t>
                </a: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790" y="3316922"/>
                <a:ext cx="2962414" cy="400110"/>
              </a:xfrm>
              <a:prstGeom prst="rect">
                <a:avLst/>
              </a:prstGeom>
              <a:blipFill>
                <a:blip r:embed="rId5"/>
                <a:stretch>
                  <a:fillRect t="-6061" r="-1235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2502233" y="4253025"/>
                <a:ext cx="6662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33" y="4253025"/>
                <a:ext cx="666272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391538" y="4253026"/>
                <a:ext cx="20358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greater than</a:t>
                </a: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538" y="4253026"/>
                <a:ext cx="2035878" cy="400110"/>
              </a:xfrm>
              <a:prstGeom prst="rect">
                <a:avLst/>
              </a:prstGeom>
              <a:blipFill>
                <a:blip r:embed="rId7"/>
                <a:stretch>
                  <a:fillRect t="-7692" r="-2096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5194863" y="5085183"/>
                <a:ext cx="6662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000" b="1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</m:oMath>
                  </m:oMathPara>
                </a14:m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863" y="5085183"/>
                <a:ext cx="666272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6084168" y="5085184"/>
                <a:ext cx="168161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less than</a:t>
                </a:r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085184"/>
                <a:ext cx="1681614" cy="400110"/>
              </a:xfrm>
              <a:prstGeom prst="rect">
                <a:avLst/>
              </a:prstGeom>
              <a:blipFill>
                <a:blip r:embed="rId9"/>
                <a:stretch>
                  <a:fillRect t="-6061" r="-2899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3A4D266-DBE6-4841-8436-E77663224C65}"/>
              </a:ext>
            </a:extLst>
          </p:cNvPr>
          <p:cNvSpPr txBox="1"/>
          <p:nvPr/>
        </p:nvSpPr>
        <p:spPr>
          <a:xfrm>
            <a:off x="2123728" y="112474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We can plot inequalities on number lines…</a:t>
            </a:r>
          </a:p>
        </p:txBody>
      </p:sp>
    </p:spTree>
    <p:extLst>
      <p:ext uri="{BB962C8B-B14F-4D97-AF65-F5344CB8AC3E}">
        <p14:creationId xmlns:p14="http://schemas.microsoft.com/office/powerpoint/2010/main" val="400239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004048" y="1484784"/>
                <a:ext cx="10141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484784"/>
                <a:ext cx="1014124" cy="461665"/>
              </a:xfrm>
              <a:prstGeom prst="rect">
                <a:avLst/>
              </a:prstGeom>
              <a:blipFill>
                <a:blip r:embed="rId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20888"/>
            <a:ext cx="5606008" cy="5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Oval 40"/>
          <p:cNvSpPr/>
          <p:nvPr/>
        </p:nvSpPr>
        <p:spPr bwMode="auto">
          <a:xfrm>
            <a:off x="6654924" y="2204864"/>
            <a:ext cx="216024" cy="216024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43" name="Straight Arrow Connector 42"/>
          <p:cNvCxnSpPr>
            <a:stCxn id="41" idx="6"/>
          </p:cNvCxnSpPr>
          <p:nvPr/>
        </p:nvCxnSpPr>
        <p:spPr bwMode="auto">
          <a:xfrm>
            <a:off x="6870948" y="2312876"/>
            <a:ext cx="1296144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Oval 10"/>
          <p:cNvSpPr/>
          <p:nvPr/>
        </p:nvSpPr>
        <p:spPr bwMode="auto">
          <a:xfrm>
            <a:off x="7114560" y="4213278"/>
            <a:ext cx="216024" cy="216024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771800" y="4321290"/>
            <a:ext cx="4342761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981696" y="3413658"/>
                <a:ext cx="11840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&lt;10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696" y="3413658"/>
                <a:ext cx="118404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504860"/>
            <a:ext cx="5656590" cy="57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65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1" grpId="0" animBg="1"/>
      <p:bldP spid="11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/>
          <p:cNvSpPr/>
          <p:nvPr/>
        </p:nvSpPr>
        <p:spPr bwMode="auto">
          <a:xfrm>
            <a:off x="4861679" y="2200117"/>
            <a:ext cx="216024" cy="216024"/>
          </a:xfrm>
          <a:prstGeom prst="ellipse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H="1">
            <a:off x="2627785" y="2309326"/>
            <a:ext cx="2326936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5656590" cy="57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5029519" y="1466036"/>
                <a:ext cx="99809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519" y="1466036"/>
                <a:ext cx="998094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 bwMode="auto">
          <a:xfrm>
            <a:off x="6126296" y="4217538"/>
            <a:ext cx="216024" cy="216024"/>
          </a:xfrm>
          <a:prstGeom prst="ellipse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509120"/>
            <a:ext cx="5656590" cy="572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4671185" y="3482260"/>
                <a:ext cx="15697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2&lt;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≤8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185" y="3482260"/>
                <a:ext cx="1569789" cy="461665"/>
              </a:xfrm>
              <a:prstGeom prst="rect">
                <a:avLst/>
              </a:prstGeom>
              <a:blipFill>
                <a:blip r:embed="rId4"/>
                <a:stretch>
                  <a:fillRect l="-3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 bwMode="auto">
          <a:xfrm>
            <a:off x="3636720" y="4201312"/>
            <a:ext cx="216024" cy="216024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3" name="Straight Connector 2"/>
          <p:cNvCxnSpPr>
            <a:stCxn id="19" idx="6"/>
            <a:endCxn id="15" idx="2"/>
          </p:cNvCxnSpPr>
          <p:nvPr/>
        </p:nvCxnSpPr>
        <p:spPr>
          <a:xfrm>
            <a:off x="3852744" y="4309324"/>
            <a:ext cx="2273552" cy="16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93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4" grpId="0"/>
      <p:bldP spid="15" grpId="0" animBg="1"/>
      <p:bldP spid="18" grpId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213285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Complete the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Tarsia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jigsaw, matching the inequalities to those displayed on the number lines.</a:t>
            </a:r>
          </a:p>
        </p:txBody>
      </p:sp>
    </p:spTree>
    <p:extLst>
      <p:ext uri="{BB962C8B-B14F-4D97-AF65-F5344CB8AC3E}">
        <p14:creationId xmlns:p14="http://schemas.microsoft.com/office/powerpoint/2010/main" val="293568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9008" t="19485" r="38931" b="16531"/>
          <a:stretch/>
        </p:blipFill>
        <p:spPr>
          <a:xfrm>
            <a:off x="1403648" y="1196752"/>
            <a:ext cx="6408712" cy="5481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93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330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2123728" y="119989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What does equal mean?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1844824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Exactly the same value!</a:t>
            </a: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Complete the equations below by filling in the gaps – make sure both sides are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42626" y="3356992"/>
            <a:ext cx="6470041" cy="1685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 + 6 = ___ + 8		7 + ___ = 8 + 5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___ + 3 = 10 + 2		5 + 7 = ___ + 6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___ + 11 = 16 + 9		32 + 13 = 26 + ___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19872" y="33699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96239" y="336998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19775" y="40033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172303" y="40033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34014" y="455732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22646" y="455329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31733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2123728" y="119989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What is an inequality?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3788" y="206084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Inequality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59108" y="2060847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GB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3429000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Not equal to</a:t>
            </a:r>
          </a:p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Greater than</a:t>
            </a:r>
          </a:p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Less than</a:t>
            </a:r>
          </a:p>
        </p:txBody>
      </p:sp>
    </p:spTree>
    <p:extLst>
      <p:ext uri="{BB962C8B-B14F-4D97-AF65-F5344CB8AC3E}">
        <p14:creationId xmlns:p14="http://schemas.microsoft.com/office/powerpoint/2010/main" val="379854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842644" y="2852935"/>
            <a:ext cx="481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≥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07904" y="2852936"/>
            <a:ext cx="39260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greater than or equal to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829819" y="2148797"/>
            <a:ext cx="494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&gt;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07904" y="2148797"/>
            <a:ext cx="2125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greater than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23728" y="119989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Inequality Symbols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03951" y="3854190"/>
            <a:ext cx="5408306" cy="12003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6 is greater than 3</a:t>
            </a:r>
          </a:p>
          <a:p>
            <a:pPr algn="ctr"/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&gt; 3</a:t>
            </a:r>
          </a:p>
        </p:txBody>
      </p:sp>
    </p:spTree>
    <p:extLst>
      <p:ext uri="{BB962C8B-B14F-4D97-AF65-F5344CB8AC3E}">
        <p14:creationId xmlns:p14="http://schemas.microsoft.com/office/powerpoint/2010/main" val="195941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32571" y="2128788"/>
                <a:ext cx="3528392" cy="230832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&gt;2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&gt;11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&gt;−3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≥12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≥18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≥3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571" y="2128788"/>
                <a:ext cx="3528392" cy="2308324"/>
              </a:xfrm>
              <a:prstGeom prst="rect">
                <a:avLst/>
              </a:prstGeom>
              <a:blipFill>
                <a:blip r:embed="rId2"/>
                <a:stretch>
                  <a:fillRect l="-2418" t="-792" b="-4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3728" y="1124744"/>
                <a:ext cx="676875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Write five possible whole numbers which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can be for each inequality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830997"/>
              </a:xfrm>
              <a:prstGeom prst="rect">
                <a:avLst/>
              </a:prstGeom>
              <a:blipFill>
                <a:blip r:embed="rId3"/>
                <a:stretch>
                  <a:fillRect l="-1350"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046005" y="2128788"/>
            <a:ext cx="29241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 4, 5, 6, 7…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13, 14, 15, 16…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 -1, 0, 1, 2…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13, 14, 15, 16…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18, 19, 20, 21, 22…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 4, 5, 6, 7…</a:t>
            </a:r>
          </a:p>
        </p:txBody>
      </p:sp>
    </p:spTree>
    <p:extLst>
      <p:ext uri="{BB962C8B-B14F-4D97-AF65-F5344CB8AC3E}">
        <p14:creationId xmlns:p14="http://schemas.microsoft.com/office/powerpoint/2010/main" val="75337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014038" y="2956825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79912" y="2956825"/>
            <a:ext cx="3424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less than or equal to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01826" y="2204865"/>
            <a:ext cx="494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&lt;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79912" y="2204864"/>
            <a:ext cx="16850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less than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23728" y="1199897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Inequality Symbols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03951" y="3854190"/>
            <a:ext cx="5408306" cy="12003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4 is less than 9</a:t>
            </a:r>
          </a:p>
          <a:p>
            <a:pPr algn="ctr"/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&lt; 9</a:t>
            </a:r>
          </a:p>
        </p:txBody>
      </p:sp>
    </p:spTree>
    <p:extLst>
      <p:ext uri="{BB962C8B-B14F-4D97-AF65-F5344CB8AC3E}">
        <p14:creationId xmlns:p14="http://schemas.microsoft.com/office/powerpoint/2010/main" val="237053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23728" y="2128788"/>
                <a:ext cx="3528392" cy="230832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&lt;10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&lt;93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&lt;−5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≤6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≤2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sz="2400" dirty="0">
                    <a:ln w="9000" cmpd="sng">
                      <a:noFill/>
                      <a:prstDash val="solid"/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i="1" dirty="0" smtClean="0">
                        <a:ln w="9000" cmpd="sng">
                          <a:noFill/>
                          <a:prstDash val="solid"/>
                        </a:ln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≤0</m:t>
                    </m:r>
                  </m:oMath>
                </a14:m>
                <a:endParaRPr lang="en-US" sz="2400" dirty="0">
                  <a:ln w="9000" cmpd="sng">
                    <a:noFill/>
                    <a:prstDash val="solid"/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128788"/>
                <a:ext cx="3528392" cy="2308324"/>
              </a:xfrm>
              <a:prstGeom prst="rect">
                <a:avLst/>
              </a:prstGeom>
              <a:blipFill>
                <a:blip r:embed="rId2"/>
                <a:stretch>
                  <a:fillRect l="-2245" t="-792" b="-4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123728" y="1124744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n w="9000" cmpd="sng">
                  <a:noFill/>
                  <a:prstDash val="solid"/>
                </a:ln>
                <a:latin typeface="Arial" panose="020B0604020202020204" pitchFamily="34" charset="0"/>
                <a:cs typeface="Arial" panose="020B0604020202020204" pitchFamily="34" charset="0"/>
              </a:rPr>
              <a:t>Write five possible whole numbers which x can be for each inequality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0021" y="2128788"/>
            <a:ext cx="292419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 8, 7, 6, 5…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92, 91, 90, 89, 88…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-6, -7, -8, -9, -10…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5, 4, 3, 2…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1, 0, -1, -2…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 -1, -2, -3, -4…</a:t>
            </a:r>
          </a:p>
        </p:txBody>
      </p:sp>
    </p:spTree>
    <p:extLst>
      <p:ext uri="{BB962C8B-B14F-4D97-AF65-F5344CB8AC3E}">
        <p14:creationId xmlns:p14="http://schemas.microsoft.com/office/powerpoint/2010/main" val="268706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340564" y="2046056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less than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64" y="2046056"/>
                <a:ext cx="2232248" cy="9782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340564" y="3168898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greater than or equal to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564" y="3168898"/>
                <a:ext cx="2232248" cy="978238"/>
              </a:xfrm>
              <a:prstGeom prst="rect">
                <a:avLst/>
              </a:prstGeom>
              <a:blipFill>
                <a:blip r:embed="rId3"/>
                <a:stretch>
                  <a:fillRect r="-269"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338137" y="4291740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less than or equal to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" y="4291740"/>
                <a:ext cx="2232248" cy="9782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338137" y="5415495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greater than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" y="5415495"/>
                <a:ext cx="2232248" cy="978238"/>
              </a:xfrm>
              <a:prstGeom prst="rect">
                <a:avLst/>
              </a:prstGeom>
              <a:blipFill>
                <a:blip r:embed="rId5"/>
                <a:stretch>
                  <a:fillRect r="-268"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val 38"/>
              <p:cNvSpPr/>
              <p:nvPr/>
            </p:nvSpPr>
            <p:spPr>
              <a:xfrm>
                <a:off x="3442706" y="2048434"/>
                <a:ext cx="2232248" cy="977325"/>
              </a:xfrm>
              <a:prstGeom prst="ellipse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Oval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706" y="2048434"/>
                <a:ext cx="2232248" cy="977325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Oval 39"/>
              <p:cNvSpPr/>
              <p:nvPr/>
            </p:nvSpPr>
            <p:spPr>
              <a:xfrm>
                <a:off x="3442706" y="3169811"/>
                <a:ext cx="2232248" cy="977325"/>
              </a:xfrm>
              <a:prstGeom prst="ellipse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Oval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706" y="3169811"/>
                <a:ext cx="2232248" cy="977325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Oval 40"/>
              <p:cNvSpPr/>
              <p:nvPr/>
            </p:nvSpPr>
            <p:spPr>
              <a:xfrm>
                <a:off x="3446672" y="4292653"/>
                <a:ext cx="2232248" cy="977325"/>
              </a:xfrm>
              <a:prstGeom prst="ellipse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Oval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6672" y="4292653"/>
                <a:ext cx="2232248" cy="977325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Oval 41"/>
              <p:cNvSpPr/>
              <p:nvPr/>
            </p:nvSpPr>
            <p:spPr>
              <a:xfrm>
                <a:off x="3445592" y="5416408"/>
                <a:ext cx="2232248" cy="977325"/>
              </a:xfrm>
              <a:prstGeom prst="ellipse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en-GB" sz="4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</m:oMath>
                  </m:oMathPara>
                </a14:m>
                <a:endParaRPr lang="en-GB" sz="4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2" name="Oval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592" y="5416408"/>
                <a:ext cx="2232248" cy="977325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6559334" y="2046056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less than or equal to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334" y="2046056"/>
                <a:ext cx="2232248" cy="9782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6559334" y="3168898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less than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334" y="3168898"/>
                <a:ext cx="2232248" cy="9782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6556907" y="4291740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greater than or equal to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907" y="4291740"/>
                <a:ext cx="2232248" cy="978238"/>
              </a:xfrm>
              <a:prstGeom prst="rect">
                <a:avLst/>
              </a:prstGeom>
              <a:blipFill>
                <a:blip r:embed="rId12"/>
                <a:stretch>
                  <a:fillRect r="-269"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tangle 45"/>
              <p:cNvSpPr/>
              <p:nvPr/>
            </p:nvSpPr>
            <p:spPr>
              <a:xfrm>
                <a:off x="6556907" y="5415495"/>
                <a:ext cx="2232248" cy="978238"/>
              </a:xfrm>
              <a:prstGeom prst="rect">
                <a:avLst/>
              </a:prstGeom>
              <a:noFill/>
              <a:ln w="38100">
                <a:solidFill>
                  <a:srgbClr val="9842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greater than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endParaRPr lang="en-GB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907" y="5415495"/>
                <a:ext cx="2232248" cy="978238"/>
              </a:xfrm>
              <a:prstGeom prst="rect">
                <a:avLst/>
              </a:prstGeom>
              <a:blipFill>
                <a:blip r:embed="rId13"/>
                <a:stretch>
                  <a:fillRect r="-269"/>
                </a:stretch>
              </a:blipFill>
              <a:ln w="38100">
                <a:solidFill>
                  <a:srgbClr val="9842B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44122" y="1280344"/>
            <a:ext cx="8451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Which statements go with which inequality?</a:t>
            </a:r>
          </a:p>
        </p:txBody>
      </p:sp>
      <p:cxnSp>
        <p:nvCxnSpPr>
          <p:cNvPr id="49" name="Straight Arrow Connector 48"/>
          <p:cNvCxnSpPr>
            <a:stCxn id="39" idx="2"/>
            <a:endCxn id="38" idx="3"/>
          </p:cNvCxnSpPr>
          <p:nvPr/>
        </p:nvCxnSpPr>
        <p:spPr>
          <a:xfrm flipH="1">
            <a:off x="2570385" y="2537097"/>
            <a:ext cx="872321" cy="33675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9" idx="6"/>
            <a:endCxn id="44" idx="1"/>
          </p:cNvCxnSpPr>
          <p:nvPr/>
        </p:nvCxnSpPr>
        <p:spPr>
          <a:xfrm>
            <a:off x="5674954" y="2537097"/>
            <a:ext cx="884380" cy="11209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0" idx="2"/>
            <a:endCxn id="35" idx="3"/>
          </p:cNvCxnSpPr>
          <p:nvPr/>
        </p:nvCxnSpPr>
        <p:spPr>
          <a:xfrm flipH="1" flipV="1">
            <a:off x="2572812" y="2535175"/>
            <a:ext cx="869894" cy="11232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0" idx="6"/>
            <a:endCxn id="46" idx="1"/>
          </p:cNvCxnSpPr>
          <p:nvPr/>
        </p:nvCxnSpPr>
        <p:spPr>
          <a:xfrm>
            <a:off x="5674954" y="3658474"/>
            <a:ext cx="881953" cy="22461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1" idx="2"/>
            <a:endCxn id="36" idx="3"/>
          </p:cNvCxnSpPr>
          <p:nvPr/>
        </p:nvCxnSpPr>
        <p:spPr>
          <a:xfrm flipH="1" flipV="1">
            <a:off x="2572812" y="3658017"/>
            <a:ext cx="873860" cy="11232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1" idx="6"/>
            <a:endCxn id="43" idx="1"/>
          </p:cNvCxnSpPr>
          <p:nvPr/>
        </p:nvCxnSpPr>
        <p:spPr>
          <a:xfrm flipV="1">
            <a:off x="5678920" y="2535175"/>
            <a:ext cx="880414" cy="22461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2" idx="2"/>
            <a:endCxn id="37" idx="3"/>
          </p:cNvCxnSpPr>
          <p:nvPr/>
        </p:nvCxnSpPr>
        <p:spPr>
          <a:xfrm flipH="1" flipV="1">
            <a:off x="2570385" y="4780859"/>
            <a:ext cx="875207" cy="11242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2" idx="6"/>
            <a:endCxn id="45" idx="1"/>
          </p:cNvCxnSpPr>
          <p:nvPr/>
        </p:nvCxnSpPr>
        <p:spPr>
          <a:xfrm flipV="1">
            <a:off x="5677840" y="4780859"/>
            <a:ext cx="879067" cy="11242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73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Put the correct symbols (&lt; or &gt;) between these pairs of numbers: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060848"/>
            <a:ext cx="2808312" cy="39703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5	8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0	4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7	3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9	-2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	-1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67844" y="2060848"/>
            <a:ext cx="2808312" cy="3970318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7	3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9	-2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	-1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4	-6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-3	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4168" y="2043985"/>
            <a:ext cx="2808312" cy="3970318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	-1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4	-6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-3	1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-4	-9</a:t>
            </a:r>
          </a:p>
          <a:p>
            <a:pPr algn="ctr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-5	-1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3537" y="2039341"/>
            <a:ext cx="4042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0410" y="2039341"/>
            <a:ext cx="4042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86185" y="2060848"/>
            <a:ext cx="4042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algn="ctr"/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24988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pixi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best buys TDS</Template>
  <TotalTime>443</TotalTime>
  <Words>723</Words>
  <Application>Microsoft Office PowerPoint</Application>
  <PresentationFormat>On-screen Show (4:3)</PresentationFormat>
  <Paragraphs>166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pixi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38</cp:revision>
  <dcterms:created xsi:type="dcterms:W3CDTF">2014-05-07T08:31:04Z</dcterms:created>
  <dcterms:modified xsi:type="dcterms:W3CDTF">2020-11-02T10:22:21Z</dcterms:modified>
</cp:coreProperties>
</file>