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</p:sldMasterIdLst>
  <p:notesMasterIdLst>
    <p:notesMasterId r:id="rId42"/>
  </p:notesMasterIdLst>
  <p:sldIdLst>
    <p:sldId id="261" r:id="rId6"/>
    <p:sldId id="378" r:id="rId7"/>
    <p:sldId id="381" r:id="rId8"/>
    <p:sldId id="380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73" r:id="rId18"/>
    <p:sldId id="376" r:id="rId19"/>
    <p:sldId id="306" r:id="rId20"/>
    <p:sldId id="332" r:id="rId21"/>
    <p:sldId id="333" r:id="rId22"/>
    <p:sldId id="349" r:id="rId23"/>
    <p:sldId id="350" r:id="rId24"/>
    <p:sldId id="351" r:id="rId25"/>
    <p:sldId id="352" r:id="rId26"/>
    <p:sldId id="353" r:id="rId27"/>
    <p:sldId id="354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63" r:id="rId37"/>
    <p:sldId id="263" r:id="rId38"/>
    <p:sldId id="308" r:id="rId39"/>
    <p:sldId id="313" r:id="rId40"/>
    <p:sldId id="256" r:id="rId4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3276BB-2F44-4A33-B3CA-F86DEA2449CC}" v="337" dt="2020-08-19T10:08:50.8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D03276BB-2F44-4A33-B3CA-F86DEA2449CC}"/>
    <pc:docChg chg="undo redo custSel addSld delSld modSld sldOrd modMainMaster">
      <pc:chgData name="Danielle" userId="e2554c37-e717-43a0-ba79-1183ca921ccd" providerId="ADAL" clId="{D03276BB-2F44-4A33-B3CA-F86DEA2449CC}" dt="2020-08-19T10:08:47.488" v="564"/>
      <pc:docMkLst>
        <pc:docMk/>
      </pc:docMkLst>
      <pc:sldChg chg="modSp mod">
        <pc:chgData name="Danielle" userId="e2554c37-e717-43a0-ba79-1183ca921ccd" providerId="ADAL" clId="{D03276BB-2F44-4A33-B3CA-F86DEA2449CC}" dt="2020-08-19T09:45:11.160" v="41"/>
        <pc:sldMkLst>
          <pc:docMk/>
          <pc:sldMk cId="4294441925" sldId="261"/>
        </pc:sldMkLst>
        <pc:spChg chg="mod">
          <ac:chgData name="Danielle" userId="e2554c37-e717-43a0-ba79-1183ca921ccd" providerId="ADAL" clId="{D03276BB-2F44-4A33-B3CA-F86DEA2449CC}" dt="2020-08-19T09:45:11.160" v="41"/>
          <ac:spMkLst>
            <pc:docMk/>
            <pc:sldMk cId="4294441925" sldId="261"/>
            <ac:spMk id="2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44:57.048" v="35" actId="2711"/>
          <ac:spMkLst>
            <pc:docMk/>
            <pc:sldMk cId="4294441925" sldId="261"/>
            <ac:spMk id="4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44:57.048" v="35" actId="2711"/>
          <ac:spMkLst>
            <pc:docMk/>
            <pc:sldMk cId="4294441925" sldId="261"/>
            <ac:spMk id="5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44:57.048" v="35" actId="2711"/>
          <ac:spMkLst>
            <pc:docMk/>
            <pc:sldMk cId="4294441925" sldId="261"/>
            <ac:spMk id="6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44:57.048" v="35" actId="2711"/>
          <ac:spMkLst>
            <pc:docMk/>
            <pc:sldMk cId="4294441925" sldId="261"/>
            <ac:spMk id="7" creationId="{00000000-0000-0000-0000-000000000000}"/>
          </ac:spMkLst>
        </pc:spChg>
      </pc:sldChg>
      <pc:sldChg chg="modSp mod modAnim">
        <pc:chgData name="Danielle" userId="e2554c37-e717-43a0-ba79-1183ca921ccd" providerId="ADAL" clId="{D03276BB-2F44-4A33-B3CA-F86DEA2449CC}" dt="2020-08-19T10:07:26.718" v="535"/>
        <pc:sldMkLst>
          <pc:docMk/>
          <pc:sldMk cId="4027916443" sldId="263"/>
        </pc:sldMkLst>
        <pc:spChg chg="mod">
          <ac:chgData name="Danielle" userId="e2554c37-e717-43a0-ba79-1183ca921ccd" providerId="ADAL" clId="{D03276BB-2F44-4A33-B3CA-F86DEA2449CC}" dt="2020-08-19T10:07:17.752" v="533" actId="2711"/>
          <ac:spMkLst>
            <pc:docMk/>
            <pc:sldMk cId="4027916443" sldId="263"/>
            <ac:spMk id="2" creationId="{00000000-0000-0000-0000-000000000000}"/>
          </ac:spMkLst>
        </pc:spChg>
      </pc:sldChg>
      <pc:sldChg chg="del">
        <pc:chgData name="Danielle" userId="e2554c37-e717-43a0-ba79-1183ca921ccd" providerId="ADAL" clId="{D03276BB-2F44-4A33-B3CA-F86DEA2449CC}" dt="2020-08-19T09:51:14.785" v="192" actId="47"/>
        <pc:sldMkLst>
          <pc:docMk/>
          <pc:sldMk cId="58263624" sldId="277"/>
        </pc:sldMkLst>
      </pc:sldChg>
      <pc:sldChg chg="del">
        <pc:chgData name="Danielle" userId="e2554c37-e717-43a0-ba79-1183ca921ccd" providerId="ADAL" clId="{D03276BB-2F44-4A33-B3CA-F86DEA2449CC}" dt="2020-08-19T09:47:50.473" v="96" actId="47"/>
        <pc:sldMkLst>
          <pc:docMk/>
          <pc:sldMk cId="1056217294" sldId="298"/>
        </pc:sldMkLst>
      </pc:sldChg>
      <pc:sldChg chg="addSp delSp modSp mod">
        <pc:chgData name="Danielle" userId="e2554c37-e717-43a0-ba79-1183ca921ccd" providerId="ADAL" clId="{D03276BB-2F44-4A33-B3CA-F86DEA2449CC}" dt="2020-08-19T09:59:30.555" v="322" actId="20577"/>
        <pc:sldMkLst>
          <pc:docMk/>
          <pc:sldMk cId="1282325339" sldId="306"/>
        </pc:sldMkLst>
        <pc:spChg chg="mod">
          <ac:chgData name="Danielle" userId="e2554c37-e717-43a0-ba79-1183ca921ccd" providerId="ADAL" clId="{D03276BB-2F44-4A33-B3CA-F86DEA2449CC}" dt="2020-08-19T09:56:36.036" v="273" actId="2711"/>
          <ac:spMkLst>
            <pc:docMk/>
            <pc:sldMk cId="1282325339" sldId="306"/>
            <ac:spMk id="2" creationId="{00000000-0000-0000-0000-000000000000}"/>
          </ac:spMkLst>
        </pc:spChg>
        <pc:spChg chg="del mod">
          <ac:chgData name="Danielle" userId="e2554c37-e717-43a0-ba79-1183ca921ccd" providerId="ADAL" clId="{D03276BB-2F44-4A33-B3CA-F86DEA2449CC}" dt="2020-08-19T09:55:47.899" v="251" actId="478"/>
          <ac:spMkLst>
            <pc:docMk/>
            <pc:sldMk cId="1282325339" sldId="306"/>
            <ac:spMk id="3" creationId="{00000000-0000-0000-0000-000000000000}"/>
          </ac:spMkLst>
        </pc:spChg>
        <pc:spChg chg="add mod">
          <ac:chgData name="Danielle" userId="e2554c37-e717-43a0-ba79-1183ca921ccd" providerId="ADAL" clId="{D03276BB-2F44-4A33-B3CA-F86DEA2449CC}" dt="2020-08-19T09:57:50.373" v="276" actId="1076"/>
          <ac:spMkLst>
            <pc:docMk/>
            <pc:sldMk cId="1282325339" sldId="306"/>
            <ac:spMk id="4" creationId="{F7993968-01B4-461F-ACDE-6596FD043665}"/>
          </ac:spMkLst>
        </pc:spChg>
        <pc:spChg chg="del">
          <ac:chgData name="Danielle" userId="e2554c37-e717-43a0-ba79-1183ca921ccd" providerId="ADAL" clId="{D03276BB-2F44-4A33-B3CA-F86DEA2449CC}" dt="2020-08-19T09:55:49.653" v="252" actId="478"/>
          <ac:spMkLst>
            <pc:docMk/>
            <pc:sldMk cId="1282325339" sldId="306"/>
            <ac:spMk id="5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6:36.036" v="273" actId="2711"/>
          <ac:spMkLst>
            <pc:docMk/>
            <pc:sldMk cId="1282325339" sldId="306"/>
            <ac:spMk id="7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6:36.036" v="273" actId="2711"/>
          <ac:spMkLst>
            <pc:docMk/>
            <pc:sldMk cId="1282325339" sldId="306"/>
            <ac:spMk id="8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6:36.036" v="273" actId="2711"/>
          <ac:spMkLst>
            <pc:docMk/>
            <pc:sldMk cId="1282325339" sldId="306"/>
            <ac:spMk id="9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6:36.036" v="273" actId="2711"/>
          <ac:spMkLst>
            <pc:docMk/>
            <pc:sldMk cId="1282325339" sldId="306"/>
            <ac:spMk id="10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6:36.036" v="273" actId="2711"/>
          <ac:spMkLst>
            <pc:docMk/>
            <pc:sldMk cId="1282325339" sldId="306"/>
            <ac:spMk id="11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6:36.036" v="273" actId="2711"/>
          <ac:spMkLst>
            <pc:docMk/>
            <pc:sldMk cId="1282325339" sldId="306"/>
            <ac:spMk id="12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6:36.036" v="273" actId="2711"/>
          <ac:spMkLst>
            <pc:docMk/>
            <pc:sldMk cId="1282325339" sldId="306"/>
            <ac:spMk id="13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6:36.036" v="273" actId="2711"/>
          <ac:spMkLst>
            <pc:docMk/>
            <pc:sldMk cId="1282325339" sldId="306"/>
            <ac:spMk id="14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6:36.036" v="273" actId="2711"/>
          <ac:spMkLst>
            <pc:docMk/>
            <pc:sldMk cId="1282325339" sldId="306"/>
            <ac:spMk id="15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6:36.036" v="273" actId="2711"/>
          <ac:spMkLst>
            <pc:docMk/>
            <pc:sldMk cId="1282325339" sldId="306"/>
            <ac:spMk id="16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6:36.036" v="273" actId="2711"/>
          <ac:spMkLst>
            <pc:docMk/>
            <pc:sldMk cId="1282325339" sldId="306"/>
            <ac:spMk id="17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6:36.036" v="273" actId="2711"/>
          <ac:spMkLst>
            <pc:docMk/>
            <pc:sldMk cId="1282325339" sldId="306"/>
            <ac:spMk id="18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6:36.036" v="273" actId="2711"/>
          <ac:spMkLst>
            <pc:docMk/>
            <pc:sldMk cId="1282325339" sldId="306"/>
            <ac:spMk id="19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6:36.036" v="273" actId="2711"/>
          <ac:spMkLst>
            <pc:docMk/>
            <pc:sldMk cId="1282325339" sldId="306"/>
            <ac:spMk id="20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6:36.036" v="273" actId="2711"/>
          <ac:spMkLst>
            <pc:docMk/>
            <pc:sldMk cId="1282325339" sldId="306"/>
            <ac:spMk id="21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6:36.036" v="273" actId="2711"/>
          <ac:spMkLst>
            <pc:docMk/>
            <pc:sldMk cId="1282325339" sldId="306"/>
            <ac:spMk id="22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8:31.759" v="279" actId="14100"/>
          <ac:spMkLst>
            <pc:docMk/>
            <pc:sldMk cId="1282325339" sldId="306"/>
            <ac:spMk id="24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8:31.759" v="279" actId="14100"/>
          <ac:spMkLst>
            <pc:docMk/>
            <pc:sldMk cId="1282325339" sldId="306"/>
            <ac:spMk id="25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8:31.759" v="279" actId="14100"/>
          <ac:spMkLst>
            <pc:docMk/>
            <pc:sldMk cId="1282325339" sldId="306"/>
            <ac:spMk id="26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8:31.759" v="279" actId="14100"/>
          <ac:spMkLst>
            <pc:docMk/>
            <pc:sldMk cId="1282325339" sldId="306"/>
            <ac:spMk id="27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8:31.759" v="279" actId="14100"/>
          <ac:spMkLst>
            <pc:docMk/>
            <pc:sldMk cId="1282325339" sldId="306"/>
            <ac:spMk id="28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8:31.759" v="279" actId="14100"/>
          <ac:spMkLst>
            <pc:docMk/>
            <pc:sldMk cId="1282325339" sldId="306"/>
            <ac:spMk id="29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8:31.759" v="279" actId="14100"/>
          <ac:spMkLst>
            <pc:docMk/>
            <pc:sldMk cId="1282325339" sldId="306"/>
            <ac:spMk id="30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8:31.759" v="279" actId="14100"/>
          <ac:spMkLst>
            <pc:docMk/>
            <pc:sldMk cId="1282325339" sldId="306"/>
            <ac:spMk id="31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8:31.759" v="279" actId="14100"/>
          <ac:spMkLst>
            <pc:docMk/>
            <pc:sldMk cId="1282325339" sldId="306"/>
            <ac:spMk id="32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8:31.759" v="279" actId="14100"/>
          <ac:spMkLst>
            <pc:docMk/>
            <pc:sldMk cId="1282325339" sldId="306"/>
            <ac:spMk id="33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8:31.759" v="279" actId="14100"/>
          <ac:spMkLst>
            <pc:docMk/>
            <pc:sldMk cId="1282325339" sldId="306"/>
            <ac:spMk id="34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8:36.463" v="283" actId="20577"/>
          <ac:spMkLst>
            <pc:docMk/>
            <pc:sldMk cId="1282325339" sldId="306"/>
            <ac:spMk id="35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8:45.246" v="288" actId="20577"/>
          <ac:spMkLst>
            <pc:docMk/>
            <pc:sldMk cId="1282325339" sldId="306"/>
            <ac:spMk id="36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8:48.642" v="292" actId="20577"/>
          <ac:spMkLst>
            <pc:docMk/>
            <pc:sldMk cId="1282325339" sldId="306"/>
            <ac:spMk id="37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8:51.845" v="296" actId="20577"/>
          <ac:spMkLst>
            <pc:docMk/>
            <pc:sldMk cId="1282325339" sldId="306"/>
            <ac:spMk id="38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8:55.366" v="300" actId="20577"/>
          <ac:spMkLst>
            <pc:docMk/>
            <pc:sldMk cId="1282325339" sldId="306"/>
            <ac:spMk id="39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8:58.393" v="304" actId="20577"/>
          <ac:spMkLst>
            <pc:docMk/>
            <pc:sldMk cId="1282325339" sldId="306"/>
            <ac:spMk id="40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9:02.443" v="308" actId="20577"/>
          <ac:spMkLst>
            <pc:docMk/>
            <pc:sldMk cId="1282325339" sldId="306"/>
            <ac:spMk id="41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9:06.064" v="312" actId="20577"/>
          <ac:spMkLst>
            <pc:docMk/>
            <pc:sldMk cId="1282325339" sldId="306"/>
            <ac:spMk id="42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9:25.555" v="314" actId="1035"/>
          <ac:spMkLst>
            <pc:docMk/>
            <pc:sldMk cId="1282325339" sldId="306"/>
            <ac:spMk id="43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9:30.555" v="322" actId="20577"/>
          <ac:spMkLst>
            <pc:docMk/>
            <pc:sldMk cId="1282325339" sldId="306"/>
            <ac:spMk id="44" creationId="{00000000-0000-0000-0000-000000000000}"/>
          </ac:spMkLst>
        </pc:spChg>
      </pc:sldChg>
      <pc:sldChg chg="addSp delSp modSp mod modClrScheme chgLayout">
        <pc:chgData name="Danielle" userId="e2554c37-e717-43a0-ba79-1183ca921ccd" providerId="ADAL" clId="{D03276BB-2F44-4A33-B3CA-F86DEA2449CC}" dt="2020-08-19T10:08:47.488" v="564"/>
        <pc:sldMkLst>
          <pc:docMk/>
          <pc:sldMk cId="290014422" sldId="313"/>
        </pc:sldMkLst>
        <pc:spChg chg="add del mod">
          <ac:chgData name="Danielle" userId="e2554c37-e717-43a0-ba79-1183ca921ccd" providerId="ADAL" clId="{D03276BB-2F44-4A33-B3CA-F86DEA2449CC}" dt="2020-08-19T10:08:23.015" v="556" actId="478"/>
          <ac:spMkLst>
            <pc:docMk/>
            <pc:sldMk cId="290014422" sldId="313"/>
            <ac:spMk id="2" creationId="{00000000-0000-0000-0000-000000000000}"/>
          </ac:spMkLst>
        </pc:spChg>
        <pc:graphicFrameChg chg="mod modGraphic">
          <ac:chgData name="Danielle" userId="e2554c37-e717-43a0-ba79-1183ca921ccd" providerId="ADAL" clId="{D03276BB-2F44-4A33-B3CA-F86DEA2449CC}" dt="2020-08-19T10:08:47.488" v="564"/>
          <ac:graphicFrameMkLst>
            <pc:docMk/>
            <pc:sldMk cId="290014422" sldId="313"/>
            <ac:graphicFrameMk id="28" creationId="{00000000-0000-0000-0000-000000000000}"/>
          </ac:graphicFrameMkLst>
        </pc:graphicFrameChg>
      </pc:sldChg>
      <pc:sldChg chg="addSp delSp modSp mod">
        <pc:chgData name="Danielle" userId="e2554c37-e717-43a0-ba79-1183ca921ccd" providerId="ADAL" clId="{D03276BB-2F44-4A33-B3CA-F86DEA2449CC}" dt="2020-08-19T10:03:21.816" v="424" actId="2710"/>
        <pc:sldMkLst>
          <pc:docMk/>
          <pc:sldMk cId="1277496761" sldId="332"/>
        </pc:sldMkLst>
        <pc:spChg chg="add mod">
          <ac:chgData name="Danielle" userId="e2554c37-e717-43a0-ba79-1183ca921ccd" providerId="ADAL" clId="{D03276BB-2F44-4A33-B3CA-F86DEA2449CC}" dt="2020-08-19T10:00:48.400" v="362" actId="115"/>
          <ac:spMkLst>
            <pc:docMk/>
            <pc:sldMk cId="1277496761" sldId="332"/>
            <ac:spMk id="2" creationId="{B7AA8AAB-FC9B-41EA-A771-C0B68B1D565D}"/>
          </ac:spMkLst>
        </pc:spChg>
        <pc:spChg chg="add mod">
          <ac:chgData name="Danielle" userId="e2554c37-e717-43a0-ba79-1183ca921ccd" providerId="ADAL" clId="{D03276BB-2F44-4A33-B3CA-F86DEA2449CC}" dt="2020-08-19T10:03:21.816" v="424" actId="2710"/>
          <ac:spMkLst>
            <pc:docMk/>
            <pc:sldMk cId="1277496761" sldId="332"/>
            <ac:spMk id="6" creationId="{C94D9958-31DC-4A51-A504-0200087331FD}"/>
          </ac:spMkLst>
        </pc:spChg>
        <pc:spChg chg="del mod">
          <ac:chgData name="Danielle" userId="e2554c37-e717-43a0-ba79-1183ca921ccd" providerId="ADAL" clId="{D03276BB-2F44-4A33-B3CA-F86DEA2449CC}" dt="2020-08-19T10:00:21.519" v="324" actId="478"/>
          <ac:spMkLst>
            <pc:docMk/>
            <pc:sldMk cId="1277496761" sldId="332"/>
            <ac:spMk id="6146" creationId="{00000000-0000-0000-0000-000000000000}"/>
          </ac:spMkLst>
        </pc:spChg>
        <pc:spChg chg="del mod">
          <ac:chgData name="Danielle" userId="e2554c37-e717-43a0-ba79-1183ca921ccd" providerId="ADAL" clId="{D03276BB-2F44-4A33-B3CA-F86DEA2449CC}" dt="2020-08-19T10:02:59.552" v="411" actId="478"/>
          <ac:spMkLst>
            <pc:docMk/>
            <pc:sldMk cId="1277496761" sldId="332"/>
            <ac:spMk id="6147" creationId="{00000000-0000-0000-0000-000000000000}"/>
          </ac:spMkLst>
        </pc:spChg>
      </pc:sldChg>
      <pc:sldChg chg="addSp delSp modSp mod">
        <pc:chgData name="Danielle" userId="e2554c37-e717-43a0-ba79-1183ca921ccd" providerId="ADAL" clId="{D03276BB-2F44-4A33-B3CA-F86DEA2449CC}" dt="2020-08-19T10:04:37.875" v="447" actId="478"/>
        <pc:sldMkLst>
          <pc:docMk/>
          <pc:sldMk cId="3407819976" sldId="333"/>
        </pc:sldMkLst>
        <pc:spChg chg="add mod">
          <ac:chgData name="Danielle" userId="e2554c37-e717-43a0-ba79-1183ca921ccd" providerId="ADAL" clId="{D03276BB-2F44-4A33-B3CA-F86DEA2449CC}" dt="2020-08-19T10:04:34.569" v="445" actId="20577"/>
          <ac:spMkLst>
            <pc:docMk/>
            <pc:sldMk cId="3407819976" sldId="333"/>
            <ac:spMk id="2" creationId="{D5490B75-8085-4638-83A7-CC55411C93D5}"/>
          </ac:spMkLst>
        </pc:spChg>
        <pc:spChg chg="del mod">
          <ac:chgData name="Danielle" userId="e2554c37-e717-43a0-ba79-1183ca921ccd" providerId="ADAL" clId="{D03276BB-2F44-4A33-B3CA-F86DEA2449CC}" dt="2020-08-19T10:04:37.875" v="447" actId="478"/>
          <ac:spMkLst>
            <pc:docMk/>
            <pc:sldMk cId="3407819976" sldId="333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D03276BB-2F44-4A33-B3CA-F86DEA2449CC}" dt="2020-08-19T10:04:50.336" v="452" actId="20577"/>
        <pc:sldMkLst>
          <pc:docMk/>
          <pc:sldMk cId="2051296609" sldId="349"/>
        </pc:sldMkLst>
        <pc:spChg chg="add mod">
          <ac:chgData name="Danielle" userId="e2554c37-e717-43a0-ba79-1183ca921ccd" providerId="ADAL" clId="{D03276BB-2F44-4A33-B3CA-F86DEA2449CC}" dt="2020-08-19T10:04:50.336" v="452" actId="20577"/>
          <ac:spMkLst>
            <pc:docMk/>
            <pc:sldMk cId="2051296609" sldId="349"/>
            <ac:spMk id="2" creationId="{1A9D06CB-F40C-4802-885F-0E3C7B9CEEB4}"/>
          </ac:spMkLst>
        </pc:spChg>
        <pc:spChg chg="del">
          <ac:chgData name="Danielle" userId="e2554c37-e717-43a0-ba79-1183ca921ccd" providerId="ADAL" clId="{D03276BB-2F44-4A33-B3CA-F86DEA2449CC}" dt="2020-08-19T10:04:45.226" v="448" actId="478"/>
          <ac:spMkLst>
            <pc:docMk/>
            <pc:sldMk cId="2051296609" sldId="349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D03276BB-2F44-4A33-B3CA-F86DEA2449CC}" dt="2020-08-19T10:05:00.079" v="458" actId="20577"/>
        <pc:sldMkLst>
          <pc:docMk/>
          <pc:sldMk cId="363693397" sldId="350"/>
        </pc:sldMkLst>
        <pc:spChg chg="add mod">
          <ac:chgData name="Danielle" userId="e2554c37-e717-43a0-ba79-1183ca921ccd" providerId="ADAL" clId="{D03276BB-2F44-4A33-B3CA-F86DEA2449CC}" dt="2020-08-19T10:05:00.079" v="458" actId="20577"/>
          <ac:spMkLst>
            <pc:docMk/>
            <pc:sldMk cId="363693397" sldId="350"/>
            <ac:spMk id="2" creationId="{610004D6-8C60-427F-885F-D848CF159D4D}"/>
          </ac:spMkLst>
        </pc:spChg>
        <pc:spChg chg="del">
          <ac:chgData name="Danielle" userId="e2554c37-e717-43a0-ba79-1183ca921ccd" providerId="ADAL" clId="{D03276BB-2F44-4A33-B3CA-F86DEA2449CC}" dt="2020-08-19T10:04:54.320" v="453" actId="478"/>
          <ac:spMkLst>
            <pc:docMk/>
            <pc:sldMk cId="363693397" sldId="350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D03276BB-2F44-4A33-B3CA-F86DEA2449CC}" dt="2020-08-19T10:05:09.349" v="464" actId="20577"/>
        <pc:sldMkLst>
          <pc:docMk/>
          <pc:sldMk cId="1102705956" sldId="351"/>
        </pc:sldMkLst>
        <pc:spChg chg="add mod">
          <ac:chgData name="Danielle" userId="e2554c37-e717-43a0-ba79-1183ca921ccd" providerId="ADAL" clId="{D03276BB-2F44-4A33-B3CA-F86DEA2449CC}" dt="2020-08-19T10:05:09.349" v="464" actId="20577"/>
          <ac:spMkLst>
            <pc:docMk/>
            <pc:sldMk cId="1102705956" sldId="351"/>
            <ac:spMk id="2" creationId="{0FEFBFA6-8D5F-416A-A159-0F22BFA6AD02}"/>
          </ac:spMkLst>
        </pc:spChg>
        <pc:spChg chg="del">
          <ac:chgData name="Danielle" userId="e2554c37-e717-43a0-ba79-1183ca921ccd" providerId="ADAL" clId="{D03276BB-2F44-4A33-B3CA-F86DEA2449CC}" dt="2020-08-19T10:05:04.337" v="459" actId="478"/>
          <ac:spMkLst>
            <pc:docMk/>
            <pc:sldMk cId="1102705956" sldId="351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D03276BB-2F44-4A33-B3CA-F86DEA2449CC}" dt="2020-08-19T10:05:20.366" v="470" actId="20577"/>
        <pc:sldMkLst>
          <pc:docMk/>
          <pc:sldMk cId="986955908" sldId="352"/>
        </pc:sldMkLst>
        <pc:spChg chg="add mod">
          <ac:chgData name="Danielle" userId="e2554c37-e717-43a0-ba79-1183ca921ccd" providerId="ADAL" clId="{D03276BB-2F44-4A33-B3CA-F86DEA2449CC}" dt="2020-08-19T10:05:20.366" v="470" actId="20577"/>
          <ac:spMkLst>
            <pc:docMk/>
            <pc:sldMk cId="986955908" sldId="352"/>
            <ac:spMk id="2" creationId="{C3F1597B-0BFB-4136-B759-F0A1212FBDFB}"/>
          </ac:spMkLst>
        </pc:spChg>
        <pc:spChg chg="del">
          <ac:chgData name="Danielle" userId="e2554c37-e717-43a0-ba79-1183ca921ccd" providerId="ADAL" clId="{D03276BB-2F44-4A33-B3CA-F86DEA2449CC}" dt="2020-08-19T10:05:12.857" v="465" actId="478"/>
          <ac:spMkLst>
            <pc:docMk/>
            <pc:sldMk cId="986955908" sldId="352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D03276BB-2F44-4A33-B3CA-F86DEA2449CC}" dt="2020-08-19T10:05:29.830" v="475" actId="20577"/>
        <pc:sldMkLst>
          <pc:docMk/>
          <pc:sldMk cId="1050080129" sldId="353"/>
        </pc:sldMkLst>
        <pc:spChg chg="add mod">
          <ac:chgData name="Danielle" userId="e2554c37-e717-43a0-ba79-1183ca921ccd" providerId="ADAL" clId="{D03276BB-2F44-4A33-B3CA-F86DEA2449CC}" dt="2020-08-19T10:05:29.830" v="475" actId="20577"/>
          <ac:spMkLst>
            <pc:docMk/>
            <pc:sldMk cId="1050080129" sldId="353"/>
            <ac:spMk id="2" creationId="{945A9D27-A3DC-428B-94C3-4FEA874E91C1}"/>
          </ac:spMkLst>
        </pc:spChg>
        <pc:spChg chg="del">
          <ac:chgData name="Danielle" userId="e2554c37-e717-43a0-ba79-1183ca921ccd" providerId="ADAL" clId="{D03276BB-2F44-4A33-B3CA-F86DEA2449CC}" dt="2020-08-19T10:05:24.980" v="471" actId="478"/>
          <ac:spMkLst>
            <pc:docMk/>
            <pc:sldMk cId="1050080129" sldId="353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D03276BB-2F44-4A33-B3CA-F86DEA2449CC}" dt="2020-08-19T10:05:38.886" v="480" actId="20577"/>
        <pc:sldMkLst>
          <pc:docMk/>
          <pc:sldMk cId="3124265032" sldId="354"/>
        </pc:sldMkLst>
        <pc:spChg chg="add mod">
          <ac:chgData name="Danielle" userId="e2554c37-e717-43a0-ba79-1183ca921ccd" providerId="ADAL" clId="{D03276BB-2F44-4A33-B3CA-F86DEA2449CC}" dt="2020-08-19T10:05:38.886" v="480" actId="20577"/>
          <ac:spMkLst>
            <pc:docMk/>
            <pc:sldMk cId="3124265032" sldId="354"/>
            <ac:spMk id="2" creationId="{2A0516A9-B5C0-4C34-9C68-41AE130DD029}"/>
          </ac:spMkLst>
        </pc:spChg>
        <pc:spChg chg="del">
          <ac:chgData name="Danielle" userId="e2554c37-e717-43a0-ba79-1183ca921ccd" providerId="ADAL" clId="{D03276BB-2F44-4A33-B3CA-F86DEA2449CC}" dt="2020-08-19T10:05:33.968" v="476" actId="478"/>
          <ac:spMkLst>
            <pc:docMk/>
            <pc:sldMk cId="3124265032" sldId="354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D03276BB-2F44-4A33-B3CA-F86DEA2449CC}" dt="2020-08-19T10:05:47.776" v="486" actId="20577"/>
        <pc:sldMkLst>
          <pc:docMk/>
          <pc:sldMk cId="1635767795" sldId="355"/>
        </pc:sldMkLst>
        <pc:spChg chg="add mod">
          <ac:chgData name="Danielle" userId="e2554c37-e717-43a0-ba79-1183ca921ccd" providerId="ADAL" clId="{D03276BB-2F44-4A33-B3CA-F86DEA2449CC}" dt="2020-08-19T10:05:47.776" v="486" actId="20577"/>
          <ac:spMkLst>
            <pc:docMk/>
            <pc:sldMk cId="1635767795" sldId="355"/>
            <ac:spMk id="2" creationId="{37E7C078-66A6-4866-8D4F-43C0ECA5F671}"/>
          </ac:spMkLst>
        </pc:spChg>
        <pc:spChg chg="del">
          <ac:chgData name="Danielle" userId="e2554c37-e717-43a0-ba79-1183ca921ccd" providerId="ADAL" clId="{D03276BB-2F44-4A33-B3CA-F86DEA2449CC}" dt="2020-08-19T10:05:42.961" v="481" actId="478"/>
          <ac:spMkLst>
            <pc:docMk/>
            <pc:sldMk cId="1635767795" sldId="355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D03276BB-2F44-4A33-B3CA-F86DEA2449CC}" dt="2020-08-19T10:06:03.010" v="492" actId="20577"/>
        <pc:sldMkLst>
          <pc:docMk/>
          <pc:sldMk cId="2731837951" sldId="356"/>
        </pc:sldMkLst>
        <pc:spChg chg="add mod">
          <ac:chgData name="Danielle" userId="e2554c37-e717-43a0-ba79-1183ca921ccd" providerId="ADAL" clId="{D03276BB-2F44-4A33-B3CA-F86DEA2449CC}" dt="2020-08-19T10:06:03.010" v="492" actId="20577"/>
          <ac:spMkLst>
            <pc:docMk/>
            <pc:sldMk cId="2731837951" sldId="356"/>
            <ac:spMk id="2" creationId="{507E076F-E616-4281-9395-1D65515BC8C1}"/>
          </ac:spMkLst>
        </pc:spChg>
        <pc:spChg chg="del">
          <ac:chgData name="Danielle" userId="e2554c37-e717-43a0-ba79-1183ca921ccd" providerId="ADAL" clId="{D03276BB-2F44-4A33-B3CA-F86DEA2449CC}" dt="2020-08-19T10:05:56.188" v="487" actId="478"/>
          <ac:spMkLst>
            <pc:docMk/>
            <pc:sldMk cId="2731837951" sldId="356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D03276BB-2F44-4A33-B3CA-F86DEA2449CC}" dt="2020-08-19T10:06:14.092" v="499" actId="20577"/>
        <pc:sldMkLst>
          <pc:docMk/>
          <pc:sldMk cId="1775693333" sldId="357"/>
        </pc:sldMkLst>
        <pc:spChg chg="add mod">
          <ac:chgData name="Danielle" userId="e2554c37-e717-43a0-ba79-1183ca921ccd" providerId="ADAL" clId="{D03276BB-2F44-4A33-B3CA-F86DEA2449CC}" dt="2020-08-19T10:06:14.092" v="499" actId="20577"/>
          <ac:spMkLst>
            <pc:docMk/>
            <pc:sldMk cId="1775693333" sldId="357"/>
            <ac:spMk id="2" creationId="{D34A10E9-1294-4FBA-A947-E0E66D0584EE}"/>
          </ac:spMkLst>
        </pc:spChg>
        <pc:spChg chg="del">
          <ac:chgData name="Danielle" userId="e2554c37-e717-43a0-ba79-1183ca921ccd" providerId="ADAL" clId="{D03276BB-2F44-4A33-B3CA-F86DEA2449CC}" dt="2020-08-19T10:06:06.372" v="493" actId="478"/>
          <ac:spMkLst>
            <pc:docMk/>
            <pc:sldMk cId="1775693333" sldId="357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D03276BB-2F44-4A33-B3CA-F86DEA2449CC}" dt="2020-08-19T10:06:22.824" v="504" actId="20577"/>
        <pc:sldMkLst>
          <pc:docMk/>
          <pc:sldMk cId="3800429600" sldId="358"/>
        </pc:sldMkLst>
        <pc:spChg chg="add mod">
          <ac:chgData name="Danielle" userId="e2554c37-e717-43a0-ba79-1183ca921ccd" providerId="ADAL" clId="{D03276BB-2F44-4A33-B3CA-F86DEA2449CC}" dt="2020-08-19T10:06:22.824" v="504" actId="20577"/>
          <ac:spMkLst>
            <pc:docMk/>
            <pc:sldMk cId="3800429600" sldId="358"/>
            <ac:spMk id="2" creationId="{4BB0B578-89BB-4285-9D7C-1644BD86EF0A}"/>
          </ac:spMkLst>
        </pc:spChg>
        <pc:spChg chg="del">
          <ac:chgData name="Danielle" userId="e2554c37-e717-43a0-ba79-1183ca921ccd" providerId="ADAL" clId="{D03276BB-2F44-4A33-B3CA-F86DEA2449CC}" dt="2020-08-19T10:06:18.082" v="500" actId="478"/>
          <ac:spMkLst>
            <pc:docMk/>
            <pc:sldMk cId="3800429600" sldId="358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D03276BB-2F44-4A33-B3CA-F86DEA2449CC}" dt="2020-08-19T10:06:32.084" v="509" actId="20577"/>
        <pc:sldMkLst>
          <pc:docMk/>
          <pc:sldMk cId="2398427163" sldId="359"/>
        </pc:sldMkLst>
        <pc:spChg chg="add mod">
          <ac:chgData name="Danielle" userId="e2554c37-e717-43a0-ba79-1183ca921ccd" providerId="ADAL" clId="{D03276BB-2F44-4A33-B3CA-F86DEA2449CC}" dt="2020-08-19T10:06:32.084" v="509" actId="20577"/>
          <ac:spMkLst>
            <pc:docMk/>
            <pc:sldMk cId="2398427163" sldId="359"/>
            <ac:spMk id="2" creationId="{C5915EDF-0017-4980-AFE2-C771A0F495FB}"/>
          </ac:spMkLst>
        </pc:spChg>
        <pc:spChg chg="del">
          <ac:chgData name="Danielle" userId="e2554c37-e717-43a0-ba79-1183ca921ccd" providerId="ADAL" clId="{D03276BB-2F44-4A33-B3CA-F86DEA2449CC}" dt="2020-08-19T10:06:25.939" v="505" actId="478"/>
          <ac:spMkLst>
            <pc:docMk/>
            <pc:sldMk cId="2398427163" sldId="359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D03276BB-2F44-4A33-B3CA-F86DEA2449CC}" dt="2020-08-19T10:06:41.391" v="516" actId="20577"/>
        <pc:sldMkLst>
          <pc:docMk/>
          <pc:sldMk cId="759767134" sldId="360"/>
        </pc:sldMkLst>
        <pc:spChg chg="add mod">
          <ac:chgData name="Danielle" userId="e2554c37-e717-43a0-ba79-1183ca921ccd" providerId="ADAL" clId="{D03276BB-2F44-4A33-B3CA-F86DEA2449CC}" dt="2020-08-19T10:06:41.391" v="516" actId="20577"/>
          <ac:spMkLst>
            <pc:docMk/>
            <pc:sldMk cId="759767134" sldId="360"/>
            <ac:spMk id="2" creationId="{73EFDD84-8F7C-4EF3-8D29-335D92DD9915}"/>
          </ac:spMkLst>
        </pc:spChg>
        <pc:spChg chg="del">
          <ac:chgData name="Danielle" userId="e2554c37-e717-43a0-ba79-1183ca921ccd" providerId="ADAL" clId="{D03276BB-2F44-4A33-B3CA-F86DEA2449CC}" dt="2020-08-19T10:06:35.302" v="510" actId="478"/>
          <ac:spMkLst>
            <pc:docMk/>
            <pc:sldMk cId="759767134" sldId="360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D03276BB-2F44-4A33-B3CA-F86DEA2449CC}" dt="2020-08-19T10:06:55.501" v="521" actId="20577"/>
        <pc:sldMkLst>
          <pc:docMk/>
          <pc:sldMk cId="3152264779" sldId="361"/>
        </pc:sldMkLst>
        <pc:spChg chg="add mod">
          <ac:chgData name="Danielle" userId="e2554c37-e717-43a0-ba79-1183ca921ccd" providerId="ADAL" clId="{D03276BB-2F44-4A33-B3CA-F86DEA2449CC}" dt="2020-08-19T10:06:55.501" v="521" actId="20577"/>
          <ac:spMkLst>
            <pc:docMk/>
            <pc:sldMk cId="3152264779" sldId="361"/>
            <ac:spMk id="2" creationId="{3183F275-0B4F-453E-A07D-4140AC8FF78E}"/>
          </ac:spMkLst>
        </pc:spChg>
        <pc:spChg chg="del">
          <ac:chgData name="Danielle" userId="e2554c37-e717-43a0-ba79-1183ca921ccd" providerId="ADAL" clId="{D03276BB-2F44-4A33-B3CA-F86DEA2449CC}" dt="2020-08-19T10:06:49.882" v="517" actId="478"/>
          <ac:spMkLst>
            <pc:docMk/>
            <pc:sldMk cId="3152264779" sldId="361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D03276BB-2F44-4A33-B3CA-F86DEA2449CC}" dt="2020-08-19T10:07:05.002" v="526" actId="20577"/>
        <pc:sldMkLst>
          <pc:docMk/>
          <pc:sldMk cId="273222057" sldId="362"/>
        </pc:sldMkLst>
        <pc:spChg chg="add mod">
          <ac:chgData name="Danielle" userId="e2554c37-e717-43a0-ba79-1183ca921ccd" providerId="ADAL" clId="{D03276BB-2F44-4A33-B3CA-F86DEA2449CC}" dt="2020-08-19T10:07:05.002" v="526" actId="20577"/>
          <ac:spMkLst>
            <pc:docMk/>
            <pc:sldMk cId="273222057" sldId="362"/>
            <ac:spMk id="2" creationId="{8E2AE0C9-4375-448A-92ED-F9947C0AB00B}"/>
          </ac:spMkLst>
        </pc:spChg>
        <pc:spChg chg="del">
          <ac:chgData name="Danielle" userId="e2554c37-e717-43a0-ba79-1183ca921ccd" providerId="ADAL" clId="{D03276BB-2F44-4A33-B3CA-F86DEA2449CC}" dt="2020-08-19T10:06:58.780" v="522" actId="478"/>
          <ac:spMkLst>
            <pc:docMk/>
            <pc:sldMk cId="273222057" sldId="362"/>
            <ac:spMk id="4" creationId="{00000000-0000-0000-0000-000000000000}"/>
          </ac:spMkLst>
        </pc:spChg>
      </pc:sldChg>
      <pc:sldChg chg="addSp delSp modSp mod">
        <pc:chgData name="Danielle" userId="e2554c37-e717-43a0-ba79-1183ca921ccd" providerId="ADAL" clId="{D03276BB-2F44-4A33-B3CA-F86DEA2449CC}" dt="2020-08-19T10:07:12.750" v="532" actId="20577"/>
        <pc:sldMkLst>
          <pc:docMk/>
          <pc:sldMk cId="1441064661" sldId="363"/>
        </pc:sldMkLst>
        <pc:spChg chg="add mod">
          <ac:chgData name="Danielle" userId="e2554c37-e717-43a0-ba79-1183ca921ccd" providerId="ADAL" clId="{D03276BB-2F44-4A33-B3CA-F86DEA2449CC}" dt="2020-08-19T10:07:12.750" v="532" actId="20577"/>
          <ac:spMkLst>
            <pc:docMk/>
            <pc:sldMk cId="1441064661" sldId="363"/>
            <ac:spMk id="2" creationId="{4ABF870D-2E58-448E-A8E3-94DBB91C7654}"/>
          </ac:spMkLst>
        </pc:spChg>
        <pc:spChg chg="del">
          <ac:chgData name="Danielle" userId="e2554c37-e717-43a0-ba79-1183ca921ccd" providerId="ADAL" clId="{D03276BB-2F44-4A33-B3CA-F86DEA2449CC}" dt="2020-08-19T10:07:08.073" v="527" actId="478"/>
          <ac:spMkLst>
            <pc:docMk/>
            <pc:sldMk cId="1441064661" sldId="363"/>
            <ac:spMk id="4" creationId="{00000000-0000-0000-0000-000000000000}"/>
          </ac:spMkLst>
        </pc:spChg>
      </pc:sldChg>
      <pc:sldChg chg="del">
        <pc:chgData name="Danielle" userId="e2554c37-e717-43a0-ba79-1183ca921ccd" providerId="ADAL" clId="{D03276BB-2F44-4A33-B3CA-F86DEA2449CC}" dt="2020-08-19T09:47:51.005" v="97" actId="47"/>
        <pc:sldMkLst>
          <pc:docMk/>
          <pc:sldMk cId="558962767" sldId="364"/>
        </pc:sldMkLst>
      </pc:sldChg>
      <pc:sldChg chg="del">
        <pc:chgData name="Danielle" userId="e2554c37-e717-43a0-ba79-1183ca921ccd" providerId="ADAL" clId="{D03276BB-2F44-4A33-B3CA-F86DEA2449CC}" dt="2020-08-19T09:47:53.037" v="98" actId="47"/>
        <pc:sldMkLst>
          <pc:docMk/>
          <pc:sldMk cId="286086934" sldId="365"/>
        </pc:sldMkLst>
      </pc:sldChg>
      <pc:sldChg chg="del">
        <pc:chgData name="Danielle" userId="e2554c37-e717-43a0-ba79-1183ca921ccd" providerId="ADAL" clId="{D03276BB-2F44-4A33-B3CA-F86DEA2449CC}" dt="2020-08-19T09:49:54.568" v="151" actId="47"/>
        <pc:sldMkLst>
          <pc:docMk/>
          <pc:sldMk cId="2948147205" sldId="366"/>
        </pc:sldMkLst>
      </pc:sldChg>
      <pc:sldChg chg="del">
        <pc:chgData name="Danielle" userId="e2554c37-e717-43a0-ba79-1183ca921ccd" providerId="ADAL" clId="{D03276BB-2F44-4A33-B3CA-F86DEA2449CC}" dt="2020-08-19T09:50:22.557" v="169" actId="47"/>
        <pc:sldMkLst>
          <pc:docMk/>
          <pc:sldMk cId="3873320916" sldId="367"/>
        </pc:sldMkLst>
      </pc:sldChg>
      <pc:sldChg chg="del">
        <pc:chgData name="Danielle" userId="e2554c37-e717-43a0-ba79-1183ca921ccd" providerId="ADAL" clId="{D03276BB-2F44-4A33-B3CA-F86DEA2449CC}" dt="2020-08-19T09:50:50.501" v="186" actId="47"/>
        <pc:sldMkLst>
          <pc:docMk/>
          <pc:sldMk cId="1204232121" sldId="368"/>
        </pc:sldMkLst>
      </pc:sldChg>
      <pc:sldChg chg="del">
        <pc:chgData name="Danielle" userId="e2554c37-e717-43a0-ba79-1183ca921ccd" providerId="ADAL" clId="{D03276BB-2F44-4A33-B3CA-F86DEA2449CC}" dt="2020-08-19T09:49:09.920" v="128" actId="47"/>
        <pc:sldMkLst>
          <pc:docMk/>
          <pc:sldMk cId="3335729980" sldId="369"/>
        </pc:sldMkLst>
      </pc:sldChg>
      <pc:sldChg chg="del">
        <pc:chgData name="Danielle" userId="e2554c37-e717-43a0-ba79-1183ca921ccd" providerId="ADAL" clId="{D03276BB-2F44-4A33-B3CA-F86DEA2449CC}" dt="2020-08-19T09:49:55.704" v="152" actId="47"/>
        <pc:sldMkLst>
          <pc:docMk/>
          <pc:sldMk cId="3326406241" sldId="370"/>
        </pc:sldMkLst>
      </pc:sldChg>
      <pc:sldChg chg="del">
        <pc:chgData name="Danielle" userId="e2554c37-e717-43a0-ba79-1183ca921ccd" providerId="ADAL" clId="{D03276BB-2F44-4A33-B3CA-F86DEA2449CC}" dt="2020-08-19T09:50:23.434" v="170" actId="47"/>
        <pc:sldMkLst>
          <pc:docMk/>
          <pc:sldMk cId="1226683484" sldId="371"/>
        </pc:sldMkLst>
      </pc:sldChg>
      <pc:sldChg chg="del">
        <pc:chgData name="Danielle" userId="e2554c37-e717-43a0-ba79-1183ca921ccd" providerId="ADAL" clId="{D03276BB-2F44-4A33-B3CA-F86DEA2449CC}" dt="2020-08-19T09:50:51.398" v="187" actId="47"/>
        <pc:sldMkLst>
          <pc:docMk/>
          <pc:sldMk cId="4075560342" sldId="372"/>
        </pc:sldMkLst>
      </pc:sldChg>
      <pc:sldChg chg="modSp mod">
        <pc:chgData name="Danielle" userId="e2554c37-e717-43a0-ba79-1183ca921ccd" providerId="ADAL" clId="{D03276BB-2F44-4A33-B3CA-F86DEA2449CC}" dt="2020-08-19T09:52:03.048" v="225" actId="14100"/>
        <pc:sldMkLst>
          <pc:docMk/>
          <pc:sldMk cId="2991204490" sldId="373"/>
        </pc:sldMkLst>
        <pc:spChg chg="mod">
          <ac:chgData name="Danielle" userId="e2554c37-e717-43a0-ba79-1183ca921ccd" providerId="ADAL" clId="{D03276BB-2F44-4A33-B3CA-F86DEA2449CC}" dt="2020-08-19T09:52:03.048" v="225" actId="14100"/>
          <ac:spMkLst>
            <pc:docMk/>
            <pc:sldMk cId="2991204490" sldId="373"/>
            <ac:spMk id="2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1:47.016" v="213" actId="208"/>
          <ac:spMkLst>
            <pc:docMk/>
            <pc:sldMk cId="2991204490" sldId="373"/>
            <ac:spMk id="23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1:29.809" v="193" actId="2711"/>
          <ac:spMkLst>
            <pc:docMk/>
            <pc:sldMk cId="2991204490" sldId="373"/>
            <ac:spMk id="24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1:29.809" v="193" actId="2711"/>
          <ac:spMkLst>
            <pc:docMk/>
            <pc:sldMk cId="2991204490" sldId="373"/>
            <ac:spMk id="25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1:29.809" v="193" actId="2711"/>
          <ac:spMkLst>
            <pc:docMk/>
            <pc:sldMk cId="2991204490" sldId="373"/>
            <ac:spMk id="26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1:29.809" v="193" actId="2711"/>
          <ac:spMkLst>
            <pc:docMk/>
            <pc:sldMk cId="2991204490" sldId="373"/>
            <ac:spMk id="27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1:29.809" v="193" actId="2711"/>
          <ac:spMkLst>
            <pc:docMk/>
            <pc:sldMk cId="2991204490" sldId="373"/>
            <ac:spMk id="28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1:29.809" v="193" actId="2711"/>
          <ac:spMkLst>
            <pc:docMk/>
            <pc:sldMk cId="2991204490" sldId="373"/>
            <ac:spMk id="29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1:29.809" v="193" actId="2711"/>
          <ac:spMkLst>
            <pc:docMk/>
            <pc:sldMk cId="2991204490" sldId="373"/>
            <ac:spMk id="30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1:29.809" v="193" actId="2711"/>
          <ac:spMkLst>
            <pc:docMk/>
            <pc:sldMk cId="2991204490" sldId="373"/>
            <ac:spMk id="31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1:29.809" v="193" actId="2711"/>
          <ac:spMkLst>
            <pc:docMk/>
            <pc:sldMk cId="2991204490" sldId="373"/>
            <ac:spMk id="32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1:29.809" v="193" actId="2711"/>
          <ac:spMkLst>
            <pc:docMk/>
            <pc:sldMk cId="2991204490" sldId="373"/>
            <ac:spMk id="33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1:29.809" v="193" actId="2711"/>
          <ac:spMkLst>
            <pc:docMk/>
            <pc:sldMk cId="2991204490" sldId="373"/>
            <ac:spMk id="34" creationId="{00000000-0000-0000-0000-000000000000}"/>
          </ac:spMkLst>
        </pc:spChg>
      </pc:sldChg>
      <pc:sldChg chg="addSp delSp modSp mod">
        <pc:chgData name="Danielle" userId="e2554c37-e717-43a0-ba79-1183ca921ccd" providerId="ADAL" clId="{D03276BB-2F44-4A33-B3CA-F86DEA2449CC}" dt="2020-08-19T09:52:16.714" v="230" actId="208"/>
        <pc:sldMkLst>
          <pc:docMk/>
          <pc:sldMk cId="2807423064" sldId="376"/>
        </pc:sldMkLst>
        <pc:spChg chg="del">
          <ac:chgData name="Danielle" userId="e2554c37-e717-43a0-ba79-1183ca921ccd" providerId="ADAL" clId="{D03276BB-2F44-4A33-B3CA-F86DEA2449CC}" dt="2020-08-19T09:52:06.540" v="226" actId="478"/>
          <ac:spMkLst>
            <pc:docMk/>
            <pc:sldMk cId="2807423064" sldId="376"/>
            <ac:spMk id="2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2:09.948" v="228" actId="2711"/>
          <ac:spMkLst>
            <pc:docMk/>
            <pc:sldMk cId="2807423064" sldId="376"/>
            <ac:spMk id="3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2:09.948" v="228" actId="2711"/>
          <ac:spMkLst>
            <pc:docMk/>
            <pc:sldMk cId="2807423064" sldId="376"/>
            <ac:spMk id="4" creationId="{00000000-0000-0000-0000-000000000000}"/>
          </ac:spMkLst>
        </pc:spChg>
        <pc:spChg chg="add mod">
          <ac:chgData name="Danielle" userId="e2554c37-e717-43a0-ba79-1183ca921ccd" providerId="ADAL" clId="{D03276BB-2F44-4A33-B3CA-F86DEA2449CC}" dt="2020-08-19T09:52:09.948" v="228" actId="2711"/>
          <ac:spMkLst>
            <pc:docMk/>
            <pc:sldMk cId="2807423064" sldId="376"/>
            <ac:spMk id="5" creationId="{F17E6D07-0055-45CB-8ADF-6933CDE1942B}"/>
          </ac:spMkLst>
        </pc:spChg>
        <pc:spChg chg="mod">
          <ac:chgData name="Danielle" userId="e2554c37-e717-43a0-ba79-1183ca921ccd" providerId="ADAL" clId="{D03276BB-2F44-4A33-B3CA-F86DEA2449CC}" dt="2020-08-19T09:52:16.714" v="230" actId="208"/>
          <ac:spMkLst>
            <pc:docMk/>
            <pc:sldMk cId="2807423064" sldId="376"/>
            <ac:spMk id="15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2:09.948" v="228" actId="2711"/>
          <ac:spMkLst>
            <pc:docMk/>
            <pc:sldMk cId="2807423064" sldId="376"/>
            <ac:spMk id="24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2:09.948" v="228" actId="2711"/>
          <ac:spMkLst>
            <pc:docMk/>
            <pc:sldMk cId="2807423064" sldId="376"/>
            <ac:spMk id="25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2:09.948" v="228" actId="2711"/>
          <ac:spMkLst>
            <pc:docMk/>
            <pc:sldMk cId="2807423064" sldId="376"/>
            <ac:spMk id="26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2:09.948" v="228" actId="2711"/>
          <ac:spMkLst>
            <pc:docMk/>
            <pc:sldMk cId="2807423064" sldId="376"/>
            <ac:spMk id="27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2:09.948" v="228" actId="2711"/>
          <ac:spMkLst>
            <pc:docMk/>
            <pc:sldMk cId="2807423064" sldId="376"/>
            <ac:spMk id="28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2:09.948" v="228" actId="2711"/>
          <ac:spMkLst>
            <pc:docMk/>
            <pc:sldMk cId="2807423064" sldId="376"/>
            <ac:spMk id="29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2:09.948" v="228" actId="2711"/>
          <ac:spMkLst>
            <pc:docMk/>
            <pc:sldMk cId="2807423064" sldId="376"/>
            <ac:spMk id="30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2:09.948" v="228" actId="2711"/>
          <ac:spMkLst>
            <pc:docMk/>
            <pc:sldMk cId="2807423064" sldId="376"/>
            <ac:spMk id="31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2:09.948" v="228" actId="2711"/>
          <ac:spMkLst>
            <pc:docMk/>
            <pc:sldMk cId="2807423064" sldId="376"/>
            <ac:spMk id="32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2:09.948" v="228" actId="2711"/>
          <ac:spMkLst>
            <pc:docMk/>
            <pc:sldMk cId="2807423064" sldId="376"/>
            <ac:spMk id="33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52:09.948" v="228" actId="2711"/>
          <ac:spMkLst>
            <pc:docMk/>
            <pc:sldMk cId="2807423064" sldId="376"/>
            <ac:spMk id="34" creationId="{00000000-0000-0000-0000-000000000000}"/>
          </ac:spMkLst>
        </pc:spChg>
      </pc:sldChg>
      <pc:sldChg chg="new del mod modClrScheme chgLayout">
        <pc:chgData name="Danielle" userId="e2554c37-e717-43a0-ba79-1183ca921ccd" providerId="ADAL" clId="{D03276BB-2F44-4A33-B3CA-F86DEA2449CC}" dt="2020-08-19T09:46:01.185" v="46" actId="47"/>
        <pc:sldMkLst>
          <pc:docMk/>
          <pc:sldMk cId="928882064" sldId="377"/>
        </pc:sldMkLst>
      </pc:sldChg>
      <pc:sldChg chg="addSp delSp modSp add mod modClrScheme chgLayout">
        <pc:chgData name="Danielle" userId="e2554c37-e717-43a0-ba79-1183ca921ccd" providerId="ADAL" clId="{D03276BB-2F44-4A33-B3CA-F86DEA2449CC}" dt="2020-08-19T09:48:48.559" v="122" actId="20577"/>
        <pc:sldMkLst>
          <pc:docMk/>
          <pc:sldMk cId="3833222579" sldId="378"/>
        </pc:sldMkLst>
        <pc:spChg chg="mod">
          <ac:chgData name="Danielle" userId="e2554c37-e717-43a0-ba79-1183ca921ccd" providerId="ADAL" clId="{D03276BB-2F44-4A33-B3CA-F86DEA2449CC}" dt="2020-08-19T09:47:34.041" v="83" actId="1036"/>
          <ac:spMkLst>
            <pc:docMk/>
            <pc:sldMk cId="3833222579" sldId="378"/>
            <ac:spMk id="2" creationId="{00000000-0000-0000-0000-000000000000}"/>
          </ac:spMkLst>
        </pc:spChg>
        <pc:spChg chg="del">
          <ac:chgData name="Danielle" userId="e2554c37-e717-43a0-ba79-1183ca921ccd" providerId="ADAL" clId="{D03276BB-2F44-4A33-B3CA-F86DEA2449CC}" dt="2020-08-19T09:47:12.110" v="67" actId="478"/>
          <ac:spMkLst>
            <pc:docMk/>
            <pc:sldMk cId="3833222579" sldId="378"/>
            <ac:spMk id="12" creationId="{2E08F526-6AB9-4814-93EC-79C30768DD77}"/>
          </ac:spMkLst>
        </pc:spChg>
        <pc:spChg chg="del">
          <ac:chgData name="Danielle" userId="e2554c37-e717-43a0-ba79-1183ca921ccd" providerId="ADAL" clId="{D03276BB-2F44-4A33-B3CA-F86DEA2449CC}" dt="2020-08-19T09:47:08.099" v="65" actId="478"/>
          <ac:spMkLst>
            <pc:docMk/>
            <pc:sldMk cId="3833222579" sldId="378"/>
            <ac:spMk id="14" creationId="{0E5E6CFB-5E0B-4581-A6F2-D30C0A766B99}"/>
          </ac:spMkLst>
        </pc:spChg>
        <pc:spChg chg="del">
          <ac:chgData name="Danielle" userId="e2554c37-e717-43a0-ba79-1183ca921ccd" providerId="ADAL" clId="{D03276BB-2F44-4A33-B3CA-F86DEA2449CC}" dt="2020-08-19T09:47:04.433" v="64" actId="478"/>
          <ac:spMkLst>
            <pc:docMk/>
            <pc:sldMk cId="3833222579" sldId="378"/>
            <ac:spMk id="16" creationId="{A6BD2282-9561-4942-A211-44275D0E6102}"/>
          </ac:spMkLst>
        </pc:spChg>
        <pc:spChg chg="del">
          <ac:chgData name="Danielle" userId="e2554c37-e717-43a0-ba79-1183ca921ccd" providerId="ADAL" clId="{D03276BB-2F44-4A33-B3CA-F86DEA2449CC}" dt="2020-08-19T09:47:09.899" v="66" actId="478"/>
          <ac:spMkLst>
            <pc:docMk/>
            <pc:sldMk cId="3833222579" sldId="378"/>
            <ac:spMk id="18" creationId="{CC4C0E47-5354-4E7D-95CF-E8BAC60D1B99}"/>
          </ac:spMkLst>
        </pc:spChg>
        <pc:graphicFrameChg chg="add mod ord modGraphic">
          <ac:chgData name="Danielle" userId="e2554c37-e717-43a0-ba79-1183ca921ccd" providerId="ADAL" clId="{D03276BB-2F44-4A33-B3CA-F86DEA2449CC}" dt="2020-08-19T09:48:48.559" v="122" actId="20577"/>
          <ac:graphicFrameMkLst>
            <pc:docMk/>
            <pc:sldMk cId="3833222579" sldId="378"/>
            <ac:graphicFrameMk id="3" creationId="{FD137FFC-5D2D-4C84-97C4-1796F1F933F1}"/>
          </ac:graphicFrameMkLst>
        </pc:graphicFrameChg>
      </pc:sldChg>
      <pc:sldChg chg="modSp add del mod">
        <pc:chgData name="Danielle" userId="e2554c37-e717-43a0-ba79-1183ca921ccd" providerId="ADAL" clId="{D03276BB-2F44-4A33-B3CA-F86DEA2449CC}" dt="2020-08-19T09:48:42.234" v="120" actId="47"/>
        <pc:sldMkLst>
          <pc:docMk/>
          <pc:sldMk cId="3879406052" sldId="379"/>
        </pc:sldMkLst>
        <pc:graphicFrameChg chg="mod modGraphic">
          <ac:chgData name="Danielle" userId="e2554c37-e717-43a0-ba79-1183ca921ccd" providerId="ADAL" clId="{D03276BB-2F44-4A33-B3CA-F86DEA2449CC}" dt="2020-08-19T09:48:12.047" v="105" actId="403"/>
          <ac:graphicFrameMkLst>
            <pc:docMk/>
            <pc:sldMk cId="3879406052" sldId="379"/>
            <ac:graphicFrameMk id="3" creationId="{FD137FFC-5D2D-4C84-97C4-1796F1F933F1}"/>
          </ac:graphicFrameMkLst>
        </pc:graphicFrameChg>
      </pc:sldChg>
      <pc:sldChg chg="modSp add">
        <pc:chgData name="Danielle" userId="e2554c37-e717-43a0-ba79-1183ca921ccd" providerId="ADAL" clId="{D03276BB-2F44-4A33-B3CA-F86DEA2449CC}" dt="2020-08-19T09:49:50.500" v="150" actId="20577"/>
        <pc:sldMkLst>
          <pc:docMk/>
          <pc:sldMk cId="2146070628" sldId="380"/>
        </pc:sldMkLst>
        <pc:spChg chg="mod">
          <ac:chgData name="Danielle" userId="e2554c37-e717-43a0-ba79-1183ca921ccd" providerId="ADAL" clId="{D03276BB-2F44-4A33-B3CA-F86DEA2449CC}" dt="2020-08-19T09:48:22.693" v="111" actId="20577"/>
          <ac:spMkLst>
            <pc:docMk/>
            <pc:sldMk cId="2146070628" sldId="380"/>
            <ac:spMk id="2" creationId="{00000000-0000-0000-0000-000000000000}"/>
          </ac:spMkLst>
        </pc:spChg>
        <pc:graphicFrameChg chg="mod">
          <ac:chgData name="Danielle" userId="e2554c37-e717-43a0-ba79-1183ca921ccd" providerId="ADAL" clId="{D03276BB-2F44-4A33-B3CA-F86DEA2449CC}" dt="2020-08-19T09:49:50.500" v="150" actId="20577"/>
          <ac:graphicFrameMkLst>
            <pc:docMk/>
            <pc:sldMk cId="2146070628" sldId="380"/>
            <ac:graphicFrameMk id="3" creationId="{FD137FFC-5D2D-4C84-97C4-1796F1F933F1}"/>
          </ac:graphicFrameMkLst>
        </pc:graphicFrameChg>
      </pc:sldChg>
      <pc:sldChg chg="modSp add mod">
        <pc:chgData name="Danielle" userId="e2554c37-e717-43a0-ba79-1183ca921ccd" providerId="ADAL" clId="{D03276BB-2F44-4A33-B3CA-F86DEA2449CC}" dt="2020-08-19T09:49:01.825" v="124" actId="207"/>
        <pc:sldMkLst>
          <pc:docMk/>
          <pc:sldMk cId="3088605971" sldId="381"/>
        </pc:sldMkLst>
        <pc:graphicFrameChg chg="modGraphic">
          <ac:chgData name="Danielle" userId="e2554c37-e717-43a0-ba79-1183ca921ccd" providerId="ADAL" clId="{D03276BB-2F44-4A33-B3CA-F86DEA2449CC}" dt="2020-08-19T09:49:01.825" v="124" actId="207"/>
          <ac:graphicFrameMkLst>
            <pc:docMk/>
            <pc:sldMk cId="3088605971" sldId="381"/>
            <ac:graphicFrameMk id="3" creationId="{FD137FFC-5D2D-4C84-97C4-1796F1F933F1}"/>
          </ac:graphicFrameMkLst>
        </pc:graphicFrameChg>
      </pc:sldChg>
      <pc:sldChg chg="modSp add mod">
        <pc:chgData name="Danielle" userId="e2554c37-e717-43a0-ba79-1183ca921ccd" providerId="ADAL" clId="{D03276BB-2F44-4A33-B3CA-F86DEA2449CC}" dt="2020-08-19T09:49:44.741" v="148" actId="20577"/>
        <pc:sldMkLst>
          <pc:docMk/>
          <pc:sldMk cId="2649701136" sldId="382"/>
        </pc:sldMkLst>
        <pc:graphicFrameChg chg="mod modGraphic">
          <ac:chgData name="Danielle" userId="e2554c37-e717-43a0-ba79-1183ca921ccd" providerId="ADAL" clId="{D03276BB-2F44-4A33-B3CA-F86DEA2449CC}" dt="2020-08-19T09:49:44.741" v="148" actId="20577"/>
          <ac:graphicFrameMkLst>
            <pc:docMk/>
            <pc:sldMk cId="2649701136" sldId="382"/>
            <ac:graphicFrameMk id="3" creationId="{FD137FFC-5D2D-4C84-97C4-1796F1F933F1}"/>
          </ac:graphicFrameMkLst>
        </pc:graphicFrameChg>
      </pc:sldChg>
      <pc:sldChg chg="modSp add ord">
        <pc:chgData name="Danielle" userId="e2554c37-e717-43a0-ba79-1183ca921ccd" providerId="ADAL" clId="{D03276BB-2F44-4A33-B3CA-F86DEA2449CC}" dt="2020-08-19T09:49:40.470" v="146" actId="20577"/>
        <pc:sldMkLst>
          <pc:docMk/>
          <pc:sldMk cId="532280601" sldId="383"/>
        </pc:sldMkLst>
        <pc:spChg chg="mod">
          <ac:chgData name="Danielle" userId="e2554c37-e717-43a0-ba79-1183ca921ccd" providerId="ADAL" clId="{D03276BB-2F44-4A33-B3CA-F86DEA2449CC}" dt="2020-08-19T09:49:28.535" v="138" actId="20577"/>
          <ac:spMkLst>
            <pc:docMk/>
            <pc:sldMk cId="532280601" sldId="383"/>
            <ac:spMk id="2" creationId="{00000000-0000-0000-0000-000000000000}"/>
          </ac:spMkLst>
        </pc:spChg>
        <pc:graphicFrameChg chg="mod">
          <ac:chgData name="Danielle" userId="e2554c37-e717-43a0-ba79-1183ca921ccd" providerId="ADAL" clId="{D03276BB-2F44-4A33-B3CA-F86DEA2449CC}" dt="2020-08-19T09:49:40.470" v="146" actId="20577"/>
          <ac:graphicFrameMkLst>
            <pc:docMk/>
            <pc:sldMk cId="532280601" sldId="383"/>
            <ac:graphicFrameMk id="3" creationId="{FD137FFC-5D2D-4C84-97C4-1796F1F933F1}"/>
          </ac:graphicFrameMkLst>
        </pc:graphicFrameChg>
      </pc:sldChg>
      <pc:sldChg chg="modSp add mod">
        <pc:chgData name="Danielle" userId="e2554c37-e717-43a0-ba79-1183ca921ccd" providerId="ADAL" clId="{D03276BB-2F44-4A33-B3CA-F86DEA2449CC}" dt="2020-08-19T09:50:00.784" v="155" actId="207"/>
        <pc:sldMkLst>
          <pc:docMk/>
          <pc:sldMk cId="1671510407" sldId="384"/>
        </pc:sldMkLst>
        <pc:graphicFrameChg chg="modGraphic">
          <ac:chgData name="Danielle" userId="e2554c37-e717-43a0-ba79-1183ca921ccd" providerId="ADAL" clId="{D03276BB-2F44-4A33-B3CA-F86DEA2449CC}" dt="2020-08-19T09:50:00.784" v="155" actId="207"/>
          <ac:graphicFrameMkLst>
            <pc:docMk/>
            <pc:sldMk cId="1671510407" sldId="384"/>
            <ac:graphicFrameMk id="3" creationId="{FD137FFC-5D2D-4C84-97C4-1796F1F933F1}"/>
          </ac:graphicFrameMkLst>
        </pc:graphicFrameChg>
      </pc:sldChg>
      <pc:sldChg chg="modSp add">
        <pc:chgData name="Danielle" userId="e2554c37-e717-43a0-ba79-1183ca921ccd" providerId="ADAL" clId="{D03276BB-2F44-4A33-B3CA-F86DEA2449CC}" dt="2020-08-19T09:50:20.149" v="168" actId="20577"/>
        <pc:sldMkLst>
          <pc:docMk/>
          <pc:sldMk cId="2728533197" sldId="385"/>
        </pc:sldMkLst>
        <pc:spChg chg="mod">
          <ac:chgData name="Danielle" userId="e2554c37-e717-43a0-ba79-1183ca921ccd" providerId="ADAL" clId="{D03276BB-2F44-4A33-B3CA-F86DEA2449CC}" dt="2020-08-19T09:50:06.366" v="159" actId="20577"/>
          <ac:spMkLst>
            <pc:docMk/>
            <pc:sldMk cId="2728533197" sldId="385"/>
            <ac:spMk id="2" creationId="{00000000-0000-0000-0000-000000000000}"/>
          </ac:spMkLst>
        </pc:spChg>
        <pc:graphicFrameChg chg="mod">
          <ac:chgData name="Danielle" userId="e2554c37-e717-43a0-ba79-1183ca921ccd" providerId="ADAL" clId="{D03276BB-2F44-4A33-B3CA-F86DEA2449CC}" dt="2020-08-19T09:50:20.149" v="168" actId="20577"/>
          <ac:graphicFrameMkLst>
            <pc:docMk/>
            <pc:sldMk cId="2728533197" sldId="385"/>
            <ac:graphicFrameMk id="3" creationId="{FD137FFC-5D2D-4C84-97C4-1796F1F933F1}"/>
          </ac:graphicFrameMkLst>
        </pc:graphicFrameChg>
      </pc:sldChg>
      <pc:sldChg chg="modSp add mod">
        <pc:chgData name="Danielle" userId="e2554c37-e717-43a0-ba79-1183ca921ccd" providerId="ADAL" clId="{D03276BB-2F44-4A33-B3CA-F86DEA2449CC}" dt="2020-08-19T09:50:32.114" v="173" actId="207"/>
        <pc:sldMkLst>
          <pc:docMk/>
          <pc:sldMk cId="1856438802" sldId="386"/>
        </pc:sldMkLst>
        <pc:graphicFrameChg chg="modGraphic">
          <ac:chgData name="Danielle" userId="e2554c37-e717-43a0-ba79-1183ca921ccd" providerId="ADAL" clId="{D03276BB-2F44-4A33-B3CA-F86DEA2449CC}" dt="2020-08-19T09:50:32.114" v="173" actId="207"/>
          <ac:graphicFrameMkLst>
            <pc:docMk/>
            <pc:sldMk cId="1856438802" sldId="386"/>
            <ac:graphicFrameMk id="3" creationId="{FD137FFC-5D2D-4C84-97C4-1796F1F933F1}"/>
          </ac:graphicFrameMkLst>
        </pc:graphicFrameChg>
      </pc:sldChg>
      <pc:sldChg chg="modSp add">
        <pc:chgData name="Danielle" userId="e2554c37-e717-43a0-ba79-1183ca921ccd" providerId="ADAL" clId="{D03276BB-2F44-4A33-B3CA-F86DEA2449CC}" dt="2020-08-19T09:50:48.297" v="185" actId="20577"/>
        <pc:sldMkLst>
          <pc:docMk/>
          <pc:sldMk cId="3202651975" sldId="387"/>
        </pc:sldMkLst>
        <pc:spChg chg="mod">
          <ac:chgData name="Danielle" userId="e2554c37-e717-43a0-ba79-1183ca921ccd" providerId="ADAL" clId="{D03276BB-2F44-4A33-B3CA-F86DEA2449CC}" dt="2020-08-19T09:50:37.527" v="177" actId="20577"/>
          <ac:spMkLst>
            <pc:docMk/>
            <pc:sldMk cId="3202651975" sldId="387"/>
            <ac:spMk id="2" creationId="{00000000-0000-0000-0000-000000000000}"/>
          </ac:spMkLst>
        </pc:spChg>
        <pc:graphicFrameChg chg="mod">
          <ac:chgData name="Danielle" userId="e2554c37-e717-43a0-ba79-1183ca921ccd" providerId="ADAL" clId="{D03276BB-2F44-4A33-B3CA-F86DEA2449CC}" dt="2020-08-19T09:50:48.297" v="185" actId="20577"/>
          <ac:graphicFrameMkLst>
            <pc:docMk/>
            <pc:sldMk cId="3202651975" sldId="387"/>
            <ac:graphicFrameMk id="3" creationId="{FD137FFC-5D2D-4C84-97C4-1796F1F933F1}"/>
          </ac:graphicFrameMkLst>
        </pc:graphicFrameChg>
      </pc:sldChg>
      <pc:sldChg chg="modSp add mod">
        <pc:chgData name="Danielle" userId="e2554c37-e717-43a0-ba79-1183ca921ccd" providerId="ADAL" clId="{D03276BB-2F44-4A33-B3CA-F86DEA2449CC}" dt="2020-08-19T09:50:57.960" v="189" actId="207"/>
        <pc:sldMkLst>
          <pc:docMk/>
          <pc:sldMk cId="360838777" sldId="388"/>
        </pc:sldMkLst>
        <pc:graphicFrameChg chg="modGraphic">
          <ac:chgData name="Danielle" userId="e2554c37-e717-43a0-ba79-1183ca921ccd" providerId="ADAL" clId="{D03276BB-2F44-4A33-B3CA-F86DEA2449CC}" dt="2020-08-19T09:50:57.960" v="189" actId="207"/>
          <ac:graphicFrameMkLst>
            <pc:docMk/>
            <pc:sldMk cId="360838777" sldId="388"/>
            <ac:graphicFrameMk id="3" creationId="{FD137FFC-5D2D-4C84-97C4-1796F1F933F1}"/>
          </ac:graphicFrameMkLst>
        </pc:graphicFrameChg>
      </pc:sldChg>
      <pc:sldChg chg="add mod modClrScheme chgLayout">
        <pc:chgData name="Danielle" userId="e2554c37-e717-43a0-ba79-1183ca921ccd" providerId="ADAL" clId="{D03276BB-2F44-4A33-B3CA-F86DEA2449CC}" dt="2020-08-19T09:51:13.783" v="191" actId="700"/>
        <pc:sldMkLst>
          <pc:docMk/>
          <pc:sldMk cId="671243631" sldId="389"/>
        </pc:sldMkLst>
      </pc:sldChg>
      <pc:sldMasterChg chg="modSp delSldLayout modSldLayout">
        <pc:chgData name="Danielle" userId="e2554c37-e717-43a0-ba79-1183ca921ccd" providerId="ADAL" clId="{D03276BB-2F44-4A33-B3CA-F86DEA2449CC}" dt="2020-08-19T09:43:46.492" v="4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D03276BB-2F44-4A33-B3CA-F86DEA2449CC}" dt="2020-08-19T09:43:46.492" v="4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43:46.492" v="4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D03276BB-2F44-4A33-B3CA-F86DEA2449CC}" dt="2020-08-19T09:43:46.492" v="4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D03276BB-2F44-4A33-B3CA-F86DEA2449CC}" dt="2020-08-19T09:43:46.492" v="4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D03276BB-2F44-4A33-B3CA-F86DEA2449CC}" dt="2020-08-19T09:43:46.492" v="4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D03276BB-2F44-4A33-B3CA-F86DEA2449CC}" dt="2020-08-19T09:43:46.492" v="4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D03276BB-2F44-4A33-B3CA-F86DEA2449CC}" dt="2020-08-19T09:43:46.492" v="4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D03276BB-2F44-4A33-B3CA-F86DEA2449CC}" dt="2020-08-19T09:43:41.530" v="3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D03276BB-2F44-4A33-B3CA-F86DEA2449CC}" dt="2020-08-19T09:43:41.530" v="3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  <pc:sldLayoutChg chg="del">
          <pc:chgData name="Danielle" userId="e2554c37-e717-43a0-ba79-1183ca921ccd" providerId="ADAL" clId="{D03276BB-2F44-4A33-B3CA-F86DEA2449CC}" dt="2020-08-19T09:43:34.788" v="2" actId="2696"/>
          <pc:sldLayoutMkLst>
            <pc:docMk/>
            <pc:sldMasterMk cId="3484405657" sldId="2147483648"/>
            <pc:sldLayoutMk cId="3156987267" sldId="2147483670"/>
          </pc:sldLayoutMkLst>
        </pc:sldLayoutChg>
        <pc:sldLayoutChg chg="del">
          <pc:chgData name="Danielle" userId="e2554c37-e717-43a0-ba79-1183ca921ccd" providerId="ADAL" clId="{D03276BB-2F44-4A33-B3CA-F86DEA2449CC}" dt="2020-08-19T09:43:29.580" v="0" actId="2696"/>
          <pc:sldLayoutMkLst>
            <pc:docMk/>
            <pc:sldMasterMk cId="3484405657" sldId="2147483648"/>
            <pc:sldLayoutMk cId="275173516" sldId="2147483672"/>
          </pc:sldLayoutMkLst>
        </pc:sldLayoutChg>
        <pc:sldLayoutChg chg="delSp mod">
          <pc:chgData name="Danielle" userId="e2554c37-e717-43a0-ba79-1183ca921ccd" providerId="ADAL" clId="{D03276BB-2F44-4A33-B3CA-F86DEA2449CC}" dt="2020-08-19T09:43:32.320" v="1" actId="478"/>
          <pc:sldLayoutMkLst>
            <pc:docMk/>
            <pc:sldMasterMk cId="3484405657" sldId="2147483648"/>
            <pc:sldLayoutMk cId="2203265606" sldId="2147483673"/>
          </pc:sldLayoutMkLst>
          <pc:spChg chg="del">
            <ac:chgData name="Danielle" userId="e2554c37-e717-43a0-ba79-1183ca921ccd" providerId="ADAL" clId="{D03276BB-2F44-4A33-B3CA-F86DEA2449CC}" dt="2020-08-19T09:43:32.320" v="1" actId="478"/>
            <ac:spMkLst>
              <pc:docMk/>
              <pc:sldMasterMk cId="3484405657" sldId="2147483648"/>
              <pc:sldLayoutMk cId="2203265606" sldId="2147483673"/>
              <ac:spMk id="2" creationId="{00000000-0000-0000-0000-000000000000}"/>
            </ac:spMkLst>
          </pc:spChg>
          <pc:spChg chg="del">
            <ac:chgData name="Danielle" userId="e2554c37-e717-43a0-ba79-1183ca921ccd" providerId="ADAL" clId="{D03276BB-2F44-4A33-B3CA-F86DEA2449CC}" dt="2020-08-19T09:43:32.320" v="1" actId="478"/>
            <ac:spMkLst>
              <pc:docMk/>
              <pc:sldMasterMk cId="3484405657" sldId="2147483648"/>
              <pc:sldLayoutMk cId="2203265606" sldId="2147483673"/>
              <ac:spMk id="3" creationId="{00000000-0000-0000-0000-000000000000}"/>
            </ac:spMkLst>
          </pc:spChg>
          <pc:spChg chg="del">
            <ac:chgData name="Danielle" userId="e2554c37-e717-43a0-ba79-1183ca921ccd" providerId="ADAL" clId="{D03276BB-2F44-4A33-B3CA-F86DEA2449CC}" dt="2020-08-19T09:43:32.320" v="1" actId="478"/>
            <ac:spMkLst>
              <pc:docMk/>
              <pc:sldMasterMk cId="3484405657" sldId="2147483648"/>
              <pc:sldLayoutMk cId="2203265606" sldId="2147483673"/>
              <ac:spMk id="4" creationId="{00000000-0000-0000-0000-000000000000}"/>
            </ac:spMkLst>
          </pc:spChg>
          <pc:spChg chg="del">
            <ac:chgData name="Danielle" userId="e2554c37-e717-43a0-ba79-1183ca921ccd" providerId="ADAL" clId="{D03276BB-2F44-4A33-B3CA-F86DEA2449CC}" dt="2020-08-19T09:43:32.320" v="1" actId="478"/>
            <ac:spMkLst>
              <pc:docMk/>
              <pc:sldMasterMk cId="3484405657" sldId="2147483648"/>
              <pc:sldLayoutMk cId="2203265606" sldId="2147483673"/>
              <ac:spMk id="5" creationId="{00000000-0000-0000-0000-000000000000}"/>
            </ac:spMkLst>
          </pc:spChg>
          <pc:spChg chg="del">
            <ac:chgData name="Danielle" userId="e2554c37-e717-43a0-ba79-1183ca921ccd" providerId="ADAL" clId="{D03276BB-2F44-4A33-B3CA-F86DEA2449CC}" dt="2020-08-19T09:43:32.320" v="1" actId="478"/>
            <ac:spMkLst>
              <pc:docMk/>
              <pc:sldMasterMk cId="3484405657" sldId="2147483648"/>
              <pc:sldLayoutMk cId="2203265606" sldId="2147483673"/>
              <ac:spMk id="6" creationId="{00000000-0000-0000-0000-000000000000}"/>
            </ac:spMkLst>
          </pc:spChg>
        </pc:sldLayoutChg>
      </pc:sldMasterChg>
      <pc:sldMasterChg chg="modSp mod delSldLayout modSldLayout">
        <pc:chgData name="Danielle" userId="e2554c37-e717-43a0-ba79-1183ca921ccd" providerId="ADAL" clId="{D03276BB-2F44-4A33-B3CA-F86DEA2449CC}" dt="2020-08-19T09:44:46.774" v="34" actId="269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D03276BB-2F44-4A33-B3CA-F86DEA2449CC}" dt="2020-08-19T09:43:52.739" v="5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43:52.739" v="5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43:52.739" v="5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44:13.268" v="20"/>
          <ac:spMkLst>
            <pc:docMk/>
            <pc:sldMasterMk cId="2492940549" sldId="2147483650"/>
            <ac:spMk id="18" creationId="{00000000-0000-0000-0000-000000000000}"/>
          </ac:spMkLst>
        </pc:spChg>
        <pc:spChg chg="mod">
          <ac:chgData name="Danielle" userId="e2554c37-e717-43a0-ba79-1183ca921ccd" providerId="ADAL" clId="{D03276BB-2F44-4A33-B3CA-F86DEA2449CC}" dt="2020-08-19T09:43:52.739" v="5" actId="2711"/>
          <ac:spMkLst>
            <pc:docMk/>
            <pc:sldMasterMk cId="2492940549" sldId="2147483650"/>
            <ac:spMk id="19" creationId="{00000000-0000-0000-0000-000000000000}"/>
          </ac:spMkLst>
        </pc:spChg>
        <pc:picChg chg="mod">
          <ac:chgData name="Danielle" userId="e2554c37-e717-43a0-ba79-1183ca921ccd" providerId="ADAL" clId="{D03276BB-2F44-4A33-B3CA-F86DEA2449CC}" dt="2020-08-19T09:43:52.739" v="5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D03276BB-2F44-4A33-B3CA-F86DEA2449CC}" dt="2020-08-19T09:43:52.739" v="5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D03276BB-2F44-4A33-B3CA-F86DEA2449CC}" dt="2020-08-19T09:43:52.739" v="5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D03276BB-2F44-4A33-B3CA-F86DEA2449CC}" dt="2020-08-19T09:43:52.739" v="5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D03276BB-2F44-4A33-B3CA-F86DEA2449CC}" dt="2020-08-19T09:43:52.739" v="5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D03276BB-2F44-4A33-B3CA-F86DEA2449CC}" dt="2020-08-19T09:43:52.739" v="5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D03276BB-2F44-4A33-B3CA-F86DEA2449CC}" dt="2020-08-19T09:43:52.739" v="5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D03276BB-2F44-4A33-B3CA-F86DEA2449CC}" dt="2020-08-19T09:44:34.568" v="28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D03276BB-2F44-4A33-B3CA-F86DEA2449CC}" dt="2020-08-19T09:44:30.472" v="23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D03276BB-2F44-4A33-B3CA-F86DEA2449CC}" dt="2020-08-19T09:44:30.472" v="23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D03276BB-2F44-4A33-B3CA-F86DEA2449CC}" dt="2020-08-19T09:44:32.520" v="25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D03276BB-2F44-4A33-B3CA-F86DEA2449CC}" dt="2020-08-19T09:44:34.568" v="28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D03276BB-2F44-4A33-B3CA-F86DEA2449CC}" dt="2020-08-19T09:44:30.472" v="23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D03276BB-2F44-4A33-B3CA-F86DEA2449CC}" dt="2020-08-19T09:44:30.472" v="23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D03276BB-2F44-4A33-B3CA-F86DEA2449CC}" dt="2020-08-19T09:44:30.472" v="23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D03276BB-2F44-4A33-B3CA-F86DEA2449CC}" dt="2020-08-19T09:44:30.472" v="23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D03276BB-2F44-4A33-B3CA-F86DEA2449CC}" dt="2020-08-19T09:44:30.472" v="23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D03276BB-2F44-4A33-B3CA-F86DEA2449CC}" dt="2020-08-19T09:44:39.062" v="31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D03276BB-2F44-4A33-B3CA-F86DEA2449CC}" dt="2020-08-19T09:44:39.062" v="31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D03276BB-2F44-4A33-B3CA-F86DEA2449CC}" dt="2020-08-19T09:44:39.062" v="31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D03276BB-2F44-4A33-B3CA-F86DEA2449CC}" dt="2020-08-19T09:44:22.076" v="2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D03276BB-2F44-4A33-B3CA-F86DEA2449CC}" dt="2020-08-19T09:44:22.076" v="2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">
          <pc:chgData name="Danielle" userId="e2554c37-e717-43a0-ba79-1183ca921ccd" providerId="ADAL" clId="{D03276BB-2F44-4A33-B3CA-F86DEA2449CC}" dt="2020-08-19T09:44:46.774" v="34" actId="2696"/>
          <pc:sldLayoutMkLst>
            <pc:docMk/>
            <pc:sldMasterMk cId="2492940549" sldId="2147483650"/>
            <pc:sldLayoutMk cId="887164792" sldId="2147483668"/>
          </pc:sldLayoutMkLst>
        </pc:sldLayoutChg>
        <pc:sldLayoutChg chg="del">
          <pc:chgData name="Danielle" userId="e2554c37-e717-43a0-ba79-1183ca921ccd" providerId="ADAL" clId="{D03276BB-2F44-4A33-B3CA-F86DEA2449CC}" dt="2020-08-19T09:44:45.763" v="33" actId="2696"/>
          <pc:sldLayoutMkLst>
            <pc:docMk/>
            <pc:sldMasterMk cId="2492940549" sldId="2147483650"/>
            <pc:sldLayoutMk cId="3784227824" sldId="2147483669"/>
          </pc:sldLayoutMkLst>
        </pc:sldLayoutChg>
        <pc:sldLayoutChg chg="del">
          <pc:chgData name="Danielle" userId="e2554c37-e717-43a0-ba79-1183ca921ccd" providerId="ADAL" clId="{D03276BB-2F44-4A33-B3CA-F86DEA2449CC}" dt="2020-08-19T09:44:44.651" v="32" actId="2696"/>
          <pc:sldLayoutMkLst>
            <pc:docMk/>
            <pc:sldMasterMk cId="2492940549" sldId="2147483650"/>
            <pc:sldLayoutMk cId="2207642229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326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130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19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Fractions of Amounts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7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19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8655" y="5949281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Fraction, amount, quantity, numerator, denominator,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divide, multiply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 userDrawn="1"/>
            </p:nvSpPr>
            <p:spPr>
              <a:xfrm>
                <a:off x="179513" y="1844824"/>
                <a:ext cx="1714499" cy="37364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Developing students will be able to calculate</a:t>
                </a:r>
                <a:r>
                  <a:rPr lang="en-GB" sz="1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400" b="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400" b="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of amounts</a:t>
                </a: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Secure students will be able to calculate fractions of amounts where the numerator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Excelling students will be able to calculate any fractions of amounts</a:t>
                </a:r>
                <a:r>
                  <a:rPr lang="en-GB" sz="1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179513" y="1844824"/>
                <a:ext cx="1714499" cy="3736472"/>
              </a:xfrm>
              <a:prstGeom prst="rect">
                <a:avLst/>
              </a:prstGeom>
              <a:blipFill>
                <a:blip r:embed="rId10"/>
                <a:stretch>
                  <a:fillRect l="-1064" t="-326" b="-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Fractions of Amounts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95736" y="1124744"/>
                <a:ext cx="6552728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54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3				32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6</a:t>
                </a:r>
              </a:p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71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7				26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4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124744"/>
                <a:ext cx="6552728" cy="2677656"/>
              </a:xfrm>
              <a:prstGeom prst="rect">
                <a:avLst/>
              </a:prstGeom>
              <a:blipFill>
                <a:blip r:embed="rId2"/>
                <a:stretch>
                  <a:fillRect t="-1595" b="-4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987824" y="2497655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162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60232" y="2501909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192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87824" y="395498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497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60232" y="395924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104</a:t>
            </a:r>
          </a:p>
        </p:txBody>
      </p:sp>
    </p:spTree>
    <p:extLst>
      <p:ext uri="{BB962C8B-B14F-4D97-AF65-F5344CB8AC3E}">
        <p14:creationId xmlns:p14="http://schemas.microsoft.com/office/powerpoint/2010/main" val="429444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3255736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31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32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33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3255736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568" r="-100317" b="-1011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568" r="-317" b="-1011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101143" r="-100317" b="-1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101143" r="-317" b="-17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GB" sz="6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88</m:t>
                      </m:r>
                      <m:r>
                        <a:rPr lang="en-GB" sz="6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÷9</m:t>
                      </m:r>
                    </m:oMath>
                  </m:oMathPara>
                </a14:m>
                <a:endParaRPr lang="en-GB" sz="6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651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3461817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31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32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33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3461817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568" r="-100317" b="-1011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568" r="-317" b="-1011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101143" r="-100317" b="-1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101143" r="-317" b="-17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GB" sz="6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88</m:t>
                      </m:r>
                      <m:r>
                        <a:rPr lang="en-GB" sz="6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÷9</m:t>
                      </m:r>
                    </m:oMath>
                  </m:oMathPara>
                </a14:m>
                <a:endParaRPr lang="en-GB" sz="6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38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H="1">
            <a:off x="3779912" y="2492896"/>
            <a:ext cx="11521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3779912" y="4077072"/>
            <a:ext cx="1152128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32040" y="1892731"/>
            <a:ext cx="3600400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is the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numerator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is how many of the equal parts we’re interested in.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32040" y="3444681"/>
            <a:ext cx="3600400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is the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denominator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is how many equal parts the shape/quantity is split into.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3C890CF-4897-4D4E-838F-34EFD2FD2D3B}"/>
                  </a:ext>
                </a:extLst>
              </p:cNvPr>
              <p:cNvSpPr txBox="1"/>
              <p:nvPr/>
            </p:nvSpPr>
            <p:spPr>
              <a:xfrm>
                <a:off x="2483768" y="1196752"/>
                <a:ext cx="648072" cy="4068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3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3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3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3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3C890CF-4897-4D4E-838F-34EFD2FD2D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196752"/>
                <a:ext cx="648072" cy="4068165"/>
              </a:xfrm>
              <a:prstGeom prst="rect">
                <a:avLst/>
              </a:prstGeom>
              <a:blipFill>
                <a:blip r:embed="rId2"/>
                <a:stretch>
                  <a:fillRect r="-635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124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339752" y="2993446"/>
            <a:ext cx="360040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768752" cy="837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£20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837280"/>
              </a:xfrm>
              <a:prstGeom prst="rect">
                <a:avLst/>
              </a:prstGeom>
              <a:blipFill>
                <a:blip r:embed="rId2"/>
                <a:stretch>
                  <a:fillRect l="-900" t="-3650" b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Callout 22"/>
          <p:cNvSpPr/>
          <p:nvPr/>
        </p:nvSpPr>
        <p:spPr>
          <a:xfrm>
            <a:off x="6561086" y="1276183"/>
            <a:ext cx="2232248" cy="1684606"/>
          </a:xfrm>
          <a:prstGeom prst="wedgeEllipseCallout">
            <a:avLst>
              <a:gd name="adj1" fmla="val -86252"/>
              <a:gd name="adj2" fmla="val 32525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by splitting the amount into 5 equal parts.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33975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5983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7991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9999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22007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3975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05983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7991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9999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22007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20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339752" y="2993446"/>
            <a:ext cx="360040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3975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5983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7991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9999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22007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3975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05983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7991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9999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220072" y="2993446"/>
            <a:ext cx="72008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6588224" y="3140968"/>
            <a:ext cx="2232248" cy="1684606"/>
          </a:xfrm>
          <a:prstGeom prst="wedgeEllipseCallout">
            <a:avLst>
              <a:gd name="adj1" fmla="val -88698"/>
              <a:gd name="adj2" fmla="val -11223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interested in 2 of these parts.</a:t>
            </a:r>
          </a:p>
        </p:txBody>
      </p:sp>
      <p:sp>
        <p:nvSpPr>
          <p:cNvPr id="3" name="Right Brace 2"/>
          <p:cNvSpPr/>
          <p:nvPr/>
        </p:nvSpPr>
        <p:spPr>
          <a:xfrm rot="5400000">
            <a:off x="2915815" y="2996953"/>
            <a:ext cx="288032" cy="144016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95976" y="400153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£8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17E6D07-0055-45CB-8ADF-6933CDE1942B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837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£20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17E6D07-0055-45CB-8ADF-6933CDE194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837280"/>
              </a:xfrm>
              <a:prstGeom prst="rect">
                <a:avLst/>
              </a:prstGeom>
              <a:blipFill>
                <a:blip r:embed="rId2"/>
                <a:stretch>
                  <a:fillRect l="-900" t="-3650" b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742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00942" y="4081778"/>
            <a:ext cx="375053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48690" y="2083255"/>
            <a:ext cx="2520280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48690" y="2083255"/>
            <a:ext cx="360040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08730" y="2083255"/>
            <a:ext cx="360040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68770" y="2083255"/>
            <a:ext cx="360040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28810" y="2083255"/>
            <a:ext cx="360040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88850" y="2083255"/>
            <a:ext cx="360040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48890" y="2083255"/>
            <a:ext cx="360040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08930" y="2083255"/>
            <a:ext cx="360040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48690" y="2083255"/>
            <a:ext cx="360040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08730" y="2083255"/>
            <a:ext cx="360040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968770" y="2083255"/>
            <a:ext cx="360040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28810" y="2083255"/>
            <a:ext cx="360040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688850" y="2083255"/>
            <a:ext cx="360040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£7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48890" y="2083255"/>
            <a:ext cx="360040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08930" y="2083255"/>
            <a:ext cx="360040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£7</a:t>
            </a:r>
          </a:p>
        </p:txBody>
      </p:sp>
      <p:sp>
        <p:nvSpPr>
          <p:cNvPr id="21" name="Right Brace 20"/>
          <p:cNvSpPr/>
          <p:nvPr/>
        </p:nvSpPr>
        <p:spPr>
          <a:xfrm rot="5400000">
            <a:off x="2644734" y="2096852"/>
            <a:ext cx="288032" cy="108012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82416" y="2823319"/>
            <a:ext cx="612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£21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200943" y="4077072"/>
            <a:ext cx="41801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18954" y="4077072"/>
            <a:ext cx="41801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36965" y="4077072"/>
            <a:ext cx="41801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54976" y="4077072"/>
            <a:ext cx="41801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9472" y="4077072"/>
            <a:ext cx="41801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83968" y="4077072"/>
            <a:ext cx="41801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698464" y="4077072"/>
            <a:ext cx="41801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12960" y="4077072"/>
            <a:ext cx="41801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33462" y="4077072"/>
            <a:ext cx="41801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00943" y="4077072"/>
            <a:ext cx="41801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ml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618954" y="4077072"/>
            <a:ext cx="41801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ml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036965" y="4077072"/>
            <a:ext cx="41801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ml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454976" y="4077072"/>
            <a:ext cx="41801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ml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869472" y="4077072"/>
            <a:ext cx="41801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ml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283968" y="4077072"/>
            <a:ext cx="41801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ml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698464" y="4077072"/>
            <a:ext cx="41801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ml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12960" y="4077072"/>
            <a:ext cx="41801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ml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533462" y="4077072"/>
            <a:ext cx="418011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ml</a:t>
            </a:r>
          </a:p>
        </p:txBody>
      </p:sp>
      <p:sp>
        <p:nvSpPr>
          <p:cNvPr id="43" name="Right Brace 42"/>
          <p:cNvSpPr/>
          <p:nvPr/>
        </p:nvSpPr>
        <p:spPr>
          <a:xfrm rot="5400000">
            <a:off x="3098439" y="3683631"/>
            <a:ext cx="288032" cy="208302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36734" y="4901098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60 ml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7993968-01B4-461F-ACDE-6596FD043665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2816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£49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108 ml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7993968-01B4-461F-ACDE-6596FD0436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816027"/>
              </a:xfrm>
              <a:prstGeom prst="rect">
                <a:avLst/>
              </a:prstGeom>
              <a:blipFill>
                <a:blip r:embed="rId2"/>
                <a:stretch>
                  <a:fillRect l="-900" t="-1085" b="-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32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3" grpId="0" animBg="1"/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AA8AAB-FC9B-41EA-A771-C0B68B1D565D}"/>
              </a:ext>
            </a:extLst>
          </p:cNvPr>
          <p:cNvSpPr txBox="1"/>
          <p:nvPr/>
        </p:nvSpPr>
        <p:spPr>
          <a:xfrm>
            <a:off x="251520" y="1137518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Fractions of Amounts Bingo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any of these numbers in your grid (NO REPEATS)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94D9958-31DC-4A51-A504-0200087331FD}"/>
                  </a:ext>
                </a:extLst>
              </p:cNvPr>
              <p:cNvSpPr txBox="1"/>
              <p:nvPr/>
            </p:nvSpPr>
            <p:spPr>
              <a:xfrm>
                <a:off x="1264196" y="2420888"/>
                <a:ext cx="6615608" cy="36313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GB" alt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24</m:t>
                    </m:r>
                  </m:oMath>
                </a14:m>
                <a:r>
                  <a:rPr lang="en-GB" altLang="en-US" sz="36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alt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	</m:t>
                    </m:r>
                  </m:oMath>
                </a14:m>
                <a:r>
                  <a:rPr lang="en-GB" altLang="en-US" sz="36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alt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25</m:t>
                    </m:r>
                  </m:oMath>
                </a14:m>
                <a:r>
                  <a:rPr lang="en-GB" altLang="en-US" sz="36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alt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63</m:t>
                    </m:r>
                  </m:oMath>
                </a14:m>
                <a:endParaRPr lang="en-GB" alt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GB" alt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49		</m:t>
                    </m:r>
                  </m:oMath>
                </a14:m>
                <a:r>
                  <a:rPr lang="en-GB" altLang="en-US" sz="36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alt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48</m:t>
                    </m:r>
                  </m:oMath>
                </a14:m>
                <a:r>
                  <a:rPr lang="en-GB" altLang="en-US" sz="36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alt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15	</m:t>
                    </m:r>
                  </m:oMath>
                </a14:m>
                <a:r>
                  <a:rPr lang="en-GB" altLang="en-US" sz="36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alt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36</m:t>
                    </m:r>
                  </m:oMath>
                </a14:m>
                <a:endParaRPr lang="en-GB" alt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GB" alt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21		</m:t>
                    </m:r>
                  </m:oMath>
                </a14:m>
                <a:r>
                  <a:rPr lang="en-GB" altLang="en-US" sz="36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alt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54</m:t>
                    </m:r>
                  </m:oMath>
                </a14:m>
                <a:r>
                  <a:rPr lang="en-GB" altLang="en-US" sz="36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alt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30	</m:t>
                    </m:r>
                  </m:oMath>
                </a14:m>
                <a:r>
                  <a:rPr lang="en-GB" altLang="en-US" sz="36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alt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16</m:t>
                    </m:r>
                  </m:oMath>
                </a14:m>
                <a:endParaRPr lang="en-GB" alt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GB" alt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</m:oMath>
                </a14:m>
                <a:r>
                  <a:rPr lang="en-US" altLang="en-US" sz="36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alt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r>
                  <a:rPr lang="en-US" altLang="en-US" sz="36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alt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55</m:t>
                    </m:r>
                  </m:oMath>
                </a14:m>
                <a:r>
                  <a:rPr lang="en-US" altLang="en-US" sz="3600" dirty="0"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altLang="en-US" sz="3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33</m:t>
                    </m:r>
                  </m:oMath>
                </a14:m>
                <a:endParaRPr lang="en-US" alt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94D9958-31DC-4A51-A504-0200087331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4196" y="2420888"/>
                <a:ext cx="6615608" cy="36313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7496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5490B75-8085-4638-83A7-CC55411C93D5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36</m:t>
                    </m:r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5490B75-8085-4638-83A7-CC55411C93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blipFill>
                <a:blip r:embed="rId2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7819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A9D06CB-F40C-4802-885F-0E3C7B9CEEB4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48</m:t>
                    </m:r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A9D06CB-F40C-4802-885F-0E3C7B9CE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blipFill>
                <a:blip r:embed="rId2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296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10004D6-8C60-427F-885F-D848CF159D4D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</m:t>
                    </m:r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10004D6-8C60-427F-885F-D848CF159D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blipFill>
                <a:blip r:embed="rId2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69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8894862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62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63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64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65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8894862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568" r="-100317" b="-1011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568" r="-317" b="-1011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101143" r="-100317" b="-1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101143" r="-317" b="-17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252</m:t>
                      </m:r>
                      <m:r>
                        <a:rPr lang="en-GB" sz="6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÷4</m:t>
                      </m:r>
                    </m:oMath>
                  </m:oMathPara>
                </a14:m>
                <a:endParaRPr lang="en-GB" sz="6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222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FEFBFA6-8D5F-416A-A159-0F22BFA6AD02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110</m:t>
                    </m:r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FEFBFA6-8D5F-416A-A159-0F22BFA6A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blipFill>
                <a:blip r:embed="rId2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2705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3F1597B-0BFB-4136-B759-F0A1212FBDFB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60</m:t>
                    </m:r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3F1597B-0BFB-4136-B759-F0A1212FB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blipFill>
                <a:blip r:embed="rId2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955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45A9D27-A3DC-428B-94C3-4FEA874E91C1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64</m:t>
                    </m:r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45A9D27-A3DC-428B-94C3-4FEA874E91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blipFill>
                <a:blip r:embed="rId2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0080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A0516A9-B5C0-4C34-9C68-41AE130DD029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42</m:t>
                    </m:r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A0516A9-B5C0-4C34-9C68-41AE130DD0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blipFill>
                <a:blip r:embed="rId2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4265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E7C078-66A6-4866-8D4F-43C0ECA5F671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150</m:t>
                    </m:r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E7C078-66A6-4866-8D4F-43C0ECA5F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blipFill>
                <a:blip r:embed="rId2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5767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7E076F-E616-4281-9395-1D65515BC8C1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84</m:t>
                    </m:r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7E076F-E616-4281-9395-1D65515BC8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blipFill>
                <a:blip r:embed="rId2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1837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34A10E9-1294-4FBA-A947-E0E66D0584EE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70</m:t>
                    </m:r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34A10E9-1294-4FBA-A947-E0E66D0584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blipFill>
                <a:blip r:embed="rId2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5693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BB0B578-89BB-4285-9D7C-1644BD86EF0A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90</m:t>
                    </m:r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BB0B578-89BB-4285-9D7C-1644BD86EF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blipFill>
                <a:blip r:embed="rId2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04296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5915EDF-0017-4980-AFE2-C771A0F495FB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5915EDF-0017-4980-AFE2-C771A0F49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blipFill>
                <a:blip r:embed="rId2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8427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3EFDD84-8F7C-4EF3-8D29-335D92DD9915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40</m:t>
                    </m:r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3EFDD84-8F7C-4EF3-8D29-335D92DD99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blipFill>
                <a:blip r:embed="rId2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976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3596802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62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63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64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65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3596802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568" r="-100317" b="-1011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568" r="-317" b="-1011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101143" r="-100317" b="-1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101143" r="-317" b="-17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252</m:t>
                      </m:r>
                      <m:r>
                        <a:rPr lang="en-GB" sz="6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÷4</m:t>
                      </m:r>
                    </m:oMath>
                  </m:oMathPara>
                </a14:m>
                <a:endParaRPr lang="en-GB" sz="6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6059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183F275-0B4F-453E-A07D-4140AC8FF78E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81</m:t>
                    </m:r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183F275-0B4F-453E-A07D-4140AC8FF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blipFill>
                <a:blip r:embed="rId2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22647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E2AE0C9-4375-448A-92ED-F9947C0AB00B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83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E2AE0C9-4375-448A-92ED-F9947C0AB0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83557"/>
              </a:xfrm>
              <a:prstGeom prst="rect">
                <a:avLst/>
              </a:prstGeom>
              <a:blipFill>
                <a:blip r:embed="rId2"/>
                <a:stretch>
                  <a:fillRect t="-474" b="-127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2220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ABF870D-2E58-448E-A8E3-94DBB91C7654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99</m:t>
                    </m:r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ABF870D-2E58-448E-A8E3-94DBB91C76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9963"/>
              </a:xfrm>
              <a:prstGeom prst="rect">
                <a:avLst/>
              </a:prstGeom>
              <a:blipFill>
                <a:blip r:embed="rId2"/>
                <a:stretch>
                  <a:fillRect t="-1435" b="-129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10646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140968"/>
            <a:ext cx="4032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12 is the answer. What was the question?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Explain to the person next to you HOW to calculate a fraction of an amount</a:t>
            </a:r>
          </a:p>
        </p:txBody>
      </p:sp>
    </p:spTree>
    <p:extLst>
      <p:ext uri="{BB962C8B-B14F-4D97-AF65-F5344CB8AC3E}">
        <p14:creationId xmlns:p14="http://schemas.microsoft.com/office/powerpoint/2010/main" val="402791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65000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0622055"/>
                  </p:ext>
                </p:extLst>
              </p:nvPr>
            </p:nvGraphicFramePr>
            <p:xfrm>
              <a:off x="1514475" y="1772816"/>
              <a:ext cx="6115050" cy="426402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002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763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6195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80022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7632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Question</a:t>
                          </a:r>
                          <a:endParaRPr lang="en-GB" sz="16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Answer </a:t>
                          </a:r>
                          <a:endParaRPr lang="en-GB" sz="16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6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Question</a:t>
                          </a:r>
                          <a:endParaRPr lang="en-GB" sz="16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Answer </a:t>
                          </a:r>
                          <a:endParaRPr lang="en-GB" sz="16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9184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of 45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of 884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663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9184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of 147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of 112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9184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of 50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of 144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9184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of 125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75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11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of 143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91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9184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of 448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392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of 153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102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0622055"/>
                  </p:ext>
                </p:extLst>
              </p:nvPr>
            </p:nvGraphicFramePr>
            <p:xfrm>
              <a:off x="1514475" y="1772816"/>
              <a:ext cx="6115050" cy="426402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002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763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6195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80022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7632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Question</a:t>
                          </a:r>
                          <a:endParaRPr lang="en-GB" sz="16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Answer </a:t>
                          </a:r>
                          <a:endParaRPr lang="en-GB" sz="16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6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Question</a:t>
                          </a:r>
                          <a:endParaRPr lang="en-GB" sz="16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Answer </a:t>
                          </a:r>
                          <a:endParaRPr lang="en-GB" sz="16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918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8" t="-46923" r="-239865" b="-40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0678" t="-46923" r="-60678" b="-40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663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918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8" t="-146923" r="-239865" b="-30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0678" t="-146923" r="-60678" b="-30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918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8" t="-245038" r="-239865" b="-203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0678" t="-245038" r="-60678" b="-203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918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8" t="-347692" r="-239865" b="-10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75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0678" t="-347692" r="-60678" b="-10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91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918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8" t="-447692" r="-239865" b="-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392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1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0678" t="-447692" r="-60678" b="-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102</a:t>
                          </a:r>
                          <a:endParaRPr lang="en-GB" sz="11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00144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1089161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86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87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88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89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1089161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568" r="-100317" b="-1011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568" r="-317" b="-1011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101143" r="-100317" b="-1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101143" r="-317" b="-17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445</m:t>
                      </m:r>
                      <m:r>
                        <a:rPr lang="en-GB" sz="6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÷5</m:t>
                      </m:r>
                    </m:oMath>
                  </m:oMathPara>
                </a14:m>
                <a:endParaRPr lang="en-GB" sz="6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07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4816647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86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87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88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89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4816647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568" r="-100317" b="-1011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568" r="-317" b="-1011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101143" r="-100317" b="-1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101143" r="-317" b="-17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445</m:t>
                      </m:r>
                      <m:r>
                        <a:rPr lang="en-GB" sz="6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÷5</m:t>
                      </m:r>
                    </m:oMath>
                  </m:oMathPara>
                </a14:m>
                <a:endParaRPr lang="en-GB" sz="6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70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31524930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27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28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29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31524930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568" r="-100317" b="-1011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568" r="-317" b="-1011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101143" r="-100317" b="-1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101143" r="-317" b="-17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</m:t>
                      </m:r>
                      <m:r>
                        <a:rPr lang="en-GB" sz="6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n-GB" sz="6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÷3</m:t>
                      </m:r>
                    </m:oMath>
                  </m:oMathPara>
                </a14:m>
                <a:endParaRPr lang="en-GB" sz="6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28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7568064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27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28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29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7568064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568" r="-100317" b="-1011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568" r="-317" b="-1011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101143" r="-100317" b="-1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101143" r="-317" b="-17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</m:t>
                      </m:r>
                      <m:r>
                        <a:rPr lang="en-GB" sz="6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n-GB" sz="6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÷3</m:t>
                      </m:r>
                    </m:oMath>
                  </m:oMathPara>
                </a14:m>
                <a:endParaRPr lang="en-GB" sz="6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10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1807303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23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24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25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26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1807303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568" r="-100317" b="-1011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568" r="-317" b="-1011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101143" r="-100317" b="-1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101143" r="-317" b="-17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n-GB" sz="6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82</m:t>
                      </m:r>
                      <m:r>
                        <a:rPr lang="en-GB" sz="6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÷7</m:t>
                      </m:r>
                    </m:oMath>
                  </m:oMathPara>
                </a14:m>
                <a:endParaRPr lang="en-GB" sz="6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533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1307267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23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24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25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26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FD137FFC-5D2D-4C84-97C4-1796F1F933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1307267"/>
                  </p:ext>
                </p:extLst>
              </p:nvPr>
            </p:nvGraphicFramePr>
            <p:xfrm>
              <a:off x="746040" y="3810940"/>
              <a:ext cx="7685962" cy="21383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42981">
                      <a:extLst>
                        <a:ext uri="{9D8B030D-6E8A-4147-A177-3AD203B41FA5}">
                          <a16:colId xmlns:a16="http://schemas.microsoft.com/office/drawing/2014/main" val="1941569299"/>
                        </a:ext>
                      </a:extLst>
                    </a:gridCol>
                    <a:gridCol w="3842981">
                      <a:extLst>
                        <a:ext uri="{9D8B030D-6E8A-4147-A177-3AD203B41FA5}">
                          <a16:colId xmlns:a16="http://schemas.microsoft.com/office/drawing/2014/main" val="3456188391"/>
                        </a:ext>
                      </a:extLst>
                    </a:gridCol>
                  </a:tblGrid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568" r="-100317" b="-1011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568" r="-317" b="-1011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015420"/>
                      </a:ext>
                    </a:extLst>
                  </a:tr>
                  <a:tr h="10691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8" t="-101143" r="-100317" b="-1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58" t="-101143" r="-317" b="-17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08973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n-GB" sz="6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82</m:t>
                      </m:r>
                      <m:r>
                        <a:rPr lang="en-GB" sz="6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÷7</m:t>
                      </m:r>
                    </m:oMath>
                  </m:oMathPara>
                </a14:m>
                <a:endParaRPr lang="en-GB" sz="6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16948"/>
                <a:ext cx="8640960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438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E401156F4764BB2C6F20A964BCCEC" ma:contentTypeVersion="4" ma:contentTypeDescription="Create a new document." ma:contentTypeScope="" ma:versionID="e896c31a357fae3f56ede82f8715a737">
  <xsd:schema xmlns:xsd="http://www.w3.org/2001/XMLSchema" xmlns:xs="http://www.w3.org/2001/XMLSchema" xmlns:p="http://schemas.microsoft.com/office/2006/metadata/properties" xmlns:ns2="557e22d3-7b3f-4e7c-8253-1b6f825f5a4b" xmlns:ns3="f864f35b-862f-415f-8c45-f63899e63674" targetNamespace="http://schemas.microsoft.com/office/2006/metadata/properties" ma:root="true" ma:fieldsID="36b4bfac6347007d17695a869c3705c8" ns2:_="" ns3:_="">
    <xsd:import namespace="557e22d3-7b3f-4e7c-8253-1b6f825f5a4b"/>
    <xsd:import namespace="f864f35b-862f-415f-8c45-f63899e6367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e22d3-7b3f-4e7c-8253-1b6f825f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4f35b-862f-415f-8c45-f63899e63674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E95CFF-9AAA-4FD5-933C-7B1EE5480269}">
  <ds:schemaRefs>
    <ds:schemaRef ds:uri="http://www.w3.org/XML/1998/namespace"/>
    <ds:schemaRef ds:uri="http://purl.org/dc/elements/1.1/"/>
    <ds:schemaRef ds:uri="557e22d3-7b3f-4e7c-8253-1b6f825f5a4b"/>
    <ds:schemaRef ds:uri="http://purl.org/dc/dcmitype/"/>
    <ds:schemaRef ds:uri="f864f35b-862f-415f-8c45-f63899e63674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DE326A7-95B0-4F2D-BF14-AC2FB0D4C3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7e22d3-7b3f-4e7c-8253-1b6f825f5a4b"/>
    <ds:schemaRef ds:uri="f864f35b-862f-415f-8c45-f63899e636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5BC4F4-2170-43B9-961D-7298945152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474</Words>
  <Application>Microsoft Office PowerPoint</Application>
  <PresentationFormat>On-screen Show (4:3)</PresentationFormat>
  <Paragraphs>207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58</cp:revision>
  <cp:lastPrinted>2015-12-14T15:58:38Z</cp:lastPrinted>
  <dcterms:created xsi:type="dcterms:W3CDTF">2015-07-01T12:05:39Z</dcterms:created>
  <dcterms:modified xsi:type="dcterms:W3CDTF">2020-08-19T10:09:23Z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0x010100D76E401156F4764BB2C6F20A964BCCEC</vt:lpwstr>
  </property>
</Properties>
</file>