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5" r:id="rId2"/>
    <p:sldId id="288" r:id="rId3"/>
    <p:sldId id="267" r:id="rId4"/>
    <p:sldId id="296" r:id="rId5"/>
    <p:sldId id="290" r:id="rId6"/>
    <p:sldId id="297" r:id="rId7"/>
    <p:sldId id="291" r:id="rId8"/>
    <p:sldId id="298" r:id="rId9"/>
    <p:sldId id="292" r:id="rId10"/>
    <p:sldId id="299" r:id="rId11"/>
    <p:sldId id="293" r:id="rId12"/>
    <p:sldId id="300" r:id="rId13"/>
    <p:sldId id="294" r:id="rId14"/>
    <p:sldId id="301" r:id="rId15"/>
    <p:sldId id="295" r:id="rId16"/>
    <p:sldId id="302" r:id="rId17"/>
    <p:sldId id="256" r:id="rId18"/>
    <p:sldId id="276" r:id="rId19"/>
    <p:sldId id="279" r:id="rId20"/>
    <p:sldId id="281" r:id="rId21"/>
    <p:sldId id="280" r:id="rId22"/>
    <p:sldId id="282" r:id="rId23"/>
    <p:sldId id="283" r:id="rId24"/>
    <p:sldId id="277" r:id="rId25"/>
    <p:sldId id="278" r:id="rId26"/>
    <p:sldId id="286" r:id="rId27"/>
    <p:sldId id="287" r:id="rId28"/>
    <p:sldId id="272" r:id="rId29"/>
    <p:sldId id="285" r:id="rId30"/>
    <p:sldId id="27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60DEC-F76C-4EFB-A852-2B628DF1A4BA}" v="429" dt="2022-03-11T19:27:21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95110" autoAdjust="0"/>
  </p:normalViewPr>
  <p:slideViewPr>
    <p:cSldViewPr snapToGrid="0">
      <p:cViewPr varScale="1">
        <p:scale>
          <a:sx n="82" d="100"/>
          <a:sy n="82" d="100"/>
        </p:scale>
        <p:origin x="103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@piximaths.onmicrosoft.com" userId="e2554c37-e717-43a0-ba79-1183ca921ccd" providerId="ADAL" clId="{07860DEC-F76C-4EFB-A852-2B628DF1A4BA}"/>
    <pc:docChg chg="undo redo custSel addSld delSld modSld sldOrd modMainMaster">
      <pc:chgData name="Danielle@piximaths.onmicrosoft.com" userId="e2554c37-e717-43a0-ba79-1183ca921ccd" providerId="ADAL" clId="{07860DEC-F76C-4EFB-A852-2B628DF1A4BA}" dt="2022-03-11T19:28:03.429" v="2225" actId="47"/>
      <pc:docMkLst>
        <pc:docMk/>
      </pc:docMkLst>
      <pc:sldChg chg="addSp delSp modSp mod ord modAnim">
        <pc:chgData name="Danielle@piximaths.onmicrosoft.com" userId="e2554c37-e717-43a0-ba79-1183ca921ccd" providerId="ADAL" clId="{07860DEC-F76C-4EFB-A852-2B628DF1A4BA}" dt="2022-03-11T14:58:40.999" v="71"/>
        <pc:sldMkLst>
          <pc:docMk/>
          <pc:sldMk cId="4016034515" sldId="256"/>
        </pc:sldMkLst>
        <pc:spChg chg="del">
          <ac:chgData name="Danielle@piximaths.onmicrosoft.com" userId="e2554c37-e717-43a0-ba79-1183ca921ccd" providerId="ADAL" clId="{07860DEC-F76C-4EFB-A852-2B628DF1A4BA}" dt="2022-03-11T14:55:11.779" v="0" actId="478"/>
          <ac:spMkLst>
            <pc:docMk/>
            <pc:sldMk cId="4016034515" sldId="256"/>
            <ac:spMk id="2" creationId="{D27164A0-B9F5-4567-8B76-B4D27C643139}"/>
          </ac:spMkLst>
        </pc:spChg>
        <pc:spChg chg="add mod">
          <ac:chgData name="Danielle@piximaths.onmicrosoft.com" userId="e2554c37-e717-43a0-ba79-1183ca921ccd" providerId="ADAL" clId="{07860DEC-F76C-4EFB-A852-2B628DF1A4BA}" dt="2022-03-11T14:57:42.704" v="56" actId="14100"/>
          <ac:spMkLst>
            <pc:docMk/>
            <pc:sldMk cId="4016034515" sldId="256"/>
            <ac:spMk id="4" creationId="{E3699F74-E8E4-4D31-AE31-BCFE3D84081F}"/>
          </ac:spMkLst>
        </pc:spChg>
        <pc:spChg chg="add mod">
          <ac:chgData name="Danielle@piximaths.onmicrosoft.com" userId="e2554c37-e717-43a0-ba79-1183ca921ccd" providerId="ADAL" clId="{07860DEC-F76C-4EFB-A852-2B628DF1A4BA}" dt="2022-03-11T14:58:00.527" v="61" actId="207"/>
          <ac:spMkLst>
            <pc:docMk/>
            <pc:sldMk cId="4016034515" sldId="256"/>
            <ac:spMk id="5" creationId="{CFB83732-335E-4516-AA56-E2D10B0A6D6C}"/>
          </ac:spMkLst>
        </pc:spChg>
        <pc:spChg chg="add mod">
          <ac:chgData name="Danielle@piximaths.onmicrosoft.com" userId="e2554c37-e717-43a0-ba79-1183ca921ccd" providerId="ADAL" clId="{07860DEC-F76C-4EFB-A852-2B628DF1A4BA}" dt="2022-03-11T14:58:20.241" v="65" actId="1076"/>
          <ac:spMkLst>
            <pc:docMk/>
            <pc:sldMk cId="4016034515" sldId="256"/>
            <ac:spMk id="6" creationId="{4CFAFCAB-52B0-408F-AEA6-7ABDB17E8556}"/>
          </ac:spMkLst>
        </pc:spChg>
      </pc:sldChg>
      <pc:sldChg chg="del">
        <pc:chgData name="Danielle@piximaths.onmicrosoft.com" userId="e2554c37-e717-43a0-ba79-1183ca921ccd" providerId="ADAL" clId="{07860DEC-F76C-4EFB-A852-2B628DF1A4BA}" dt="2022-03-11T14:55:16.774" v="1" actId="47"/>
        <pc:sldMkLst>
          <pc:docMk/>
          <pc:sldMk cId="2511167924" sldId="258"/>
        </pc:sldMkLst>
      </pc:sldChg>
      <pc:sldChg chg="modSp add mod">
        <pc:chgData name="Danielle@piximaths.onmicrosoft.com" userId="e2554c37-e717-43a0-ba79-1183ca921ccd" providerId="ADAL" clId="{07860DEC-F76C-4EFB-A852-2B628DF1A4BA}" dt="2022-03-11T19:22:37.568" v="1975" actId="20577"/>
        <pc:sldMkLst>
          <pc:docMk/>
          <pc:sldMk cId="481290092" sldId="267"/>
        </pc:sldMkLst>
        <pc:spChg chg="mod">
          <ac:chgData name="Danielle@piximaths.onmicrosoft.com" userId="e2554c37-e717-43a0-ba79-1183ca921ccd" providerId="ADAL" clId="{07860DEC-F76C-4EFB-A852-2B628DF1A4BA}" dt="2022-03-11T19:22:16.261" v="1952" actId="1076"/>
          <ac:spMkLst>
            <pc:docMk/>
            <pc:sldMk cId="481290092" sldId="267"/>
            <ac:spMk id="12" creationId="{00000000-0000-0000-0000-000000000000}"/>
          </ac:spMkLst>
        </pc:spChg>
        <pc:graphicFrameChg chg="mod modGraphic">
          <ac:chgData name="Danielle@piximaths.onmicrosoft.com" userId="e2554c37-e717-43a0-ba79-1183ca921ccd" providerId="ADAL" clId="{07860DEC-F76C-4EFB-A852-2B628DF1A4BA}" dt="2022-03-11T19:22:37.568" v="1975" actId="20577"/>
          <ac:graphicFrameMkLst>
            <pc:docMk/>
            <pc:sldMk cId="481290092" sldId="267"/>
            <ac:graphicFrameMk id="3" creationId="{48913D23-9DDE-4200-B38E-98FFDEDA8FBE}"/>
          </ac:graphicFrameMkLst>
        </pc:graphicFrameChg>
      </pc:sldChg>
      <pc:sldChg chg="add del">
        <pc:chgData name="Danielle@piximaths.onmicrosoft.com" userId="e2554c37-e717-43a0-ba79-1183ca921ccd" providerId="ADAL" clId="{07860DEC-F76C-4EFB-A852-2B628DF1A4BA}" dt="2022-03-11T15:06:30.199" v="249"/>
        <pc:sldMkLst>
          <pc:docMk/>
          <pc:sldMk cId="0" sldId="269"/>
        </pc:sldMkLst>
      </pc:sldChg>
      <pc:sldChg chg="add del">
        <pc:chgData name="Danielle@piximaths.onmicrosoft.com" userId="e2554c37-e717-43a0-ba79-1183ca921ccd" providerId="ADAL" clId="{07860DEC-F76C-4EFB-A852-2B628DF1A4BA}" dt="2022-03-11T15:06:30.199" v="249"/>
        <pc:sldMkLst>
          <pc:docMk/>
          <pc:sldMk cId="0" sldId="271"/>
        </pc:sldMkLst>
      </pc:sldChg>
      <pc:sldChg chg="del">
        <pc:chgData name="Danielle@piximaths.onmicrosoft.com" userId="e2554c37-e717-43a0-ba79-1183ca921ccd" providerId="ADAL" clId="{07860DEC-F76C-4EFB-A852-2B628DF1A4BA}" dt="2022-03-11T14:55:16.774" v="1" actId="47"/>
        <pc:sldMkLst>
          <pc:docMk/>
          <pc:sldMk cId="532416704" sldId="271"/>
        </pc:sldMkLst>
      </pc:sldChg>
      <pc:sldChg chg="delSp modSp mod delAnim">
        <pc:chgData name="Danielle@piximaths.onmicrosoft.com" userId="e2554c37-e717-43a0-ba79-1183ca921ccd" providerId="ADAL" clId="{07860DEC-F76C-4EFB-A852-2B628DF1A4BA}" dt="2022-03-11T16:59:54.344" v="865" actId="1076"/>
        <pc:sldMkLst>
          <pc:docMk/>
          <pc:sldMk cId="1330724066" sldId="272"/>
        </pc:sldMkLst>
        <pc:spChg chg="del mod">
          <ac:chgData name="Danielle@piximaths.onmicrosoft.com" userId="e2554c37-e717-43a0-ba79-1183ca921ccd" providerId="ADAL" clId="{07860DEC-F76C-4EFB-A852-2B628DF1A4BA}" dt="2022-03-11T16:59:49.711" v="864" actId="478"/>
          <ac:spMkLst>
            <pc:docMk/>
            <pc:sldMk cId="1330724066" sldId="272"/>
            <ac:spMk id="2" creationId="{5DE345BF-2984-4C78-89D5-43422556EC4A}"/>
          </ac:spMkLst>
        </pc:spChg>
        <pc:spChg chg="mod">
          <ac:chgData name="Danielle@piximaths.onmicrosoft.com" userId="e2554c37-e717-43a0-ba79-1183ca921ccd" providerId="ADAL" clId="{07860DEC-F76C-4EFB-A852-2B628DF1A4BA}" dt="2022-03-11T16:59:54.344" v="865" actId="1076"/>
          <ac:spMkLst>
            <pc:docMk/>
            <pc:sldMk cId="1330724066" sldId="272"/>
            <ac:spMk id="3" creationId="{AE46FDF7-A77E-4450-91A3-24AED5A4A6DD}"/>
          </ac:spMkLst>
        </pc:spChg>
      </pc:sldChg>
      <pc:sldChg chg="add del">
        <pc:chgData name="Danielle@piximaths.onmicrosoft.com" userId="e2554c37-e717-43a0-ba79-1183ca921ccd" providerId="ADAL" clId="{07860DEC-F76C-4EFB-A852-2B628DF1A4BA}" dt="2022-03-11T15:06:30.199" v="249"/>
        <pc:sldMkLst>
          <pc:docMk/>
          <pc:sldMk cId="0" sldId="273"/>
        </pc:sldMkLst>
      </pc:sldChg>
      <pc:sldChg chg="addSp delSp modSp del mod delAnim modAnim">
        <pc:chgData name="Danielle@piximaths.onmicrosoft.com" userId="e2554c37-e717-43a0-ba79-1183ca921ccd" providerId="ADAL" clId="{07860DEC-F76C-4EFB-A852-2B628DF1A4BA}" dt="2022-03-11T18:16:02.205" v="1092" actId="47"/>
        <pc:sldMkLst>
          <pc:docMk/>
          <pc:sldMk cId="1246268609" sldId="274"/>
        </pc:sldMkLst>
        <pc:spChg chg="del">
          <ac:chgData name="Danielle@piximaths.onmicrosoft.com" userId="e2554c37-e717-43a0-ba79-1183ca921ccd" providerId="ADAL" clId="{07860DEC-F76C-4EFB-A852-2B628DF1A4BA}" dt="2022-03-11T14:55:19.708" v="2" actId="478"/>
          <ac:spMkLst>
            <pc:docMk/>
            <pc:sldMk cId="1246268609" sldId="274"/>
            <ac:spMk id="2" creationId="{5510C26A-3A06-4682-B952-93C31C5F66D2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3" creationId="{F23C6D4D-E2E4-4C27-BD91-F5FBD45D06E7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4" creationId="{CE955516-F96E-43B5-A255-F6C2CB74E695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5" creationId="{98378DFD-0CB9-4916-A3F5-75634F48F8DF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7" creationId="{009A37E3-BDCA-4754-9CA0-1C4C009205B6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9" creationId="{3DCD3740-856E-4C6C-BEB2-AE6FABE93EFF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10" creationId="{D5039E5D-B4A4-4468-92E6-B51C8D50F5F2}"/>
          </ac:spMkLst>
        </pc:spChg>
        <pc:spChg chg="add mod">
          <ac:chgData name="Danielle@piximaths.onmicrosoft.com" userId="e2554c37-e717-43a0-ba79-1183ca921ccd" providerId="ADAL" clId="{07860DEC-F76C-4EFB-A852-2B628DF1A4BA}" dt="2022-03-11T16:04:52.483" v="810" actId="255"/>
          <ac:spMkLst>
            <pc:docMk/>
            <pc:sldMk cId="1246268609" sldId="274"/>
            <ac:spMk id="11" creationId="{BF9F5AAB-37E1-4EAC-B857-0EC3F5C68483}"/>
          </ac:spMkLst>
        </pc:spChg>
        <pc:spChg chg="add mod">
          <ac:chgData name="Danielle@piximaths.onmicrosoft.com" userId="e2554c37-e717-43a0-ba79-1183ca921ccd" providerId="ADAL" clId="{07860DEC-F76C-4EFB-A852-2B628DF1A4BA}" dt="2022-03-11T16:07:59.457" v="862" actId="1076"/>
          <ac:spMkLst>
            <pc:docMk/>
            <pc:sldMk cId="1246268609" sldId="274"/>
            <ac:spMk id="12" creationId="{E2FCD47A-5098-44D6-8E74-0B55ED3E0566}"/>
          </ac:spMkLst>
        </pc:spChg>
        <pc:spChg chg="add mod">
          <ac:chgData name="Danielle@piximaths.onmicrosoft.com" userId="e2554c37-e717-43a0-ba79-1183ca921ccd" providerId="ADAL" clId="{07860DEC-F76C-4EFB-A852-2B628DF1A4BA}" dt="2022-03-11T16:07:59.457" v="862" actId="1076"/>
          <ac:spMkLst>
            <pc:docMk/>
            <pc:sldMk cId="1246268609" sldId="274"/>
            <ac:spMk id="13" creationId="{4339D0C1-1A30-4A34-B96C-276665399E62}"/>
          </ac:spMkLst>
        </pc:spChg>
        <pc:spChg chg="add mod">
          <ac:chgData name="Danielle@piximaths.onmicrosoft.com" userId="e2554c37-e717-43a0-ba79-1183ca921ccd" providerId="ADAL" clId="{07860DEC-F76C-4EFB-A852-2B628DF1A4BA}" dt="2022-03-11T16:07:59.457" v="862" actId="1076"/>
          <ac:spMkLst>
            <pc:docMk/>
            <pc:sldMk cId="1246268609" sldId="274"/>
            <ac:spMk id="14" creationId="{78D4BED3-0CFA-402D-8E22-43BB9B427F94}"/>
          </ac:spMkLst>
        </pc:spChg>
        <pc:spChg chg="add mod">
          <ac:chgData name="Danielle@piximaths.onmicrosoft.com" userId="e2554c37-e717-43a0-ba79-1183ca921ccd" providerId="ADAL" clId="{07860DEC-F76C-4EFB-A852-2B628DF1A4BA}" dt="2022-03-11T16:07:59.457" v="862" actId="1076"/>
          <ac:spMkLst>
            <pc:docMk/>
            <pc:sldMk cId="1246268609" sldId="274"/>
            <ac:spMk id="16" creationId="{40D7BE0C-DACB-469B-8ED9-E8C0A19CFF5E}"/>
          </ac:spMkLst>
        </pc:spChg>
        <pc:spChg chg="add mod">
          <ac:chgData name="Danielle@piximaths.onmicrosoft.com" userId="e2554c37-e717-43a0-ba79-1183ca921ccd" providerId="ADAL" clId="{07860DEC-F76C-4EFB-A852-2B628DF1A4BA}" dt="2022-03-11T16:07:59.457" v="862" actId="1076"/>
          <ac:spMkLst>
            <pc:docMk/>
            <pc:sldMk cId="1246268609" sldId="274"/>
            <ac:spMk id="18" creationId="{A2630D61-1A02-4D1C-AC70-50E52F31C3EC}"/>
          </ac:spMkLst>
        </pc:spChg>
        <pc:spChg chg="add del mod">
          <ac:chgData name="Danielle@piximaths.onmicrosoft.com" userId="e2554c37-e717-43a0-ba79-1183ca921ccd" providerId="ADAL" clId="{07860DEC-F76C-4EFB-A852-2B628DF1A4BA}" dt="2022-03-11T16:04:35.196" v="788" actId="478"/>
          <ac:spMkLst>
            <pc:docMk/>
            <pc:sldMk cId="1246268609" sldId="274"/>
            <ac:spMk id="19" creationId="{C96FD7B5-41E1-47D3-B201-8BB7F61366F1}"/>
          </ac:spMkLst>
        </pc:spChg>
        <pc:spChg chg="add del mod">
          <ac:chgData name="Danielle@piximaths.onmicrosoft.com" userId="e2554c37-e717-43a0-ba79-1183ca921ccd" providerId="ADAL" clId="{07860DEC-F76C-4EFB-A852-2B628DF1A4BA}" dt="2022-03-11T16:04:33.725" v="787" actId="478"/>
          <ac:spMkLst>
            <pc:docMk/>
            <pc:sldMk cId="1246268609" sldId="274"/>
            <ac:spMk id="20" creationId="{9CA7222B-7A39-434F-8DF7-44F65EF5D6F5}"/>
          </ac:spMkLst>
        </pc:spChg>
        <pc:cxnChg chg="add mod">
          <ac:chgData name="Danielle@piximaths.onmicrosoft.com" userId="e2554c37-e717-43a0-ba79-1183ca921ccd" providerId="ADAL" clId="{07860DEC-F76C-4EFB-A852-2B628DF1A4BA}" dt="2022-03-11T16:02:54.590" v="753" actId="1076"/>
          <ac:cxnSpMkLst>
            <pc:docMk/>
            <pc:sldMk cId="1246268609" sldId="274"/>
            <ac:cxnSpMk id="6" creationId="{702226E2-91F4-4E3C-85D6-8139A5B31FB0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2:54.590" v="753" actId="1076"/>
          <ac:cxnSpMkLst>
            <pc:docMk/>
            <pc:sldMk cId="1246268609" sldId="274"/>
            <ac:cxnSpMk id="8" creationId="{96B4C17E-0971-4A52-B245-36E674745694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7:59.457" v="862" actId="1076"/>
          <ac:cxnSpMkLst>
            <pc:docMk/>
            <pc:sldMk cId="1246268609" sldId="274"/>
            <ac:cxnSpMk id="15" creationId="{A3148CB6-23E9-494E-A491-A3EF6E2562E0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7:59.457" v="862" actId="1076"/>
          <ac:cxnSpMkLst>
            <pc:docMk/>
            <pc:sldMk cId="1246268609" sldId="274"/>
            <ac:cxnSpMk id="17" creationId="{53EA8322-633A-417D-8BD1-240A91EDD174}"/>
          </ac:cxnSpMkLst>
        </pc:cxnChg>
      </pc:sldChg>
      <pc:sldChg chg="del">
        <pc:chgData name="Danielle@piximaths.onmicrosoft.com" userId="e2554c37-e717-43a0-ba79-1183ca921ccd" providerId="ADAL" clId="{07860DEC-F76C-4EFB-A852-2B628DF1A4BA}" dt="2022-03-11T14:55:16.774" v="1" actId="47"/>
        <pc:sldMkLst>
          <pc:docMk/>
          <pc:sldMk cId="1541636118" sldId="275"/>
        </pc:sldMkLst>
      </pc:sldChg>
      <pc:sldChg chg="addSp delSp modSp add mod">
        <pc:chgData name="Danielle@piximaths.onmicrosoft.com" userId="e2554c37-e717-43a0-ba79-1183ca921ccd" providerId="ADAL" clId="{07860DEC-F76C-4EFB-A852-2B628DF1A4BA}" dt="2022-03-11T19:19:01.816" v="1928" actId="20577"/>
        <pc:sldMkLst>
          <pc:docMk/>
          <pc:sldMk cId="2084679504" sldId="275"/>
        </pc:sldMkLst>
        <pc:spChg chg="add mod">
          <ac:chgData name="Danielle@piximaths.onmicrosoft.com" userId="e2554c37-e717-43a0-ba79-1183ca921ccd" providerId="ADAL" clId="{07860DEC-F76C-4EFB-A852-2B628DF1A4BA}" dt="2022-03-11T19:18:06.492" v="1875" actId="20577"/>
          <ac:spMkLst>
            <pc:docMk/>
            <pc:sldMk cId="2084679504" sldId="275"/>
            <ac:spMk id="2" creationId="{B03DA2EE-4CB8-47DC-8330-55CF060A4248}"/>
          </ac:spMkLst>
        </pc:spChg>
        <pc:spChg chg="del">
          <ac:chgData name="Danielle@piximaths.onmicrosoft.com" userId="e2554c37-e717-43a0-ba79-1183ca921ccd" providerId="ADAL" clId="{07860DEC-F76C-4EFB-A852-2B628DF1A4BA}" dt="2022-03-11T14:56:52.331" v="38" actId="478"/>
          <ac:spMkLst>
            <pc:docMk/>
            <pc:sldMk cId="2084679504" sldId="275"/>
            <ac:spMk id="4" creationId="{E3699F74-E8E4-4D31-AE31-BCFE3D84081F}"/>
          </ac:spMkLst>
        </pc:spChg>
        <pc:spChg chg="add mod">
          <ac:chgData name="Danielle@piximaths.onmicrosoft.com" userId="e2554c37-e717-43a0-ba79-1183ca921ccd" providerId="ADAL" clId="{07860DEC-F76C-4EFB-A852-2B628DF1A4BA}" dt="2022-03-11T19:18:11.165" v="1896" actId="1038"/>
          <ac:spMkLst>
            <pc:docMk/>
            <pc:sldMk cId="2084679504" sldId="275"/>
            <ac:spMk id="5" creationId="{0499198A-82E4-4078-BE75-4AE35242C134}"/>
          </ac:spMkLst>
        </pc:spChg>
        <pc:spChg chg="add mod">
          <ac:chgData name="Danielle@piximaths.onmicrosoft.com" userId="e2554c37-e717-43a0-ba79-1183ca921ccd" providerId="ADAL" clId="{07860DEC-F76C-4EFB-A852-2B628DF1A4BA}" dt="2022-03-11T19:18:52.567" v="1923" actId="6549"/>
          <ac:spMkLst>
            <pc:docMk/>
            <pc:sldMk cId="2084679504" sldId="275"/>
            <ac:spMk id="6" creationId="{9FF10CE1-B0CD-4612-9831-F9E2FB8BDB65}"/>
          </ac:spMkLst>
        </pc:spChg>
        <pc:spChg chg="add mod">
          <ac:chgData name="Danielle@piximaths.onmicrosoft.com" userId="e2554c37-e717-43a0-ba79-1183ca921ccd" providerId="ADAL" clId="{07860DEC-F76C-4EFB-A852-2B628DF1A4BA}" dt="2022-03-11T19:19:00.326" v="1927" actId="20577"/>
          <ac:spMkLst>
            <pc:docMk/>
            <pc:sldMk cId="2084679504" sldId="275"/>
            <ac:spMk id="7" creationId="{AEF048B4-26E3-4688-A387-BA769C7DAD3C}"/>
          </ac:spMkLst>
        </pc:spChg>
        <pc:spChg chg="add mod">
          <ac:chgData name="Danielle@piximaths.onmicrosoft.com" userId="e2554c37-e717-43a0-ba79-1183ca921ccd" providerId="ADAL" clId="{07860DEC-F76C-4EFB-A852-2B628DF1A4BA}" dt="2022-03-11T19:18:56.679" v="1925" actId="20577"/>
          <ac:spMkLst>
            <pc:docMk/>
            <pc:sldMk cId="2084679504" sldId="275"/>
            <ac:spMk id="8" creationId="{BBE8B194-82B8-4E03-9ED7-C407AE601DFE}"/>
          </ac:spMkLst>
        </pc:spChg>
        <pc:spChg chg="add mod">
          <ac:chgData name="Danielle@piximaths.onmicrosoft.com" userId="e2554c37-e717-43a0-ba79-1183ca921ccd" providerId="ADAL" clId="{07860DEC-F76C-4EFB-A852-2B628DF1A4BA}" dt="2022-03-11T19:19:01.816" v="1928" actId="20577"/>
          <ac:spMkLst>
            <pc:docMk/>
            <pc:sldMk cId="2084679504" sldId="275"/>
            <ac:spMk id="9" creationId="{1ADD8942-9DF2-4EDB-8E73-821AC7066252}"/>
          </ac:spMkLst>
        </pc:spChg>
        <pc:spChg chg="add mod">
          <ac:chgData name="Danielle@piximaths.onmicrosoft.com" userId="e2554c37-e717-43a0-ba79-1183ca921ccd" providerId="ADAL" clId="{07860DEC-F76C-4EFB-A852-2B628DF1A4BA}" dt="2022-03-11T19:18:50.428" v="1922" actId="6549"/>
          <ac:spMkLst>
            <pc:docMk/>
            <pc:sldMk cId="2084679504" sldId="275"/>
            <ac:spMk id="10" creationId="{9C3B762D-3BBC-43C1-9E02-BA69D0C86619}"/>
          </ac:spMkLst>
        </pc:spChg>
        <pc:spChg chg="add mod">
          <ac:chgData name="Danielle@piximaths.onmicrosoft.com" userId="e2554c37-e717-43a0-ba79-1183ca921ccd" providerId="ADAL" clId="{07860DEC-F76C-4EFB-A852-2B628DF1A4BA}" dt="2022-03-11T19:18:46.782" v="1920" actId="6549"/>
          <ac:spMkLst>
            <pc:docMk/>
            <pc:sldMk cId="2084679504" sldId="275"/>
            <ac:spMk id="11" creationId="{9AFD19A6-D859-4099-B4DA-42934E10D777}"/>
          </ac:spMkLst>
        </pc:spChg>
        <pc:spChg chg="add mod">
          <ac:chgData name="Danielle@piximaths.onmicrosoft.com" userId="e2554c37-e717-43a0-ba79-1183ca921ccd" providerId="ADAL" clId="{07860DEC-F76C-4EFB-A852-2B628DF1A4BA}" dt="2022-03-11T19:18:48.610" v="1921" actId="6549"/>
          <ac:spMkLst>
            <pc:docMk/>
            <pc:sldMk cId="2084679504" sldId="275"/>
            <ac:spMk id="12" creationId="{5A0FF5F2-DBBC-41F9-BFC9-EB223D8DE4C4}"/>
          </ac:spMkLst>
        </pc:spChg>
        <pc:spChg chg="add mod">
          <ac:chgData name="Danielle@piximaths.onmicrosoft.com" userId="e2554c37-e717-43a0-ba79-1183ca921ccd" providerId="ADAL" clId="{07860DEC-F76C-4EFB-A852-2B628DF1A4BA}" dt="2022-03-11T19:18:54.327" v="1924" actId="6549"/>
          <ac:spMkLst>
            <pc:docMk/>
            <pc:sldMk cId="2084679504" sldId="275"/>
            <ac:spMk id="13" creationId="{7DAB08DF-A42A-44AC-A417-907953A64A97}"/>
          </ac:spMkLst>
        </pc:spChg>
        <pc:spChg chg="add mod">
          <ac:chgData name="Danielle@piximaths.onmicrosoft.com" userId="e2554c37-e717-43a0-ba79-1183ca921ccd" providerId="ADAL" clId="{07860DEC-F76C-4EFB-A852-2B628DF1A4BA}" dt="2022-03-11T19:18:58.611" v="1926" actId="6549"/>
          <ac:spMkLst>
            <pc:docMk/>
            <pc:sldMk cId="2084679504" sldId="275"/>
            <ac:spMk id="14" creationId="{07B1CD8F-42D2-40A3-8016-47B07766BDFF}"/>
          </ac:spMkLst>
        </pc:spChg>
        <pc:picChg chg="add del mod">
          <ac:chgData name="Danielle@piximaths.onmicrosoft.com" userId="e2554c37-e717-43a0-ba79-1183ca921ccd" providerId="ADAL" clId="{07860DEC-F76C-4EFB-A852-2B628DF1A4BA}" dt="2022-03-11T19:12:54.715" v="1734" actId="478"/>
          <ac:picMkLst>
            <pc:docMk/>
            <pc:sldMk cId="2084679504" sldId="275"/>
            <ac:picMk id="4" creationId="{B4E102B1-7F2D-4285-BCDD-3932A346253B}"/>
          </ac:picMkLst>
        </pc:picChg>
      </pc:sldChg>
      <pc:sldChg chg="addSp delSp modSp add mod modAnim">
        <pc:chgData name="Danielle@piximaths.onmicrosoft.com" userId="e2554c37-e717-43a0-ba79-1183ca921ccd" providerId="ADAL" clId="{07860DEC-F76C-4EFB-A852-2B628DF1A4BA}" dt="2022-03-11T15:16:10.661" v="449" actId="6549"/>
        <pc:sldMkLst>
          <pc:docMk/>
          <pc:sldMk cId="3775544994" sldId="276"/>
        </pc:sldMkLst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3" creationId="{9C6FB011-049A-409E-B6EA-F819AED157C2}"/>
          </ac:spMkLst>
        </pc:spChg>
        <pc:spChg chg="del">
          <ac:chgData name="Danielle@piximaths.onmicrosoft.com" userId="e2554c37-e717-43a0-ba79-1183ca921ccd" providerId="ADAL" clId="{07860DEC-F76C-4EFB-A852-2B628DF1A4BA}" dt="2022-03-11T14:56:57.306" v="42" actId="478"/>
          <ac:spMkLst>
            <pc:docMk/>
            <pc:sldMk cId="3775544994" sldId="276"/>
            <ac:spMk id="4" creationId="{E3699F74-E8E4-4D31-AE31-BCFE3D84081F}"/>
          </ac:spMkLst>
        </pc:spChg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6" creationId="{A78C5296-2238-4A26-8F27-1CBA5A318AE7}"/>
          </ac:spMkLst>
        </pc:spChg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8" creationId="{2B81D03C-515D-43AA-8773-5012C23B7405}"/>
          </ac:spMkLst>
        </pc:spChg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9" creationId="{6D472ABA-10B9-4236-BC88-5059B44996D0}"/>
          </ac:spMkLst>
        </pc:spChg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10" creationId="{5892A61F-F904-4E75-B970-67D2DFE687FC}"/>
          </ac:spMkLst>
        </pc:spChg>
        <pc:spChg chg="add mod">
          <ac:chgData name="Danielle@piximaths.onmicrosoft.com" userId="e2554c37-e717-43a0-ba79-1183ca921ccd" providerId="ADAL" clId="{07860DEC-F76C-4EFB-A852-2B628DF1A4BA}" dt="2022-03-11T15:02:55.650" v="191" actId="2711"/>
          <ac:spMkLst>
            <pc:docMk/>
            <pc:sldMk cId="3775544994" sldId="276"/>
            <ac:spMk id="11" creationId="{8A465D0E-447D-4911-9B84-B6AECA4B0F3D}"/>
          </ac:spMkLst>
        </pc:spChg>
        <pc:spChg chg="add mod">
          <ac:chgData name="Danielle@piximaths.onmicrosoft.com" userId="e2554c37-e717-43a0-ba79-1183ca921ccd" providerId="ADAL" clId="{07860DEC-F76C-4EFB-A852-2B628DF1A4BA}" dt="2022-03-11T15:16:10.661" v="449" actId="6549"/>
          <ac:spMkLst>
            <pc:docMk/>
            <pc:sldMk cId="3775544994" sldId="276"/>
            <ac:spMk id="12" creationId="{28694FE8-1B45-4AC1-902F-68162EF7A3DC}"/>
          </ac:spMkLst>
        </pc:spChg>
        <pc:cxnChg chg="add mod">
          <ac:chgData name="Danielle@piximaths.onmicrosoft.com" userId="e2554c37-e717-43a0-ba79-1183ca921ccd" providerId="ADAL" clId="{07860DEC-F76C-4EFB-A852-2B628DF1A4BA}" dt="2022-03-11T15:02:55.650" v="191" actId="2711"/>
          <ac:cxnSpMkLst>
            <pc:docMk/>
            <pc:sldMk cId="3775544994" sldId="276"/>
            <ac:cxnSpMk id="5" creationId="{71D25CC4-7073-4453-8825-FFA2272BF200}"/>
          </ac:cxnSpMkLst>
        </pc:cxnChg>
        <pc:cxnChg chg="add mod">
          <ac:chgData name="Danielle@piximaths.onmicrosoft.com" userId="e2554c37-e717-43a0-ba79-1183ca921ccd" providerId="ADAL" clId="{07860DEC-F76C-4EFB-A852-2B628DF1A4BA}" dt="2022-03-11T15:02:55.650" v="191" actId="2711"/>
          <ac:cxnSpMkLst>
            <pc:docMk/>
            <pc:sldMk cId="3775544994" sldId="276"/>
            <ac:cxnSpMk id="7" creationId="{7704D83A-C3C9-418C-9A36-2B333087FC6F}"/>
          </ac:cxnSpMkLst>
        </pc:cxnChg>
      </pc:sldChg>
      <pc:sldChg chg="addSp delSp modSp add mod modAnim">
        <pc:chgData name="Danielle@piximaths.onmicrosoft.com" userId="e2554c37-e717-43a0-ba79-1183ca921ccd" providerId="ADAL" clId="{07860DEC-F76C-4EFB-A852-2B628DF1A4BA}" dt="2022-03-11T15:19:14.241" v="625"/>
        <pc:sldMkLst>
          <pc:docMk/>
          <pc:sldMk cId="1231518051" sldId="277"/>
        </pc:sldMkLst>
        <pc:spChg chg="add mod">
          <ac:chgData name="Danielle@piximaths.onmicrosoft.com" userId="e2554c37-e717-43a0-ba79-1183ca921ccd" providerId="ADAL" clId="{07860DEC-F76C-4EFB-A852-2B628DF1A4BA}" dt="2022-03-11T15:19:09.055" v="624" actId="14100"/>
          <ac:spMkLst>
            <pc:docMk/>
            <pc:sldMk cId="1231518051" sldId="277"/>
            <ac:spMk id="2" creationId="{DB370296-F176-489C-A17E-0E0EEB33D414}"/>
          </ac:spMkLst>
        </pc:spChg>
        <pc:spChg chg="add mod">
          <ac:chgData name="Danielle@piximaths.onmicrosoft.com" userId="e2554c37-e717-43a0-ba79-1183ca921ccd" providerId="ADAL" clId="{07860DEC-F76C-4EFB-A852-2B628DF1A4BA}" dt="2022-03-11T15:11:03.490" v="346" actId="14100"/>
          <ac:spMkLst>
            <pc:docMk/>
            <pc:sldMk cId="1231518051" sldId="277"/>
            <ac:spMk id="3" creationId="{E0332B6A-0F68-4A2F-87CB-F798E76F0622}"/>
          </ac:spMkLst>
        </pc:spChg>
        <pc:spChg chg="del">
          <ac:chgData name="Danielle@piximaths.onmicrosoft.com" userId="e2554c37-e717-43a0-ba79-1183ca921ccd" providerId="ADAL" clId="{07860DEC-F76C-4EFB-A852-2B628DF1A4BA}" dt="2022-03-11T14:57:00.718" v="43" actId="478"/>
          <ac:spMkLst>
            <pc:docMk/>
            <pc:sldMk cId="1231518051" sldId="277"/>
            <ac:spMk id="4" creationId="{E3699F74-E8E4-4D31-AE31-BCFE3D84081F}"/>
          </ac:spMkLst>
        </pc:spChg>
        <pc:spChg chg="add mod">
          <ac:chgData name="Danielle@piximaths.onmicrosoft.com" userId="e2554c37-e717-43a0-ba79-1183ca921ccd" providerId="ADAL" clId="{07860DEC-F76C-4EFB-A852-2B628DF1A4BA}" dt="2022-03-11T15:16:44.731" v="453" actId="20577"/>
          <ac:spMkLst>
            <pc:docMk/>
            <pc:sldMk cId="1231518051" sldId="277"/>
            <ac:spMk id="5" creationId="{3DF2A131-D232-4F05-A33C-999FFF40E775}"/>
          </ac:spMkLst>
        </pc:spChg>
        <pc:spChg chg="add mod">
          <ac:chgData name="Danielle@piximaths.onmicrosoft.com" userId="e2554c37-e717-43a0-ba79-1183ca921ccd" providerId="ADAL" clId="{07860DEC-F76C-4EFB-A852-2B628DF1A4BA}" dt="2022-03-11T15:11:03.490" v="346" actId="14100"/>
          <ac:spMkLst>
            <pc:docMk/>
            <pc:sldMk cId="1231518051" sldId="277"/>
            <ac:spMk id="6" creationId="{0842844A-BFB7-4A77-8BF6-0DF366AE73DF}"/>
          </ac:spMkLst>
        </pc:spChg>
        <pc:spChg chg="add mod">
          <ac:chgData name="Danielle@piximaths.onmicrosoft.com" userId="e2554c37-e717-43a0-ba79-1183ca921ccd" providerId="ADAL" clId="{07860DEC-F76C-4EFB-A852-2B628DF1A4BA}" dt="2022-03-11T15:11:03.490" v="346" actId="14100"/>
          <ac:spMkLst>
            <pc:docMk/>
            <pc:sldMk cId="1231518051" sldId="277"/>
            <ac:spMk id="7" creationId="{7163E7BC-DA11-406F-9912-E5BBD74D9CA0}"/>
          </ac:spMkLst>
        </pc:spChg>
        <pc:spChg chg="add mod">
          <ac:chgData name="Danielle@piximaths.onmicrosoft.com" userId="e2554c37-e717-43a0-ba79-1183ca921ccd" providerId="ADAL" clId="{07860DEC-F76C-4EFB-A852-2B628DF1A4BA}" dt="2022-03-11T15:11:13.017" v="351" actId="20577"/>
          <ac:spMkLst>
            <pc:docMk/>
            <pc:sldMk cId="1231518051" sldId="277"/>
            <ac:spMk id="8" creationId="{F2ACC96D-ABDB-4696-867E-41CC6F5E1D4E}"/>
          </ac:spMkLst>
        </pc:spChg>
        <pc:spChg chg="add mod">
          <ac:chgData name="Danielle@piximaths.onmicrosoft.com" userId="e2554c37-e717-43a0-ba79-1183ca921ccd" providerId="ADAL" clId="{07860DEC-F76C-4EFB-A852-2B628DF1A4BA}" dt="2022-03-11T15:11:28.884" v="361" actId="20577"/>
          <ac:spMkLst>
            <pc:docMk/>
            <pc:sldMk cId="1231518051" sldId="277"/>
            <ac:spMk id="9" creationId="{8CF0330D-2713-47EC-8369-F025E8A3CA2D}"/>
          </ac:spMkLst>
        </pc:spChg>
        <pc:spChg chg="add mod">
          <ac:chgData name="Danielle@piximaths.onmicrosoft.com" userId="e2554c37-e717-43a0-ba79-1183ca921ccd" providerId="ADAL" clId="{07860DEC-F76C-4EFB-A852-2B628DF1A4BA}" dt="2022-03-11T15:11:26.546" v="360" actId="20577"/>
          <ac:spMkLst>
            <pc:docMk/>
            <pc:sldMk cId="1231518051" sldId="277"/>
            <ac:spMk id="10" creationId="{1D538959-A40D-4517-B611-A3BCEDA1712D}"/>
          </ac:spMkLst>
        </pc:spChg>
        <pc:spChg chg="add mod">
          <ac:chgData name="Danielle@piximaths.onmicrosoft.com" userId="e2554c37-e717-43a0-ba79-1183ca921ccd" providerId="ADAL" clId="{07860DEC-F76C-4EFB-A852-2B628DF1A4BA}" dt="2022-03-11T15:11:03.490" v="346" actId="14100"/>
          <ac:spMkLst>
            <pc:docMk/>
            <pc:sldMk cId="1231518051" sldId="277"/>
            <ac:spMk id="11" creationId="{6694E573-E3A3-4143-95A7-E24E4CAEFB1D}"/>
          </ac:spMkLst>
        </pc:spChg>
      </pc:sldChg>
      <pc:sldChg chg="addSp delSp modSp add mod modAnim">
        <pc:chgData name="Danielle@piximaths.onmicrosoft.com" userId="e2554c37-e717-43a0-ba79-1183ca921ccd" providerId="ADAL" clId="{07860DEC-F76C-4EFB-A852-2B628DF1A4BA}" dt="2022-03-11T15:45:37.381" v="747" actId="20577"/>
        <pc:sldMkLst>
          <pc:docMk/>
          <pc:sldMk cId="2557165422" sldId="278"/>
        </pc:sldMkLst>
        <pc:spChg chg="add del mod">
          <ac:chgData name="Danielle@piximaths.onmicrosoft.com" userId="e2554c37-e717-43a0-ba79-1183ca921ccd" providerId="ADAL" clId="{07860DEC-F76C-4EFB-A852-2B628DF1A4BA}" dt="2022-03-11T15:19:36.296" v="627" actId="478"/>
          <ac:spMkLst>
            <pc:docMk/>
            <pc:sldMk cId="2557165422" sldId="278"/>
            <ac:spMk id="3" creationId="{E77BBAE0-2F2D-4BE6-A892-0879A3EB2D4D}"/>
          </ac:spMkLst>
        </pc:spChg>
        <pc:spChg chg="del">
          <ac:chgData name="Danielle@piximaths.onmicrosoft.com" userId="e2554c37-e717-43a0-ba79-1183ca921ccd" providerId="ADAL" clId="{07860DEC-F76C-4EFB-A852-2B628DF1A4BA}" dt="2022-03-11T14:57:02.959" v="44" actId="478"/>
          <ac:spMkLst>
            <pc:docMk/>
            <pc:sldMk cId="2557165422" sldId="278"/>
            <ac:spMk id="4" creationId="{E3699F74-E8E4-4D31-AE31-BCFE3D84081F}"/>
          </ac:spMkLst>
        </pc:spChg>
        <pc:spChg chg="add del mod">
          <ac:chgData name="Danielle@piximaths.onmicrosoft.com" userId="e2554c37-e717-43a0-ba79-1183ca921ccd" providerId="ADAL" clId="{07860DEC-F76C-4EFB-A852-2B628DF1A4BA}" dt="2022-03-11T15:20:50.825" v="656"/>
          <ac:spMkLst>
            <pc:docMk/>
            <pc:sldMk cId="2557165422" sldId="278"/>
            <ac:spMk id="5" creationId="{E57D1813-B04C-4FCB-AF66-DB765AA0C0D2}"/>
          </ac:spMkLst>
        </pc:spChg>
        <pc:spChg chg="add mod">
          <ac:chgData name="Danielle@piximaths.onmicrosoft.com" userId="e2554c37-e717-43a0-ba79-1183ca921ccd" providerId="ADAL" clId="{07860DEC-F76C-4EFB-A852-2B628DF1A4BA}" dt="2022-03-11T15:41:12.835" v="716" actId="20577"/>
          <ac:spMkLst>
            <pc:docMk/>
            <pc:sldMk cId="2557165422" sldId="278"/>
            <ac:spMk id="6" creationId="{6492E354-6809-480E-93AC-FA3E7B7EDA18}"/>
          </ac:spMkLst>
        </pc:spChg>
        <pc:spChg chg="add mod">
          <ac:chgData name="Danielle@piximaths.onmicrosoft.com" userId="e2554c37-e717-43a0-ba79-1183ca921ccd" providerId="ADAL" clId="{07860DEC-F76C-4EFB-A852-2B628DF1A4BA}" dt="2022-03-11T15:45:37.381" v="747" actId="20577"/>
          <ac:spMkLst>
            <pc:docMk/>
            <pc:sldMk cId="2557165422" sldId="278"/>
            <ac:spMk id="7" creationId="{1F344456-9CD1-4100-83EF-36080E0EE9B0}"/>
          </ac:spMkLst>
        </pc:spChg>
        <pc:spChg chg="add mod">
          <ac:chgData name="Danielle@piximaths.onmicrosoft.com" userId="e2554c37-e717-43a0-ba79-1183ca921ccd" providerId="ADAL" clId="{07860DEC-F76C-4EFB-A852-2B628DF1A4BA}" dt="2022-03-11T15:39:43.737" v="662" actId="1076"/>
          <ac:spMkLst>
            <pc:docMk/>
            <pc:sldMk cId="2557165422" sldId="278"/>
            <ac:spMk id="8" creationId="{87F512ED-5655-451C-9A3B-C1989DC213A9}"/>
          </ac:spMkLst>
        </pc:spChg>
        <pc:spChg chg="add mod">
          <ac:chgData name="Danielle@piximaths.onmicrosoft.com" userId="e2554c37-e717-43a0-ba79-1183ca921ccd" providerId="ADAL" clId="{07860DEC-F76C-4EFB-A852-2B628DF1A4BA}" dt="2022-03-11T15:41:56.881" v="723" actId="1076"/>
          <ac:spMkLst>
            <pc:docMk/>
            <pc:sldMk cId="2557165422" sldId="278"/>
            <ac:spMk id="9" creationId="{CCF31E89-3111-476B-8C68-CD6603F82189}"/>
          </ac:spMkLst>
        </pc:spChg>
      </pc:sldChg>
      <pc:sldChg chg="addSp modSp add mod modAnim">
        <pc:chgData name="Danielle@piximaths.onmicrosoft.com" userId="e2554c37-e717-43a0-ba79-1183ca921ccd" providerId="ADAL" clId="{07860DEC-F76C-4EFB-A852-2B628DF1A4BA}" dt="2022-03-11T16:02:45.605" v="751" actId="571"/>
        <pc:sldMkLst>
          <pc:docMk/>
          <pc:sldMk cId="1001765491" sldId="279"/>
        </pc:sldMkLst>
        <pc:spChg chg="mod">
          <ac:chgData name="Danielle@piximaths.onmicrosoft.com" userId="e2554c37-e717-43a0-ba79-1183ca921ccd" providerId="ADAL" clId="{07860DEC-F76C-4EFB-A852-2B628DF1A4BA}" dt="2022-03-11T15:04:48.980" v="246" actId="207"/>
          <ac:spMkLst>
            <pc:docMk/>
            <pc:sldMk cId="1001765491" sldId="279"/>
            <ac:spMk id="9" creationId="{6D472ABA-10B9-4236-BC88-5059B44996D0}"/>
          </ac:spMkLst>
        </pc:spChg>
        <pc:spChg chg="mod">
          <ac:chgData name="Danielle@piximaths.onmicrosoft.com" userId="e2554c37-e717-43a0-ba79-1183ca921ccd" providerId="ADAL" clId="{07860DEC-F76C-4EFB-A852-2B628DF1A4BA}" dt="2022-03-11T15:04:08.096" v="232" actId="1076"/>
          <ac:spMkLst>
            <pc:docMk/>
            <pc:sldMk cId="1001765491" sldId="279"/>
            <ac:spMk id="10" creationId="{5892A61F-F904-4E75-B970-67D2DFE687FC}"/>
          </ac:spMkLst>
        </pc:spChg>
        <pc:spChg chg="mod">
          <ac:chgData name="Danielle@piximaths.onmicrosoft.com" userId="e2554c37-e717-43a0-ba79-1183ca921ccd" providerId="ADAL" clId="{07860DEC-F76C-4EFB-A852-2B628DF1A4BA}" dt="2022-03-11T15:04:05.388" v="231" actId="14100"/>
          <ac:spMkLst>
            <pc:docMk/>
            <pc:sldMk cId="1001765491" sldId="279"/>
            <ac:spMk id="11" creationId="{8A465D0E-447D-4911-9B84-B6AECA4B0F3D}"/>
          </ac:spMkLst>
        </pc:spChg>
        <pc:spChg chg="mod">
          <ac:chgData name="Danielle@piximaths.onmicrosoft.com" userId="e2554c37-e717-43a0-ba79-1183ca921ccd" providerId="ADAL" clId="{07860DEC-F76C-4EFB-A852-2B628DF1A4BA}" dt="2022-03-11T15:04:27.681" v="241" actId="6549"/>
          <ac:spMkLst>
            <pc:docMk/>
            <pc:sldMk cId="1001765491" sldId="279"/>
            <ac:spMk id="12" creationId="{28694FE8-1B45-4AC1-902F-68162EF7A3DC}"/>
          </ac:spMkLst>
        </pc:spChg>
        <pc:spChg chg="add mod">
          <ac:chgData name="Danielle@piximaths.onmicrosoft.com" userId="e2554c37-e717-43a0-ba79-1183ca921ccd" providerId="ADAL" clId="{07860DEC-F76C-4EFB-A852-2B628DF1A4BA}" dt="2022-03-11T15:16:36.069" v="451" actId="20577"/>
          <ac:spMkLst>
            <pc:docMk/>
            <pc:sldMk cId="1001765491" sldId="279"/>
            <ac:spMk id="13" creationId="{8D44D106-6BD5-46CE-81DD-C1616E47CC6E}"/>
          </ac:spMkLst>
        </pc:spChg>
        <pc:spChg chg="add mod">
          <ac:chgData name="Danielle@piximaths.onmicrosoft.com" userId="e2554c37-e717-43a0-ba79-1183ca921ccd" providerId="ADAL" clId="{07860DEC-F76C-4EFB-A852-2B628DF1A4BA}" dt="2022-03-11T16:02:45.605" v="751" actId="571"/>
          <ac:spMkLst>
            <pc:docMk/>
            <pc:sldMk cId="1001765491" sldId="279"/>
            <ac:spMk id="14" creationId="{0409976B-D594-4AEE-B2E2-8C86F7622DDE}"/>
          </ac:spMkLst>
        </pc:spChg>
        <pc:spChg chg="add mod">
          <ac:chgData name="Danielle@piximaths.onmicrosoft.com" userId="e2554c37-e717-43a0-ba79-1183ca921ccd" providerId="ADAL" clId="{07860DEC-F76C-4EFB-A852-2B628DF1A4BA}" dt="2022-03-11T16:02:45.605" v="751" actId="571"/>
          <ac:spMkLst>
            <pc:docMk/>
            <pc:sldMk cId="1001765491" sldId="279"/>
            <ac:spMk id="16" creationId="{56A809C2-3378-4665-85C6-3CBCC0F8D955}"/>
          </ac:spMkLst>
        </pc:spChg>
        <pc:spChg chg="add mod">
          <ac:chgData name="Danielle@piximaths.onmicrosoft.com" userId="e2554c37-e717-43a0-ba79-1183ca921ccd" providerId="ADAL" clId="{07860DEC-F76C-4EFB-A852-2B628DF1A4BA}" dt="2022-03-11T16:02:45.605" v="751" actId="571"/>
          <ac:spMkLst>
            <pc:docMk/>
            <pc:sldMk cId="1001765491" sldId="279"/>
            <ac:spMk id="18" creationId="{5DACB24E-4A94-4569-AFC0-16A0B197DCCB}"/>
          </ac:spMkLst>
        </pc:spChg>
        <pc:cxnChg chg="add mod">
          <ac:chgData name="Danielle@piximaths.onmicrosoft.com" userId="e2554c37-e717-43a0-ba79-1183ca921ccd" providerId="ADAL" clId="{07860DEC-F76C-4EFB-A852-2B628DF1A4BA}" dt="2022-03-11T16:02:45.605" v="751" actId="571"/>
          <ac:cxnSpMkLst>
            <pc:docMk/>
            <pc:sldMk cId="1001765491" sldId="279"/>
            <ac:cxnSpMk id="15" creationId="{8594E31A-0987-4CF3-BC97-407C141D0065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2:45.605" v="751" actId="571"/>
          <ac:cxnSpMkLst>
            <pc:docMk/>
            <pc:sldMk cId="1001765491" sldId="279"/>
            <ac:cxnSpMk id="17" creationId="{B552D02B-986D-4292-B554-D3D7A4013A16}"/>
          </ac:cxnSpMkLst>
        </pc:cxnChg>
      </pc:sldChg>
      <pc:sldChg chg="add del">
        <pc:chgData name="Danielle@piximaths.onmicrosoft.com" userId="e2554c37-e717-43a0-ba79-1183ca921ccd" providerId="ADAL" clId="{07860DEC-F76C-4EFB-A852-2B628DF1A4BA}" dt="2022-03-11T15:06:30.199" v="249"/>
        <pc:sldMkLst>
          <pc:docMk/>
          <pc:sldMk cId="669569874" sldId="280"/>
        </pc:sldMkLst>
      </pc:sldChg>
      <pc:sldChg chg="addSp delSp modSp add mod delAnim modAnim">
        <pc:chgData name="Danielle@piximaths.onmicrosoft.com" userId="e2554c37-e717-43a0-ba79-1183ca921ccd" providerId="ADAL" clId="{07860DEC-F76C-4EFB-A852-2B628DF1A4BA}" dt="2022-03-11T15:15:06.710" v="423" actId="478"/>
        <pc:sldMkLst>
          <pc:docMk/>
          <pc:sldMk cId="669569874" sldId="280"/>
        </pc:sldMkLst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3" creationId="{9C6FB011-049A-409E-B6EA-F819AED157C2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6" creationId="{A78C5296-2238-4A26-8F27-1CBA5A318AE7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8" creationId="{2B81D03C-515D-43AA-8773-5012C23B7405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9" creationId="{6D472ABA-10B9-4236-BC88-5059B44996D0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10" creationId="{5892A61F-F904-4E75-B970-67D2DFE687FC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11" creationId="{8A465D0E-447D-4911-9B84-B6AECA4B0F3D}"/>
          </ac:spMkLst>
        </pc:spChg>
        <pc:spChg chg="del">
          <ac:chgData name="Danielle@piximaths.onmicrosoft.com" userId="e2554c37-e717-43a0-ba79-1183ca921ccd" providerId="ADAL" clId="{07860DEC-F76C-4EFB-A852-2B628DF1A4BA}" dt="2022-03-11T15:08:06.276" v="251" actId="478"/>
          <ac:spMkLst>
            <pc:docMk/>
            <pc:sldMk cId="669569874" sldId="280"/>
            <ac:spMk id="12" creationId="{28694FE8-1B45-4AC1-902F-68162EF7A3DC}"/>
          </ac:spMkLst>
        </pc:spChg>
        <pc:spChg chg="add mod">
          <ac:chgData name="Danielle@piximaths.onmicrosoft.com" userId="e2554c37-e717-43a0-ba79-1183ca921ccd" providerId="ADAL" clId="{07860DEC-F76C-4EFB-A852-2B628DF1A4BA}" dt="2022-03-11T15:12:26.974" v="378" actId="20577"/>
          <ac:spMkLst>
            <pc:docMk/>
            <pc:sldMk cId="669569874" sldId="280"/>
            <ac:spMk id="13" creationId="{6523DE17-DA06-44EC-8E46-2CE412CA8EE0}"/>
          </ac:spMkLst>
        </pc:spChg>
        <pc:spChg chg="add mod">
          <ac:chgData name="Danielle@piximaths.onmicrosoft.com" userId="e2554c37-e717-43a0-ba79-1183ca921ccd" providerId="ADAL" clId="{07860DEC-F76C-4EFB-A852-2B628DF1A4BA}" dt="2022-03-11T15:11:53.750" v="364" actId="1076"/>
          <ac:spMkLst>
            <pc:docMk/>
            <pc:sldMk cId="669569874" sldId="280"/>
            <ac:spMk id="15" creationId="{1148BF23-2E73-4A3D-8E3E-15E0B7AEB061}"/>
          </ac:spMkLst>
        </pc:spChg>
        <pc:spChg chg="add mod">
          <ac:chgData name="Danielle@piximaths.onmicrosoft.com" userId="e2554c37-e717-43a0-ba79-1183ca921ccd" providerId="ADAL" clId="{07860DEC-F76C-4EFB-A852-2B628DF1A4BA}" dt="2022-03-11T15:12:13.798" v="370" actId="1076"/>
          <ac:spMkLst>
            <pc:docMk/>
            <pc:sldMk cId="669569874" sldId="280"/>
            <ac:spMk id="17" creationId="{B278CA62-8CCB-4733-9F97-80107BC1F5EB}"/>
          </ac:spMkLst>
        </pc:spChg>
        <pc:spChg chg="add mod">
          <ac:chgData name="Danielle@piximaths.onmicrosoft.com" userId="e2554c37-e717-43a0-ba79-1183ca921ccd" providerId="ADAL" clId="{07860DEC-F76C-4EFB-A852-2B628DF1A4BA}" dt="2022-03-11T15:12:01.154" v="366" actId="1076"/>
          <ac:spMkLst>
            <pc:docMk/>
            <pc:sldMk cId="669569874" sldId="280"/>
            <ac:spMk id="19" creationId="{7910FD87-3C02-4BE7-85BB-49CC02D9ADDD}"/>
          </ac:spMkLst>
        </pc:spChg>
        <pc:spChg chg="add mod">
          <ac:chgData name="Danielle@piximaths.onmicrosoft.com" userId="e2554c37-e717-43a0-ba79-1183ca921ccd" providerId="ADAL" clId="{07860DEC-F76C-4EFB-A852-2B628DF1A4BA}" dt="2022-03-11T15:12:51.638" v="383" actId="20577"/>
          <ac:spMkLst>
            <pc:docMk/>
            <pc:sldMk cId="669569874" sldId="280"/>
            <ac:spMk id="20" creationId="{E599CB8A-A463-4016-9442-2D72C67BD68F}"/>
          </ac:spMkLst>
        </pc:spChg>
        <pc:spChg chg="add mod">
          <ac:chgData name="Danielle@piximaths.onmicrosoft.com" userId="e2554c37-e717-43a0-ba79-1183ca921ccd" providerId="ADAL" clId="{07860DEC-F76C-4EFB-A852-2B628DF1A4BA}" dt="2022-03-11T15:13:22.653" v="386" actId="1076"/>
          <ac:spMkLst>
            <pc:docMk/>
            <pc:sldMk cId="669569874" sldId="280"/>
            <ac:spMk id="21" creationId="{B302F123-BC33-4E5F-905B-CA79A606A3A9}"/>
          </ac:spMkLst>
        </pc:spChg>
        <pc:spChg chg="add del mod">
          <ac:chgData name="Danielle@piximaths.onmicrosoft.com" userId="e2554c37-e717-43a0-ba79-1183ca921ccd" providerId="ADAL" clId="{07860DEC-F76C-4EFB-A852-2B628DF1A4BA}" dt="2022-03-11T15:15:06.710" v="423" actId="478"/>
          <ac:spMkLst>
            <pc:docMk/>
            <pc:sldMk cId="669569874" sldId="280"/>
            <ac:spMk id="22" creationId="{3A7C87D1-ECE1-49C7-A2D7-C11C9B964BF3}"/>
          </ac:spMkLst>
        </pc:spChg>
        <pc:spChg chg="add del mod">
          <ac:chgData name="Danielle@piximaths.onmicrosoft.com" userId="e2554c37-e717-43a0-ba79-1183ca921ccd" providerId="ADAL" clId="{07860DEC-F76C-4EFB-A852-2B628DF1A4BA}" dt="2022-03-11T15:15:06.710" v="423" actId="478"/>
          <ac:spMkLst>
            <pc:docMk/>
            <pc:sldMk cId="669569874" sldId="280"/>
            <ac:spMk id="23" creationId="{6F561D12-13F4-41C7-8AEA-CE6123E2055F}"/>
          </ac:spMkLst>
        </pc:spChg>
        <pc:spChg chg="add mod">
          <ac:chgData name="Danielle@piximaths.onmicrosoft.com" userId="e2554c37-e717-43a0-ba79-1183ca921ccd" providerId="ADAL" clId="{07860DEC-F76C-4EFB-A852-2B628DF1A4BA}" dt="2022-03-11T15:13:54.610" v="395" actId="1076"/>
          <ac:spMkLst>
            <pc:docMk/>
            <pc:sldMk cId="669569874" sldId="280"/>
            <ac:spMk id="24" creationId="{D8707934-4413-40B7-AC8B-C57EF9209355}"/>
          </ac:spMkLst>
        </pc:spChg>
        <pc:spChg chg="add mod">
          <ac:chgData name="Danielle@piximaths.onmicrosoft.com" userId="e2554c37-e717-43a0-ba79-1183ca921ccd" providerId="ADAL" clId="{07860DEC-F76C-4EFB-A852-2B628DF1A4BA}" dt="2022-03-11T15:14:00.301" v="399" actId="1076"/>
          <ac:spMkLst>
            <pc:docMk/>
            <pc:sldMk cId="669569874" sldId="280"/>
            <ac:spMk id="25" creationId="{E226B1CA-F83E-4BFB-B2BA-5A350CB59144}"/>
          </ac:spMkLst>
        </pc:spChg>
        <pc:spChg chg="add mod">
          <ac:chgData name="Danielle@piximaths.onmicrosoft.com" userId="e2554c37-e717-43a0-ba79-1183ca921ccd" providerId="ADAL" clId="{07860DEC-F76C-4EFB-A852-2B628DF1A4BA}" dt="2022-03-11T15:14:05.843" v="403" actId="1076"/>
          <ac:spMkLst>
            <pc:docMk/>
            <pc:sldMk cId="669569874" sldId="280"/>
            <ac:spMk id="26" creationId="{E4DB4478-320A-4CBF-A8E2-67C248285C9A}"/>
          </ac:spMkLst>
        </pc:spChg>
        <pc:cxnChg chg="del">
          <ac:chgData name="Danielle@piximaths.onmicrosoft.com" userId="e2554c37-e717-43a0-ba79-1183ca921ccd" providerId="ADAL" clId="{07860DEC-F76C-4EFB-A852-2B628DF1A4BA}" dt="2022-03-11T15:08:06.276" v="251" actId="478"/>
          <ac:cxnSpMkLst>
            <pc:docMk/>
            <pc:sldMk cId="669569874" sldId="280"/>
            <ac:cxnSpMk id="5" creationId="{71D25CC4-7073-4453-8825-FFA2272BF200}"/>
          </ac:cxnSpMkLst>
        </pc:cxnChg>
        <pc:cxnChg chg="del">
          <ac:chgData name="Danielle@piximaths.onmicrosoft.com" userId="e2554c37-e717-43a0-ba79-1183ca921ccd" providerId="ADAL" clId="{07860DEC-F76C-4EFB-A852-2B628DF1A4BA}" dt="2022-03-11T15:08:06.276" v="251" actId="478"/>
          <ac:cxnSpMkLst>
            <pc:docMk/>
            <pc:sldMk cId="669569874" sldId="280"/>
            <ac:cxnSpMk id="7" creationId="{7704D83A-C3C9-418C-9A36-2B333087FC6F}"/>
          </ac:cxnSpMkLst>
        </pc:cxnChg>
        <pc:cxnChg chg="add mod">
          <ac:chgData name="Danielle@piximaths.onmicrosoft.com" userId="e2554c37-e717-43a0-ba79-1183ca921ccd" providerId="ADAL" clId="{07860DEC-F76C-4EFB-A852-2B628DF1A4BA}" dt="2022-03-11T15:11:53.750" v="364" actId="1076"/>
          <ac:cxnSpMkLst>
            <pc:docMk/>
            <pc:sldMk cId="669569874" sldId="280"/>
            <ac:cxnSpMk id="14" creationId="{F8FEFAB7-BBC8-4CE7-A24B-2678CD74A8FB}"/>
          </ac:cxnSpMkLst>
        </pc:cxnChg>
        <pc:cxnChg chg="add mod">
          <ac:chgData name="Danielle@piximaths.onmicrosoft.com" userId="e2554c37-e717-43a0-ba79-1183ca921ccd" providerId="ADAL" clId="{07860DEC-F76C-4EFB-A852-2B628DF1A4BA}" dt="2022-03-11T15:12:11.567" v="369" actId="1076"/>
          <ac:cxnSpMkLst>
            <pc:docMk/>
            <pc:sldMk cId="669569874" sldId="280"/>
            <ac:cxnSpMk id="16" creationId="{76E7D931-798B-42AC-9DF6-B92AB1022496}"/>
          </ac:cxnSpMkLst>
        </pc:cxnChg>
        <pc:cxnChg chg="add mod">
          <ac:chgData name="Danielle@piximaths.onmicrosoft.com" userId="e2554c37-e717-43a0-ba79-1183ca921ccd" providerId="ADAL" clId="{07860DEC-F76C-4EFB-A852-2B628DF1A4BA}" dt="2022-03-11T15:12:01.154" v="366" actId="1076"/>
          <ac:cxnSpMkLst>
            <pc:docMk/>
            <pc:sldMk cId="669569874" sldId="280"/>
            <ac:cxnSpMk id="18" creationId="{23A6D3E0-D8FB-43BA-90A3-C2E8E6C7E95D}"/>
          </ac:cxnSpMkLst>
        </pc:cxnChg>
      </pc:sldChg>
      <pc:sldChg chg="addSp modSp add mod modAnim">
        <pc:chgData name="Danielle@piximaths.onmicrosoft.com" userId="e2554c37-e717-43a0-ba79-1183ca921ccd" providerId="ADAL" clId="{07860DEC-F76C-4EFB-A852-2B628DF1A4BA}" dt="2022-03-11T15:16:39.960" v="452" actId="20577"/>
        <pc:sldMkLst>
          <pc:docMk/>
          <pc:sldMk cId="3358373477" sldId="281"/>
        </pc:sldMkLst>
        <pc:spChg chg="mod">
          <ac:chgData name="Danielle@piximaths.onmicrosoft.com" userId="e2554c37-e717-43a0-ba79-1183ca921ccd" providerId="ADAL" clId="{07860DEC-F76C-4EFB-A852-2B628DF1A4BA}" dt="2022-03-11T15:08:35.407" v="257" actId="20577"/>
          <ac:spMkLst>
            <pc:docMk/>
            <pc:sldMk cId="3358373477" sldId="281"/>
            <ac:spMk id="3" creationId="{9C6FB011-049A-409E-B6EA-F819AED157C2}"/>
          </ac:spMkLst>
        </pc:spChg>
        <pc:spChg chg="mod">
          <ac:chgData name="Danielle@piximaths.onmicrosoft.com" userId="e2554c37-e717-43a0-ba79-1183ca921ccd" providerId="ADAL" clId="{07860DEC-F76C-4EFB-A852-2B628DF1A4BA}" dt="2022-03-11T15:08:58.871" v="267" actId="20577"/>
          <ac:spMkLst>
            <pc:docMk/>
            <pc:sldMk cId="3358373477" sldId="281"/>
            <ac:spMk id="6" creationId="{A78C5296-2238-4A26-8F27-1CBA5A318AE7}"/>
          </ac:spMkLst>
        </pc:spChg>
        <pc:spChg chg="mod">
          <ac:chgData name="Danielle@piximaths.onmicrosoft.com" userId="e2554c37-e717-43a0-ba79-1183ca921ccd" providerId="ADAL" clId="{07860DEC-F76C-4EFB-A852-2B628DF1A4BA}" dt="2022-03-11T15:09:04.601" v="274" actId="20577"/>
          <ac:spMkLst>
            <pc:docMk/>
            <pc:sldMk cId="3358373477" sldId="281"/>
            <ac:spMk id="8" creationId="{2B81D03C-515D-43AA-8773-5012C23B7405}"/>
          </ac:spMkLst>
        </pc:spChg>
        <pc:spChg chg="mod">
          <ac:chgData name="Danielle@piximaths.onmicrosoft.com" userId="e2554c37-e717-43a0-ba79-1183ca921ccd" providerId="ADAL" clId="{07860DEC-F76C-4EFB-A852-2B628DF1A4BA}" dt="2022-03-11T15:09:26.666" v="309" actId="207"/>
          <ac:spMkLst>
            <pc:docMk/>
            <pc:sldMk cId="3358373477" sldId="281"/>
            <ac:spMk id="9" creationId="{6D472ABA-10B9-4236-BC88-5059B44996D0}"/>
          </ac:spMkLst>
        </pc:spChg>
        <pc:spChg chg="mod">
          <ac:chgData name="Danielle@piximaths.onmicrosoft.com" userId="e2554c37-e717-43a0-ba79-1183ca921ccd" providerId="ADAL" clId="{07860DEC-F76C-4EFB-A852-2B628DF1A4BA}" dt="2022-03-11T15:09:01.838" v="273" actId="20577"/>
          <ac:spMkLst>
            <pc:docMk/>
            <pc:sldMk cId="3358373477" sldId="281"/>
            <ac:spMk id="10" creationId="{5892A61F-F904-4E75-B970-67D2DFE687FC}"/>
          </ac:spMkLst>
        </pc:spChg>
        <pc:spChg chg="mod">
          <ac:chgData name="Danielle@piximaths.onmicrosoft.com" userId="e2554c37-e717-43a0-ba79-1183ca921ccd" providerId="ADAL" clId="{07860DEC-F76C-4EFB-A852-2B628DF1A4BA}" dt="2022-03-11T15:09:06.308" v="276" actId="6549"/>
          <ac:spMkLst>
            <pc:docMk/>
            <pc:sldMk cId="3358373477" sldId="281"/>
            <ac:spMk id="11" creationId="{8A465D0E-447D-4911-9B84-B6AECA4B0F3D}"/>
          </ac:spMkLst>
        </pc:spChg>
        <pc:spChg chg="mod">
          <ac:chgData name="Danielle@piximaths.onmicrosoft.com" userId="e2554c37-e717-43a0-ba79-1183ca921ccd" providerId="ADAL" clId="{07860DEC-F76C-4EFB-A852-2B628DF1A4BA}" dt="2022-03-11T15:16:39.960" v="452" actId="20577"/>
          <ac:spMkLst>
            <pc:docMk/>
            <pc:sldMk cId="3358373477" sldId="281"/>
            <ac:spMk id="13" creationId="{8D44D106-6BD5-46CE-81DD-C1616E47CC6E}"/>
          </ac:spMkLst>
        </pc:spChg>
        <pc:spChg chg="add mod">
          <ac:chgData name="Danielle@piximaths.onmicrosoft.com" userId="e2554c37-e717-43a0-ba79-1183ca921ccd" providerId="ADAL" clId="{07860DEC-F76C-4EFB-A852-2B628DF1A4BA}" dt="2022-03-11T15:08:49.661" v="265" actId="6549"/>
          <ac:spMkLst>
            <pc:docMk/>
            <pc:sldMk cId="3358373477" sldId="281"/>
            <ac:spMk id="14" creationId="{1B5EBF7A-785D-4EC3-BA53-798FDC5D816E}"/>
          </ac:spMkLst>
        </pc:spChg>
      </pc:sldChg>
      <pc:sldChg chg="addSp delSp modSp add mod delAnim modAnim">
        <pc:chgData name="Danielle@piximaths.onmicrosoft.com" userId="e2554c37-e717-43a0-ba79-1183ca921ccd" providerId="ADAL" clId="{07860DEC-F76C-4EFB-A852-2B628DF1A4BA}" dt="2022-03-11T15:17:18.977" v="454"/>
        <pc:sldMkLst>
          <pc:docMk/>
          <pc:sldMk cId="1504634263" sldId="282"/>
        </pc:sldMkLst>
        <pc:spChg chg="del">
          <ac:chgData name="Danielle@piximaths.onmicrosoft.com" userId="e2554c37-e717-43a0-ba79-1183ca921ccd" providerId="ADAL" clId="{07860DEC-F76C-4EFB-A852-2B628DF1A4BA}" dt="2022-03-11T15:14:53.378" v="418" actId="478"/>
          <ac:spMkLst>
            <pc:docMk/>
            <pc:sldMk cId="1504634263" sldId="282"/>
            <ac:spMk id="20" creationId="{E599CB8A-A463-4016-9442-2D72C67BD68F}"/>
          </ac:spMkLst>
        </pc:spChg>
        <pc:spChg chg="del">
          <ac:chgData name="Danielle@piximaths.onmicrosoft.com" userId="e2554c37-e717-43a0-ba79-1183ca921ccd" providerId="ADAL" clId="{07860DEC-F76C-4EFB-A852-2B628DF1A4BA}" dt="2022-03-11T15:15:09.627" v="424" actId="478"/>
          <ac:spMkLst>
            <pc:docMk/>
            <pc:sldMk cId="1504634263" sldId="282"/>
            <ac:spMk id="23" creationId="{6F561D12-13F4-41C7-8AEA-CE6123E2055F}"/>
          </ac:spMkLst>
        </pc:spChg>
        <pc:spChg chg="mod">
          <ac:chgData name="Danielle@piximaths.onmicrosoft.com" userId="e2554c37-e717-43a0-ba79-1183ca921ccd" providerId="ADAL" clId="{07860DEC-F76C-4EFB-A852-2B628DF1A4BA}" dt="2022-03-11T15:14:36.994" v="411" actId="1076"/>
          <ac:spMkLst>
            <pc:docMk/>
            <pc:sldMk cId="1504634263" sldId="282"/>
            <ac:spMk id="24" creationId="{D8707934-4413-40B7-AC8B-C57EF9209355}"/>
          </ac:spMkLst>
        </pc:spChg>
        <pc:spChg chg="mod">
          <ac:chgData name="Danielle@piximaths.onmicrosoft.com" userId="e2554c37-e717-43a0-ba79-1183ca921ccd" providerId="ADAL" clId="{07860DEC-F76C-4EFB-A852-2B628DF1A4BA}" dt="2022-03-11T15:14:41.541" v="414" actId="6549"/>
          <ac:spMkLst>
            <pc:docMk/>
            <pc:sldMk cId="1504634263" sldId="282"/>
            <ac:spMk id="25" creationId="{E226B1CA-F83E-4BFB-B2BA-5A350CB59144}"/>
          </ac:spMkLst>
        </pc:spChg>
        <pc:spChg chg="mod">
          <ac:chgData name="Danielle@piximaths.onmicrosoft.com" userId="e2554c37-e717-43a0-ba79-1183ca921ccd" providerId="ADAL" clId="{07860DEC-F76C-4EFB-A852-2B628DF1A4BA}" dt="2022-03-11T15:14:44.917" v="417" actId="20577"/>
          <ac:spMkLst>
            <pc:docMk/>
            <pc:sldMk cId="1504634263" sldId="282"/>
            <ac:spMk id="26" creationId="{E4DB4478-320A-4CBF-A8E2-67C248285C9A}"/>
          </ac:spMkLst>
        </pc:spChg>
        <pc:spChg chg="add mod">
          <ac:chgData name="Danielle@piximaths.onmicrosoft.com" userId="e2554c37-e717-43a0-ba79-1183ca921ccd" providerId="ADAL" clId="{07860DEC-F76C-4EFB-A852-2B628DF1A4BA}" dt="2022-03-11T15:14:54.027" v="419"/>
          <ac:spMkLst>
            <pc:docMk/>
            <pc:sldMk cId="1504634263" sldId="282"/>
            <ac:spMk id="27" creationId="{35709111-B17A-4D31-85E7-17D8CF9A75BE}"/>
          </ac:spMkLst>
        </pc:spChg>
      </pc:sldChg>
      <pc:sldChg chg="addSp delSp modSp add mod delAnim modAnim">
        <pc:chgData name="Danielle@piximaths.onmicrosoft.com" userId="e2554c37-e717-43a0-ba79-1183ca921ccd" providerId="ADAL" clId="{07860DEC-F76C-4EFB-A852-2B628DF1A4BA}" dt="2022-03-11T15:17:43.544" v="455"/>
        <pc:sldMkLst>
          <pc:docMk/>
          <pc:sldMk cId="2322684247" sldId="283"/>
        </pc:sldMkLst>
        <pc:spChg chg="mod">
          <ac:chgData name="Danielle@piximaths.onmicrosoft.com" userId="e2554c37-e717-43a0-ba79-1183ca921ccd" providerId="ADAL" clId="{07860DEC-F76C-4EFB-A852-2B628DF1A4BA}" dt="2022-03-11T15:15:22.491" v="432" actId="20577"/>
          <ac:spMkLst>
            <pc:docMk/>
            <pc:sldMk cId="2322684247" sldId="283"/>
            <ac:spMk id="13" creationId="{6523DE17-DA06-44EC-8E46-2CE412CA8EE0}"/>
          </ac:spMkLst>
        </pc:spChg>
        <pc:spChg chg="mod">
          <ac:chgData name="Danielle@piximaths.onmicrosoft.com" userId="e2554c37-e717-43a0-ba79-1183ca921ccd" providerId="ADAL" clId="{07860DEC-F76C-4EFB-A852-2B628DF1A4BA}" dt="2022-03-11T15:15:29.302" v="434" actId="20577"/>
          <ac:spMkLst>
            <pc:docMk/>
            <pc:sldMk cId="2322684247" sldId="283"/>
            <ac:spMk id="15" creationId="{1148BF23-2E73-4A3D-8E3E-15E0B7AEB061}"/>
          </ac:spMkLst>
        </pc:spChg>
        <pc:spChg chg="mod">
          <ac:chgData name="Danielle@piximaths.onmicrosoft.com" userId="e2554c37-e717-43a0-ba79-1183ca921ccd" providerId="ADAL" clId="{07860DEC-F76C-4EFB-A852-2B628DF1A4BA}" dt="2022-03-11T15:15:31.418" v="435" actId="20577"/>
          <ac:spMkLst>
            <pc:docMk/>
            <pc:sldMk cId="2322684247" sldId="283"/>
            <ac:spMk id="17" creationId="{B278CA62-8CCB-4733-9F97-80107BC1F5EB}"/>
          </ac:spMkLst>
        </pc:spChg>
        <pc:spChg chg="mod">
          <ac:chgData name="Danielle@piximaths.onmicrosoft.com" userId="e2554c37-e717-43a0-ba79-1183ca921ccd" providerId="ADAL" clId="{07860DEC-F76C-4EFB-A852-2B628DF1A4BA}" dt="2022-03-11T15:15:33.318" v="436" actId="20577"/>
          <ac:spMkLst>
            <pc:docMk/>
            <pc:sldMk cId="2322684247" sldId="283"/>
            <ac:spMk id="19" creationId="{7910FD87-3C02-4BE7-85BB-49CC02D9ADDD}"/>
          </ac:spMkLst>
        </pc:spChg>
        <pc:spChg chg="add mod">
          <ac:chgData name="Danielle@piximaths.onmicrosoft.com" userId="e2554c37-e717-43a0-ba79-1183ca921ccd" providerId="ADAL" clId="{07860DEC-F76C-4EFB-A852-2B628DF1A4BA}" dt="2022-03-11T15:15:20.162" v="431" actId="20577"/>
          <ac:spMkLst>
            <pc:docMk/>
            <pc:sldMk cId="2322684247" sldId="283"/>
            <ac:spMk id="20" creationId="{4D133E1B-F2A1-47C6-B116-59DB4EA97DC4}"/>
          </ac:spMkLst>
        </pc:spChg>
        <pc:spChg chg="mod">
          <ac:chgData name="Danielle@piximaths.onmicrosoft.com" userId="e2554c37-e717-43a0-ba79-1183ca921ccd" providerId="ADAL" clId="{07860DEC-F76C-4EFB-A852-2B628DF1A4BA}" dt="2022-03-11T15:15:40.355" v="444" actId="20577"/>
          <ac:spMkLst>
            <pc:docMk/>
            <pc:sldMk cId="2322684247" sldId="283"/>
            <ac:spMk id="24" creationId="{D8707934-4413-40B7-AC8B-C57EF9209355}"/>
          </ac:spMkLst>
        </pc:spChg>
        <pc:spChg chg="mod">
          <ac:chgData name="Danielle@piximaths.onmicrosoft.com" userId="e2554c37-e717-43a0-ba79-1183ca921ccd" providerId="ADAL" clId="{07860DEC-F76C-4EFB-A852-2B628DF1A4BA}" dt="2022-03-11T15:15:38.458" v="442" actId="6549"/>
          <ac:spMkLst>
            <pc:docMk/>
            <pc:sldMk cId="2322684247" sldId="283"/>
            <ac:spMk id="25" creationId="{E226B1CA-F83E-4BFB-B2BA-5A350CB59144}"/>
          </ac:spMkLst>
        </pc:spChg>
        <pc:spChg chg="mod">
          <ac:chgData name="Danielle@piximaths.onmicrosoft.com" userId="e2554c37-e717-43a0-ba79-1183ca921ccd" providerId="ADAL" clId="{07860DEC-F76C-4EFB-A852-2B628DF1A4BA}" dt="2022-03-11T15:15:34.870" v="438" actId="20577"/>
          <ac:spMkLst>
            <pc:docMk/>
            <pc:sldMk cId="2322684247" sldId="283"/>
            <ac:spMk id="26" creationId="{E4DB4478-320A-4CBF-A8E2-67C248285C9A}"/>
          </ac:spMkLst>
        </pc:spChg>
        <pc:spChg chg="del">
          <ac:chgData name="Danielle@piximaths.onmicrosoft.com" userId="e2554c37-e717-43a0-ba79-1183ca921ccd" providerId="ADAL" clId="{07860DEC-F76C-4EFB-A852-2B628DF1A4BA}" dt="2022-03-11T15:15:16.433" v="425" actId="478"/>
          <ac:spMkLst>
            <pc:docMk/>
            <pc:sldMk cId="2322684247" sldId="283"/>
            <ac:spMk id="27" creationId="{35709111-B17A-4D31-85E7-17D8CF9A75BE}"/>
          </ac:spMkLst>
        </pc:spChg>
      </pc:sldChg>
      <pc:sldChg chg="addSp delSp modSp add del mod modAnim">
        <pc:chgData name="Danielle@piximaths.onmicrosoft.com" userId="e2554c37-e717-43a0-ba79-1183ca921ccd" providerId="ADAL" clId="{07860DEC-F76C-4EFB-A852-2B628DF1A4BA}" dt="2022-03-11T18:16:03.069" v="1093" actId="47"/>
        <pc:sldMkLst>
          <pc:docMk/>
          <pc:sldMk cId="374781057" sldId="284"/>
        </pc:sldMkLst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3" creationId="{F23C6D4D-E2E4-4C27-BD91-F5FBD45D06E7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4" creationId="{CE955516-F96E-43B5-A255-F6C2CB74E695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5" creationId="{98378DFD-0CB9-4916-A3F5-75634F48F8DF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7" creationId="{009A37E3-BDCA-4754-9CA0-1C4C009205B6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9" creationId="{3DCD3740-856E-4C6C-BEB2-AE6FABE93EFF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0" creationId="{D5039E5D-B4A4-4468-92E6-B51C8D50F5F2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1" creationId="{BF9F5AAB-37E1-4EAC-B857-0EC3F5C68483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2" creationId="{E2FCD47A-5098-44D6-8E74-0B55ED3E0566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3" creationId="{4339D0C1-1A30-4A34-B96C-276665399E62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4" creationId="{78D4BED3-0CFA-402D-8E22-43BB9B427F94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6" creationId="{40D7BE0C-DACB-469B-8ED9-E8C0A19CFF5E}"/>
          </ac:spMkLst>
        </pc:spChg>
        <pc:spChg chg="del">
          <ac:chgData name="Danielle@piximaths.onmicrosoft.com" userId="e2554c37-e717-43a0-ba79-1183ca921ccd" providerId="ADAL" clId="{07860DEC-F76C-4EFB-A852-2B628DF1A4BA}" dt="2022-03-11T16:05:44.974" v="818" actId="478"/>
          <ac:spMkLst>
            <pc:docMk/>
            <pc:sldMk cId="374781057" sldId="284"/>
            <ac:spMk id="18" creationId="{A2630D61-1A02-4D1C-AC70-50E52F31C3EC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19" creationId="{EEE05EFD-C7C2-4064-A528-9F2A1636C313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21" creationId="{EB2330AB-3DE2-4537-90ED-E56D378548BF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07.946" v="845" actId="478"/>
          <ac:spMkLst>
            <pc:docMk/>
            <pc:sldMk cId="374781057" sldId="284"/>
            <ac:spMk id="23" creationId="{2EB1E016-AEAC-4BA2-987F-30DFCE6DFBB0}"/>
          </ac:spMkLst>
        </pc:spChg>
        <pc:spChg chg="add del mod">
          <ac:chgData name="Danielle@piximaths.onmicrosoft.com" userId="e2554c37-e717-43a0-ba79-1183ca921ccd" providerId="ADAL" clId="{07860DEC-F76C-4EFB-A852-2B628DF1A4BA}" dt="2022-03-11T16:06:47.686" v="838" actId="478"/>
          <ac:spMkLst>
            <pc:docMk/>
            <pc:sldMk cId="374781057" sldId="284"/>
            <ac:spMk id="25" creationId="{C03F5535-579E-4DA2-BA5C-8EEE7F9C9A59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07.946" v="845" actId="478"/>
          <ac:spMkLst>
            <pc:docMk/>
            <pc:sldMk cId="374781057" sldId="284"/>
            <ac:spMk id="26" creationId="{84FFCE35-F945-44F9-B997-E565E259B4D6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07.946" v="845" actId="478"/>
          <ac:spMkLst>
            <pc:docMk/>
            <pc:sldMk cId="374781057" sldId="284"/>
            <ac:spMk id="27" creationId="{85328EBA-7A0D-44F1-BBBF-07BEF5DB25AC}"/>
          </ac:spMkLst>
        </pc:spChg>
        <pc:spChg chg="add del mod">
          <ac:chgData name="Danielle@piximaths.onmicrosoft.com" userId="e2554c37-e717-43a0-ba79-1183ca921ccd" providerId="ADAL" clId="{07860DEC-F76C-4EFB-A852-2B628DF1A4BA}" dt="2022-03-11T16:06:47.686" v="838" actId="478"/>
          <ac:spMkLst>
            <pc:docMk/>
            <pc:sldMk cId="374781057" sldId="284"/>
            <ac:spMk id="28" creationId="{798B1193-EBB5-4708-81CA-7009844B6B23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29" creationId="{A0D92BFB-FC46-4B61-8FC5-A483C53A6F15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0" creationId="{734F73C0-B08C-4F6C-9F20-AC48126CF12E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1" creationId="{9C4512E7-B1C2-47F1-984E-9DA8AE50FB8F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2" creationId="{6996A883-36B7-4048-914C-8B83D71A9673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3" creationId="{3A9035EC-8185-43CB-B109-FC474E77C578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4" creationId="{216A2CD2-957C-4DF9-AB66-C7911033B80D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5" creationId="{03DA8A1D-67CE-46DA-95F7-6EC9973A4A83}"/>
          </ac:spMkLst>
        </pc:spChg>
        <pc:spChg chg="add 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6" creationId="{75064CE7-DF39-46A0-A0B8-9464EE4696E4}"/>
          </ac:spMkLst>
        </pc:spChg>
        <pc:spChg chg="add mod">
          <ac:chgData name="Danielle@piximaths.onmicrosoft.com" userId="e2554c37-e717-43a0-ba79-1183ca921ccd" providerId="ADAL" clId="{07860DEC-F76C-4EFB-A852-2B628DF1A4BA}" dt="2022-03-11T16:07:40.365" v="853" actId="20577"/>
          <ac:spMkLst>
            <pc:docMk/>
            <pc:sldMk cId="374781057" sldId="284"/>
            <ac:spMk id="37" creationId="{DDFE81CD-2593-4C93-9AA5-A1D058FAB5E0}"/>
          </ac:spMkLst>
        </pc:spChg>
        <pc:spChg chg="mod">
          <ac:chgData name="Danielle@piximaths.onmicrosoft.com" userId="e2554c37-e717-43a0-ba79-1183ca921ccd" providerId="ADAL" clId="{07860DEC-F76C-4EFB-A852-2B628DF1A4BA}" dt="2022-03-11T16:07:26.045" v="849" actId="255"/>
          <ac:spMkLst>
            <pc:docMk/>
            <pc:sldMk cId="374781057" sldId="284"/>
            <ac:spMk id="39" creationId="{77EE40A0-0083-40DD-BD5A-255877788319}"/>
          </ac:spMkLst>
        </pc:spChg>
        <pc:spChg chg="add mod">
          <ac:chgData name="Danielle@piximaths.onmicrosoft.com" userId="e2554c37-e717-43a0-ba79-1183ca921ccd" providerId="ADAL" clId="{07860DEC-F76C-4EFB-A852-2B628DF1A4BA}" dt="2022-03-11T16:07:42.096" v="855" actId="20577"/>
          <ac:spMkLst>
            <pc:docMk/>
            <pc:sldMk cId="374781057" sldId="284"/>
            <ac:spMk id="43" creationId="{558D4C98-1639-418C-9D89-68624AABB2C2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34.528" v="850" actId="478"/>
          <ac:spMkLst>
            <pc:docMk/>
            <pc:sldMk cId="374781057" sldId="284"/>
            <ac:spMk id="44" creationId="{26E0E864-0558-4B22-A4E8-B3B013A26DA2}"/>
          </ac:spMkLst>
        </pc:spChg>
        <pc:spChg chg="add mod">
          <ac:chgData name="Danielle@piximaths.onmicrosoft.com" userId="e2554c37-e717-43a0-ba79-1183ca921ccd" providerId="ADAL" clId="{07860DEC-F76C-4EFB-A852-2B628DF1A4BA}" dt="2022-03-11T16:07:36.432" v="851" actId="20577"/>
          <ac:spMkLst>
            <pc:docMk/>
            <pc:sldMk cId="374781057" sldId="284"/>
            <ac:spMk id="45" creationId="{A2256F10-B31D-4603-821C-EBE7ACB6D372}"/>
          </ac:spMkLst>
        </pc:spChg>
        <pc:spChg chg="add mod">
          <ac:chgData name="Danielle@piximaths.onmicrosoft.com" userId="e2554c37-e717-43a0-ba79-1183ca921ccd" providerId="ADAL" clId="{07860DEC-F76C-4EFB-A852-2B628DF1A4BA}" dt="2022-03-11T16:07:46.817" v="859" actId="20577"/>
          <ac:spMkLst>
            <pc:docMk/>
            <pc:sldMk cId="374781057" sldId="284"/>
            <ac:spMk id="46" creationId="{FA2013EA-6A71-468E-8BAB-4851AF12D0C7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34.528" v="850" actId="478"/>
          <ac:spMkLst>
            <pc:docMk/>
            <pc:sldMk cId="374781057" sldId="284"/>
            <ac:spMk id="47" creationId="{44512D29-A480-4BDF-8D13-6BEB254446F9}"/>
          </ac:spMkLst>
        </pc:spChg>
        <pc:spChg chg="add mod">
          <ac:chgData name="Danielle@piximaths.onmicrosoft.com" userId="e2554c37-e717-43a0-ba79-1183ca921ccd" providerId="ADAL" clId="{07860DEC-F76C-4EFB-A852-2B628DF1A4BA}" dt="2022-03-11T16:07:38.289" v="852" actId="20577"/>
          <ac:spMkLst>
            <pc:docMk/>
            <pc:sldMk cId="374781057" sldId="284"/>
            <ac:spMk id="48" creationId="{EDD00365-DAEE-4A16-84C9-2F9724D92B41}"/>
          </ac:spMkLst>
        </pc:spChg>
        <pc:spChg chg="add mod">
          <ac:chgData name="Danielle@piximaths.onmicrosoft.com" userId="e2554c37-e717-43a0-ba79-1183ca921ccd" providerId="ADAL" clId="{07860DEC-F76C-4EFB-A852-2B628DF1A4BA}" dt="2022-03-11T16:07:44.473" v="857" actId="20577"/>
          <ac:spMkLst>
            <pc:docMk/>
            <pc:sldMk cId="374781057" sldId="284"/>
            <ac:spMk id="49" creationId="{CA91374C-8EC1-491C-8FC5-F9946015D464}"/>
          </ac:spMkLst>
        </pc:spChg>
        <pc:spChg chg="add del mod">
          <ac:chgData name="Danielle@piximaths.onmicrosoft.com" userId="e2554c37-e717-43a0-ba79-1183ca921ccd" providerId="ADAL" clId="{07860DEC-F76C-4EFB-A852-2B628DF1A4BA}" dt="2022-03-11T16:07:34.528" v="850" actId="478"/>
          <ac:spMkLst>
            <pc:docMk/>
            <pc:sldMk cId="374781057" sldId="284"/>
            <ac:spMk id="50" creationId="{674A40AC-EE57-42A3-86F1-1FB71B322559}"/>
          </ac:spMkLst>
        </pc:spChg>
        <pc:grpChg chg="add mod">
          <ac:chgData name="Danielle@piximaths.onmicrosoft.com" userId="e2554c37-e717-43a0-ba79-1183ca921ccd" providerId="ADAL" clId="{07860DEC-F76C-4EFB-A852-2B628DF1A4BA}" dt="2022-03-11T16:06:17.849" v="822" actId="1076"/>
          <ac:grpSpMkLst>
            <pc:docMk/>
            <pc:sldMk cId="374781057" sldId="284"/>
            <ac:grpSpMk id="2" creationId="{666C0DAF-12BE-4882-B18C-5B32FE3B6465}"/>
          </ac:grpSpMkLst>
        </pc:grpChg>
        <pc:grpChg chg="add mod">
          <ac:chgData name="Danielle@piximaths.onmicrosoft.com" userId="e2554c37-e717-43a0-ba79-1183ca921ccd" providerId="ADAL" clId="{07860DEC-F76C-4EFB-A852-2B628DF1A4BA}" dt="2022-03-11T16:07:19.039" v="847" actId="1076"/>
          <ac:grpSpMkLst>
            <pc:docMk/>
            <pc:sldMk cId="374781057" sldId="284"/>
            <ac:grpSpMk id="38" creationId="{335E3606-E149-4A8A-BED8-8463642B5129}"/>
          </ac:grpSpMkLst>
        </pc:grpChg>
        <pc:cxnChg chg="del">
          <ac:chgData name="Danielle@piximaths.onmicrosoft.com" userId="e2554c37-e717-43a0-ba79-1183ca921ccd" providerId="ADAL" clId="{07860DEC-F76C-4EFB-A852-2B628DF1A4BA}" dt="2022-03-11T16:05:44.974" v="818" actId="478"/>
          <ac:cxnSpMkLst>
            <pc:docMk/>
            <pc:sldMk cId="374781057" sldId="284"/>
            <ac:cxnSpMk id="6" creationId="{702226E2-91F4-4E3C-85D6-8139A5B31FB0}"/>
          </ac:cxnSpMkLst>
        </pc:cxnChg>
        <pc:cxnChg chg="del">
          <ac:chgData name="Danielle@piximaths.onmicrosoft.com" userId="e2554c37-e717-43a0-ba79-1183ca921ccd" providerId="ADAL" clId="{07860DEC-F76C-4EFB-A852-2B628DF1A4BA}" dt="2022-03-11T16:05:44.974" v="818" actId="478"/>
          <ac:cxnSpMkLst>
            <pc:docMk/>
            <pc:sldMk cId="374781057" sldId="284"/>
            <ac:cxnSpMk id="8" creationId="{96B4C17E-0971-4A52-B245-36E674745694}"/>
          </ac:cxnSpMkLst>
        </pc:cxnChg>
        <pc:cxnChg chg="del">
          <ac:chgData name="Danielle@piximaths.onmicrosoft.com" userId="e2554c37-e717-43a0-ba79-1183ca921ccd" providerId="ADAL" clId="{07860DEC-F76C-4EFB-A852-2B628DF1A4BA}" dt="2022-03-11T16:05:44.974" v="818" actId="478"/>
          <ac:cxnSpMkLst>
            <pc:docMk/>
            <pc:sldMk cId="374781057" sldId="284"/>
            <ac:cxnSpMk id="15" creationId="{A3148CB6-23E9-494E-A491-A3EF6E2562E0}"/>
          </ac:cxnSpMkLst>
        </pc:cxnChg>
        <pc:cxnChg chg="del">
          <ac:chgData name="Danielle@piximaths.onmicrosoft.com" userId="e2554c37-e717-43a0-ba79-1183ca921ccd" providerId="ADAL" clId="{07860DEC-F76C-4EFB-A852-2B628DF1A4BA}" dt="2022-03-11T16:05:44.974" v="818" actId="478"/>
          <ac:cxnSpMkLst>
            <pc:docMk/>
            <pc:sldMk cId="374781057" sldId="284"/>
            <ac:cxnSpMk id="17" creationId="{53EA8322-633A-417D-8BD1-240A91EDD174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6:10.731" v="820" actId="164"/>
          <ac:cxnSpMkLst>
            <pc:docMk/>
            <pc:sldMk cId="374781057" sldId="284"/>
            <ac:cxnSpMk id="20" creationId="{13582F2F-3177-4C72-9AAD-F9B968D2E229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6:10.731" v="820" actId="164"/>
          <ac:cxnSpMkLst>
            <pc:docMk/>
            <pc:sldMk cId="374781057" sldId="284"/>
            <ac:cxnSpMk id="22" creationId="{588F377D-82CF-4B8A-8E3E-B0B0CFDC5E9C}"/>
          </ac:cxnSpMkLst>
        </pc:cxnChg>
        <pc:cxnChg chg="add mod">
          <ac:chgData name="Danielle@piximaths.onmicrosoft.com" userId="e2554c37-e717-43a0-ba79-1183ca921ccd" providerId="ADAL" clId="{07860DEC-F76C-4EFB-A852-2B628DF1A4BA}" dt="2022-03-11T16:06:10.731" v="820" actId="164"/>
          <ac:cxnSpMkLst>
            <pc:docMk/>
            <pc:sldMk cId="374781057" sldId="284"/>
            <ac:cxnSpMk id="24" creationId="{E2F7D4BA-4039-4239-B31E-C380D34E3B0B}"/>
          </ac:cxnSpMkLst>
        </pc:cxnChg>
        <pc:cxnChg chg="mod">
          <ac:chgData name="Danielle@piximaths.onmicrosoft.com" userId="e2554c37-e717-43a0-ba79-1183ca921ccd" providerId="ADAL" clId="{07860DEC-F76C-4EFB-A852-2B628DF1A4BA}" dt="2022-03-11T16:07:13.960" v="846"/>
          <ac:cxnSpMkLst>
            <pc:docMk/>
            <pc:sldMk cId="374781057" sldId="284"/>
            <ac:cxnSpMk id="40" creationId="{B36F109A-D7EA-4D7B-8EFA-5B5EBE5D99DF}"/>
          </ac:cxnSpMkLst>
        </pc:cxnChg>
        <pc:cxnChg chg="mod">
          <ac:chgData name="Danielle@piximaths.onmicrosoft.com" userId="e2554c37-e717-43a0-ba79-1183ca921ccd" providerId="ADAL" clId="{07860DEC-F76C-4EFB-A852-2B628DF1A4BA}" dt="2022-03-11T16:07:13.960" v="846"/>
          <ac:cxnSpMkLst>
            <pc:docMk/>
            <pc:sldMk cId="374781057" sldId="284"/>
            <ac:cxnSpMk id="41" creationId="{626E0FEF-EA4C-49DB-B5A5-38CE93D539E1}"/>
          </ac:cxnSpMkLst>
        </pc:cxnChg>
        <pc:cxnChg chg="mod">
          <ac:chgData name="Danielle@piximaths.onmicrosoft.com" userId="e2554c37-e717-43a0-ba79-1183ca921ccd" providerId="ADAL" clId="{07860DEC-F76C-4EFB-A852-2B628DF1A4BA}" dt="2022-03-11T16:07:13.960" v="846"/>
          <ac:cxnSpMkLst>
            <pc:docMk/>
            <pc:sldMk cId="374781057" sldId="284"/>
            <ac:cxnSpMk id="42" creationId="{38FCE108-DEF8-44FC-A1DC-4172B288084E}"/>
          </ac:cxnSpMkLst>
        </pc:cxnChg>
      </pc:sldChg>
      <pc:sldChg chg="addSp delSp modSp new mod delAnim modAnim">
        <pc:chgData name="Danielle@piximaths.onmicrosoft.com" userId="e2554c37-e717-43a0-ba79-1183ca921ccd" providerId="ADAL" clId="{07860DEC-F76C-4EFB-A852-2B628DF1A4BA}" dt="2022-03-11T18:59:43.301" v="1294" actId="14100"/>
        <pc:sldMkLst>
          <pc:docMk/>
          <pc:sldMk cId="3102716019" sldId="285"/>
        </pc:sldMkLst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2" creationId="{0698B918-9D68-4D32-A164-63D50D55B39F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3" creationId="{F16742BC-9168-4C17-9BEA-EDA95E5CDF81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4" creationId="{E18FEF18-8DC1-48D9-A0CE-537C5BEE3E4C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5" creationId="{4835A338-3743-4A08-80AB-D869675DA0DA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5" creationId="{99025E7B-CB81-474D-A080-CE6D1C5DB3CF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6" creationId="{56D31995-76D4-4D2E-AF03-7F4DD177D562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6" creationId="{5B60E4B8-0B8F-4A6E-9DA0-C663BE49A9E6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7" creationId="{530C78BE-B5F0-47AC-BBE5-A3D3EA34160B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7" creationId="{7E7E650C-07D1-4EFA-A279-EAF8091F7519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8" creationId="{0369A6B5-6D46-4024-ACEE-BBF79213142B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8" creationId="{3F6F23D2-C3AD-449C-A140-1797501CE03E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9" creationId="{1B0B39A7-D690-4CEF-B29B-F16D53646136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9" creationId="{D71E3BF2-27FD-426F-BDAE-6A66284DAE35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10" creationId="{5A104F01-4CEF-4603-8D18-9A5662709184}"/>
          </ac:spMkLst>
        </pc:spChg>
        <pc:spChg chg="add del mod">
          <ac:chgData name="Danielle@piximaths.onmicrosoft.com" userId="e2554c37-e717-43a0-ba79-1183ca921ccd" providerId="ADAL" clId="{07860DEC-F76C-4EFB-A852-2B628DF1A4BA}" dt="2022-03-11T18:50:23.055" v="1164" actId="478"/>
          <ac:spMkLst>
            <pc:docMk/>
            <pc:sldMk cId="3102716019" sldId="285"/>
            <ac:spMk id="10" creationId="{8B9E41D8-9B65-48A1-93A6-9CCF1EF72F22}"/>
          </ac:spMkLst>
        </pc:spChg>
        <pc:spChg chg="add del mod">
          <ac:chgData name="Danielle@piximaths.onmicrosoft.com" userId="e2554c37-e717-43a0-ba79-1183ca921ccd" providerId="ADAL" clId="{07860DEC-F76C-4EFB-A852-2B628DF1A4BA}" dt="2022-03-11T18:55:57.816" v="1166" actId="478"/>
          <ac:spMkLst>
            <pc:docMk/>
            <pc:sldMk cId="3102716019" sldId="285"/>
            <ac:spMk id="11" creationId="{76BEE033-D52F-49DB-96BB-62BE143D034B}"/>
          </ac:spMkLst>
        </pc:spChg>
        <pc:spChg chg="add del mod">
          <ac:chgData name="Danielle@piximaths.onmicrosoft.com" userId="e2554c37-e717-43a0-ba79-1183ca921ccd" providerId="ADAL" clId="{07860DEC-F76C-4EFB-A852-2B628DF1A4BA}" dt="2022-03-11T17:03:00.668" v="1052" actId="478"/>
          <ac:spMkLst>
            <pc:docMk/>
            <pc:sldMk cId="3102716019" sldId="285"/>
            <ac:spMk id="11" creationId="{945B416A-5776-41A6-9384-6954CC5E14EA}"/>
          </ac:spMkLst>
        </pc:spChg>
        <pc:spChg chg="add mod">
          <ac:chgData name="Danielle@piximaths.onmicrosoft.com" userId="e2554c37-e717-43a0-ba79-1183ca921ccd" providerId="ADAL" clId="{07860DEC-F76C-4EFB-A852-2B628DF1A4BA}" dt="2022-03-11T17:00:27.136" v="889" actId="403"/>
          <ac:spMkLst>
            <pc:docMk/>
            <pc:sldMk cId="3102716019" sldId="285"/>
            <ac:spMk id="12" creationId="{055FFA08-6A49-43EC-99F9-409B29BF925A}"/>
          </ac:spMkLst>
        </pc:spChg>
        <pc:spChg chg="add mod">
          <ac:chgData name="Danielle@piximaths.onmicrosoft.com" userId="e2554c37-e717-43a0-ba79-1183ca921ccd" providerId="ADAL" clId="{07860DEC-F76C-4EFB-A852-2B628DF1A4BA}" dt="2022-03-11T17:03:22" v="1080" actId="1076"/>
          <ac:spMkLst>
            <pc:docMk/>
            <pc:sldMk cId="3102716019" sldId="285"/>
            <ac:spMk id="13" creationId="{D05B76AA-3034-47C5-BDA7-BA7A27C50CC0}"/>
          </ac:spMkLst>
        </pc:spChg>
        <pc:spChg chg="add mod">
          <ac:chgData name="Danielle@piximaths.onmicrosoft.com" userId="e2554c37-e717-43a0-ba79-1183ca921ccd" providerId="ADAL" clId="{07860DEC-F76C-4EFB-A852-2B628DF1A4BA}" dt="2022-03-11T18:57:00.373" v="1230" actId="20577"/>
          <ac:spMkLst>
            <pc:docMk/>
            <pc:sldMk cId="3102716019" sldId="285"/>
            <ac:spMk id="14" creationId="{8F81054F-109B-48F3-9624-158D33487AED}"/>
          </ac:spMkLst>
        </pc:spChg>
        <pc:spChg chg="add del mod">
          <ac:chgData name="Danielle@piximaths.onmicrosoft.com" userId="e2554c37-e717-43a0-ba79-1183ca921ccd" providerId="ADAL" clId="{07860DEC-F76C-4EFB-A852-2B628DF1A4BA}" dt="2022-03-11T18:55:57.816" v="1166" actId="478"/>
          <ac:spMkLst>
            <pc:docMk/>
            <pc:sldMk cId="3102716019" sldId="285"/>
            <ac:spMk id="15" creationId="{B7A4834D-B59C-41F7-A624-9962DC8AF208}"/>
          </ac:spMkLst>
        </pc:spChg>
        <pc:spChg chg="add del mod">
          <ac:chgData name="Danielle@piximaths.onmicrosoft.com" userId="e2554c37-e717-43a0-ba79-1183ca921ccd" providerId="ADAL" clId="{07860DEC-F76C-4EFB-A852-2B628DF1A4BA}" dt="2022-03-11T18:55:57.816" v="1166" actId="478"/>
          <ac:spMkLst>
            <pc:docMk/>
            <pc:sldMk cId="3102716019" sldId="285"/>
            <ac:spMk id="16" creationId="{5291EA66-54AC-48B3-8D77-B66795AC0F9C}"/>
          </ac:spMkLst>
        </pc:spChg>
        <pc:spChg chg="add del mod">
          <ac:chgData name="Danielle@piximaths.onmicrosoft.com" userId="e2554c37-e717-43a0-ba79-1183ca921ccd" providerId="ADAL" clId="{07860DEC-F76C-4EFB-A852-2B628DF1A4BA}" dt="2022-03-11T18:55:57.816" v="1166" actId="478"/>
          <ac:spMkLst>
            <pc:docMk/>
            <pc:sldMk cId="3102716019" sldId="285"/>
            <ac:spMk id="17" creationId="{84304E6C-28E9-4A91-B3C8-EBC9074F01CC}"/>
          </ac:spMkLst>
        </pc:spChg>
        <pc:spChg chg="add mod">
          <ac:chgData name="Danielle@piximaths.onmicrosoft.com" userId="e2554c37-e717-43a0-ba79-1183ca921ccd" providerId="ADAL" clId="{07860DEC-F76C-4EFB-A852-2B628DF1A4BA}" dt="2022-03-11T18:59:43.301" v="1294" actId="14100"/>
          <ac:spMkLst>
            <pc:docMk/>
            <pc:sldMk cId="3102716019" sldId="285"/>
            <ac:spMk id="18" creationId="{115D7024-A079-4F34-A7BA-C37A487B5831}"/>
          </ac:spMkLst>
        </pc:spChg>
      </pc:sldChg>
      <pc:sldChg chg="addSp modSp new mod modNotesTx">
        <pc:chgData name="Danielle@piximaths.onmicrosoft.com" userId="e2554c37-e717-43a0-ba79-1183ca921ccd" providerId="ADAL" clId="{07860DEC-F76C-4EFB-A852-2B628DF1A4BA}" dt="2022-03-11T19:03:29.346" v="1431" actId="20577"/>
        <pc:sldMkLst>
          <pc:docMk/>
          <pc:sldMk cId="3627541633" sldId="286"/>
        </pc:sldMkLst>
        <pc:spChg chg="add mod">
          <ac:chgData name="Danielle@piximaths.onmicrosoft.com" userId="e2554c37-e717-43a0-ba79-1183ca921ccd" providerId="ADAL" clId="{07860DEC-F76C-4EFB-A852-2B628DF1A4BA}" dt="2022-03-11T19:02:33.987" v="1400" actId="2711"/>
          <ac:spMkLst>
            <pc:docMk/>
            <pc:sldMk cId="3627541633" sldId="286"/>
            <ac:spMk id="2" creationId="{C21B44BA-68D1-4D77-9D85-AE7427B561EE}"/>
          </ac:spMkLst>
        </pc:spChg>
        <pc:picChg chg="add mod">
          <ac:chgData name="Danielle@piximaths.onmicrosoft.com" userId="e2554c37-e717-43a0-ba79-1183ca921ccd" providerId="ADAL" clId="{07860DEC-F76C-4EFB-A852-2B628DF1A4BA}" dt="2022-03-11T19:03:13.790" v="1404" actId="1076"/>
          <ac:picMkLst>
            <pc:docMk/>
            <pc:sldMk cId="3627541633" sldId="286"/>
            <ac:picMk id="4" creationId="{967B8798-D8E8-4917-AB5C-55341782FCF4}"/>
          </ac:picMkLst>
        </pc:picChg>
      </pc:sldChg>
      <pc:sldChg chg="addSp delSp modSp add mod">
        <pc:chgData name="Danielle@piximaths.onmicrosoft.com" userId="e2554c37-e717-43a0-ba79-1183ca921ccd" providerId="ADAL" clId="{07860DEC-F76C-4EFB-A852-2B628DF1A4BA}" dt="2022-03-11T19:04:23.614" v="1443" actId="1076"/>
        <pc:sldMkLst>
          <pc:docMk/>
          <pc:sldMk cId="2067243480" sldId="287"/>
        </pc:sldMkLst>
        <pc:spChg chg="mod">
          <ac:chgData name="Danielle@piximaths.onmicrosoft.com" userId="e2554c37-e717-43a0-ba79-1183ca921ccd" providerId="ADAL" clId="{07860DEC-F76C-4EFB-A852-2B628DF1A4BA}" dt="2022-03-11T19:03:38.702" v="1439" actId="20577"/>
          <ac:spMkLst>
            <pc:docMk/>
            <pc:sldMk cId="2067243480" sldId="287"/>
            <ac:spMk id="2" creationId="{C21B44BA-68D1-4D77-9D85-AE7427B561EE}"/>
          </ac:spMkLst>
        </pc:spChg>
        <pc:picChg chg="del">
          <ac:chgData name="Danielle@piximaths.onmicrosoft.com" userId="e2554c37-e717-43a0-ba79-1183ca921ccd" providerId="ADAL" clId="{07860DEC-F76C-4EFB-A852-2B628DF1A4BA}" dt="2022-03-11T19:03:35.674" v="1433" actId="478"/>
          <ac:picMkLst>
            <pc:docMk/>
            <pc:sldMk cId="2067243480" sldId="287"/>
            <ac:picMk id="4" creationId="{967B8798-D8E8-4917-AB5C-55341782FCF4}"/>
          </ac:picMkLst>
        </pc:picChg>
        <pc:picChg chg="add mod">
          <ac:chgData name="Danielle@piximaths.onmicrosoft.com" userId="e2554c37-e717-43a0-ba79-1183ca921ccd" providerId="ADAL" clId="{07860DEC-F76C-4EFB-A852-2B628DF1A4BA}" dt="2022-03-11T19:04:23.614" v="1443" actId="1076"/>
          <ac:picMkLst>
            <pc:docMk/>
            <pc:sldMk cId="2067243480" sldId="287"/>
            <ac:picMk id="5" creationId="{7ED3714B-71F4-4093-B7E4-F07EC0D7DAE4}"/>
          </ac:picMkLst>
        </pc:picChg>
      </pc:sldChg>
      <pc:sldChg chg="modSp add mod">
        <pc:chgData name="Danielle@piximaths.onmicrosoft.com" userId="e2554c37-e717-43a0-ba79-1183ca921ccd" providerId="ADAL" clId="{07860DEC-F76C-4EFB-A852-2B628DF1A4BA}" dt="2022-03-11T19:18:41.057" v="1919" actId="20577"/>
        <pc:sldMkLst>
          <pc:docMk/>
          <pc:sldMk cId="4153599349" sldId="288"/>
        </pc:sldMkLst>
        <pc:spChg chg="mod">
          <ac:chgData name="Danielle@piximaths.onmicrosoft.com" userId="e2554c37-e717-43a0-ba79-1183ca921ccd" providerId="ADAL" clId="{07860DEC-F76C-4EFB-A852-2B628DF1A4BA}" dt="2022-03-11T19:18:41.057" v="1919" actId="20577"/>
          <ac:spMkLst>
            <pc:docMk/>
            <pc:sldMk cId="4153599349" sldId="288"/>
            <ac:spMk id="2" creationId="{B03DA2EE-4CB8-47DC-8330-55CF060A4248}"/>
          </ac:spMkLst>
        </pc:spChg>
        <pc:spChg chg="mod">
          <ac:chgData name="Danielle@piximaths.onmicrosoft.com" userId="e2554c37-e717-43a0-ba79-1183ca921ccd" providerId="ADAL" clId="{07860DEC-F76C-4EFB-A852-2B628DF1A4BA}" dt="2022-03-11T19:18:37.720" v="1916" actId="6549"/>
          <ac:spMkLst>
            <pc:docMk/>
            <pc:sldMk cId="4153599349" sldId="288"/>
            <ac:spMk id="7" creationId="{AEF048B4-26E3-4688-A387-BA769C7DAD3C}"/>
          </ac:spMkLst>
        </pc:spChg>
        <pc:spChg chg="mod">
          <ac:chgData name="Danielle@piximaths.onmicrosoft.com" userId="e2554c37-e717-43a0-ba79-1183ca921ccd" providerId="ADAL" clId="{07860DEC-F76C-4EFB-A852-2B628DF1A4BA}" dt="2022-03-11T19:18:38.366" v="1917" actId="6549"/>
          <ac:spMkLst>
            <pc:docMk/>
            <pc:sldMk cId="4153599349" sldId="288"/>
            <ac:spMk id="9" creationId="{1ADD8942-9DF2-4EDB-8E73-821AC7066252}"/>
          </ac:spMkLst>
        </pc:spChg>
        <pc:spChg chg="mod">
          <ac:chgData name="Danielle@piximaths.onmicrosoft.com" userId="e2554c37-e717-43a0-ba79-1183ca921ccd" providerId="ADAL" clId="{07860DEC-F76C-4EFB-A852-2B628DF1A4BA}" dt="2022-03-11T19:18:37.481" v="1915" actId="6549"/>
          <ac:spMkLst>
            <pc:docMk/>
            <pc:sldMk cId="4153599349" sldId="288"/>
            <ac:spMk id="10" creationId="{9C3B762D-3BBC-43C1-9E02-BA69D0C86619}"/>
          </ac:spMkLst>
        </pc:spChg>
        <pc:spChg chg="mod">
          <ac:chgData name="Danielle@piximaths.onmicrosoft.com" userId="e2554c37-e717-43a0-ba79-1183ca921ccd" providerId="ADAL" clId="{07860DEC-F76C-4EFB-A852-2B628DF1A4BA}" dt="2022-03-11T19:18:37.289" v="1914" actId="6549"/>
          <ac:spMkLst>
            <pc:docMk/>
            <pc:sldMk cId="4153599349" sldId="288"/>
            <ac:spMk id="11" creationId="{9AFD19A6-D859-4099-B4DA-42934E10D777}"/>
          </ac:spMkLst>
        </pc:spChg>
      </pc:sldChg>
      <pc:sldChg chg="new del">
        <pc:chgData name="Danielle@piximaths.onmicrosoft.com" userId="e2554c37-e717-43a0-ba79-1183ca921ccd" providerId="ADAL" clId="{07860DEC-F76C-4EFB-A852-2B628DF1A4BA}" dt="2022-03-11T19:28:03.429" v="2225" actId="47"/>
        <pc:sldMkLst>
          <pc:docMk/>
          <pc:sldMk cId="1259419653" sldId="289"/>
        </pc:sldMkLst>
      </pc:sldChg>
      <pc:sldChg chg="add del">
        <pc:chgData name="Danielle@piximaths.onmicrosoft.com" userId="e2554c37-e717-43a0-ba79-1183ca921ccd" providerId="ADAL" clId="{07860DEC-F76C-4EFB-A852-2B628DF1A4BA}" dt="2022-03-11T19:22:43.387" v="1976" actId="47"/>
        <pc:sldMkLst>
          <pc:docMk/>
          <pc:sldMk cId="723840227" sldId="290"/>
        </pc:sldMkLst>
      </pc:sldChg>
      <pc:sldChg chg="modSp add mod">
        <pc:chgData name="Danielle@piximaths.onmicrosoft.com" userId="e2554c37-e717-43a0-ba79-1183ca921ccd" providerId="ADAL" clId="{07860DEC-F76C-4EFB-A852-2B628DF1A4BA}" dt="2022-03-11T19:23:27.158" v="2021" actId="20577"/>
        <pc:sldMkLst>
          <pc:docMk/>
          <pc:sldMk cId="3040037201" sldId="290"/>
        </pc:sldMkLst>
        <pc:spChg chg="mod">
          <ac:chgData name="Danielle@piximaths.onmicrosoft.com" userId="e2554c37-e717-43a0-ba79-1183ca921ccd" providerId="ADAL" clId="{07860DEC-F76C-4EFB-A852-2B628DF1A4BA}" dt="2022-03-11T19:22:59.098" v="1988" actId="20577"/>
          <ac:spMkLst>
            <pc:docMk/>
            <pc:sldMk cId="3040037201" sldId="290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3:27.158" v="2021" actId="20577"/>
          <ac:graphicFrameMkLst>
            <pc:docMk/>
            <pc:sldMk cId="3040037201" sldId="290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3:56.358" v="2059" actId="20577"/>
        <pc:sldMkLst>
          <pc:docMk/>
          <pc:sldMk cId="3297474630" sldId="291"/>
        </pc:sldMkLst>
        <pc:spChg chg="mod">
          <ac:chgData name="Danielle@piximaths.onmicrosoft.com" userId="e2554c37-e717-43a0-ba79-1183ca921ccd" providerId="ADAL" clId="{07860DEC-F76C-4EFB-A852-2B628DF1A4BA}" dt="2022-03-11T19:23:37.571" v="2034" actId="20577"/>
          <ac:spMkLst>
            <pc:docMk/>
            <pc:sldMk cId="3297474630" sldId="291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3:56.358" v="2059" actId="20577"/>
          <ac:graphicFrameMkLst>
            <pc:docMk/>
            <pc:sldMk cId="3297474630" sldId="291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4:30.300" v="2103" actId="20577"/>
        <pc:sldMkLst>
          <pc:docMk/>
          <pc:sldMk cId="4218642591" sldId="292"/>
        </pc:sldMkLst>
        <pc:spChg chg="mod">
          <ac:chgData name="Danielle@piximaths.onmicrosoft.com" userId="e2554c37-e717-43a0-ba79-1183ca921ccd" providerId="ADAL" clId="{07860DEC-F76C-4EFB-A852-2B628DF1A4BA}" dt="2022-03-11T19:24:07.622" v="2079" actId="20577"/>
          <ac:spMkLst>
            <pc:docMk/>
            <pc:sldMk cId="4218642591" sldId="292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4:30.300" v="2103" actId="20577"/>
          <ac:graphicFrameMkLst>
            <pc:docMk/>
            <pc:sldMk cId="4218642591" sldId="292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5:03.430" v="2140" actId="20577"/>
        <pc:sldMkLst>
          <pc:docMk/>
          <pc:sldMk cId="375358292" sldId="293"/>
        </pc:sldMkLst>
        <pc:spChg chg="mod">
          <ac:chgData name="Danielle@piximaths.onmicrosoft.com" userId="e2554c37-e717-43a0-ba79-1183ca921ccd" providerId="ADAL" clId="{07860DEC-F76C-4EFB-A852-2B628DF1A4BA}" dt="2022-03-11T19:24:44.903" v="2121" actId="20577"/>
          <ac:spMkLst>
            <pc:docMk/>
            <pc:sldMk cId="375358292" sldId="293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5:03.430" v="2140" actId="20577"/>
          <ac:graphicFrameMkLst>
            <pc:docMk/>
            <pc:sldMk cId="375358292" sldId="293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5:45.674" v="2178" actId="20577"/>
        <pc:sldMkLst>
          <pc:docMk/>
          <pc:sldMk cId="736861724" sldId="294"/>
        </pc:sldMkLst>
        <pc:spChg chg="mod">
          <ac:chgData name="Danielle@piximaths.onmicrosoft.com" userId="e2554c37-e717-43a0-ba79-1183ca921ccd" providerId="ADAL" clId="{07860DEC-F76C-4EFB-A852-2B628DF1A4BA}" dt="2022-03-11T19:25:11.980" v="2147" actId="20577"/>
          <ac:spMkLst>
            <pc:docMk/>
            <pc:sldMk cId="736861724" sldId="294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5:45.674" v="2178" actId="20577"/>
          <ac:graphicFrameMkLst>
            <pc:docMk/>
            <pc:sldMk cId="736861724" sldId="294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6:08.133" v="2203" actId="20577"/>
        <pc:sldMkLst>
          <pc:docMk/>
          <pc:sldMk cId="418139198" sldId="295"/>
        </pc:sldMkLst>
        <pc:spChg chg="mod">
          <ac:chgData name="Danielle@piximaths.onmicrosoft.com" userId="e2554c37-e717-43a0-ba79-1183ca921ccd" providerId="ADAL" clId="{07860DEC-F76C-4EFB-A852-2B628DF1A4BA}" dt="2022-03-11T19:25:55.136" v="2185" actId="20577"/>
          <ac:spMkLst>
            <pc:docMk/>
            <pc:sldMk cId="418139198" sldId="295"/>
            <ac:spMk id="12" creationId="{00000000-0000-0000-0000-000000000000}"/>
          </ac:spMkLst>
        </pc:spChg>
        <pc:graphicFrameChg chg="modGraphic">
          <ac:chgData name="Danielle@piximaths.onmicrosoft.com" userId="e2554c37-e717-43a0-ba79-1183ca921ccd" providerId="ADAL" clId="{07860DEC-F76C-4EFB-A852-2B628DF1A4BA}" dt="2022-03-11T19:26:08.133" v="2203" actId="20577"/>
          <ac:graphicFrameMkLst>
            <pc:docMk/>
            <pc:sldMk cId="418139198" sldId="295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35.344" v="2220" actId="167"/>
        <pc:sldMkLst>
          <pc:docMk/>
          <pc:sldMk cId="1135103713" sldId="296"/>
        </pc:sldMkLst>
        <pc:graphicFrameChg chg="ord modGraphic">
          <ac:chgData name="Danielle@piximaths.onmicrosoft.com" userId="e2554c37-e717-43a0-ba79-1183ca921ccd" providerId="ADAL" clId="{07860DEC-F76C-4EFB-A852-2B628DF1A4BA}" dt="2022-03-11T19:27:35.344" v="2220" actId="167"/>
          <ac:graphicFrameMkLst>
            <pc:docMk/>
            <pc:sldMk cId="1135103713" sldId="296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40.073" v="2221" actId="167"/>
        <pc:sldMkLst>
          <pc:docMk/>
          <pc:sldMk cId="37764830" sldId="297"/>
        </pc:sldMkLst>
        <pc:graphicFrameChg chg="ord modGraphic">
          <ac:chgData name="Danielle@piximaths.onmicrosoft.com" userId="e2554c37-e717-43a0-ba79-1183ca921ccd" providerId="ADAL" clId="{07860DEC-F76C-4EFB-A852-2B628DF1A4BA}" dt="2022-03-11T19:27:40.073" v="2221" actId="167"/>
          <ac:graphicFrameMkLst>
            <pc:docMk/>
            <pc:sldMk cId="37764830" sldId="297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47.149" v="2222" actId="167"/>
        <pc:sldMkLst>
          <pc:docMk/>
          <pc:sldMk cId="984696787" sldId="298"/>
        </pc:sldMkLst>
        <pc:graphicFrameChg chg="ord modGraphic">
          <ac:chgData name="Danielle@piximaths.onmicrosoft.com" userId="e2554c37-e717-43a0-ba79-1183ca921ccd" providerId="ADAL" clId="{07860DEC-F76C-4EFB-A852-2B628DF1A4BA}" dt="2022-03-11T19:27:47.149" v="2222" actId="167"/>
          <ac:graphicFrameMkLst>
            <pc:docMk/>
            <pc:sldMk cId="984696787" sldId="298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52.897" v="2223" actId="167"/>
        <pc:sldMkLst>
          <pc:docMk/>
          <pc:sldMk cId="1032739668" sldId="299"/>
        </pc:sldMkLst>
        <pc:graphicFrameChg chg="ord modGraphic">
          <ac:chgData name="Danielle@piximaths.onmicrosoft.com" userId="e2554c37-e717-43a0-ba79-1183ca921ccd" providerId="ADAL" clId="{07860DEC-F76C-4EFB-A852-2B628DF1A4BA}" dt="2022-03-11T19:27:52.897" v="2223" actId="167"/>
          <ac:graphicFrameMkLst>
            <pc:docMk/>
            <pc:sldMk cId="1032739668" sldId="299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59.064" v="2224" actId="167"/>
        <pc:sldMkLst>
          <pc:docMk/>
          <pc:sldMk cId="4155503063" sldId="300"/>
        </pc:sldMkLst>
        <pc:graphicFrameChg chg="ord modGraphic">
          <ac:chgData name="Danielle@piximaths.onmicrosoft.com" userId="e2554c37-e717-43a0-ba79-1183ca921ccd" providerId="ADAL" clId="{07860DEC-F76C-4EFB-A852-2B628DF1A4BA}" dt="2022-03-11T19:27:59.064" v="2224" actId="167"/>
          <ac:graphicFrameMkLst>
            <pc:docMk/>
            <pc:sldMk cId="4155503063" sldId="300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18.541" v="2216" actId="167"/>
        <pc:sldMkLst>
          <pc:docMk/>
          <pc:sldMk cId="790362589" sldId="301"/>
        </pc:sldMkLst>
        <pc:graphicFrameChg chg="ord modGraphic">
          <ac:chgData name="Danielle@piximaths.onmicrosoft.com" userId="e2554c37-e717-43a0-ba79-1183ca921ccd" providerId="ADAL" clId="{07860DEC-F76C-4EFB-A852-2B628DF1A4BA}" dt="2022-03-11T19:27:18.541" v="2216" actId="167"/>
          <ac:graphicFrameMkLst>
            <pc:docMk/>
            <pc:sldMk cId="790362589" sldId="301"/>
            <ac:graphicFrameMk id="3" creationId="{48913D23-9DDE-4200-B38E-98FFDEDA8FBE}"/>
          </ac:graphicFrameMkLst>
        </pc:graphicFrameChg>
      </pc:sldChg>
      <pc:sldChg chg="modSp add mod">
        <pc:chgData name="Danielle@piximaths.onmicrosoft.com" userId="e2554c37-e717-43a0-ba79-1183ca921ccd" providerId="ADAL" clId="{07860DEC-F76C-4EFB-A852-2B628DF1A4BA}" dt="2022-03-11T19:27:28.754" v="2219" actId="167"/>
        <pc:sldMkLst>
          <pc:docMk/>
          <pc:sldMk cId="3814520615" sldId="302"/>
        </pc:sldMkLst>
        <pc:graphicFrameChg chg="ord modGraphic">
          <ac:chgData name="Danielle@piximaths.onmicrosoft.com" userId="e2554c37-e717-43a0-ba79-1183ca921ccd" providerId="ADAL" clId="{07860DEC-F76C-4EFB-A852-2B628DF1A4BA}" dt="2022-03-11T19:27:28.754" v="2219" actId="167"/>
          <ac:graphicFrameMkLst>
            <pc:docMk/>
            <pc:sldMk cId="3814520615" sldId="302"/>
            <ac:graphicFrameMk id="3" creationId="{48913D23-9DDE-4200-B38E-98FFDEDA8FBE}"/>
          </ac:graphicFrameMkLst>
        </pc:graphicFrameChg>
      </pc:sldChg>
      <pc:sldMasterChg chg="modSp mod">
        <pc:chgData name="Danielle@piximaths.onmicrosoft.com" userId="e2554c37-e717-43a0-ba79-1183ca921ccd" providerId="ADAL" clId="{07860DEC-F76C-4EFB-A852-2B628DF1A4BA}" dt="2022-03-11T14:55:40.903" v="35" actId="1076"/>
        <pc:sldMasterMkLst>
          <pc:docMk/>
          <pc:sldMasterMk cId="2319268197" sldId="2147483660"/>
        </pc:sldMasterMkLst>
        <pc:spChg chg="mod">
          <ac:chgData name="Danielle@piximaths.onmicrosoft.com" userId="e2554c37-e717-43a0-ba79-1183ca921ccd" providerId="ADAL" clId="{07860DEC-F76C-4EFB-A852-2B628DF1A4BA}" dt="2022-03-11T14:55:40.903" v="35" actId="1076"/>
          <ac:spMkLst>
            <pc:docMk/>
            <pc:sldMasterMk cId="2319268197" sldId="2147483660"/>
            <ac:spMk id="12" creationId="{CB29C5C1-74F0-49D4-AA50-07580CD800BF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6409-459B-49A7-9691-7CB39BF13CE1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C2DAB-32E4-471E-BBC0-E9B02497B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26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</a:t>
            </a:r>
            <a:r>
              <a:rPr lang="en-GB" dirty="0" err="1"/>
              <a:t>ALutwyche</a:t>
            </a:r>
            <a:r>
              <a:rPr lang="en-GB" dirty="0"/>
              <a:t> on 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C2DAB-32E4-471E-BBC0-E9B02497BEA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68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</a:t>
            </a:r>
            <a:r>
              <a:rPr lang="en-GB" dirty="0" err="1"/>
              <a:t>ALutwyche</a:t>
            </a:r>
            <a:r>
              <a:rPr lang="en-GB" dirty="0"/>
              <a:t> on 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8C2DAB-32E4-471E-BBC0-E9B02497BEA7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6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45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2D4A5F1-5DD6-4E1C-81BA-3FA48BC5839E}"/>
              </a:ext>
            </a:extLst>
          </p:cNvPr>
          <p:cNvSpPr/>
          <p:nvPr userDrawn="1"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rgbClr val="984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63F93DBB-74A3-4DBF-AA54-46C43EC40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C8F1AA9-D7FE-43D3-A66B-3A7028CB2401}"/>
              </a:ext>
            </a:extLst>
          </p:cNvPr>
          <p:cNvSpPr/>
          <p:nvPr userDrawn="1"/>
        </p:nvSpPr>
        <p:spPr>
          <a:xfrm>
            <a:off x="5630828" y="168892"/>
            <a:ext cx="3348372" cy="733425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CF0DB9-23F6-4E22-8037-8C99959C2A85}"/>
              </a:ext>
            </a:extLst>
          </p:cNvPr>
          <p:cNvSpPr txBox="1"/>
          <p:nvPr userDrawn="1"/>
        </p:nvSpPr>
        <p:spPr>
          <a:xfrm>
            <a:off x="563082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11 March 2022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6DB732-DD74-422F-940F-FCF7D9B7828F}"/>
              </a:ext>
            </a:extLst>
          </p:cNvPr>
          <p:cNvSpPr/>
          <p:nvPr userDrawn="1"/>
        </p:nvSpPr>
        <p:spPr>
          <a:xfrm>
            <a:off x="2088234" y="171074"/>
            <a:ext cx="3348372" cy="733425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9C5C1-74F0-49D4-AA50-07580CD800BF}"/>
              </a:ext>
            </a:extLst>
          </p:cNvPr>
          <p:cNvSpPr txBox="1"/>
          <p:nvPr userDrawn="1"/>
        </p:nvSpPr>
        <p:spPr>
          <a:xfrm>
            <a:off x="2073522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Area and Volume Unit Conversions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6E8ED7-B86C-4079-8571-DD7D0A7EC4EE}"/>
              </a:ext>
            </a:extLst>
          </p:cNvPr>
          <p:cNvSpPr/>
          <p:nvPr userDrawn="1"/>
        </p:nvSpPr>
        <p:spPr>
          <a:xfrm>
            <a:off x="179512" y="1084014"/>
            <a:ext cx="8799688" cy="5605094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26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3DA2EE-4CB8-47DC-8330-55CF060A4248}"/>
              </a:ext>
            </a:extLst>
          </p:cNvPr>
          <p:cNvSpPr txBox="1"/>
          <p:nvPr/>
        </p:nvSpPr>
        <p:spPr>
          <a:xfrm>
            <a:off x="1159016" y="1164841"/>
            <a:ext cx="68259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Fill in the missing boxes to show the completed calculation </a:t>
            </a: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(multiplication or division).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a)		10								= 100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b)		200								= 2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c)		3000							= 3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d)		0.04							= 40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e)		0.5								= 0.005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99198A-82E4-4078-BE75-4AE35242C134}"/>
              </a:ext>
            </a:extLst>
          </p:cNvPr>
          <p:cNvSpPr/>
          <p:nvPr/>
        </p:nvSpPr>
        <p:spPr>
          <a:xfrm>
            <a:off x="3523638" y="2702430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×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10CE1-B0CD-4612-9831-F9E2FB8BDB65}"/>
              </a:ext>
            </a:extLst>
          </p:cNvPr>
          <p:cNvSpPr/>
          <p:nvPr/>
        </p:nvSpPr>
        <p:spPr>
          <a:xfrm>
            <a:off x="3523637" y="3299413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048B4-26E3-4688-A387-BA769C7DAD3C}"/>
              </a:ext>
            </a:extLst>
          </p:cNvPr>
          <p:cNvSpPr/>
          <p:nvPr/>
        </p:nvSpPr>
        <p:spPr>
          <a:xfrm>
            <a:off x="3523637" y="3896396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E8B194-82B8-4E03-9ED7-C407AE601DFE}"/>
              </a:ext>
            </a:extLst>
          </p:cNvPr>
          <p:cNvSpPr/>
          <p:nvPr/>
        </p:nvSpPr>
        <p:spPr>
          <a:xfrm>
            <a:off x="3523637" y="4496292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DD8942-9DF2-4EDB-8E73-821AC7066252}"/>
              </a:ext>
            </a:extLst>
          </p:cNvPr>
          <p:cNvSpPr/>
          <p:nvPr/>
        </p:nvSpPr>
        <p:spPr>
          <a:xfrm>
            <a:off x="3529460" y="5096188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3B762D-3BBC-43C1-9E02-BA69D0C86619}"/>
              </a:ext>
            </a:extLst>
          </p:cNvPr>
          <p:cNvSpPr/>
          <p:nvPr/>
        </p:nvSpPr>
        <p:spPr>
          <a:xfrm>
            <a:off x="4520547" y="2702430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FD19A6-D859-4099-B4DA-42934E10D777}"/>
              </a:ext>
            </a:extLst>
          </p:cNvPr>
          <p:cNvSpPr/>
          <p:nvPr/>
        </p:nvSpPr>
        <p:spPr>
          <a:xfrm>
            <a:off x="4520546" y="3299413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0FF5F2-DBBC-41F9-BFC9-EB223D8DE4C4}"/>
              </a:ext>
            </a:extLst>
          </p:cNvPr>
          <p:cNvSpPr/>
          <p:nvPr/>
        </p:nvSpPr>
        <p:spPr>
          <a:xfrm>
            <a:off x="4520546" y="3896396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AB08DF-A42A-44AC-A417-907953A64A97}"/>
              </a:ext>
            </a:extLst>
          </p:cNvPr>
          <p:cNvSpPr/>
          <p:nvPr/>
        </p:nvSpPr>
        <p:spPr>
          <a:xfrm>
            <a:off x="4520546" y="4496292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B1CD8F-42D2-40A3-8016-47B07766BDFF}"/>
              </a:ext>
            </a:extLst>
          </p:cNvPr>
          <p:cNvSpPr/>
          <p:nvPr/>
        </p:nvSpPr>
        <p:spPr>
          <a:xfrm>
            <a:off x="4526369" y="5096188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7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68998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75 centimetres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032739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6000 millimetres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8634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5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47802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6000 millimetres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5550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8500 cm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55886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861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381223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0.085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8500 cm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9036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0.07 km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84319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39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90136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0.07 km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14520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699F74-E8E4-4D31-AE31-BCFE3D84081F}"/>
              </a:ext>
            </a:extLst>
          </p:cNvPr>
          <p:cNvSpPr txBox="1"/>
          <p:nvPr/>
        </p:nvSpPr>
        <p:spPr>
          <a:xfrm>
            <a:off x="254924" y="1147156"/>
            <a:ext cx="556398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is measured in units squared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(e.g.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convert between different units of area, multiply or divide by the square of the ‘length’ conversion factor.</a:t>
            </a:r>
          </a:p>
          <a:p>
            <a:pPr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is measured in units cubed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(e.g.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convert between different units of volume, multiply or divide by the cube of the ‘length’ conversion factor.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B83732-335E-4516-AA56-E2D10B0A6D6C}"/>
              </a:ext>
            </a:extLst>
          </p:cNvPr>
          <p:cNvSpPr/>
          <p:nvPr/>
        </p:nvSpPr>
        <p:spPr>
          <a:xfrm>
            <a:off x="6162502" y="1451956"/>
            <a:ext cx="1318953" cy="131895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CFAFCAB-52B0-408F-AEA6-7ABDB17E8556}"/>
              </a:ext>
            </a:extLst>
          </p:cNvPr>
          <p:cNvSpPr/>
          <p:nvPr/>
        </p:nvSpPr>
        <p:spPr>
          <a:xfrm>
            <a:off x="6120938" y="3613265"/>
            <a:ext cx="1402080" cy="1402080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03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6FB011-049A-409E-B6EA-F819AED157C2}"/>
              </a:ext>
            </a:extLst>
          </p:cNvPr>
          <p:cNvSpPr/>
          <p:nvPr/>
        </p:nvSpPr>
        <p:spPr>
          <a:xfrm>
            <a:off x="847898" y="2998122"/>
            <a:ext cx="1318953" cy="1318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1D25CC4-7073-4453-8825-FFA2272BF200}"/>
              </a:ext>
            </a:extLst>
          </p:cNvPr>
          <p:cNvCxnSpPr/>
          <p:nvPr/>
        </p:nvCxnSpPr>
        <p:spPr>
          <a:xfrm>
            <a:off x="886691" y="447778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78C5296-2238-4A26-8F27-1CBA5A318AE7}"/>
              </a:ext>
            </a:extLst>
          </p:cNvPr>
          <p:cNvSpPr txBox="1"/>
          <p:nvPr/>
        </p:nvSpPr>
        <p:spPr>
          <a:xfrm>
            <a:off x="997526" y="452212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04D83A-C3C9-418C-9A36-2B333087FC6F}"/>
              </a:ext>
            </a:extLst>
          </p:cNvPr>
          <p:cNvCxnSpPr>
            <a:cxnSpLocks/>
          </p:cNvCxnSpPr>
          <p:nvPr/>
        </p:nvCxnSpPr>
        <p:spPr>
          <a:xfrm rot="5400000">
            <a:off x="1753985" y="3665913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81D03C-515D-43AA-8773-5012C23B7405}"/>
              </a:ext>
            </a:extLst>
          </p:cNvPr>
          <p:cNvSpPr txBox="1"/>
          <p:nvPr/>
        </p:nvSpPr>
        <p:spPr>
          <a:xfrm>
            <a:off x="2166851" y="3481247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6D472ABA-10B9-4236-BC88-5059B44996D0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dimensions of this square in cm?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92A61F-F904-4E75-B970-67D2DFE687FC}"/>
              </a:ext>
            </a:extLst>
          </p:cNvPr>
          <p:cNvSpPr txBox="1"/>
          <p:nvPr/>
        </p:nvSpPr>
        <p:spPr>
          <a:xfrm>
            <a:off x="997526" y="4853645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465D0E-447D-4911-9B84-B6AECA4B0F3D}"/>
              </a:ext>
            </a:extLst>
          </p:cNvPr>
          <p:cNvSpPr txBox="1"/>
          <p:nvPr/>
        </p:nvSpPr>
        <p:spPr>
          <a:xfrm>
            <a:off x="2975956" y="3481247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694FE8-1B45-4AC1-902F-68162EF7A3DC}"/>
              </a:ext>
            </a:extLst>
          </p:cNvPr>
          <p:cNvSpPr txBox="1"/>
          <p:nvPr/>
        </p:nvSpPr>
        <p:spPr>
          <a:xfrm>
            <a:off x="5152506" y="489601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4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/>
      <p:bldP spid="11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6FB011-049A-409E-B6EA-F819AED157C2}"/>
              </a:ext>
            </a:extLst>
          </p:cNvPr>
          <p:cNvSpPr/>
          <p:nvPr/>
        </p:nvSpPr>
        <p:spPr>
          <a:xfrm>
            <a:off x="847898" y="2998122"/>
            <a:ext cx="1318953" cy="1318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1D25CC4-7073-4453-8825-FFA2272BF200}"/>
              </a:ext>
            </a:extLst>
          </p:cNvPr>
          <p:cNvCxnSpPr/>
          <p:nvPr/>
        </p:nvCxnSpPr>
        <p:spPr>
          <a:xfrm>
            <a:off x="886691" y="447778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78C5296-2238-4A26-8F27-1CBA5A318AE7}"/>
              </a:ext>
            </a:extLst>
          </p:cNvPr>
          <p:cNvSpPr txBox="1"/>
          <p:nvPr/>
        </p:nvSpPr>
        <p:spPr>
          <a:xfrm>
            <a:off x="997526" y="452212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04D83A-C3C9-418C-9A36-2B333087FC6F}"/>
              </a:ext>
            </a:extLst>
          </p:cNvPr>
          <p:cNvCxnSpPr>
            <a:cxnSpLocks/>
          </p:cNvCxnSpPr>
          <p:nvPr/>
        </p:nvCxnSpPr>
        <p:spPr>
          <a:xfrm rot="5400000">
            <a:off x="1753985" y="3665913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81D03C-515D-43AA-8773-5012C23B7405}"/>
              </a:ext>
            </a:extLst>
          </p:cNvPr>
          <p:cNvSpPr txBox="1"/>
          <p:nvPr/>
        </p:nvSpPr>
        <p:spPr>
          <a:xfrm>
            <a:off x="2166851" y="3481247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6D472ABA-10B9-4236-BC88-5059B44996D0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in mm?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92A61F-F904-4E75-B970-67D2DFE687FC}"/>
              </a:ext>
            </a:extLst>
          </p:cNvPr>
          <p:cNvSpPr txBox="1"/>
          <p:nvPr/>
        </p:nvSpPr>
        <p:spPr>
          <a:xfrm>
            <a:off x="922710" y="4891454"/>
            <a:ext cx="116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1000 mm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465D0E-447D-4911-9B84-B6AECA4B0F3D}"/>
              </a:ext>
            </a:extLst>
          </p:cNvPr>
          <p:cNvSpPr txBox="1"/>
          <p:nvPr/>
        </p:nvSpPr>
        <p:spPr>
          <a:xfrm>
            <a:off x="2975956" y="3481247"/>
            <a:ext cx="116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1000 mm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694FE8-1B45-4AC1-902F-68162EF7A3DC}"/>
              </a:ext>
            </a:extLst>
          </p:cNvPr>
          <p:cNvSpPr txBox="1"/>
          <p:nvPr/>
        </p:nvSpPr>
        <p:spPr>
          <a:xfrm>
            <a:off x="5152506" y="489601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44D106-6BD5-46CE-81DD-C1616E47CC6E}"/>
              </a:ext>
            </a:extLst>
          </p:cNvPr>
          <p:cNvSpPr txBox="1"/>
          <p:nvPr/>
        </p:nvSpPr>
        <p:spPr>
          <a:xfrm>
            <a:off x="5152506" y="547513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09976B-D594-4AEE-B2E2-8C86F7622DDE}"/>
              </a:ext>
            </a:extLst>
          </p:cNvPr>
          <p:cNvSpPr/>
          <p:nvPr/>
        </p:nvSpPr>
        <p:spPr>
          <a:xfrm>
            <a:off x="847898" y="2998123"/>
            <a:ext cx="1318953" cy="1318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94E31A-0987-4CF3-BC97-407C141D0065}"/>
              </a:ext>
            </a:extLst>
          </p:cNvPr>
          <p:cNvCxnSpPr/>
          <p:nvPr/>
        </p:nvCxnSpPr>
        <p:spPr>
          <a:xfrm>
            <a:off x="886691" y="4477790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6A809C2-3378-4665-85C6-3CBCC0F8D955}"/>
              </a:ext>
            </a:extLst>
          </p:cNvPr>
          <p:cNvSpPr txBox="1"/>
          <p:nvPr/>
        </p:nvSpPr>
        <p:spPr>
          <a:xfrm>
            <a:off x="997526" y="4522123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552D02B-986D-4292-B554-D3D7A4013A16}"/>
              </a:ext>
            </a:extLst>
          </p:cNvPr>
          <p:cNvCxnSpPr>
            <a:cxnSpLocks/>
          </p:cNvCxnSpPr>
          <p:nvPr/>
        </p:nvCxnSpPr>
        <p:spPr>
          <a:xfrm rot="5400000">
            <a:off x="1753985" y="3665914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DACB24E-4A94-4569-AFC0-16A0B197DCCB}"/>
              </a:ext>
            </a:extLst>
          </p:cNvPr>
          <p:cNvSpPr txBox="1"/>
          <p:nvPr/>
        </p:nvSpPr>
        <p:spPr>
          <a:xfrm>
            <a:off x="2166851" y="3481248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</p:spTree>
    <p:extLst>
      <p:ext uri="{BB962C8B-B14F-4D97-AF65-F5344CB8AC3E}">
        <p14:creationId xmlns:p14="http://schemas.microsoft.com/office/powerpoint/2010/main" val="100176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3DA2EE-4CB8-47DC-8330-55CF060A4248}"/>
              </a:ext>
            </a:extLst>
          </p:cNvPr>
          <p:cNvSpPr txBox="1"/>
          <p:nvPr/>
        </p:nvSpPr>
        <p:spPr>
          <a:xfrm>
            <a:off x="1159016" y="1164841"/>
            <a:ext cx="68259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  <a:p>
            <a:pPr algn="ctr"/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a)		10								= 100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b)		200								= 2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c)		3000							= 3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d)		0.04							= 40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e)		0.5								= 0.005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99198A-82E4-4078-BE75-4AE35242C134}"/>
              </a:ext>
            </a:extLst>
          </p:cNvPr>
          <p:cNvSpPr/>
          <p:nvPr/>
        </p:nvSpPr>
        <p:spPr>
          <a:xfrm>
            <a:off x="3523638" y="2702430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×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10CE1-B0CD-4612-9831-F9E2FB8BDB65}"/>
              </a:ext>
            </a:extLst>
          </p:cNvPr>
          <p:cNvSpPr/>
          <p:nvPr/>
        </p:nvSpPr>
        <p:spPr>
          <a:xfrm>
            <a:off x="3523637" y="3299413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÷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048B4-26E3-4688-A387-BA769C7DAD3C}"/>
              </a:ext>
            </a:extLst>
          </p:cNvPr>
          <p:cNvSpPr/>
          <p:nvPr/>
        </p:nvSpPr>
        <p:spPr>
          <a:xfrm>
            <a:off x="3523637" y="3896396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÷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E8B194-82B8-4E03-9ED7-C407AE601DFE}"/>
              </a:ext>
            </a:extLst>
          </p:cNvPr>
          <p:cNvSpPr/>
          <p:nvPr/>
        </p:nvSpPr>
        <p:spPr>
          <a:xfrm>
            <a:off x="3523637" y="4496292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×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DD8942-9DF2-4EDB-8E73-821AC7066252}"/>
              </a:ext>
            </a:extLst>
          </p:cNvPr>
          <p:cNvSpPr/>
          <p:nvPr/>
        </p:nvSpPr>
        <p:spPr>
          <a:xfrm>
            <a:off x="3529460" y="5096188"/>
            <a:ext cx="436815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i="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÷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3B762D-3BBC-43C1-9E02-BA69D0C86619}"/>
              </a:ext>
            </a:extLst>
          </p:cNvPr>
          <p:cNvSpPr/>
          <p:nvPr/>
        </p:nvSpPr>
        <p:spPr>
          <a:xfrm>
            <a:off x="4520547" y="2702430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FD19A6-D859-4099-B4DA-42934E10D777}"/>
              </a:ext>
            </a:extLst>
          </p:cNvPr>
          <p:cNvSpPr/>
          <p:nvPr/>
        </p:nvSpPr>
        <p:spPr>
          <a:xfrm>
            <a:off x="4520546" y="3299413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0FF5F2-DBBC-41F9-BFC9-EB223D8DE4C4}"/>
              </a:ext>
            </a:extLst>
          </p:cNvPr>
          <p:cNvSpPr/>
          <p:nvPr/>
        </p:nvSpPr>
        <p:spPr>
          <a:xfrm>
            <a:off x="4520546" y="3896396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AB08DF-A42A-44AC-A417-907953A64A97}"/>
              </a:ext>
            </a:extLst>
          </p:cNvPr>
          <p:cNvSpPr/>
          <p:nvPr/>
        </p:nvSpPr>
        <p:spPr>
          <a:xfrm>
            <a:off x="4520546" y="4496292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B1CD8F-42D2-40A3-8016-47B07766BDFF}"/>
              </a:ext>
            </a:extLst>
          </p:cNvPr>
          <p:cNvSpPr/>
          <p:nvPr/>
        </p:nvSpPr>
        <p:spPr>
          <a:xfrm>
            <a:off x="4526369" y="5096188"/>
            <a:ext cx="1175521" cy="43681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153599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6FB011-049A-409E-B6EA-F819AED157C2}"/>
              </a:ext>
            </a:extLst>
          </p:cNvPr>
          <p:cNvSpPr/>
          <p:nvPr/>
        </p:nvSpPr>
        <p:spPr>
          <a:xfrm>
            <a:off x="847898" y="2998122"/>
            <a:ext cx="1318953" cy="1318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1D25CC4-7073-4453-8825-FFA2272BF200}"/>
              </a:ext>
            </a:extLst>
          </p:cNvPr>
          <p:cNvCxnSpPr/>
          <p:nvPr/>
        </p:nvCxnSpPr>
        <p:spPr>
          <a:xfrm>
            <a:off x="886691" y="447778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78C5296-2238-4A26-8F27-1CBA5A318AE7}"/>
              </a:ext>
            </a:extLst>
          </p:cNvPr>
          <p:cNvSpPr txBox="1"/>
          <p:nvPr/>
        </p:nvSpPr>
        <p:spPr>
          <a:xfrm>
            <a:off x="997526" y="452212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04D83A-C3C9-418C-9A36-2B333087FC6F}"/>
              </a:ext>
            </a:extLst>
          </p:cNvPr>
          <p:cNvCxnSpPr>
            <a:cxnSpLocks/>
          </p:cNvCxnSpPr>
          <p:nvPr/>
        </p:nvCxnSpPr>
        <p:spPr>
          <a:xfrm rot="5400000">
            <a:off x="1753985" y="3665913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81D03C-515D-43AA-8773-5012C23B7405}"/>
              </a:ext>
            </a:extLst>
          </p:cNvPr>
          <p:cNvSpPr txBox="1"/>
          <p:nvPr/>
        </p:nvSpPr>
        <p:spPr>
          <a:xfrm>
            <a:off x="2166851" y="3481247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6D472ABA-10B9-4236-BC88-5059B44996D0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a square centimetre…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92A61F-F904-4E75-B970-67D2DFE687FC}"/>
              </a:ext>
            </a:extLst>
          </p:cNvPr>
          <p:cNvSpPr txBox="1"/>
          <p:nvPr/>
        </p:nvSpPr>
        <p:spPr>
          <a:xfrm>
            <a:off x="922710" y="4891454"/>
            <a:ext cx="116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mm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465D0E-447D-4911-9B84-B6AECA4B0F3D}"/>
              </a:ext>
            </a:extLst>
          </p:cNvPr>
          <p:cNvSpPr txBox="1"/>
          <p:nvPr/>
        </p:nvSpPr>
        <p:spPr>
          <a:xfrm>
            <a:off x="2975956" y="3481247"/>
            <a:ext cx="116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mm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694FE8-1B45-4AC1-902F-68162EF7A3DC}"/>
              </a:ext>
            </a:extLst>
          </p:cNvPr>
          <p:cNvSpPr txBox="1"/>
          <p:nvPr/>
        </p:nvSpPr>
        <p:spPr>
          <a:xfrm>
            <a:off x="5152506" y="489601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44D106-6BD5-46CE-81DD-C1616E47CC6E}"/>
              </a:ext>
            </a:extLst>
          </p:cNvPr>
          <p:cNvSpPr txBox="1"/>
          <p:nvPr/>
        </p:nvSpPr>
        <p:spPr>
          <a:xfrm>
            <a:off x="5152506" y="547513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5EBF7A-785D-4EC3-BA53-798FDC5D816E}"/>
              </a:ext>
            </a:extLst>
          </p:cNvPr>
          <p:cNvSpPr txBox="1"/>
          <p:nvPr/>
        </p:nvSpPr>
        <p:spPr>
          <a:xfrm>
            <a:off x="5152506" y="6054251"/>
            <a:ext cx="29510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be 12">
            <a:extLst>
              <a:ext uri="{FF2B5EF4-FFF2-40B4-BE49-F238E27FC236}">
                <a16:creationId xmlns:a16="http://schemas.microsoft.com/office/drawing/2014/main" id="{6523DE17-DA06-44EC-8E46-2CE412CA8EE0}"/>
              </a:ext>
            </a:extLst>
          </p:cNvPr>
          <p:cNvSpPr/>
          <p:nvPr/>
        </p:nvSpPr>
        <p:spPr>
          <a:xfrm>
            <a:off x="584661" y="2709947"/>
            <a:ext cx="1903615" cy="1903615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FEFAB7-BBC8-4CE7-A24B-2678CD74A8FB}"/>
              </a:ext>
            </a:extLst>
          </p:cNvPr>
          <p:cNvCxnSpPr/>
          <p:nvPr/>
        </p:nvCxnSpPr>
        <p:spPr>
          <a:xfrm>
            <a:off x="670560" y="472162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148BF23-2E73-4A3D-8E3E-15E0B7AEB061}"/>
              </a:ext>
            </a:extLst>
          </p:cNvPr>
          <p:cNvSpPr txBox="1"/>
          <p:nvPr/>
        </p:nvSpPr>
        <p:spPr>
          <a:xfrm>
            <a:off x="781395" y="476596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E7D931-798B-42AC-9DF6-B92AB1022496}"/>
              </a:ext>
            </a:extLst>
          </p:cNvPr>
          <p:cNvCxnSpPr>
            <a:cxnSpLocks/>
          </p:cNvCxnSpPr>
          <p:nvPr/>
        </p:nvCxnSpPr>
        <p:spPr>
          <a:xfrm flipH="1">
            <a:off x="2130827" y="4266884"/>
            <a:ext cx="435034" cy="4751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278CA62-8CCB-4733-9F97-80107BC1F5EB}"/>
              </a:ext>
            </a:extLst>
          </p:cNvPr>
          <p:cNvSpPr txBox="1"/>
          <p:nvPr/>
        </p:nvSpPr>
        <p:spPr>
          <a:xfrm>
            <a:off x="2056014" y="4504446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A6D3E0-D8FB-43BA-90A3-C2E8E6C7E95D}"/>
              </a:ext>
            </a:extLst>
          </p:cNvPr>
          <p:cNvCxnSpPr>
            <a:cxnSpLocks/>
          </p:cNvCxnSpPr>
          <p:nvPr/>
        </p:nvCxnSpPr>
        <p:spPr>
          <a:xfrm rot="5400000">
            <a:off x="2047701" y="3390610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910FD87-3C02-4BE7-85BB-49CC02D9ADDD}"/>
              </a:ext>
            </a:extLst>
          </p:cNvPr>
          <p:cNvSpPr txBox="1"/>
          <p:nvPr/>
        </p:nvSpPr>
        <p:spPr>
          <a:xfrm>
            <a:off x="2460567" y="3205944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E599CB8A-A463-4016-9442-2D72C67BD68F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dimensions of this cube in cm?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02F123-BC33-4E5F-905B-CA79A606A3A9}"/>
              </a:ext>
            </a:extLst>
          </p:cNvPr>
          <p:cNvSpPr txBox="1"/>
          <p:nvPr/>
        </p:nvSpPr>
        <p:spPr>
          <a:xfrm>
            <a:off x="5381105" y="480811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707934-4413-40B7-AC8B-C57EF9209355}"/>
              </a:ext>
            </a:extLst>
          </p:cNvPr>
          <p:cNvSpPr txBox="1"/>
          <p:nvPr/>
        </p:nvSpPr>
        <p:spPr>
          <a:xfrm>
            <a:off x="781395" y="5135294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26B1CA-F83E-4BFB-B2BA-5A350CB59144}"/>
              </a:ext>
            </a:extLst>
          </p:cNvPr>
          <p:cNvSpPr txBox="1"/>
          <p:nvPr/>
        </p:nvSpPr>
        <p:spPr>
          <a:xfrm>
            <a:off x="2348344" y="4816228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DB4478-320A-4CBF-A8E2-67C248285C9A}"/>
              </a:ext>
            </a:extLst>
          </p:cNvPr>
          <p:cNvSpPr txBox="1"/>
          <p:nvPr/>
        </p:nvSpPr>
        <p:spPr>
          <a:xfrm>
            <a:off x="3344487" y="3205944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</a:p>
        </p:txBody>
      </p:sp>
    </p:spTree>
    <p:extLst>
      <p:ext uri="{BB962C8B-B14F-4D97-AF65-F5344CB8AC3E}">
        <p14:creationId xmlns:p14="http://schemas.microsoft.com/office/powerpoint/2010/main" val="66956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0" grpId="0" animBg="1"/>
      <p:bldP spid="21" grpId="0" animBg="1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be 12">
            <a:extLst>
              <a:ext uri="{FF2B5EF4-FFF2-40B4-BE49-F238E27FC236}">
                <a16:creationId xmlns:a16="http://schemas.microsoft.com/office/drawing/2014/main" id="{6523DE17-DA06-44EC-8E46-2CE412CA8EE0}"/>
              </a:ext>
            </a:extLst>
          </p:cNvPr>
          <p:cNvSpPr/>
          <p:nvPr/>
        </p:nvSpPr>
        <p:spPr>
          <a:xfrm>
            <a:off x="584661" y="2709947"/>
            <a:ext cx="1903615" cy="1903615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FEFAB7-BBC8-4CE7-A24B-2678CD74A8FB}"/>
              </a:ext>
            </a:extLst>
          </p:cNvPr>
          <p:cNvCxnSpPr/>
          <p:nvPr/>
        </p:nvCxnSpPr>
        <p:spPr>
          <a:xfrm>
            <a:off x="670560" y="472162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148BF23-2E73-4A3D-8E3E-15E0B7AEB061}"/>
              </a:ext>
            </a:extLst>
          </p:cNvPr>
          <p:cNvSpPr txBox="1"/>
          <p:nvPr/>
        </p:nvSpPr>
        <p:spPr>
          <a:xfrm>
            <a:off x="781395" y="476596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E7D931-798B-42AC-9DF6-B92AB1022496}"/>
              </a:ext>
            </a:extLst>
          </p:cNvPr>
          <p:cNvCxnSpPr>
            <a:cxnSpLocks/>
          </p:cNvCxnSpPr>
          <p:nvPr/>
        </p:nvCxnSpPr>
        <p:spPr>
          <a:xfrm flipH="1">
            <a:off x="2130827" y="4266884"/>
            <a:ext cx="435034" cy="4751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278CA62-8CCB-4733-9F97-80107BC1F5EB}"/>
              </a:ext>
            </a:extLst>
          </p:cNvPr>
          <p:cNvSpPr txBox="1"/>
          <p:nvPr/>
        </p:nvSpPr>
        <p:spPr>
          <a:xfrm>
            <a:off x="2056014" y="4504446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A6D3E0-D8FB-43BA-90A3-C2E8E6C7E95D}"/>
              </a:ext>
            </a:extLst>
          </p:cNvPr>
          <p:cNvCxnSpPr>
            <a:cxnSpLocks/>
          </p:cNvCxnSpPr>
          <p:nvPr/>
        </p:nvCxnSpPr>
        <p:spPr>
          <a:xfrm rot="5400000">
            <a:off x="2047701" y="3390610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910FD87-3C02-4BE7-85BB-49CC02D9ADDD}"/>
              </a:ext>
            </a:extLst>
          </p:cNvPr>
          <p:cNvSpPr txBox="1"/>
          <p:nvPr/>
        </p:nvSpPr>
        <p:spPr>
          <a:xfrm>
            <a:off x="2460567" y="3205944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02F123-BC33-4E5F-905B-CA79A606A3A9}"/>
              </a:ext>
            </a:extLst>
          </p:cNvPr>
          <p:cNvSpPr txBox="1"/>
          <p:nvPr/>
        </p:nvSpPr>
        <p:spPr>
          <a:xfrm>
            <a:off x="5381105" y="480811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7C87D1-ECE1-49C7-A2D7-C11C9B964BF3}"/>
              </a:ext>
            </a:extLst>
          </p:cNvPr>
          <p:cNvSpPr txBox="1"/>
          <p:nvPr/>
        </p:nvSpPr>
        <p:spPr>
          <a:xfrm>
            <a:off x="5381105" y="538723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707934-4413-40B7-AC8B-C57EF9209355}"/>
              </a:ext>
            </a:extLst>
          </p:cNvPr>
          <p:cNvSpPr txBox="1"/>
          <p:nvPr/>
        </p:nvSpPr>
        <p:spPr>
          <a:xfrm>
            <a:off x="655319" y="5135294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1000 mm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26B1CA-F83E-4BFB-B2BA-5A350CB59144}"/>
              </a:ext>
            </a:extLst>
          </p:cNvPr>
          <p:cNvSpPr txBox="1"/>
          <p:nvPr/>
        </p:nvSpPr>
        <p:spPr>
          <a:xfrm>
            <a:off x="2348344" y="4816228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1000 mm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DB4478-320A-4CBF-A8E2-67C248285C9A}"/>
              </a:ext>
            </a:extLst>
          </p:cNvPr>
          <p:cNvSpPr txBox="1"/>
          <p:nvPr/>
        </p:nvSpPr>
        <p:spPr>
          <a:xfrm>
            <a:off x="3344487" y="3205944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1000 mm</a:t>
            </a:r>
          </a:p>
        </p:txBody>
      </p:sp>
      <p:sp>
        <p:nvSpPr>
          <p:cNvPr id="27" name="Thought Bubble: Cloud 26">
            <a:extLst>
              <a:ext uri="{FF2B5EF4-FFF2-40B4-BE49-F238E27FC236}">
                <a16:creationId xmlns:a16="http://schemas.microsoft.com/office/drawing/2014/main" id="{35709111-B17A-4D31-85E7-17D8CF9A75BE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in mm?</a:t>
            </a:r>
          </a:p>
        </p:txBody>
      </p:sp>
    </p:spTree>
    <p:extLst>
      <p:ext uri="{BB962C8B-B14F-4D97-AF65-F5344CB8AC3E}">
        <p14:creationId xmlns:p14="http://schemas.microsoft.com/office/powerpoint/2010/main" val="15046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/>
      <p:bldP spid="26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be 12">
            <a:extLst>
              <a:ext uri="{FF2B5EF4-FFF2-40B4-BE49-F238E27FC236}">
                <a16:creationId xmlns:a16="http://schemas.microsoft.com/office/drawing/2014/main" id="{6523DE17-DA06-44EC-8E46-2CE412CA8EE0}"/>
              </a:ext>
            </a:extLst>
          </p:cNvPr>
          <p:cNvSpPr/>
          <p:nvPr/>
        </p:nvSpPr>
        <p:spPr>
          <a:xfrm>
            <a:off x="584661" y="2709947"/>
            <a:ext cx="1903615" cy="1903615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sz="20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FEFAB7-BBC8-4CE7-A24B-2678CD74A8FB}"/>
              </a:ext>
            </a:extLst>
          </p:cNvPr>
          <p:cNvCxnSpPr/>
          <p:nvPr/>
        </p:nvCxnSpPr>
        <p:spPr>
          <a:xfrm>
            <a:off x="670560" y="4721629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148BF23-2E73-4A3D-8E3E-15E0B7AEB061}"/>
              </a:ext>
            </a:extLst>
          </p:cNvPr>
          <p:cNvSpPr txBox="1"/>
          <p:nvPr/>
        </p:nvSpPr>
        <p:spPr>
          <a:xfrm>
            <a:off x="781395" y="4765962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E7D931-798B-42AC-9DF6-B92AB1022496}"/>
              </a:ext>
            </a:extLst>
          </p:cNvPr>
          <p:cNvCxnSpPr>
            <a:cxnSpLocks/>
          </p:cNvCxnSpPr>
          <p:nvPr/>
        </p:nvCxnSpPr>
        <p:spPr>
          <a:xfrm flipH="1">
            <a:off x="2130827" y="4266884"/>
            <a:ext cx="435034" cy="4751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278CA62-8CCB-4733-9F97-80107BC1F5EB}"/>
              </a:ext>
            </a:extLst>
          </p:cNvPr>
          <p:cNvSpPr txBox="1"/>
          <p:nvPr/>
        </p:nvSpPr>
        <p:spPr>
          <a:xfrm>
            <a:off x="2056014" y="4504446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A6D3E0-D8FB-43BA-90A3-C2E8E6C7E95D}"/>
              </a:ext>
            </a:extLst>
          </p:cNvPr>
          <p:cNvCxnSpPr>
            <a:cxnSpLocks/>
          </p:cNvCxnSpPr>
          <p:nvPr/>
        </p:nvCxnSpPr>
        <p:spPr>
          <a:xfrm rot="5400000">
            <a:off x="2047701" y="3390610"/>
            <a:ext cx="11914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910FD87-3C02-4BE7-85BB-49CC02D9ADDD}"/>
              </a:ext>
            </a:extLst>
          </p:cNvPr>
          <p:cNvSpPr txBox="1"/>
          <p:nvPr/>
        </p:nvSpPr>
        <p:spPr>
          <a:xfrm>
            <a:off x="2460567" y="3205944"/>
            <a:ext cx="101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02F123-BC33-4E5F-905B-CA79A606A3A9}"/>
              </a:ext>
            </a:extLst>
          </p:cNvPr>
          <p:cNvSpPr txBox="1"/>
          <p:nvPr/>
        </p:nvSpPr>
        <p:spPr>
          <a:xfrm>
            <a:off x="5381105" y="480811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7C87D1-ECE1-49C7-A2D7-C11C9B964BF3}"/>
              </a:ext>
            </a:extLst>
          </p:cNvPr>
          <p:cNvSpPr txBox="1"/>
          <p:nvPr/>
        </p:nvSpPr>
        <p:spPr>
          <a:xfrm>
            <a:off x="5381105" y="538723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561D12-13F4-41C7-8AEA-CE6123E2055F}"/>
              </a:ext>
            </a:extLst>
          </p:cNvPr>
          <p:cNvSpPr txBox="1"/>
          <p:nvPr/>
        </p:nvSpPr>
        <p:spPr>
          <a:xfrm>
            <a:off x="5381105" y="596635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707934-4413-40B7-AC8B-C57EF9209355}"/>
              </a:ext>
            </a:extLst>
          </p:cNvPr>
          <p:cNvSpPr txBox="1"/>
          <p:nvPr/>
        </p:nvSpPr>
        <p:spPr>
          <a:xfrm>
            <a:off x="655319" y="5135294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mm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26B1CA-F83E-4BFB-B2BA-5A350CB59144}"/>
              </a:ext>
            </a:extLst>
          </p:cNvPr>
          <p:cNvSpPr txBox="1"/>
          <p:nvPr/>
        </p:nvSpPr>
        <p:spPr>
          <a:xfrm>
            <a:off x="2348344" y="4816228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mm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DB4478-320A-4CBF-A8E2-67C248285C9A}"/>
              </a:ext>
            </a:extLst>
          </p:cNvPr>
          <p:cNvSpPr txBox="1"/>
          <p:nvPr/>
        </p:nvSpPr>
        <p:spPr>
          <a:xfrm>
            <a:off x="3344487" y="3205944"/>
            <a:ext cx="12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mm</a:t>
            </a: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4D133E1B-F2A1-47C6-B116-59DB4EA97DC4}"/>
              </a:ext>
            </a:extLst>
          </p:cNvPr>
          <p:cNvSpPr/>
          <p:nvPr/>
        </p:nvSpPr>
        <p:spPr>
          <a:xfrm>
            <a:off x="3236422" y="1141614"/>
            <a:ext cx="3142211" cy="1346662"/>
          </a:xfrm>
          <a:prstGeom prst="cloudCallout">
            <a:avLst>
              <a:gd name="adj1" fmla="val -63161"/>
              <a:gd name="adj2" fmla="val 8019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a cubic centimetre…</a:t>
            </a:r>
          </a:p>
        </p:txBody>
      </p:sp>
    </p:spTree>
    <p:extLst>
      <p:ext uri="{BB962C8B-B14F-4D97-AF65-F5344CB8AC3E}">
        <p14:creationId xmlns:p14="http://schemas.microsoft.com/office/powerpoint/2010/main" val="232268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26" grpId="0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332B6A-0F68-4A2F-87CB-F798E76F0622}"/>
              </a:ext>
            </a:extLst>
          </p:cNvPr>
          <p:cNvSpPr txBox="1"/>
          <p:nvPr/>
        </p:nvSpPr>
        <p:spPr>
          <a:xfrm>
            <a:off x="5381105" y="1901428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F2A131-D232-4F05-A33C-999FFF40E775}"/>
              </a:ext>
            </a:extLst>
          </p:cNvPr>
          <p:cNvSpPr txBox="1"/>
          <p:nvPr/>
        </p:nvSpPr>
        <p:spPr>
          <a:xfrm>
            <a:off x="5381105" y="2480548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42844A-BFB7-4A77-8BF6-0DF366AE73DF}"/>
              </a:ext>
            </a:extLst>
          </p:cNvPr>
          <p:cNvSpPr txBox="1"/>
          <p:nvPr/>
        </p:nvSpPr>
        <p:spPr>
          <a:xfrm>
            <a:off x="5381105" y="3059668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3E7BC-DA11-406F-9912-E5BBD74D9CA0}"/>
              </a:ext>
            </a:extLst>
          </p:cNvPr>
          <p:cNvSpPr txBox="1"/>
          <p:nvPr/>
        </p:nvSpPr>
        <p:spPr>
          <a:xfrm>
            <a:off x="5381105" y="1322308"/>
            <a:ext cx="32433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Area Conversions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ACC96D-ABDB-4696-867E-41CC6F5E1D4E}"/>
              </a:ext>
            </a:extLst>
          </p:cNvPr>
          <p:cNvSpPr txBox="1"/>
          <p:nvPr/>
        </p:nvSpPr>
        <p:spPr>
          <a:xfrm>
            <a:off x="5381105" y="450331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F0330D-2713-47EC-8369-F025E8A3CA2D}"/>
              </a:ext>
            </a:extLst>
          </p:cNvPr>
          <p:cNvSpPr txBox="1"/>
          <p:nvPr/>
        </p:nvSpPr>
        <p:spPr>
          <a:xfrm>
            <a:off x="5381105" y="508243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538959-A40D-4517-B611-A3BCEDA1712D}"/>
              </a:ext>
            </a:extLst>
          </p:cNvPr>
          <p:cNvSpPr txBox="1"/>
          <p:nvPr/>
        </p:nvSpPr>
        <p:spPr>
          <a:xfrm>
            <a:off x="5381105" y="5661552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1000 mm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94E573-E3A3-4143-95A7-E24E4CAEFB1D}"/>
              </a:ext>
            </a:extLst>
          </p:cNvPr>
          <p:cNvSpPr txBox="1"/>
          <p:nvPr/>
        </p:nvSpPr>
        <p:spPr>
          <a:xfrm>
            <a:off x="5381105" y="3924192"/>
            <a:ext cx="32433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Volume Conversions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DB370296-F176-489C-A17E-0E0EEB33D414}"/>
              </a:ext>
            </a:extLst>
          </p:cNvPr>
          <p:cNvSpPr/>
          <p:nvPr/>
        </p:nvSpPr>
        <p:spPr>
          <a:xfrm>
            <a:off x="-205047" y="3945666"/>
            <a:ext cx="4438996" cy="2273531"/>
          </a:xfrm>
          <a:prstGeom prst="wedgeEllipseCallout">
            <a:avLst>
              <a:gd name="adj1" fmla="val 53449"/>
              <a:gd name="adj2" fmla="val -5133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won’t get given these in an exam…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you don’t need to learn them either…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draw quick sketches like we have just done!</a:t>
            </a:r>
          </a:p>
        </p:txBody>
      </p:sp>
    </p:spTree>
    <p:extLst>
      <p:ext uri="{BB962C8B-B14F-4D97-AF65-F5344CB8AC3E}">
        <p14:creationId xmlns:p14="http://schemas.microsoft.com/office/powerpoint/2010/main" val="12315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492E354-6809-480E-93AC-FA3E7B7EDA18}"/>
              </a:ext>
            </a:extLst>
          </p:cNvPr>
          <p:cNvSpPr txBox="1"/>
          <p:nvPr/>
        </p:nvSpPr>
        <p:spPr>
          <a:xfrm>
            <a:off x="257695" y="1139115"/>
            <a:ext cx="861475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Convert an area of 0.06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0.06 </a:t>
            </a:r>
            <a:r>
              <a:rPr lang="en-GB" sz="2000" i="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× 10 000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600 cm</a:t>
            </a:r>
            <a:r>
              <a:rPr lang="en-GB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344456-9CD1-4100-83EF-36080E0EE9B0}"/>
              </a:ext>
            </a:extLst>
          </p:cNvPr>
          <p:cNvSpPr txBox="1"/>
          <p:nvPr/>
        </p:nvSpPr>
        <p:spPr>
          <a:xfrm>
            <a:off x="257695" y="3523233"/>
            <a:ext cx="8614756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Convert a volume of 382 000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en-GB" sz="2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382 000 ÷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1 000 000</a:t>
            </a:r>
          </a:p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0.382 m</a:t>
            </a:r>
            <a:r>
              <a:rPr lang="en-GB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F512ED-5655-451C-9A3B-C1989DC213A9}"/>
              </a:ext>
            </a:extLst>
          </p:cNvPr>
          <p:cNvSpPr txBox="1"/>
          <p:nvPr/>
        </p:nvSpPr>
        <p:spPr>
          <a:xfrm>
            <a:off x="5314603" y="1493058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F31E89-3111-476B-8C68-CD6603F82189}"/>
              </a:ext>
            </a:extLst>
          </p:cNvPr>
          <p:cNvSpPr txBox="1"/>
          <p:nvPr/>
        </p:nvSpPr>
        <p:spPr>
          <a:xfrm>
            <a:off x="5314603" y="3821669"/>
            <a:ext cx="32433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1 000 000 cm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6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1B44BA-68D1-4D77-9D85-AE7427B561EE}"/>
              </a:ext>
            </a:extLst>
          </p:cNvPr>
          <p:cNvSpPr txBox="1"/>
          <p:nvPr/>
        </p:nvSpPr>
        <p:spPr>
          <a:xfrm>
            <a:off x="216131" y="1108364"/>
            <a:ext cx="8711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Decipher the punch line to the joke using the code!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B8798-D8E8-4917-AB5C-55341782F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480" y="2394066"/>
            <a:ext cx="5989040" cy="390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41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1B44BA-68D1-4D77-9D85-AE7427B561EE}"/>
              </a:ext>
            </a:extLst>
          </p:cNvPr>
          <p:cNvSpPr txBox="1"/>
          <p:nvPr/>
        </p:nvSpPr>
        <p:spPr>
          <a:xfrm>
            <a:off x="216131" y="1108364"/>
            <a:ext cx="871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3714B-71F4-4093-B7E4-F07EC0D7D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730" y="1764051"/>
            <a:ext cx="7204540" cy="460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43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46FDF7-A77E-4450-91A3-24AED5A4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2510091"/>
            <a:ext cx="691276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13307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55FFA08-6A49-43EC-99F9-409B29BF925A}"/>
              </a:ext>
            </a:extLst>
          </p:cNvPr>
          <p:cNvSpPr txBox="1"/>
          <p:nvPr/>
        </p:nvSpPr>
        <p:spPr>
          <a:xfrm>
            <a:off x="221673" y="1108364"/>
            <a:ext cx="871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5B76AA-3034-47C5-BDA7-BA7A27C50CC0}"/>
              </a:ext>
            </a:extLst>
          </p:cNvPr>
          <p:cNvSpPr txBox="1"/>
          <p:nvPr/>
        </p:nvSpPr>
        <p:spPr>
          <a:xfrm>
            <a:off x="520932" y="1645919"/>
            <a:ext cx="39069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1)	0.84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2)	0.175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3)	290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4)	3.15 km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5)	85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6)	0.17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7)	1 000 000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8)	15 000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9)	200 000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10)	435 000 000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81054F-109B-48F3-9624-158D33487AED}"/>
              </a:ext>
            </a:extLst>
          </p:cNvPr>
          <p:cNvSpPr txBox="1"/>
          <p:nvPr/>
        </p:nvSpPr>
        <p:spPr>
          <a:xfrm>
            <a:off x="4716086" y="1645919"/>
            <a:ext cx="39069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11)	1 200 000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12)	10 000 000 cm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13)	50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14)	0.0673 km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15)	5 000 000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16)	0.0605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17)	0.000 003 km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18)	600 mm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19)	0.000 000 999 km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20)	0.000 017 44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5D7024-A079-4F34-A7BA-C37A487B5831}"/>
              </a:ext>
            </a:extLst>
          </p:cNvPr>
          <p:cNvSpPr txBox="1"/>
          <p:nvPr/>
        </p:nvSpPr>
        <p:spPr>
          <a:xfrm>
            <a:off x="520931" y="4953463"/>
            <a:ext cx="64229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21)	33.24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22)	a)	1 125 000 000 m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b)	1 125 000 litres</a:t>
            </a:r>
          </a:p>
        </p:txBody>
      </p:sp>
    </p:spTree>
    <p:extLst>
      <p:ext uri="{BB962C8B-B14F-4D97-AF65-F5344CB8AC3E}">
        <p14:creationId xmlns:p14="http://schemas.microsoft.com/office/powerpoint/2010/main" val="310271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200 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22388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290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485B55-3BB4-4A30-B19A-928E496901FC}"/>
              </a:ext>
            </a:extLst>
          </p:cNvPr>
          <p:cNvGrpSpPr/>
          <p:nvPr/>
        </p:nvGrpSpPr>
        <p:grpSpPr>
          <a:xfrm>
            <a:off x="1856616" y="2021892"/>
            <a:ext cx="5430768" cy="4032451"/>
            <a:chOff x="4469824" y="1124744"/>
            <a:chExt cx="6236041" cy="403245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2377A49-D40A-4025-88B4-006C1C45F563}"/>
                </a:ext>
              </a:extLst>
            </p:cNvPr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66CA0DC-5527-4A5E-9FD9-FC5E49FAAC1E}"/>
                </a:ext>
              </a:extLst>
            </p:cNvPr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F834B21-0F46-4A64-8A64-4FD2EF8F7CB5}"/>
                </a:ext>
              </a:extLst>
            </p:cNvPr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E1F4E0A-AEFD-463B-A26C-FDF8791F7447}"/>
                </a:ext>
              </a:extLst>
            </p:cNvPr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4083FE8-9587-431A-93EB-9B9FB04563D9}"/>
                </a:ext>
              </a:extLst>
            </p:cNvPr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CEAF68E-F031-421F-8705-029B00E60BF8}"/>
                </a:ext>
              </a:extLst>
            </p:cNvPr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B62792-EC84-4475-948A-1241BBEB4D4A}"/>
                </a:ext>
              </a:extLst>
            </p:cNvPr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7E0201F-267D-4CE4-8986-7893D8CADEB3}"/>
                </a:ext>
              </a:extLst>
            </p:cNvPr>
            <p:cNvSpPr txBox="1"/>
            <p:nvPr userDrawn="1"/>
          </p:nvSpPr>
          <p:spPr>
            <a:xfrm>
              <a:off x="6479199" y="2963029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D19972-02CB-4A7B-A1FC-C950601A9B67}"/>
                </a:ext>
              </a:extLst>
            </p:cNvPr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6069428-9AC1-4513-8126-5CC809CCEC75}"/>
              </a:ext>
            </a:extLst>
          </p:cNvPr>
          <p:cNvSpPr txBox="1"/>
          <p:nvPr/>
        </p:nvSpPr>
        <p:spPr>
          <a:xfrm>
            <a:off x="236071" y="1135529"/>
            <a:ext cx="8671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87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14976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200 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13510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3 centimetres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77066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037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98390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 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3 centimetres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76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5 millimetres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34757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474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995367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 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5 millimetres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84696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51620" y="1801481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75 centimetres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82B823-8B6C-4EB6-8FD1-CF7E13C830FD}"/>
              </a:ext>
            </a:extLst>
          </p:cNvPr>
          <p:cNvSpPr/>
          <p:nvPr/>
        </p:nvSpPr>
        <p:spPr>
          <a:xfrm>
            <a:off x="791580" y="3425463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DAE466-F2BB-4609-8FF9-4E0EEAA5691D}"/>
              </a:ext>
            </a:extLst>
          </p:cNvPr>
          <p:cNvSpPr/>
          <p:nvPr/>
        </p:nvSpPr>
        <p:spPr>
          <a:xfrm>
            <a:off x="4716016" y="3425463"/>
            <a:ext cx="504056" cy="5040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0AB420-4DFB-492B-ABC4-2D789F1B34CC}"/>
              </a:ext>
            </a:extLst>
          </p:cNvPr>
          <p:cNvSpPr/>
          <p:nvPr/>
        </p:nvSpPr>
        <p:spPr>
          <a:xfrm>
            <a:off x="791580" y="4869160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E8F47F4-2132-4D02-BF9B-444AEB622F6C}"/>
              </a:ext>
            </a:extLst>
          </p:cNvPr>
          <p:cNvSpPr/>
          <p:nvPr/>
        </p:nvSpPr>
        <p:spPr>
          <a:xfrm>
            <a:off x="4716016" y="4869160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48913D23-9DDE-4200-B38E-98FFDED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23898"/>
              </p:ext>
            </p:extLst>
          </p:nvPr>
        </p:nvGraphicFramePr>
        <p:xfrm>
          <a:off x="702230" y="3319130"/>
          <a:ext cx="7758202" cy="29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101">
                  <a:extLst>
                    <a:ext uri="{9D8B030D-6E8A-4147-A177-3AD203B41FA5}">
                      <a16:colId xmlns:a16="http://schemas.microsoft.com/office/drawing/2014/main" val="1896632063"/>
                    </a:ext>
                  </a:extLst>
                </a:gridCol>
                <a:gridCol w="3879101">
                  <a:extLst>
                    <a:ext uri="{9D8B030D-6E8A-4147-A177-3AD203B41FA5}">
                      <a16:colId xmlns:a16="http://schemas.microsoft.com/office/drawing/2014/main" val="3801648400"/>
                    </a:ext>
                  </a:extLst>
                </a:gridCol>
              </a:tblGrid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148"/>
                  </a:ext>
                </a:extLst>
              </a:tr>
              <a:tr h="1459091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0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64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1910</TotalTime>
  <Words>984</Words>
  <Application>Microsoft Office PowerPoint</Application>
  <PresentationFormat>On-screen Show (4:3)</PresentationFormat>
  <Paragraphs>295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Moosajee</dc:creator>
  <cp:lastModifiedBy>Danielle Moosajee</cp:lastModifiedBy>
  <cp:revision>3</cp:revision>
  <dcterms:created xsi:type="dcterms:W3CDTF">2022-03-03T13:29:09Z</dcterms:created>
  <dcterms:modified xsi:type="dcterms:W3CDTF">2022-03-11T19:28:10Z</dcterms:modified>
</cp:coreProperties>
</file>