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sldIdLst>
    <p:sldId id="259" r:id="rId3"/>
    <p:sldId id="256" r:id="rId4"/>
    <p:sldId id="260" r:id="rId5"/>
    <p:sldId id="262" r:id="rId6"/>
    <p:sldId id="263" r:id="rId7"/>
    <p:sldId id="264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C78CD-E63E-4004-9977-A00AB89D809C}" v="228" dt="2020-07-19T10:39:33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F21C78CD-E63E-4004-9977-A00AB89D809C}"/>
    <pc:docChg chg="undo custSel delSld modSld modMainMaster">
      <pc:chgData name="Danielle" userId="e2554c37-e717-43a0-ba79-1183ca921ccd" providerId="ADAL" clId="{F21C78CD-E63E-4004-9977-A00AB89D809C}" dt="2020-07-19T10:39:50.633" v="410" actId="1038"/>
      <pc:docMkLst>
        <pc:docMk/>
      </pc:docMkLst>
      <pc:sldChg chg="delSp modSp del mod">
        <pc:chgData name="Danielle" userId="e2554c37-e717-43a0-ba79-1183ca921ccd" providerId="ADAL" clId="{F21C78CD-E63E-4004-9977-A00AB89D809C}" dt="2020-07-19T10:24:07.458" v="40" actId="47"/>
        <pc:sldMkLst>
          <pc:docMk/>
          <pc:sldMk cId="3032502745" sldId="258"/>
        </pc:sldMkLst>
        <pc:spChg chg="del mod">
          <ac:chgData name="Danielle" userId="e2554c37-e717-43a0-ba79-1183ca921ccd" providerId="ADAL" clId="{F21C78CD-E63E-4004-9977-A00AB89D809C}" dt="2020-07-19T10:24:07.050" v="39"/>
          <ac:spMkLst>
            <pc:docMk/>
            <pc:sldMk cId="3032502745" sldId="258"/>
            <ac:spMk id="2" creationId="{00000000-0000-0000-0000-000000000000}"/>
          </ac:spMkLst>
        </pc:spChg>
      </pc:sldChg>
      <pc:sldChg chg="delSp modSp mod">
        <pc:chgData name="Danielle" userId="e2554c37-e717-43a0-ba79-1183ca921ccd" providerId="ADAL" clId="{F21C78CD-E63E-4004-9977-A00AB89D809C}" dt="2020-07-19T10:39:50.633" v="410" actId="1038"/>
        <pc:sldMkLst>
          <pc:docMk/>
          <pc:sldMk cId="259435329" sldId="259"/>
        </pc:sldMkLst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2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3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7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10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50.633" v="410" actId="1038"/>
          <ac:spMkLst>
            <pc:docMk/>
            <pc:sldMk cId="259435329" sldId="259"/>
            <ac:spMk id="11" creationId="{00000000-0000-0000-0000-000000000000}"/>
          </ac:spMkLst>
        </pc:spChg>
        <pc:spChg chg="del mod">
          <ac:chgData name="Danielle" userId="e2554c37-e717-43a0-ba79-1183ca921ccd" providerId="ADAL" clId="{F21C78CD-E63E-4004-9977-A00AB89D809C}" dt="2020-07-19T10:39:30.486" v="392" actId="478"/>
          <ac:spMkLst>
            <pc:docMk/>
            <pc:sldMk cId="259435329" sldId="259"/>
            <ac:spMk id="31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9:34.255" v="397" actId="20577"/>
          <ac:spMkLst>
            <pc:docMk/>
            <pc:sldMk cId="259435329" sldId="259"/>
            <ac:spMk id="46" creationId="{00000000-0000-0000-0000-000000000000}"/>
          </ac:spMkLst>
        </pc:spChg>
        <pc:graphicFrameChg chg="mod modGraphic">
          <ac:chgData name="Danielle" userId="e2554c37-e717-43a0-ba79-1183ca921ccd" providerId="ADAL" clId="{F21C78CD-E63E-4004-9977-A00AB89D809C}" dt="2020-07-19T10:39:44.949" v="405" actId="1036"/>
          <ac:graphicFrameMkLst>
            <pc:docMk/>
            <pc:sldMk cId="259435329" sldId="259"/>
            <ac:graphicFrameMk id="30" creationId="{00000000-0000-0000-0000-000000000000}"/>
          </ac:graphicFrameMkLst>
        </pc:graphicFrameChg>
      </pc:sldChg>
      <pc:sldChg chg="modSp">
        <pc:chgData name="Danielle" userId="e2554c37-e717-43a0-ba79-1183ca921ccd" providerId="ADAL" clId="{F21C78CD-E63E-4004-9977-A00AB89D809C}" dt="2020-07-19T10:23:48.935" v="33" actId="2711"/>
        <pc:sldMkLst>
          <pc:docMk/>
          <pc:sldMk cId="3488654944" sldId="260"/>
        </pc:sldMkLst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2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3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9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10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11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13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3:48.935" v="33" actId="2711"/>
          <ac:spMkLst>
            <pc:docMk/>
            <pc:sldMk cId="3488654944" sldId="260"/>
            <ac:spMk id="14" creationId="{00000000-0000-0000-0000-000000000000}"/>
          </ac:spMkLst>
        </pc:spChg>
        <pc:graphicFrameChg chg="mod">
          <ac:chgData name="Danielle" userId="e2554c37-e717-43a0-ba79-1183ca921ccd" providerId="ADAL" clId="{F21C78CD-E63E-4004-9977-A00AB89D809C}" dt="2020-07-19T10:23:48.935" v="33" actId="2711"/>
          <ac:graphicFrameMkLst>
            <pc:docMk/>
            <pc:sldMk cId="3488654944" sldId="260"/>
            <ac:graphicFrameMk id="7" creationId="{00000000-0000-0000-0000-000000000000}"/>
          </ac:graphicFrameMkLst>
        </pc:graphicFrameChg>
      </pc:sldChg>
      <pc:sldChg chg="modSp mod">
        <pc:chgData name="Danielle" userId="e2554c37-e717-43a0-ba79-1183ca921ccd" providerId="ADAL" clId="{F21C78CD-E63E-4004-9977-A00AB89D809C}" dt="2020-07-19T10:38:20.571" v="346"/>
        <pc:sldMkLst>
          <pc:docMk/>
          <pc:sldMk cId="4272981625" sldId="261"/>
        </pc:sldMkLst>
        <pc:spChg chg="mod">
          <ac:chgData name="Danielle" userId="e2554c37-e717-43a0-ba79-1183ca921ccd" providerId="ADAL" clId="{F21C78CD-E63E-4004-9977-A00AB89D809C}" dt="2020-07-19T10:38:20.571" v="346"/>
          <ac:spMkLst>
            <pc:docMk/>
            <pc:sldMk cId="4272981625" sldId="261"/>
            <ac:spMk id="2" creationId="{00000000-0000-0000-0000-000000000000}"/>
          </ac:spMkLst>
        </pc:spChg>
      </pc:sldChg>
      <pc:sldChg chg="modSp mod modAnim">
        <pc:chgData name="Danielle" userId="e2554c37-e717-43a0-ba79-1183ca921ccd" providerId="ADAL" clId="{F21C78CD-E63E-4004-9977-A00AB89D809C}" dt="2020-07-19T10:26:01.817" v="114"/>
        <pc:sldMkLst>
          <pc:docMk/>
          <pc:sldMk cId="1068037351" sldId="262"/>
        </pc:sldMkLst>
        <pc:spChg chg="mod">
          <ac:chgData name="Danielle" userId="e2554c37-e717-43a0-ba79-1183ca921ccd" providerId="ADAL" clId="{F21C78CD-E63E-4004-9977-A00AB89D809C}" dt="2020-07-19T10:25:37.171" v="108" actId="20577"/>
          <ac:spMkLst>
            <pc:docMk/>
            <pc:sldMk cId="1068037351" sldId="262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F21C78CD-E63E-4004-9977-A00AB89D809C}" dt="2020-07-19T10:27:53.070" v="192" actId="1036"/>
        <pc:sldMkLst>
          <pc:docMk/>
          <pc:sldMk cId="1262480655" sldId="263"/>
        </pc:sldMkLst>
        <pc:spChg chg="mod">
          <ac:chgData name="Danielle" userId="e2554c37-e717-43a0-ba79-1183ca921ccd" providerId="ADAL" clId="{F21C78CD-E63E-4004-9977-A00AB89D809C}" dt="2020-07-19T10:27:30.957" v="171" actId="1037"/>
          <ac:spMkLst>
            <pc:docMk/>
            <pc:sldMk cId="1262480655" sldId="263"/>
            <ac:spMk id="3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6:50.838" v="142" actId="16959"/>
          <ac:spMkLst>
            <pc:docMk/>
            <pc:sldMk cId="1262480655" sldId="263"/>
            <ac:spMk id="4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25.272" v="169" actId="1037"/>
          <ac:spMkLst>
            <pc:docMk/>
            <pc:sldMk cId="1262480655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37.167" v="178" actId="1035"/>
          <ac:spMkLst>
            <pc:docMk/>
            <pc:sldMk cId="1262480655" sldId="263"/>
            <ac:spMk id="6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37.167" v="178" actId="1035"/>
          <ac:spMkLst>
            <pc:docMk/>
            <pc:sldMk cId="1262480655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46.552" v="184" actId="1035"/>
          <ac:spMkLst>
            <pc:docMk/>
            <pc:sldMk cId="1262480655" sldId="263"/>
            <ac:spMk id="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46.552" v="184" actId="1035"/>
          <ac:spMkLst>
            <pc:docMk/>
            <pc:sldMk cId="1262480655" sldId="263"/>
            <ac:spMk id="9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53.070" v="192" actId="1036"/>
          <ac:spMkLst>
            <pc:docMk/>
            <pc:sldMk cId="1262480655" sldId="263"/>
            <ac:spMk id="10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7:53.070" v="192" actId="1036"/>
          <ac:spMkLst>
            <pc:docMk/>
            <pc:sldMk cId="1262480655" sldId="263"/>
            <ac:spMk id="11" creationId="{00000000-0000-0000-0000-000000000000}"/>
          </ac:spMkLst>
        </pc:spChg>
      </pc:sldChg>
      <pc:sldChg chg="modSp mod modAnim">
        <pc:chgData name="Danielle" userId="e2554c37-e717-43a0-ba79-1183ca921ccd" providerId="ADAL" clId="{F21C78CD-E63E-4004-9977-A00AB89D809C}" dt="2020-07-19T10:30:43.838" v="310" actId="1035"/>
        <pc:sldMkLst>
          <pc:docMk/>
          <pc:sldMk cId="4236575031" sldId="264"/>
        </pc:sldMkLst>
        <pc:spChg chg="mod">
          <ac:chgData name="Danielle" userId="e2554c37-e717-43a0-ba79-1183ca921ccd" providerId="ADAL" clId="{F21C78CD-E63E-4004-9977-A00AB89D809C}" dt="2020-07-19T10:28:35.473" v="214"/>
          <ac:spMkLst>
            <pc:docMk/>
            <pc:sldMk cId="4236575031" sldId="264"/>
            <ac:spMk id="3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8:44.224" v="220" actId="6549"/>
          <ac:spMkLst>
            <pc:docMk/>
            <pc:sldMk cId="4236575031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15.009" v="277" actId="1037"/>
          <ac:spMkLst>
            <pc:docMk/>
            <pc:sldMk cId="4236575031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30.521" v="293" actId="1036"/>
          <ac:spMkLst>
            <pc:docMk/>
            <pc:sldMk cId="4236575031" sldId="264"/>
            <ac:spMk id="6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30.521" v="293" actId="1036"/>
          <ac:spMkLst>
            <pc:docMk/>
            <pc:sldMk cId="4236575031" sldId="264"/>
            <ac:spMk id="7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18.427" v="280" actId="1035"/>
          <ac:spMkLst>
            <pc:docMk/>
            <pc:sldMk cId="4236575031" sldId="264"/>
            <ac:spMk id="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37.370" v="303" actId="1037"/>
          <ac:spMkLst>
            <pc:docMk/>
            <pc:sldMk cId="4236575031" sldId="264"/>
            <ac:spMk id="9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43.838" v="310" actId="1035"/>
          <ac:spMkLst>
            <pc:docMk/>
            <pc:sldMk cId="4236575031" sldId="264"/>
            <ac:spMk id="10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0:43.838" v="310" actId="1035"/>
          <ac:spMkLst>
            <pc:docMk/>
            <pc:sldMk cId="4236575031" sldId="264"/>
            <ac:spMk id="11" creationId="{00000000-0000-0000-0000-000000000000}"/>
          </ac:spMkLst>
        </pc:spChg>
      </pc:sldChg>
      <pc:sldChg chg="addSp modSp mod">
        <pc:chgData name="Danielle" userId="e2554c37-e717-43a0-ba79-1183ca921ccd" providerId="ADAL" clId="{F21C78CD-E63E-4004-9977-A00AB89D809C}" dt="2020-07-19T10:34:43.311" v="319" actId="1037"/>
        <pc:sldMkLst>
          <pc:docMk/>
          <pc:sldMk cId="1952299497" sldId="265"/>
        </pc:sldMkLst>
        <pc:spChg chg="mod">
          <ac:chgData name="Danielle" userId="e2554c37-e717-43a0-ba79-1183ca921ccd" providerId="ADAL" clId="{F21C78CD-E63E-4004-9977-A00AB89D809C}" dt="2020-07-19T10:34:31.729" v="315" actId="404"/>
          <ac:spMkLst>
            <pc:docMk/>
            <pc:sldMk cId="1952299497" sldId="265"/>
            <ac:spMk id="2" creationId="{00000000-0000-0000-0000-000000000000}"/>
          </ac:spMkLst>
        </pc:spChg>
        <pc:picChg chg="add mod">
          <ac:chgData name="Danielle" userId="e2554c37-e717-43a0-ba79-1183ca921ccd" providerId="ADAL" clId="{F21C78CD-E63E-4004-9977-A00AB89D809C}" dt="2020-07-19T10:34:43.311" v="319" actId="1037"/>
          <ac:picMkLst>
            <pc:docMk/>
            <pc:sldMk cId="1952299497" sldId="265"/>
            <ac:picMk id="3" creationId="{FBB1770C-42C2-4D54-AF63-0EC87353A4AF}"/>
          </ac:picMkLst>
        </pc:picChg>
      </pc:sldChg>
      <pc:sldChg chg="modSp mod">
        <pc:chgData name="Danielle" userId="e2554c37-e717-43a0-ba79-1183ca921ccd" providerId="ADAL" clId="{F21C78CD-E63E-4004-9977-A00AB89D809C}" dt="2020-07-19T10:38:31.387" v="348" actId="255"/>
        <pc:sldMkLst>
          <pc:docMk/>
          <pc:sldMk cId="1066230992" sldId="266"/>
        </pc:sldMkLst>
        <pc:spChg chg="mod">
          <ac:chgData name="Danielle" userId="e2554c37-e717-43a0-ba79-1183ca921ccd" providerId="ADAL" clId="{F21C78CD-E63E-4004-9977-A00AB89D809C}" dt="2020-07-19T10:38:31.387" v="348" actId="255"/>
          <ac:spMkLst>
            <pc:docMk/>
            <pc:sldMk cId="1066230992" sldId="266"/>
            <ac:spMk id="2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38:31.387" v="348" actId="255"/>
          <ac:spMkLst>
            <pc:docMk/>
            <pc:sldMk cId="1066230992" sldId="266"/>
            <ac:spMk id="3" creationId="{00000000-0000-0000-0000-000000000000}"/>
          </ac:spMkLst>
        </pc:spChg>
      </pc:sldChg>
      <pc:sldMasterChg chg="modSp modSldLayout">
        <pc:chgData name="Danielle" userId="e2554c37-e717-43a0-ba79-1183ca921ccd" providerId="ADAL" clId="{F21C78CD-E63E-4004-9977-A00AB89D809C}" dt="2020-07-19T10:22:00.264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F21C78CD-E63E-4004-9977-A00AB89D809C}" dt="2020-07-19T10:21:54.997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1:54.997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F21C78CD-E63E-4004-9977-A00AB89D809C}" dt="2020-07-19T10:21:54.997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1:54.997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1:54.997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1:54.997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1:54.997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F21C78CD-E63E-4004-9977-A00AB89D809C}" dt="2020-07-19T10:22:00.264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F21C78CD-E63E-4004-9977-A00AB89D809C}" dt="2020-07-19T10:22:00.264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F21C78CD-E63E-4004-9977-A00AB89D809C}" dt="2020-07-19T10:22:57.187" v="19" actId="20577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F21C78CD-E63E-4004-9977-A00AB89D809C}" dt="2020-07-19T10:22:05.047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2:05.047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2:05.047" v="2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2:57.187" v="19" actId="20577"/>
          <ac:spMkLst>
            <pc:docMk/>
            <pc:sldMasterMk cId="2492940549" sldId="2147483650"/>
            <ac:spMk id="18" creationId="{00000000-0000-0000-0000-000000000000}"/>
          </ac:spMkLst>
        </pc:spChg>
        <pc:spChg chg="mod">
          <ac:chgData name="Danielle" userId="e2554c37-e717-43a0-ba79-1183ca921ccd" providerId="ADAL" clId="{F21C78CD-E63E-4004-9977-A00AB89D809C}" dt="2020-07-19T10:22:05.047" v="2" actId="2711"/>
          <ac:spMkLst>
            <pc:docMk/>
            <pc:sldMasterMk cId="2492940549" sldId="2147483650"/>
            <ac:spMk id="19" creationId="{00000000-0000-0000-0000-000000000000}"/>
          </ac:spMkLst>
        </pc:sp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F21C78CD-E63E-4004-9977-A00AB89D809C}" dt="2020-07-19T10:22:05.047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F21C78CD-E63E-4004-9977-A00AB89D809C}" dt="2020-07-19T10:22:27.725" v="10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F21C78CD-E63E-4004-9977-A00AB89D809C}" dt="2020-07-19T10:22:22.371" v="5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F21C78CD-E63E-4004-9977-A00AB89D809C}" dt="2020-07-19T10:22:22.371" v="5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F21C78CD-E63E-4004-9977-A00AB89D809C}" dt="2020-07-19T10:22:27.725" v="10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F21C78CD-E63E-4004-9977-A00AB89D809C}" dt="2020-07-19T10:22:25.525" v="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F21C78CD-E63E-4004-9977-A00AB89D809C}" dt="2020-07-19T10:22:22.371" v="5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F21C78CD-E63E-4004-9977-A00AB89D809C}" dt="2020-07-19T10:22:22.371" v="5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F21C78CD-E63E-4004-9977-A00AB89D809C}" dt="2020-07-19T10:22:22.371" v="5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F21C78CD-E63E-4004-9977-A00AB89D809C}" dt="2020-07-19T10:22:22.371" v="5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F21C78CD-E63E-4004-9977-A00AB89D809C}" dt="2020-07-19T10:22:22.371" v="5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F21C78CD-E63E-4004-9977-A00AB89D809C}" dt="2020-07-19T10:22:36.394" v="13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F21C78CD-E63E-4004-9977-A00AB89D809C}" dt="2020-07-19T10:22:36.394" v="13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F21C78CD-E63E-4004-9977-A00AB89D809C}" dt="2020-07-19T10:22:36.394" v="13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F21C78CD-E63E-4004-9977-A00AB89D809C}" dt="2020-07-19T10:22:11.127" v="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F21C78CD-E63E-4004-9977-A00AB89D809C}" dt="2020-07-19T10:22:11.127" v="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96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19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Substitution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Sunday, 19 July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65829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Substitute, replace, add, subtract, multiply, divide, term,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expression, equation, positive, negative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 userDrawn="1"/>
            </p:nvSpPr>
            <p:spPr>
              <a:xfrm>
                <a:off x="179513" y="1844824"/>
                <a:ext cx="1714499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students will be able to </a:t>
                </a:r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ubstitute a number into an expression involving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</a:t>
                </a:r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baseline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Secure students will be able to </a:t>
                </a:r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substitute a number into an expression involving </a:t>
                </a:r>
                <a14:m>
                  <m:oMath xmlns:m="http://schemas.openxmlformats.org/officeDocument/2006/math">
                    <m:r>
                      <a:rPr lang="en-GB" sz="1400" i="1" baseline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baseline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</m:oMath>
                </a14:m>
                <a:r>
                  <a:rPr lang="en-GB" sz="1400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Excelling students will be able to </a:t>
                </a: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substitute a number into an equation that then requires solving.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179513" y="1844824"/>
                <a:ext cx="1714499" cy="4401205"/>
              </a:xfrm>
              <a:prstGeom prst="rect">
                <a:avLst/>
              </a:prstGeom>
              <a:blipFill>
                <a:blip r:embed="rId10"/>
                <a:stretch>
                  <a:fillRect l="-1064" t="-277" r="-1064" b="-4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Substitution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J_kcyLctA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2123728" y="1124744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Consider the following café menu. Find the cost of: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91266"/>
              </p:ext>
            </p:extLst>
          </p:nvPr>
        </p:nvGraphicFramePr>
        <p:xfrm>
          <a:off x="2297649" y="2383512"/>
          <a:ext cx="3066708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ravy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u="sng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ushy Peas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£0.50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939883" y="2420888"/>
            <a:ext cx="2304256" cy="5040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fish and 3 chips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940152" y="3476650"/>
                <a:ext cx="2304256" cy="504056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476650"/>
                <a:ext cx="2304256" cy="5040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939883" y="4532412"/>
                <a:ext cx="2304256" cy="504056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883" y="4532412"/>
                <a:ext cx="2304256" cy="5040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013275" y="3000742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£6.30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3274" y="4056504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£3.30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3274" y="5113060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£4.90</a:t>
            </a:r>
          </a:p>
        </p:txBody>
      </p:sp>
    </p:spTree>
    <p:extLst>
      <p:ext uri="{BB962C8B-B14F-4D97-AF65-F5344CB8AC3E}">
        <p14:creationId xmlns:p14="http://schemas.microsoft.com/office/powerpoint/2010/main" val="2594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J_kcyLctA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9512" y="1412776"/>
            <a:ext cx="8800978" cy="49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26876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the key to calculate the values of each row and column.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76256" y="2291633"/>
            <a:ext cx="15841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❤ = 5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★ = 6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♫ = 3</a:t>
            </a:r>
          </a:p>
          <a:p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✿ = 2 </a:t>
            </a:r>
          </a:p>
          <a:p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✉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= 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544623"/>
              </p:ext>
            </p:extLst>
          </p:nvPr>
        </p:nvGraphicFramePr>
        <p:xfrm>
          <a:off x="2915816" y="2291633"/>
          <a:ext cx="216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1348282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21812699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6196145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♫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★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✿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15411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✉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✿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❤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11427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❤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♫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★</a:t>
                      </a:r>
                      <a:endParaRPr lang="en-GB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973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20072" y="2420888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20071" y="3140800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8240" y="3815874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15816" y="4538402"/>
            <a:ext cx="645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72883" y="4538402"/>
            <a:ext cx="645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29950" y="4538401"/>
            <a:ext cx="645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</a:t>
            </a:r>
          </a:p>
        </p:txBody>
      </p:sp>
    </p:spTree>
    <p:extLst>
      <p:ext uri="{BB962C8B-B14F-4D97-AF65-F5344CB8AC3E}">
        <p14:creationId xmlns:p14="http://schemas.microsoft.com/office/powerpoint/2010/main" val="348865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55370" y="1148443"/>
                <a:ext cx="6737109" cy="4503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solidFill>
                      <a:srgbClr val="22222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Definition:</a:t>
                </a:r>
              </a:p>
              <a:p>
                <a:endParaRPr lang="en-GB" sz="2000" b="1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b="1" dirty="0">
                    <a:solidFill>
                      <a:srgbClr val="22222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Substitution</a:t>
                </a:r>
                <a:r>
                  <a:rPr lang="en-GB" sz="2000" dirty="0">
                    <a:solidFill>
                      <a:srgbClr val="22222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the action of replacing someone or something with another person or thing.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Remember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means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means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÷2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𝑎𝑏𝑐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means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370" y="1148443"/>
                <a:ext cx="6737109" cy="4503669"/>
              </a:xfrm>
              <a:prstGeom prst="rect">
                <a:avLst/>
              </a:prstGeom>
              <a:blipFill>
                <a:blip r:embed="rId2"/>
                <a:stretch>
                  <a:fillRect l="-995" t="-541" b="-1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03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95736" y="1196752"/>
                <a:ext cx="6552728" cy="3017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work out the value of: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196752"/>
                <a:ext cx="6552728" cy="3017044"/>
              </a:xfrm>
              <a:prstGeom prst="rect">
                <a:avLst/>
              </a:prstGeom>
              <a:blipFill>
                <a:blip r:embed="rId2"/>
                <a:stretch>
                  <a:fillRect l="-930" t="-808" b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95936" y="1772816"/>
                <a:ext cx="127720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772816"/>
                <a:ext cx="1277209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20072" y="1772816"/>
                <a:ext cx="8265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𝟐𝟒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772816"/>
                <a:ext cx="82657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995936" y="2420888"/>
                <a:ext cx="12868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420888"/>
                <a:ext cx="128682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292080" y="2420888"/>
                <a:ext cx="8265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20888"/>
                <a:ext cx="82657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995936" y="3068960"/>
                <a:ext cx="12868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÷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068960"/>
                <a:ext cx="1286827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292080" y="3068960"/>
                <a:ext cx="67268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068960"/>
                <a:ext cx="67268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995936" y="3748970"/>
                <a:ext cx="14310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48970"/>
                <a:ext cx="143109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364088" y="3748970"/>
                <a:ext cx="9804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𝟏𝟒𝟒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748970"/>
                <a:ext cx="980461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4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95736" y="1196752"/>
                <a:ext cx="6552728" cy="2997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work out the value of: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𝑔h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𝑔h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GB" sz="2000" i="1" baseline="30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196752"/>
                <a:ext cx="6552728" cy="2997872"/>
              </a:xfrm>
              <a:prstGeom prst="rect">
                <a:avLst/>
              </a:prstGeom>
              <a:blipFill>
                <a:blip r:embed="rId2"/>
                <a:stretch>
                  <a:fillRect l="-930" t="-813" b="-2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283968" y="1779997"/>
                <a:ext cx="11233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779997"/>
                <a:ext cx="112332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436096" y="1779997"/>
                <a:ext cx="8265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779997"/>
                <a:ext cx="82657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283968" y="2452826"/>
                <a:ext cx="11233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52826"/>
                <a:ext cx="1123321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436096" y="2452826"/>
                <a:ext cx="8265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452826"/>
                <a:ext cx="82657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283968" y="2996952"/>
                <a:ext cx="876266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96952"/>
                <a:ext cx="876266" cy="5369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292080" y="3068960"/>
                <a:ext cx="67268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068960"/>
                <a:ext cx="67268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283968" y="3789040"/>
                <a:ext cx="1706428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  <m:sup>
                          <m:r>
                            <a:rPr lang="en-GB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789040"/>
                <a:ext cx="1706428" cy="4070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868144" y="3789040"/>
                <a:ext cx="8265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𝟒𝟐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789040"/>
                <a:ext cx="826573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57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124744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Substitution Pair Activity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 out the answers to each of the questions below to find a not-so-secret message!</a:t>
            </a:r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B1770C-42C2-4D54-AF63-0EC87353A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2708920"/>
            <a:ext cx="5832140" cy="266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29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3528" y="2996952"/>
                <a:ext cx="36004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show me an expression that equals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21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show me an expression that equals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16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show me an expression that equals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96952"/>
                <a:ext cx="3600400" cy="2554545"/>
              </a:xfrm>
              <a:prstGeom prst="rect">
                <a:avLst/>
              </a:prstGeom>
              <a:blipFill>
                <a:blip r:embed="rId2"/>
                <a:stretch>
                  <a:fillRect l="-1692" t="-1193" b="-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98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6136" y="2420888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Complete the exit ticket,</a:t>
            </a:r>
            <a:r>
              <a:rPr lang="en-GB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 making sure you justify each emoji.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6136" y="181271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330</Words>
  <Application>Microsoft Office PowerPoint</Application>
  <PresentationFormat>On-screen Show (4:3)</PresentationFormat>
  <Paragraphs>101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21</cp:revision>
  <dcterms:created xsi:type="dcterms:W3CDTF">2015-07-01T12:05:39Z</dcterms:created>
  <dcterms:modified xsi:type="dcterms:W3CDTF">2020-07-19T10:39:53Z</dcterms:modified>
</cp:coreProperties>
</file>