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</p:sldMasterIdLst>
  <p:notesMasterIdLst>
    <p:notesMasterId r:id="rId13"/>
  </p:notesMasterIdLst>
  <p:sldIdLst>
    <p:sldId id="258" r:id="rId3"/>
    <p:sldId id="273" r:id="rId4"/>
    <p:sldId id="274" r:id="rId5"/>
    <p:sldId id="275" r:id="rId6"/>
    <p:sldId id="276" r:id="rId7"/>
    <p:sldId id="267" r:id="rId8"/>
    <p:sldId id="272" r:id="rId9"/>
    <p:sldId id="268" r:id="rId10"/>
    <p:sldId id="270" r:id="rId11"/>
    <p:sldId id="27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EE82F06-70C5-4690-9BB2-7E519C08B204}" v="97" dt="2020-08-21T11:26:12.12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885" y="3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microsoft.com/office/2016/11/relationships/changesInfo" Target="changesInfos/changesInfo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microsoft.com/office/2015/10/relationships/revisionInfo" Target="revisionInfo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ielle" userId="e2554c37-e717-43a0-ba79-1183ca921ccd" providerId="ADAL" clId="{EEE82F06-70C5-4690-9BB2-7E519C08B204}"/>
    <pc:docChg chg="undo custSel addSld delSld modSld modMainMaster">
      <pc:chgData name="Danielle" userId="e2554c37-e717-43a0-ba79-1183ca921ccd" providerId="ADAL" clId="{EEE82F06-70C5-4690-9BB2-7E519C08B204}" dt="2020-08-21T11:30:09.756" v="346" actId="47"/>
      <pc:docMkLst>
        <pc:docMk/>
      </pc:docMkLst>
      <pc:sldChg chg="delSp modSp mod">
        <pc:chgData name="Danielle" userId="e2554c37-e717-43a0-ba79-1183ca921ccd" providerId="ADAL" clId="{EEE82F06-70C5-4690-9BB2-7E519C08B204}" dt="2020-08-21T10:50:17.873" v="99" actId="20577"/>
        <pc:sldMkLst>
          <pc:docMk/>
          <pc:sldMk cId="1323676384" sldId="258"/>
        </pc:sldMkLst>
        <pc:spChg chg="del">
          <ac:chgData name="Danielle" userId="e2554c37-e717-43a0-ba79-1183ca921ccd" providerId="ADAL" clId="{EEE82F06-70C5-4690-9BB2-7E519C08B204}" dt="2020-08-21T10:49:04.126" v="43" actId="478"/>
          <ac:spMkLst>
            <pc:docMk/>
            <pc:sldMk cId="1323676384" sldId="258"/>
            <ac:spMk id="2" creationId="{00000000-0000-0000-0000-000000000000}"/>
          </ac:spMkLst>
        </pc:spChg>
        <pc:spChg chg="mod">
          <ac:chgData name="Danielle" userId="e2554c37-e717-43a0-ba79-1183ca921ccd" providerId="ADAL" clId="{EEE82F06-70C5-4690-9BB2-7E519C08B204}" dt="2020-08-21T10:50:17.873" v="99" actId="20577"/>
          <ac:spMkLst>
            <pc:docMk/>
            <pc:sldMk cId="1323676384" sldId="258"/>
            <ac:spMk id="4" creationId="{00000000-0000-0000-0000-000000000000}"/>
          </ac:spMkLst>
        </pc:spChg>
        <pc:picChg chg="mod">
          <ac:chgData name="Danielle" userId="e2554c37-e717-43a0-ba79-1183ca921ccd" providerId="ADAL" clId="{EEE82F06-70C5-4690-9BB2-7E519C08B204}" dt="2020-08-21T10:49:13.790" v="44"/>
          <ac:picMkLst>
            <pc:docMk/>
            <pc:sldMk cId="1323676384" sldId="258"/>
            <ac:picMk id="7" creationId="{00000000-0000-0000-0000-000000000000}"/>
          </ac:picMkLst>
        </pc:picChg>
      </pc:sldChg>
      <pc:sldChg chg="modSp mod">
        <pc:chgData name="Danielle" userId="e2554c37-e717-43a0-ba79-1183ca921ccd" providerId="ADAL" clId="{EEE82F06-70C5-4690-9BB2-7E519C08B204}" dt="2020-08-21T11:02:12.739" v="208" actId="1036"/>
        <pc:sldMkLst>
          <pc:docMk/>
          <pc:sldMk cId="217254851" sldId="267"/>
        </pc:sldMkLst>
        <pc:spChg chg="mod">
          <ac:chgData name="Danielle" userId="e2554c37-e717-43a0-ba79-1183ca921ccd" providerId="ADAL" clId="{EEE82F06-70C5-4690-9BB2-7E519C08B204}" dt="2020-08-21T11:02:12.739" v="208" actId="1036"/>
          <ac:spMkLst>
            <pc:docMk/>
            <pc:sldMk cId="217254851" sldId="267"/>
            <ac:spMk id="4" creationId="{00000000-0000-0000-0000-000000000000}"/>
          </ac:spMkLst>
        </pc:spChg>
      </pc:sldChg>
      <pc:sldChg chg="modSp mod">
        <pc:chgData name="Danielle" userId="e2554c37-e717-43a0-ba79-1183ca921ccd" providerId="ADAL" clId="{EEE82F06-70C5-4690-9BB2-7E519C08B204}" dt="2020-08-21T11:26:28.682" v="345" actId="20577"/>
        <pc:sldMkLst>
          <pc:docMk/>
          <pc:sldMk cId="3898871965" sldId="270"/>
        </pc:sldMkLst>
        <pc:spChg chg="mod">
          <ac:chgData name="Danielle" userId="e2554c37-e717-43a0-ba79-1183ca921ccd" providerId="ADAL" clId="{EEE82F06-70C5-4690-9BB2-7E519C08B204}" dt="2020-08-21T11:26:12.122" v="324" actId="255"/>
          <ac:spMkLst>
            <pc:docMk/>
            <pc:sldMk cId="3898871965" sldId="270"/>
            <ac:spMk id="3" creationId="{00000000-0000-0000-0000-000000000000}"/>
          </ac:spMkLst>
        </pc:spChg>
        <pc:spChg chg="mod">
          <ac:chgData name="Danielle" userId="e2554c37-e717-43a0-ba79-1183ca921ccd" providerId="ADAL" clId="{EEE82F06-70C5-4690-9BB2-7E519C08B204}" dt="2020-08-21T11:26:28.682" v="345" actId="20577"/>
          <ac:spMkLst>
            <pc:docMk/>
            <pc:sldMk cId="3898871965" sldId="270"/>
            <ac:spMk id="18" creationId="{00000000-0000-0000-0000-000000000000}"/>
          </ac:spMkLst>
        </pc:spChg>
      </pc:sldChg>
      <pc:sldChg chg="modSp mod">
        <pc:chgData name="Danielle" userId="e2554c37-e717-43a0-ba79-1183ca921ccd" providerId="ADAL" clId="{EEE82F06-70C5-4690-9BB2-7E519C08B204}" dt="2020-08-21T11:02:25.740" v="220" actId="1035"/>
        <pc:sldMkLst>
          <pc:docMk/>
          <pc:sldMk cId="1727500526" sldId="272"/>
        </pc:sldMkLst>
        <pc:spChg chg="mod">
          <ac:chgData name="Danielle" userId="e2554c37-e717-43a0-ba79-1183ca921ccd" providerId="ADAL" clId="{EEE82F06-70C5-4690-9BB2-7E519C08B204}" dt="2020-08-21T11:02:25.740" v="220" actId="1035"/>
          <ac:spMkLst>
            <pc:docMk/>
            <pc:sldMk cId="1727500526" sldId="272"/>
            <ac:spMk id="4" creationId="{00000000-0000-0000-0000-000000000000}"/>
          </ac:spMkLst>
        </pc:spChg>
      </pc:sldChg>
      <pc:sldChg chg="delSp modSp mod">
        <pc:chgData name="Danielle" userId="e2554c37-e717-43a0-ba79-1183ca921ccd" providerId="ADAL" clId="{EEE82F06-70C5-4690-9BB2-7E519C08B204}" dt="2020-08-21T10:50:22.629" v="103" actId="20577"/>
        <pc:sldMkLst>
          <pc:docMk/>
          <pc:sldMk cId="2972899497" sldId="273"/>
        </pc:sldMkLst>
        <pc:spChg chg="del">
          <ac:chgData name="Danielle" userId="e2554c37-e717-43a0-ba79-1183ca921ccd" providerId="ADAL" clId="{EEE82F06-70C5-4690-9BB2-7E519C08B204}" dt="2020-08-21T10:49:34.996" v="71" actId="478"/>
          <ac:spMkLst>
            <pc:docMk/>
            <pc:sldMk cId="2972899497" sldId="273"/>
            <ac:spMk id="2" creationId="{00000000-0000-0000-0000-000000000000}"/>
          </ac:spMkLst>
        </pc:spChg>
        <pc:spChg chg="mod">
          <ac:chgData name="Danielle" userId="e2554c37-e717-43a0-ba79-1183ca921ccd" providerId="ADAL" clId="{EEE82F06-70C5-4690-9BB2-7E519C08B204}" dt="2020-08-21T10:50:22.629" v="103" actId="20577"/>
          <ac:spMkLst>
            <pc:docMk/>
            <pc:sldMk cId="2972899497" sldId="273"/>
            <ac:spMk id="4" creationId="{00000000-0000-0000-0000-000000000000}"/>
          </ac:spMkLst>
        </pc:spChg>
      </pc:sldChg>
      <pc:sldChg chg="delSp modSp mod modAnim">
        <pc:chgData name="Danielle" userId="e2554c37-e717-43a0-ba79-1183ca921ccd" providerId="ADAL" clId="{EEE82F06-70C5-4690-9BB2-7E519C08B204}" dt="2020-08-21T11:01:35.950" v="182" actId="1037"/>
        <pc:sldMkLst>
          <pc:docMk/>
          <pc:sldMk cId="184808299" sldId="274"/>
        </pc:sldMkLst>
        <pc:spChg chg="mod">
          <ac:chgData name="Danielle" userId="e2554c37-e717-43a0-ba79-1183ca921ccd" providerId="ADAL" clId="{EEE82F06-70C5-4690-9BB2-7E519C08B204}" dt="2020-08-21T10:50:11.812" v="95" actId="20577"/>
          <ac:spMkLst>
            <pc:docMk/>
            <pc:sldMk cId="184808299" sldId="274"/>
            <ac:spMk id="4" creationId="{00000000-0000-0000-0000-000000000000}"/>
          </ac:spMkLst>
        </pc:spChg>
        <pc:spChg chg="mod">
          <ac:chgData name="Danielle" userId="e2554c37-e717-43a0-ba79-1183ca921ccd" providerId="ADAL" clId="{EEE82F06-70C5-4690-9BB2-7E519C08B204}" dt="2020-08-21T10:49:57.093" v="82" actId="2711"/>
          <ac:spMkLst>
            <pc:docMk/>
            <pc:sldMk cId="184808299" sldId="274"/>
            <ac:spMk id="10" creationId="{00000000-0000-0000-0000-000000000000}"/>
          </ac:spMkLst>
        </pc:spChg>
        <pc:spChg chg="mod topLvl">
          <ac:chgData name="Danielle" userId="e2554c37-e717-43a0-ba79-1183ca921ccd" providerId="ADAL" clId="{EEE82F06-70C5-4690-9BB2-7E519C08B204}" dt="2020-08-21T10:52:40.788" v="126" actId="13822"/>
          <ac:spMkLst>
            <pc:docMk/>
            <pc:sldMk cId="184808299" sldId="274"/>
            <ac:spMk id="13" creationId="{00000000-0000-0000-0000-000000000000}"/>
          </ac:spMkLst>
        </pc:spChg>
        <pc:spChg chg="mod topLvl">
          <ac:chgData name="Danielle" userId="e2554c37-e717-43a0-ba79-1183ca921ccd" providerId="ADAL" clId="{EEE82F06-70C5-4690-9BB2-7E519C08B204}" dt="2020-08-21T10:52:33.043" v="125" actId="165"/>
          <ac:spMkLst>
            <pc:docMk/>
            <pc:sldMk cId="184808299" sldId="274"/>
            <ac:spMk id="14" creationId="{00000000-0000-0000-0000-000000000000}"/>
          </ac:spMkLst>
        </pc:spChg>
        <pc:spChg chg="mod">
          <ac:chgData name="Danielle" userId="e2554c37-e717-43a0-ba79-1183ca921ccd" providerId="ADAL" clId="{EEE82F06-70C5-4690-9BB2-7E519C08B204}" dt="2020-08-21T10:52:40.788" v="126" actId="13822"/>
          <ac:spMkLst>
            <pc:docMk/>
            <pc:sldMk cId="184808299" sldId="274"/>
            <ac:spMk id="18" creationId="{00000000-0000-0000-0000-000000000000}"/>
          </ac:spMkLst>
        </pc:spChg>
        <pc:spChg chg="mod">
          <ac:chgData name="Danielle" userId="e2554c37-e717-43a0-ba79-1183ca921ccd" providerId="ADAL" clId="{EEE82F06-70C5-4690-9BB2-7E519C08B204}" dt="2020-08-21T11:01:35.950" v="182" actId="1037"/>
          <ac:spMkLst>
            <pc:docMk/>
            <pc:sldMk cId="184808299" sldId="274"/>
            <ac:spMk id="23" creationId="{00000000-0000-0000-0000-000000000000}"/>
          </ac:spMkLst>
        </pc:spChg>
        <pc:grpChg chg="del mod">
          <ac:chgData name="Danielle" userId="e2554c37-e717-43a0-ba79-1183ca921ccd" providerId="ADAL" clId="{EEE82F06-70C5-4690-9BB2-7E519C08B204}" dt="2020-08-21T10:52:33.043" v="125" actId="165"/>
          <ac:grpSpMkLst>
            <pc:docMk/>
            <pc:sldMk cId="184808299" sldId="274"/>
            <ac:grpSpMk id="12" creationId="{00000000-0000-0000-0000-000000000000}"/>
          </ac:grpSpMkLst>
        </pc:grpChg>
        <pc:grpChg chg="mod">
          <ac:chgData name="Danielle" userId="e2554c37-e717-43a0-ba79-1183ca921ccd" providerId="ADAL" clId="{EEE82F06-70C5-4690-9BB2-7E519C08B204}" dt="2020-08-21T10:49:57.093" v="82" actId="2711"/>
          <ac:grpSpMkLst>
            <pc:docMk/>
            <pc:sldMk cId="184808299" sldId="274"/>
            <ac:grpSpMk id="15" creationId="{00000000-0000-0000-0000-000000000000}"/>
          </ac:grpSpMkLst>
        </pc:grpChg>
        <pc:grpChg chg="mod">
          <ac:chgData name="Danielle" userId="e2554c37-e717-43a0-ba79-1183ca921ccd" providerId="ADAL" clId="{EEE82F06-70C5-4690-9BB2-7E519C08B204}" dt="2020-08-21T10:49:57.093" v="82" actId="2711"/>
          <ac:grpSpMkLst>
            <pc:docMk/>
            <pc:sldMk cId="184808299" sldId="274"/>
            <ac:grpSpMk id="19" creationId="{00000000-0000-0000-0000-000000000000}"/>
          </ac:grpSpMkLst>
        </pc:grpChg>
        <pc:picChg chg="mod">
          <ac:chgData name="Danielle" userId="e2554c37-e717-43a0-ba79-1183ca921ccd" providerId="ADAL" clId="{EEE82F06-70C5-4690-9BB2-7E519C08B204}" dt="2020-08-21T10:49:57.093" v="82" actId="2711"/>
          <ac:picMkLst>
            <pc:docMk/>
            <pc:sldMk cId="184808299" sldId="274"/>
            <ac:picMk id="5122" creationId="{00000000-0000-0000-0000-000000000000}"/>
          </ac:picMkLst>
        </pc:picChg>
      </pc:sldChg>
      <pc:sldChg chg="addSp delSp modSp mod modAnim">
        <pc:chgData name="Danielle" userId="e2554c37-e717-43a0-ba79-1183ca921ccd" providerId="ADAL" clId="{EEE82F06-70C5-4690-9BB2-7E519C08B204}" dt="2020-08-21T11:01:31.187" v="178" actId="1037"/>
        <pc:sldMkLst>
          <pc:docMk/>
          <pc:sldMk cId="2866720374" sldId="275"/>
        </pc:sldMkLst>
        <pc:spChg chg="add mod">
          <ac:chgData name="Danielle" userId="e2554c37-e717-43a0-ba79-1183ca921ccd" providerId="ADAL" clId="{EEE82F06-70C5-4690-9BB2-7E519C08B204}" dt="2020-08-21T10:53:40.080" v="146" actId="6549"/>
          <ac:spMkLst>
            <pc:docMk/>
            <pc:sldMk cId="2866720374" sldId="275"/>
            <ac:spMk id="2" creationId="{A210E9B3-2E8E-47CD-9092-EEC418F0C245}"/>
          </ac:spMkLst>
        </pc:spChg>
        <pc:spChg chg="del mod">
          <ac:chgData name="Danielle" userId="e2554c37-e717-43a0-ba79-1183ca921ccd" providerId="ADAL" clId="{EEE82F06-70C5-4690-9BB2-7E519C08B204}" dt="2020-08-21T10:53:04.908" v="130" actId="478"/>
          <ac:spMkLst>
            <pc:docMk/>
            <pc:sldMk cId="2866720374" sldId="275"/>
            <ac:spMk id="4" creationId="{00000000-0000-0000-0000-000000000000}"/>
          </ac:spMkLst>
        </pc:spChg>
        <pc:spChg chg="mod">
          <ac:chgData name="Danielle" userId="e2554c37-e717-43a0-ba79-1183ca921ccd" providerId="ADAL" clId="{EEE82F06-70C5-4690-9BB2-7E519C08B204}" dt="2020-08-21T10:53:02.311" v="129" actId="2711"/>
          <ac:spMkLst>
            <pc:docMk/>
            <pc:sldMk cId="2866720374" sldId="275"/>
            <ac:spMk id="10" creationId="{00000000-0000-0000-0000-000000000000}"/>
          </ac:spMkLst>
        </pc:spChg>
        <pc:spChg chg="mod topLvl">
          <ac:chgData name="Danielle" userId="e2554c37-e717-43a0-ba79-1183ca921ccd" providerId="ADAL" clId="{EEE82F06-70C5-4690-9BB2-7E519C08B204}" dt="2020-08-21T10:53:02.311" v="129" actId="2711"/>
          <ac:spMkLst>
            <pc:docMk/>
            <pc:sldMk cId="2866720374" sldId="275"/>
            <ac:spMk id="13" creationId="{00000000-0000-0000-0000-000000000000}"/>
          </ac:spMkLst>
        </pc:spChg>
        <pc:spChg chg="mod topLvl">
          <ac:chgData name="Danielle" userId="e2554c37-e717-43a0-ba79-1183ca921ccd" providerId="ADAL" clId="{EEE82F06-70C5-4690-9BB2-7E519C08B204}" dt="2020-08-21T10:53:02.311" v="129" actId="2711"/>
          <ac:spMkLst>
            <pc:docMk/>
            <pc:sldMk cId="2866720374" sldId="275"/>
            <ac:spMk id="14" creationId="{00000000-0000-0000-0000-000000000000}"/>
          </ac:spMkLst>
        </pc:spChg>
        <pc:spChg chg="mod">
          <ac:chgData name="Danielle" userId="e2554c37-e717-43a0-ba79-1183ca921ccd" providerId="ADAL" clId="{EEE82F06-70C5-4690-9BB2-7E519C08B204}" dt="2020-08-21T10:59:02.342" v="147"/>
          <ac:spMkLst>
            <pc:docMk/>
            <pc:sldMk cId="2866720374" sldId="275"/>
            <ac:spMk id="17" creationId="{00000000-0000-0000-0000-000000000000}"/>
          </ac:spMkLst>
        </pc:spChg>
        <pc:spChg chg="mod">
          <ac:chgData name="Danielle" userId="e2554c37-e717-43a0-ba79-1183ca921ccd" providerId="ADAL" clId="{EEE82F06-70C5-4690-9BB2-7E519C08B204}" dt="2020-08-21T10:53:02.311" v="129" actId="2711"/>
          <ac:spMkLst>
            <pc:docMk/>
            <pc:sldMk cId="2866720374" sldId="275"/>
            <ac:spMk id="18" creationId="{00000000-0000-0000-0000-000000000000}"/>
          </ac:spMkLst>
        </pc:spChg>
        <pc:spChg chg="mod">
          <ac:chgData name="Danielle" userId="e2554c37-e717-43a0-ba79-1183ca921ccd" providerId="ADAL" clId="{EEE82F06-70C5-4690-9BB2-7E519C08B204}" dt="2020-08-21T11:01:31.187" v="178" actId="1037"/>
          <ac:spMkLst>
            <pc:docMk/>
            <pc:sldMk cId="2866720374" sldId="275"/>
            <ac:spMk id="23" creationId="{00000000-0000-0000-0000-000000000000}"/>
          </ac:spMkLst>
        </pc:spChg>
        <pc:grpChg chg="del">
          <ac:chgData name="Danielle" userId="e2554c37-e717-43a0-ba79-1183ca921ccd" providerId="ADAL" clId="{EEE82F06-70C5-4690-9BB2-7E519C08B204}" dt="2020-08-21T10:52:47.873" v="127" actId="165"/>
          <ac:grpSpMkLst>
            <pc:docMk/>
            <pc:sldMk cId="2866720374" sldId="275"/>
            <ac:grpSpMk id="12" creationId="{00000000-0000-0000-0000-000000000000}"/>
          </ac:grpSpMkLst>
        </pc:grpChg>
        <pc:grpChg chg="mod">
          <ac:chgData name="Danielle" userId="e2554c37-e717-43a0-ba79-1183ca921ccd" providerId="ADAL" clId="{EEE82F06-70C5-4690-9BB2-7E519C08B204}" dt="2020-08-21T10:53:02.311" v="129" actId="2711"/>
          <ac:grpSpMkLst>
            <pc:docMk/>
            <pc:sldMk cId="2866720374" sldId="275"/>
            <ac:grpSpMk id="15" creationId="{00000000-0000-0000-0000-000000000000}"/>
          </ac:grpSpMkLst>
        </pc:grpChg>
        <pc:grpChg chg="mod">
          <ac:chgData name="Danielle" userId="e2554c37-e717-43a0-ba79-1183ca921ccd" providerId="ADAL" clId="{EEE82F06-70C5-4690-9BB2-7E519C08B204}" dt="2020-08-21T10:53:02.311" v="129" actId="2711"/>
          <ac:grpSpMkLst>
            <pc:docMk/>
            <pc:sldMk cId="2866720374" sldId="275"/>
            <ac:grpSpMk id="19" creationId="{00000000-0000-0000-0000-000000000000}"/>
          </ac:grpSpMkLst>
        </pc:grpChg>
        <pc:picChg chg="add mod">
          <ac:chgData name="Danielle" userId="e2554c37-e717-43a0-ba79-1183ca921ccd" providerId="ADAL" clId="{EEE82F06-70C5-4690-9BB2-7E519C08B204}" dt="2020-08-21T10:53:36.171" v="141" actId="1076"/>
          <ac:picMkLst>
            <pc:docMk/>
            <pc:sldMk cId="2866720374" sldId="275"/>
            <ac:picMk id="3" creationId="{B5B5A659-7E98-4E85-B292-A96CA7746062}"/>
          </ac:picMkLst>
        </pc:picChg>
        <pc:picChg chg="del mod">
          <ac:chgData name="Danielle" userId="e2554c37-e717-43a0-ba79-1183ca921ccd" providerId="ADAL" clId="{EEE82F06-70C5-4690-9BB2-7E519C08B204}" dt="2020-08-21T10:53:25.971" v="137" actId="478"/>
          <ac:picMkLst>
            <pc:docMk/>
            <pc:sldMk cId="2866720374" sldId="275"/>
            <ac:picMk id="22" creationId="{00000000-0000-0000-0000-000000000000}"/>
          </ac:picMkLst>
        </pc:picChg>
      </pc:sldChg>
      <pc:sldChg chg="modSp mod">
        <pc:chgData name="Danielle" userId="e2554c37-e717-43a0-ba79-1183ca921ccd" providerId="ADAL" clId="{EEE82F06-70C5-4690-9BB2-7E519C08B204}" dt="2020-08-21T11:01:28.067" v="174" actId="1037"/>
        <pc:sldMkLst>
          <pc:docMk/>
          <pc:sldMk cId="3425991742" sldId="276"/>
        </pc:sldMkLst>
        <pc:spChg chg="mod">
          <ac:chgData name="Danielle" userId="e2554c37-e717-43a0-ba79-1183ca921ccd" providerId="ADAL" clId="{EEE82F06-70C5-4690-9BB2-7E519C08B204}" dt="2020-08-21T11:01:15.276" v="169" actId="6549"/>
          <ac:spMkLst>
            <pc:docMk/>
            <pc:sldMk cId="3425991742" sldId="276"/>
            <ac:spMk id="4" creationId="{00000000-0000-0000-0000-000000000000}"/>
          </ac:spMkLst>
        </pc:spChg>
        <pc:spChg chg="mod">
          <ac:chgData name="Danielle" userId="e2554c37-e717-43a0-ba79-1183ca921ccd" providerId="ADAL" clId="{EEE82F06-70C5-4690-9BB2-7E519C08B204}" dt="2020-08-21T11:00:50.623" v="152" actId="2711"/>
          <ac:spMkLst>
            <pc:docMk/>
            <pc:sldMk cId="3425991742" sldId="276"/>
            <ac:spMk id="10" creationId="{00000000-0000-0000-0000-000000000000}"/>
          </ac:spMkLst>
        </pc:spChg>
        <pc:spChg chg="mod">
          <ac:chgData name="Danielle" userId="e2554c37-e717-43a0-ba79-1183ca921ccd" providerId="ADAL" clId="{EEE82F06-70C5-4690-9BB2-7E519C08B204}" dt="2020-08-21T11:00:55.680" v="153" actId="13822"/>
          <ac:spMkLst>
            <pc:docMk/>
            <pc:sldMk cId="3425991742" sldId="276"/>
            <ac:spMk id="13" creationId="{00000000-0000-0000-0000-000000000000}"/>
          </ac:spMkLst>
        </pc:spChg>
        <pc:spChg chg="mod">
          <ac:chgData name="Danielle" userId="e2554c37-e717-43a0-ba79-1183ca921ccd" providerId="ADAL" clId="{EEE82F06-70C5-4690-9BB2-7E519C08B204}" dt="2020-08-21T11:00:50.623" v="152" actId="2711"/>
          <ac:spMkLst>
            <pc:docMk/>
            <pc:sldMk cId="3425991742" sldId="276"/>
            <ac:spMk id="16" creationId="{00000000-0000-0000-0000-000000000000}"/>
          </ac:spMkLst>
        </pc:spChg>
        <pc:spChg chg="mod">
          <ac:chgData name="Danielle" userId="e2554c37-e717-43a0-ba79-1183ca921ccd" providerId="ADAL" clId="{EEE82F06-70C5-4690-9BB2-7E519C08B204}" dt="2020-08-21T11:00:50.623" v="152" actId="2711"/>
          <ac:spMkLst>
            <pc:docMk/>
            <pc:sldMk cId="3425991742" sldId="276"/>
            <ac:spMk id="17" creationId="{00000000-0000-0000-0000-000000000000}"/>
          </ac:spMkLst>
        </pc:spChg>
        <pc:spChg chg="mod">
          <ac:chgData name="Danielle" userId="e2554c37-e717-43a0-ba79-1183ca921ccd" providerId="ADAL" clId="{EEE82F06-70C5-4690-9BB2-7E519C08B204}" dt="2020-08-21T11:00:59.051" v="154" actId="13822"/>
          <ac:spMkLst>
            <pc:docMk/>
            <pc:sldMk cId="3425991742" sldId="276"/>
            <ac:spMk id="18" creationId="{00000000-0000-0000-0000-000000000000}"/>
          </ac:spMkLst>
        </pc:spChg>
        <pc:spChg chg="mod">
          <ac:chgData name="Danielle" userId="e2554c37-e717-43a0-ba79-1183ca921ccd" providerId="ADAL" clId="{EEE82F06-70C5-4690-9BB2-7E519C08B204}" dt="2020-08-21T11:00:50.623" v="152" actId="2711"/>
          <ac:spMkLst>
            <pc:docMk/>
            <pc:sldMk cId="3425991742" sldId="276"/>
            <ac:spMk id="20" creationId="{00000000-0000-0000-0000-000000000000}"/>
          </ac:spMkLst>
        </pc:spChg>
        <pc:spChg chg="mod">
          <ac:chgData name="Danielle" userId="e2554c37-e717-43a0-ba79-1183ca921ccd" providerId="ADAL" clId="{EEE82F06-70C5-4690-9BB2-7E519C08B204}" dt="2020-08-21T11:00:50.623" v="152" actId="2711"/>
          <ac:spMkLst>
            <pc:docMk/>
            <pc:sldMk cId="3425991742" sldId="276"/>
            <ac:spMk id="21" creationId="{00000000-0000-0000-0000-000000000000}"/>
          </ac:spMkLst>
        </pc:spChg>
        <pc:spChg chg="mod">
          <ac:chgData name="Danielle" userId="e2554c37-e717-43a0-ba79-1183ca921ccd" providerId="ADAL" clId="{EEE82F06-70C5-4690-9BB2-7E519C08B204}" dt="2020-08-21T11:01:28.067" v="174" actId="1037"/>
          <ac:spMkLst>
            <pc:docMk/>
            <pc:sldMk cId="3425991742" sldId="276"/>
            <ac:spMk id="23" creationId="{00000000-0000-0000-0000-000000000000}"/>
          </ac:spMkLst>
        </pc:spChg>
        <pc:grpChg chg="mod">
          <ac:chgData name="Danielle" userId="e2554c37-e717-43a0-ba79-1183ca921ccd" providerId="ADAL" clId="{EEE82F06-70C5-4690-9BB2-7E519C08B204}" dt="2020-08-21T11:00:50.623" v="152" actId="2711"/>
          <ac:grpSpMkLst>
            <pc:docMk/>
            <pc:sldMk cId="3425991742" sldId="276"/>
            <ac:grpSpMk id="12" creationId="{00000000-0000-0000-0000-000000000000}"/>
          </ac:grpSpMkLst>
        </pc:grpChg>
        <pc:grpChg chg="mod">
          <ac:chgData name="Danielle" userId="e2554c37-e717-43a0-ba79-1183ca921ccd" providerId="ADAL" clId="{EEE82F06-70C5-4690-9BB2-7E519C08B204}" dt="2020-08-21T11:00:50.623" v="152" actId="2711"/>
          <ac:grpSpMkLst>
            <pc:docMk/>
            <pc:sldMk cId="3425991742" sldId="276"/>
            <ac:grpSpMk id="15" creationId="{00000000-0000-0000-0000-000000000000}"/>
          </ac:grpSpMkLst>
        </pc:grpChg>
        <pc:grpChg chg="mod">
          <ac:chgData name="Danielle" userId="e2554c37-e717-43a0-ba79-1183ca921ccd" providerId="ADAL" clId="{EEE82F06-70C5-4690-9BB2-7E519C08B204}" dt="2020-08-21T11:00:50.623" v="152" actId="2711"/>
          <ac:grpSpMkLst>
            <pc:docMk/>
            <pc:sldMk cId="3425991742" sldId="276"/>
            <ac:grpSpMk id="19" creationId="{00000000-0000-0000-0000-000000000000}"/>
          </ac:grpSpMkLst>
        </pc:grpChg>
        <pc:picChg chg="mod">
          <ac:chgData name="Danielle" userId="e2554c37-e717-43a0-ba79-1183ca921ccd" providerId="ADAL" clId="{EEE82F06-70C5-4690-9BB2-7E519C08B204}" dt="2020-08-21T11:01:21.853" v="170"/>
          <ac:picMkLst>
            <pc:docMk/>
            <pc:sldMk cId="3425991742" sldId="276"/>
            <ac:picMk id="24" creationId="{00000000-0000-0000-0000-000000000000}"/>
          </ac:picMkLst>
        </pc:picChg>
      </pc:sldChg>
      <pc:sldChg chg="modSp mod modClrScheme chgLayout">
        <pc:chgData name="Danielle" userId="e2554c37-e717-43a0-ba79-1183ca921ccd" providerId="ADAL" clId="{EEE82F06-70C5-4690-9BB2-7E519C08B204}" dt="2020-08-21T11:04:23.085" v="224" actId="14100"/>
        <pc:sldMkLst>
          <pc:docMk/>
          <pc:sldMk cId="4046167053" sldId="277"/>
        </pc:sldMkLst>
        <pc:spChg chg="mod">
          <ac:chgData name="Danielle" userId="e2554c37-e717-43a0-ba79-1183ca921ccd" providerId="ADAL" clId="{EEE82F06-70C5-4690-9BB2-7E519C08B204}" dt="2020-08-21T11:03:27.401" v="221" actId="2711"/>
          <ac:spMkLst>
            <pc:docMk/>
            <pc:sldMk cId="4046167053" sldId="277"/>
            <ac:spMk id="2" creationId="{00000000-0000-0000-0000-000000000000}"/>
          </ac:spMkLst>
        </pc:spChg>
        <pc:grpChg chg="mod">
          <ac:chgData name="Danielle" userId="e2554c37-e717-43a0-ba79-1183ca921ccd" providerId="ADAL" clId="{EEE82F06-70C5-4690-9BB2-7E519C08B204}" dt="2020-08-21T11:04:23.085" v="224" actId="14100"/>
          <ac:grpSpMkLst>
            <pc:docMk/>
            <pc:sldMk cId="4046167053" sldId="277"/>
            <ac:grpSpMk id="5" creationId="{00000000-0000-0000-0000-000000000000}"/>
          </ac:grpSpMkLst>
        </pc:grpChg>
      </pc:sldChg>
      <pc:sldChg chg="addSp modSp new del mod modClrScheme chgLayout">
        <pc:chgData name="Danielle" userId="e2554c37-e717-43a0-ba79-1183ca921ccd" providerId="ADAL" clId="{EEE82F06-70C5-4690-9BB2-7E519C08B204}" dt="2020-08-21T11:30:09.756" v="346" actId="47"/>
        <pc:sldMkLst>
          <pc:docMk/>
          <pc:sldMk cId="707889402" sldId="278"/>
        </pc:sldMkLst>
        <pc:spChg chg="add mod">
          <ac:chgData name="Danielle" userId="e2554c37-e717-43a0-ba79-1183ca921ccd" providerId="ADAL" clId="{EEE82F06-70C5-4690-9BB2-7E519C08B204}" dt="2020-08-21T10:51:46.569" v="124" actId="403"/>
          <ac:spMkLst>
            <pc:docMk/>
            <pc:sldMk cId="707889402" sldId="278"/>
            <ac:spMk id="2" creationId="{F9B6C419-8F7F-4716-B677-5630C2DC792B}"/>
          </ac:spMkLst>
        </pc:spChg>
      </pc:sldChg>
      <pc:sldChg chg="addSp delSp modSp new del mod modClrScheme modAnim chgLayout">
        <pc:chgData name="Danielle" userId="e2554c37-e717-43a0-ba79-1183ca921ccd" providerId="ADAL" clId="{EEE82F06-70C5-4690-9BB2-7E519C08B204}" dt="2020-08-21T11:26:01.164" v="322" actId="2696"/>
        <pc:sldMkLst>
          <pc:docMk/>
          <pc:sldMk cId="3353072228" sldId="279"/>
        </pc:sldMkLst>
        <pc:spChg chg="add mod topLvl">
          <ac:chgData name="Danielle" userId="e2554c37-e717-43a0-ba79-1183ca921ccd" providerId="ADAL" clId="{EEE82F06-70C5-4690-9BB2-7E519C08B204}" dt="2020-08-21T11:24:59.125" v="313" actId="20577"/>
          <ac:spMkLst>
            <pc:docMk/>
            <pc:sldMk cId="3353072228" sldId="279"/>
            <ac:spMk id="2" creationId="{7C0ADD2A-3A5B-437C-9527-E88CB092CEEC}"/>
          </ac:spMkLst>
        </pc:spChg>
        <pc:spChg chg="add del mod topLvl">
          <ac:chgData name="Danielle" userId="e2554c37-e717-43a0-ba79-1183ca921ccd" providerId="ADAL" clId="{EEE82F06-70C5-4690-9BB2-7E519C08B204}" dt="2020-08-21T11:21:23.264" v="275" actId="478"/>
          <ac:spMkLst>
            <pc:docMk/>
            <pc:sldMk cId="3353072228" sldId="279"/>
            <ac:spMk id="3" creationId="{360C4C81-CAB3-424A-B105-4DE106F29342}"/>
          </ac:spMkLst>
        </pc:spChg>
        <pc:spChg chg="mod topLvl">
          <ac:chgData name="Danielle" userId="e2554c37-e717-43a0-ba79-1183ca921ccd" providerId="ADAL" clId="{EEE82F06-70C5-4690-9BB2-7E519C08B204}" dt="2020-08-21T11:21:03.649" v="254" actId="1582"/>
          <ac:spMkLst>
            <pc:docMk/>
            <pc:sldMk cId="3353072228" sldId="279"/>
            <ac:spMk id="5" creationId="{24BF4FBC-DDEA-4CC4-84AF-59F1EA6E3037}"/>
          </ac:spMkLst>
        </pc:spChg>
        <pc:spChg chg="mod topLvl">
          <ac:chgData name="Danielle" userId="e2554c37-e717-43a0-ba79-1183ca921ccd" providerId="ADAL" clId="{EEE82F06-70C5-4690-9BB2-7E519C08B204}" dt="2020-08-21T11:21:34.955" v="277"/>
          <ac:spMkLst>
            <pc:docMk/>
            <pc:sldMk cId="3353072228" sldId="279"/>
            <ac:spMk id="6" creationId="{DF1D65E2-F98E-4C73-926B-BDFA6F234CAA}"/>
          </ac:spMkLst>
        </pc:spChg>
        <pc:spChg chg="add mod topLvl">
          <ac:chgData name="Danielle" userId="e2554c37-e717-43a0-ba79-1183ca921ccd" providerId="ADAL" clId="{EEE82F06-70C5-4690-9BB2-7E519C08B204}" dt="2020-08-21T11:25:04.649" v="321" actId="20577"/>
          <ac:spMkLst>
            <pc:docMk/>
            <pc:sldMk cId="3353072228" sldId="279"/>
            <ac:spMk id="7" creationId="{097DEB72-DF62-4259-A307-5CC6686E9BBC}"/>
          </ac:spMkLst>
        </pc:spChg>
        <pc:spChg chg="mod topLvl">
          <ac:chgData name="Danielle" userId="e2554c37-e717-43a0-ba79-1183ca921ccd" providerId="ADAL" clId="{EEE82F06-70C5-4690-9BB2-7E519C08B204}" dt="2020-08-21T11:21:03.649" v="254" actId="1582"/>
          <ac:spMkLst>
            <pc:docMk/>
            <pc:sldMk cId="3353072228" sldId="279"/>
            <ac:spMk id="9" creationId="{B137C02E-7173-4644-8D70-B9F5DDE9CB22}"/>
          </ac:spMkLst>
        </pc:spChg>
        <pc:spChg chg="mod topLvl">
          <ac:chgData name="Danielle" userId="e2554c37-e717-43a0-ba79-1183ca921ccd" providerId="ADAL" clId="{EEE82F06-70C5-4690-9BB2-7E519C08B204}" dt="2020-08-21T11:21:38.243" v="278"/>
          <ac:spMkLst>
            <pc:docMk/>
            <pc:sldMk cId="3353072228" sldId="279"/>
            <ac:spMk id="10" creationId="{22DF3894-AA9E-4310-A501-DF79E0C37874}"/>
          </ac:spMkLst>
        </pc:spChg>
        <pc:grpChg chg="add del mod topLvl">
          <ac:chgData name="Danielle" userId="e2554c37-e717-43a0-ba79-1183ca921ccd" providerId="ADAL" clId="{EEE82F06-70C5-4690-9BB2-7E519C08B204}" dt="2020-08-21T11:20:46.659" v="253" actId="165"/>
          <ac:grpSpMkLst>
            <pc:docMk/>
            <pc:sldMk cId="3353072228" sldId="279"/>
            <ac:grpSpMk id="4" creationId="{746C69D4-F556-4A35-83E1-6FE4492226E1}"/>
          </ac:grpSpMkLst>
        </pc:grpChg>
        <pc:grpChg chg="add del mod topLvl">
          <ac:chgData name="Danielle" userId="e2554c37-e717-43a0-ba79-1183ca921ccd" providerId="ADAL" clId="{EEE82F06-70C5-4690-9BB2-7E519C08B204}" dt="2020-08-21T11:20:46.659" v="253" actId="165"/>
          <ac:grpSpMkLst>
            <pc:docMk/>
            <pc:sldMk cId="3353072228" sldId="279"/>
            <ac:grpSpMk id="8" creationId="{D916612E-9BB3-4D36-90B2-DDE76BDB7071}"/>
          </ac:grpSpMkLst>
        </pc:grpChg>
        <pc:grpChg chg="add del mod">
          <ac:chgData name="Danielle" userId="e2554c37-e717-43a0-ba79-1183ca921ccd" providerId="ADAL" clId="{EEE82F06-70C5-4690-9BB2-7E519C08B204}" dt="2020-08-21T11:20:43.301" v="252" actId="165"/>
          <ac:grpSpMkLst>
            <pc:docMk/>
            <pc:sldMk cId="3353072228" sldId="279"/>
            <ac:grpSpMk id="11" creationId="{CB23EC7E-9646-4E3F-9526-8110C74DFC16}"/>
          </ac:grpSpMkLst>
        </pc:grpChg>
      </pc:sldChg>
      <pc:sldMasterChg chg="modSp modSldLayout">
        <pc:chgData name="Danielle" userId="e2554c37-e717-43a0-ba79-1183ca921ccd" providerId="ADAL" clId="{EEE82F06-70C5-4690-9BB2-7E519C08B204}" dt="2020-08-21T11:02:05.747" v="196" actId="1035"/>
        <pc:sldMasterMkLst>
          <pc:docMk/>
          <pc:sldMasterMk cId="3484405657" sldId="2147483648"/>
        </pc:sldMasterMkLst>
        <pc:spChg chg="mod">
          <ac:chgData name="Danielle" userId="e2554c37-e717-43a0-ba79-1183ca921ccd" providerId="ADAL" clId="{EEE82F06-70C5-4690-9BB2-7E519C08B204}" dt="2020-08-21T10:47:37.192" v="0" actId="2711"/>
          <ac:spMkLst>
            <pc:docMk/>
            <pc:sldMasterMk cId="3484405657" sldId="2147483648"/>
            <ac:spMk id="18" creationId="{00000000-0000-0000-0000-000000000000}"/>
          </ac:spMkLst>
        </pc:spChg>
        <pc:spChg chg="mod">
          <ac:chgData name="Danielle" userId="e2554c37-e717-43a0-ba79-1183ca921ccd" providerId="ADAL" clId="{EEE82F06-70C5-4690-9BB2-7E519C08B204}" dt="2020-08-21T10:47:37.192" v="0" actId="2711"/>
          <ac:spMkLst>
            <pc:docMk/>
            <pc:sldMasterMk cId="3484405657" sldId="2147483648"/>
            <ac:spMk id="19" creationId="{00000000-0000-0000-0000-000000000000}"/>
          </ac:spMkLst>
        </pc:spChg>
        <pc:picChg chg="mod">
          <ac:chgData name="Danielle" userId="e2554c37-e717-43a0-ba79-1183ca921ccd" providerId="ADAL" clId="{EEE82F06-70C5-4690-9BB2-7E519C08B204}" dt="2020-08-21T10:47:37.192" v="0" actId="2711"/>
          <ac:picMkLst>
            <pc:docMk/>
            <pc:sldMasterMk cId="3484405657" sldId="2147483648"/>
            <ac:picMk id="14" creationId="{00000000-0000-0000-0000-000000000000}"/>
          </ac:picMkLst>
        </pc:picChg>
        <pc:picChg chg="mod">
          <ac:chgData name="Danielle" userId="e2554c37-e717-43a0-ba79-1183ca921ccd" providerId="ADAL" clId="{EEE82F06-70C5-4690-9BB2-7E519C08B204}" dt="2020-08-21T10:47:37.192" v="0" actId="2711"/>
          <ac:picMkLst>
            <pc:docMk/>
            <pc:sldMasterMk cId="3484405657" sldId="2147483648"/>
            <ac:picMk id="15" creationId="{00000000-0000-0000-0000-000000000000}"/>
          </ac:picMkLst>
        </pc:picChg>
        <pc:picChg chg="mod">
          <ac:chgData name="Danielle" userId="e2554c37-e717-43a0-ba79-1183ca921ccd" providerId="ADAL" clId="{EEE82F06-70C5-4690-9BB2-7E519C08B204}" dt="2020-08-21T10:47:37.192" v="0" actId="2711"/>
          <ac:picMkLst>
            <pc:docMk/>
            <pc:sldMasterMk cId="3484405657" sldId="2147483648"/>
            <ac:picMk id="16" creationId="{00000000-0000-0000-0000-000000000000}"/>
          </ac:picMkLst>
        </pc:picChg>
        <pc:picChg chg="mod">
          <ac:chgData name="Danielle" userId="e2554c37-e717-43a0-ba79-1183ca921ccd" providerId="ADAL" clId="{EEE82F06-70C5-4690-9BB2-7E519C08B204}" dt="2020-08-21T10:47:37.192" v="0" actId="2711"/>
          <ac:picMkLst>
            <pc:docMk/>
            <pc:sldMasterMk cId="3484405657" sldId="2147483648"/>
            <ac:picMk id="17" creationId="{00000000-0000-0000-0000-000000000000}"/>
          </ac:picMkLst>
        </pc:picChg>
        <pc:picChg chg="mod">
          <ac:chgData name="Danielle" userId="e2554c37-e717-43a0-ba79-1183ca921ccd" providerId="ADAL" clId="{EEE82F06-70C5-4690-9BB2-7E519C08B204}" dt="2020-08-21T10:47:37.192" v="0" actId="2711"/>
          <ac:picMkLst>
            <pc:docMk/>
            <pc:sldMasterMk cId="3484405657" sldId="2147483648"/>
            <ac:picMk id="21" creationId="{00000000-0000-0000-0000-000000000000}"/>
          </ac:picMkLst>
        </pc:picChg>
        <pc:sldLayoutChg chg="modSp mod">
          <pc:chgData name="Danielle" userId="e2554c37-e717-43a0-ba79-1183ca921ccd" providerId="ADAL" clId="{EEE82F06-70C5-4690-9BB2-7E519C08B204}" dt="2020-08-21T11:02:05.747" v="196" actId="1035"/>
          <pc:sldLayoutMkLst>
            <pc:docMk/>
            <pc:sldMasterMk cId="3484405657" sldId="2147483648"/>
            <pc:sldLayoutMk cId="694204445" sldId="2147483662"/>
          </pc:sldLayoutMkLst>
          <pc:spChg chg="mod">
            <ac:chgData name="Danielle" userId="e2554c37-e717-43a0-ba79-1183ca921ccd" providerId="ADAL" clId="{EEE82F06-70C5-4690-9BB2-7E519C08B204}" dt="2020-08-21T11:02:05.747" v="196" actId="1035"/>
            <ac:spMkLst>
              <pc:docMk/>
              <pc:sldMasterMk cId="3484405657" sldId="2147483648"/>
              <pc:sldLayoutMk cId="694204445" sldId="2147483662"/>
              <ac:spMk id="2" creationId="{00000000-0000-0000-0000-000000000000}"/>
            </ac:spMkLst>
          </pc:spChg>
        </pc:sldLayoutChg>
      </pc:sldMasterChg>
      <pc:sldMasterChg chg="modSp mod delSldLayout modSldLayout">
        <pc:chgData name="Danielle" userId="e2554c37-e717-43a0-ba79-1183ca921ccd" providerId="ADAL" clId="{EEE82F06-70C5-4690-9BB2-7E519C08B204}" dt="2020-08-21T10:48:32.160" v="15" actId="2696"/>
        <pc:sldMasterMkLst>
          <pc:docMk/>
          <pc:sldMasterMk cId="2492940549" sldId="2147483650"/>
        </pc:sldMasterMkLst>
        <pc:spChg chg="mod">
          <ac:chgData name="Danielle" userId="e2554c37-e717-43a0-ba79-1183ca921ccd" providerId="ADAL" clId="{EEE82F06-70C5-4690-9BB2-7E519C08B204}" dt="2020-08-21T10:47:47.423" v="2" actId="2711"/>
          <ac:spMkLst>
            <pc:docMk/>
            <pc:sldMasterMk cId="2492940549" sldId="2147483650"/>
            <ac:spMk id="14" creationId="{00000000-0000-0000-0000-000000000000}"/>
          </ac:spMkLst>
        </pc:spChg>
        <pc:spChg chg="mod">
          <ac:chgData name="Danielle" userId="e2554c37-e717-43a0-ba79-1183ca921ccd" providerId="ADAL" clId="{EEE82F06-70C5-4690-9BB2-7E519C08B204}" dt="2020-08-21T10:47:47.423" v="2" actId="2711"/>
          <ac:spMkLst>
            <pc:docMk/>
            <pc:sldMasterMk cId="2492940549" sldId="2147483650"/>
            <ac:spMk id="15" creationId="{00000000-0000-0000-0000-000000000000}"/>
          </ac:spMkLst>
        </pc:spChg>
        <pc:spChg chg="mod">
          <ac:chgData name="Danielle" userId="e2554c37-e717-43a0-ba79-1183ca921ccd" providerId="ADAL" clId="{EEE82F06-70C5-4690-9BB2-7E519C08B204}" dt="2020-08-21T10:47:47.423" v="2" actId="2711"/>
          <ac:spMkLst>
            <pc:docMk/>
            <pc:sldMasterMk cId="2492940549" sldId="2147483650"/>
            <ac:spMk id="16" creationId="{00000000-0000-0000-0000-000000000000}"/>
          </ac:spMkLst>
        </pc:spChg>
        <pc:spChg chg="mod">
          <ac:chgData name="Danielle" userId="e2554c37-e717-43a0-ba79-1183ca921ccd" providerId="ADAL" clId="{EEE82F06-70C5-4690-9BB2-7E519C08B204}" dt="2020-08-21T10:47:47.423" v="2" actId="2711"/>
          <ac:spMkLst>
            <pc:docMk/>
            <pc:sldMasterMk cId="2492940549" sldId="2147483650"/>
            <ac:spMk id="17" creationId="{00000000-0000-0000-0000-000000000000}"/>
          </ac:spMkLst>
        </pc:spChg>
        <pc:spChg chg="mod">
          <ac:chgData name="Danielle" userId="e2554c37-e717-43a0-ba79-1183ca921ccd" providerId="ADAL" clId="{EEE82F06-70C5-4690-9BB2-7E519C08B204}" dt="2020-08-21T10:47:54.570" v="3" actId="403"/>
          <ac:spMkLst>
            <pc:docMk/>
            <pc:sldMasterMk cId="2492940549" sldId="2147483650"/>
            <ac:spMk id="18" creationId="{00000000-0000-0000-0000-000000000000}"/>
          </ac:spMkLst>
        </pc:spChg>
        <pc:picChg chg="mod">
          <ac:chgData name="Danielle" userId="e2554c37-e717-43a0-ba79-1183ca921ccd" providerId="ADAL" clId="{EEE82F06-70C5-4690-9BB2-7E519C08B204}" dt="2020-08-21T10:47:47.423" v="2" actId="2711"/>
          <ac:picMkLst>
            <pc:docMk/>
            <pc:sldMasterMk cId="2492940549" sldId="2147483650"/>
            <ac:picMk id="13" creationId="{00000000-0000-0000-0000-000000000000}"/>
          </ac:picMkLst>
        </pc:picChg>
        <pc:picChg chg="mod">
          <ac:chgData name="Danielle" userId="e2554c37-e717-43a0-ba79-1183ca921ccd" providerId="ADAL" clId="{EEE82F06-70C5-4690-9BB2-7E519C08B204}" dt="2020-08-21T10:47:47.423" v="2" actId="2711"/>
          <ac:picMkLst>
            <pc:docMk/>
            <pc:sldMasterMk cId="2492940549" sldId="2147483650"/>
            <ac:picMk id="29" creationId="{00000000-0000-0000-0000-000000000000}"/>
          </ac:picMkLst>
        </pc:picChg>
        <pc:picChg chg="mod">
          <ac:chgData name="Danielle" userId="e2554c37-e717-43a0-ba79-1183ca921ccd" providerId="ADAL" clId="{EEE82F06-70C5-4690-9BB2-7E519C08B204}" dt="2020-08-21T10:47:47.423" v="2" actId="2711"/>
          <ac:picMkLst>
            <pc:docMk/>
            <pc:sldMasterMk cId="2492940549" sldId="2147483650"/>
            <ac:picMk id="31" creationId="{00000000-0000-0000-0000-000000000000}"/>
          </ac:picMkLst>
        </pc:picChg>
        <pc:picChg chg="mod">
          <ac:chgData name="Danielle" userId="e2554c37-e717-43a0-ba79-1183ca921ccd" providerId="ADAL" clId="{EEE82F06-70C5-4690-9BB2-7E519C08B204}" dt="2020-08-21T10:47:47.423" v="2" actId="2711"/>
          <ac:picMkLst>
            <pc:docMk/>
            <pc:sldMasterMk cId="2492940549" sldId="2147483650"/>
            <ac:picMk id="32" creationId="{00000000-0000-0000-0000-000000000000}"/>
          </ac:picMkLst>
        </pc:picChg>
        <pc:picChg chg="mod">
          <ac:chgData name="Danielle" userId="e2554c37-e717-43a0-ba79-1183ca921ccd" providerId="ADAL" clId="{EEE82F06-70C5-4690-9BB2-7E519C08B204}" dt="2020-08-21T10:47:47.423" v="2" actId="2711"/>
          <ac:picMkLst>
            <pc:docMk/>
            <pc:sldMasterMk cId="2492940549" sldId="2147483650"/>
            <ac:picMk id="33" creationId="{00000000-0000-0000-0000-000000000000}"/>
          </ac:picMkLst>
        </pc:picChg>
        <pc:picChg chg="mod">
          <ac:chgData name="Danielle" userId="e2554c37-e717-43a0-ba79-1183ca921ccd" providerId="ADAL" clId="{EEE82F06-70C5-4690-9BB2-7E519C08B204}" dt="2020-08-21T10:47:47.423" v="2" actId="2711"/>
          <ac:picMkLst>
            <pc:docMk/>
            <pc:sldMasterMk cId="2492940549" sldId="2147483650"/>
            <ac:picMk id="34" creationId="{00000000-0000-0000-0000-000000000000}"/>
          </ac:picMkLst>
        </pc:picChg>
        <pc:picChg chg="mod">
          <ac:chgData name="Danielle" userId="e2554c37-e717-43a0-ba79-1183ca921ccd" providerId="ADAL" clId="{EEE82F06-70C5-4690-9BB2-7E519C08B204}" dt="2020-08-21T10:47:47.423" v="2" actId="2711"/>
          <ac:picMkLst>
            <pc:docMk/>
            <pc:sldMasterMk cId="2492940549" sldId="2147483650"/>
            <ac:picMk id="35" creationId="{00000000-0000-0000-0000-000000000000}"/>
          </ac:picMkLst>
        </pc:picChg>
        <pc:sldLayoutChg chg="modSp mod">
          <pc:chgData name="Danielle" userId="e2554c37-e717-43a0-ba79-1183ca921ccd" providerId="ADAL" clId="{EEE82F06-70C5-4690-9BB2-7E519C08B204}" dt="2020-08-21T10:48:19.001" v="9" actId="1036"/>
          <pc:sldLayoutMkLst>
            <pc:docMk/>
            <pc:sldMasterMk cId="2492940549" sldId="2147483650"/>
            <pc:sldLayoutMk cId="1144820073" sldId="2147483663"/>
          </pc:sldLayoutMkLst>
          <pc:spChg chg="mod">
            <ac:chgData name="Danielle" userId="e2554c37-e717-43a0-ba79-1183ca921ccd" providerId="ADAL" clId="{EEE82F06-70C5-4690-9BB2-7E519C08B204}" dt="2020-08-21T10:48:15.119" v="6" actId="13822"/>
            <ac:spMkLst>
              <pc:docMk/>
              <pc:sldMasterMk cId="2492940549" sldId="2147483650"/>
              <pc:sldLayoutMk cId="1144820073" sldId="2147483663"/>
              <ac:spMk id="2" creationId="{00000000-0000-0000-0000-000000000000}"/>
            </ac:spMkLst>
          </pc:spChg>
          <pc:spChg chg="mod">
            <ac:chgData name="Danielle" userId="e2554c37-e717-43a0-ba79-1183ca921ccd" providerId="ADAL" clId="{EEE82F06-70C5-4690-9BB2-7E519C08B204}" dt="2020-08-21T10:48:15.119" v="6" actId="13822"/>
            <ac:spMkLst>
              <pc:docMk/>
              <pc:sldMasterMk cId="2492940549" sldId="2147483650"/>
              <pc:sldLayoutMk cId="1144820073" sldId="2147483663"/>
              <ac:spMk id="8" creationId="{00000000-0000-0000-0000-000000000000}"/>
            </ac:spMkLst>
          </pc:spChg>
          <pc:spChg chg="mod">
            <ac:chgData name="Danielle" userId="e2554c37-e717-43a0-ba79-1183ca921ccd" providerId="ADAL" clId="{EEE82F06-70C5-4690-9BB2-7E519C08B204}" dt="2020-08-21T10:48:17.208" v="7" actId="1035"/>
            <ac:spMkLst>
              <pc:docMk/>
              <pc:sldMasterMk cId="2492940549" sldId="2147483650"/>
              <pc:sldLayoutMk cId="1144820073" sldId="2147483663"/>
              <ac:spMk id="9" creationId="{00000000-0000-0000-0000-000000000000}"/>
            </ac:spMkLst>
          </pc:spChg>
          <pc:spChg chg="mod">
            <ac:chgData name="Danielle" userId="e2554c37-e717-43a0-ba79-1183ca921ccd" providerId="ADAL" clId="{EEE82F06-70C5-4690-9BB2-7E519C08B204}" dt="2020-08-21T10:48:19.001" v="9" actId="1036"/>
            <ac:spMkLst>
              <pc:docMk/>
              <pc:sldMasterMk cId="2492940549" sldId="2147483650"/>
              <pc:sldLayoutMk cId="1144820073" sldId="2147483663"/>
              <ac:spMk id="10" creationId="{00000000-0000-0000-0000-000000000000}"/>
            </ac:spMkLst>
          </pc:spChg>
          <pc:cxnChg chg="mod">
            <ac:chgData name="Danielle" userId="e2554c37-e717-43a0-ba79-1183ca921ccd" providerId="ADAL" clId="{EEE82F06-70C5-4690-9BB2-7E519C08B204}" dt="2020-08-21T10:48:15.119" v="6" actId="13822"/>
            <ac:cxnSpMkLst>
              <pc:docMk/>
              <pc:sldMasterMk cId="2492940549" sldId="2147483650"/>
              <pc:sldLayoutMk cId="1144820073" sldId="2147483663"/>
              <ac:cxnSpMk id="3" creationId="{00000000-0000-0000-0000-000000000000}"/>
            </ac:cxnSpMkLst>
          </pc:cxnChg>
          <pc:cxnChg chg="mod">
            <ac:chgData name="Danielle" userId="e2554c37-e717-43a0-ba79-1183ca921ccd" providerId="ADAL" clId="{EEE82F06-70C5-4690-9BB2-7E519C08B204}" dt="2020-08-21T10:48:15.119" v="6" actId="13822"/>
            <ac:cxnSpMkLst>
              <pc:docMk/>
              <pc:sldMasterMk cId="2492940549" sldId="2147483650"/>
              <pc:sldLayoutMk cId="1144820073" sldId="2147483663"/>
              <ac:cxnSpMk id="4" creationId="{00000000-0000-0000-0000-000000000000}"/>
            </ac:cxnSpMkLst>
          </pc:cxnChg>
          <pc:cxnChg chg="mod">
            <ac:chgData name="Danielle" userId="e2554c37-e717-43a0-ba79-1183ca921ccd" providerId="ADAL" clId="{EEE82F06-70C5-4690-9BB2-7E519C08B204}" dt="2020-08-21T10:48:15.119" v="6" actId="13822"/>
            <ac:cxnSpMkLst>
              <pc:docMk/>
              <pc:sldMasterMk cId="2492940549" sldId="2147483650"/>
              <pc:sldLayoutMk cId="1144820073" sldId="2147483663"/>
              <ac:cxnSpMk id="5" creationId="{00000000-0000-0000-0000-000000000000}"/>
            </ac:cxnSpMkLst>
          </pc:cxnChg>
          <pc:cxnChg chg="mod">
            <ac:chgData name="Danielle" userId="e2554c37-e717-43a0-ba79-1183ca921ccd" providerId="ADAL" clId="{EEE82F06-70C5-4690-9BB2-7E519C08B204}" dt="2020-08-21T10:48:15.119" v="6" actId="13822"/>
            <ac:cxnSpMkLst>
              <pc:docMk/>
              <pc:sldMasterMk cId="2492940549" sldId="2147483650"/>
              <pc:sldLayoutMk cId="1144820073" sldId="2147483663"/>
              <ac:cxnSpMk id="6" creationId="{00000000-0000-0000-0000-000000000000}"/>
            </ac:cxnSpMkLst>
          </pc:cxnChg>
          <pc:cxnChg chg="mod">
            <ac:chgData name="Danielle" userId="e2554c37-e717-43a0-ba79-1183ca921ccd" providerId="ADAL" clId="{EEE82F06-70C5-4690-9BB2-7E519C08B204}" dt="2020-08-21T10:48:15.119" v="6" actId="13822"/>
            <ac:cxnSpMkLst>
              <pc:docMk/>
              <pc:sldMasterMk cId="2492940549" sldId="2147483650"/>
              <pc:sldLayoutMk cId="1144820073" sldId="2147483663"/>
              <ac:cxnSpMk id="7" creationId="{00000000-0000-0000-0000-000000000000}"/>
            </ac:cxnSpMkLst>
          </pc:cxnChg>
        </pc:sldLayoutChg>
        <pc:sldLayoutChg chg="modSp mod">
          <pc:chgData name="Danielle" userId="e2554c37-e717-43a0-ba79-1183ca921ccd" providerId="ADAL" clId="{EEE82F06-70C5-4690-9BB2-7E519C08B204}" dt="2020-08-21T10:48:25.438" v="12" actId="1036"/>
          <pc:sldLayoutMkLst>
            <pc:docMk/>
            <pc:sldMasterMk cId="2492940549" sldId="2147483650"/>
            <pc:sldLayoutMk cId="1144820073" sldId="2147483664"/>
          </pc:sldLayoutMkLst>
          <pc:spChg chg="mod">
            <ac:chgData name="Danielle" userId="e2554c37-e717-43a0-ba79-1183ca921ccd" providerId="ADAL" clId="{EEE82F06-70C5-4690-9BB2-7E519C08B204}" dt="2020-08-21T10:48:25.438" v="12" actId="1036"/>
            <ac:spMkLst>
              <pc:docMk/>
              <pc:sldMasterMk cId="2492940549" sldId="2147483650"/>
              <pc:sldLayoutMk cId="1144820073" sldId="2147483664"/>
              <ac:spMk id="2" creationId="{00000000-0000-0000-0000-000000000000}"/>
            </ac:spMkLst>
          </pc:spChg>
          <pc:spChg chg="mod">
            <ac:chgData name="Danielle" userId="e2554c37-e717-43a0-ba79-1183ca921ccd" providerId="ADAL" clId="{EEE82F06-70C5-4690-9BB2-7E519C08B204}" dt="2020-08-21T10:48:25.438" v="12" actId="1036"/>
            <ac:spMkLst>
              <pc:docMk/>
              <pc:sldMasterMk cId="2492940549" sldId="2147483650"/>
              <pc:sldLayoutMk cId="1144820073" sldId="2147483664"/>
              <ac:spMk id="3" creationId="{00000000-0000-0000-0000-000000000000}"/>
            </ac:spMkLst>
          </pc:spChg>
        </pc:sldLayoutChg>
        <pc:sldLayoutChg chg="modSp">
          <pc:chgData name="Danielle" userId="e2554c37-e717-43a0-ba79-1183ca921ccd" providerId="ADAL" clId="{EEE82F06-70C5-4690-9BB2-7E519C08B204}" dt="2020-08-21T10:48:05.924" v="4" actId="2711"/>
          <pc:sldLayoutMkLst>
            <pc:docMk/>
            <pc:sldMasterMk cId="2492940549" sldId="2147483650"/>
            <pc:sldLayoutMk cId="1633643332" sldId="2147483665"/>
          </pc:sldLayoutMkLst>
          <pc:spChg chg="mod">
            <ac:chgData name="Danielle" userId="e2554c37-e717-43a0-ba79-1183ca921ccd" providerId="ADAL" clId="{EEE82F06-70C5-4690-9BB2-7E519C08B204}" dt="2020-08-21T10:48:05.924" v="4" actId="2711"/>
            <ac:spMkLst>
              <pc:docMk/>
              <pc:sldMasterMk cId="2492940549" sldId="2147483650"/>
              <pc:sldLayoutMk cId="1633643332" sldId="2147483665"/>
              <ac:spMk id="7" creationId="{00000000-0000-0000-0000-000000000000}"/>
            </ac:spMkLst>
          </pc:spChg>
        </pc:sldLayoutChg>
        <pc:sldLayoutChg chg="del">
          <pc:chgData name="Danielle" userId="e2554c37-e717-43a0-ba79-1183ca921ccd" providerId="ADAL" clId="{EEE82F06-70C5-4690-9BB2-7E519C08B204}" dt="2020-08-21T10:48:32.160" v="15" actId="2696"/>
          <pc:sldLayoutMkLst>
            <pc:docMk/>
            <pc:sldMasterMk cId="2492940549" sldId="2147483650"/>
            <pc:sldLayoutMk cId="640902092" sldId="2147483667"/>
          </pc:sldLayoutMkLst>
        </pc:sldLayoutChg>
        <pc:sldLayoutChg chg="delSp del mod">
          <pc:chgData name="Danielle" userId="e2554c37-e717-43a0-ba79-1183ca921ccd" providerId="ADAL" clId="{EEE82F06-70C5-4690-9BB2-7E519C08B204}" dt="2020-08-21T10:48:30.207" v="14" actId="2696"/>
          <pc:sldLayoutMkLst>
            <pc:docMk/>
            <pc:sldMasterMk cId="2492940549" sldId="2147483650"/>
            <pc:sldLayoutMk cId="2458902972" sldId="2147483668"/>
          </pc:sldLayoutMkLst>
          <pc:spChg chg="del">
            <ac:chgData name="Danielle" userId="e2554c37-e717-43a0-ba79-1183ca921ccd" providerId="ADAL" clId="{EEE82F06-70C5-4690-9BB2-7E519C08B204}" dt="2020-08-21T10:48:28.162" v="13" actId="478"/>
            <ac:spMkLst>
              <pc:docMk/>
              <pc:sldMasterMk cId="2492940549" sldId="2147483650"/>
              <pc:sldLayoutMk cId="2458902972" sldId="2147483668"/>
              <ac:spMk id="2" creationId="{00000000-0000-0000-0000-000000000000}"/>
            </ac:spMkLst>
          </pc:spChg>
          <pc:spChg chg="del">
            <ac:chgData name="Danielle" userId="e2554c37-e717-43a0-ba79-1183ca921ccd" providerId="ADAL" clId="{EEE82F06-70C5-4690-9BB2-7E519C08B204}" dt="2020-08-21T10:48:28.162" v="13" actId="478"/>
            <ac:spMkLst>
              <pc:docMk/>
              <pc:sldMasterMk cId="2492940549" sldId="2147483650"/>
              <pc:sldLayoutMk cId="2458902972" sldId="2147483668"/>
              <ac:spMk id="3" creationId="{00000000-0000-0000-0000-000000000000}"/>
            </ac:spMkLst>
          </pc:spChg>
          <pc:spChg chg="del">
            <ac:chgData name="Danielle" userId="e2554c37-e717-43a0-ba79-1183ca921ccd" providerId="ADAL" clId="{EEE82F06-70C5-4690-9BB2-7E519C08B204}" dt="2020-08-21T10:48:28.162" v="13" actId="478"/>
            <ac:spMkLst>
              <pc:docMk/>
              <pc:sldMasterMk cId="2492940549" sldId="2147483650"/>
              <pc:sldLayoutMk cId="2458902972" sldId="2147483668"/>
              <ac:spMk id="4" creationId="{00000000-0000-0000-0000-000000000000}"/>
            </ac:spMkLst>
          </pc:spChg>
          <pc:spChg chg="del">
            <ac:chgData name="Danielle" userId="e2554c37-e717-43a0-ba79-1183ca921ccd" providerId="ADAL" clId="{EEE82F06-70C5-4690-9BB2-7E519C08B204}" dt="2020-08-21T10:48:28.162" v="13" actId="478"/>
            <ac:spMkLst>
              <pc:docMk/>
              <pc:sldMasterMk cId="2492940549" sldId="2147483650"/>
              <pc:sldLayoutMk cId="2458902972" sldId="2147483668"/>
              <ac:spMk id="5" creationId="{00000000-0000-0000-0000-000000000000}"/>
            </ac:spMkLst>
          </pc:spChg>
          <pc:spChg chg="del">
            <ac:chgData name="Danielle" userId="e2554c37-e717-43a0-ba79-1183ca921ccd" providerId="ADAL" clId="{EEE82F06-70C5-4690-9BB2-7E519C08B204}" dt="2020-08-21T10:48:28.162" v="13" actId="478"/>
            <ac:spMkLst>
              <pc:docMk/>
              <pc:sldMasterMk cId="2492940549" sldId="2147483650"/>
              <pc:sldLayoutMk cId="2458902972" sldId="2147483668"/>
              <ac:spMk id="6" creationId="{00000000-0000-0000-0000-000000000000}"/>
            </ac:spMkLst>
          </pc:spChg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E6F85B-3A73-419E-8473-96D639676AD5}" type="datetimeFigureOut">
              <a:rPr lang="en-GB" smtClean="0"/>
              <a:t>21/08/2020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F22B3F-CFD1-4D08-88A2-9C0473CAC2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06337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821615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323528" y="1268760"/>
            <a:ext cx="424847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u="sng" dirty="0">
                <a:latin typeface="Arial" panose="020B0604020202020204" pitchFamily="34" charset="0"/>
                <a:cs typeface="Arial" panose="020B0604020202020204" pitchFamily="34" charset="0"/>
              </a:rPr>
              <a:t>Probing questions to check understanding:</a:t>
            </a:r>
          </a:p>
          <a:p>
            <a:endParaRPr lang="en-GB" sz="2000" u="non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000" u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 descr="bloom_taxonomy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788024" y="2115056"/>
            <a:ext cx="4024820" cy="3495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4204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006012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>
            <a:spLocks noChangeArrowheads="1"/>
          </p:cNvSpPr>
          <p:nvPr userDrawn="1"/>
        </p:nvSpPr>
        <p:spPr bwMode="auto">
          <a:xfrm>
            <a:off x="2051720" y="2150894"/>
            <a:ext cx="6912768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pPr algn="ctr" eaLnBrk="1" hangingPunct="1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How </a:t>
            </a:r>
            <a:r>
              <a:rPr lang="en-GB" b="1" u="sng" dirty="0">
                <a:latin typeface="Arial" panose="020B0604020202020204" pitchFamily="34" charset="0"/>
                <a:cs typeface="Arial" panose="020B0604020202020204" pitchFamily="34" charset="0"/>
              </a:rPr>
              <a:t>confident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do you feel with this topic?</a:t>
            </a:r>
          </a:p>
          <a:p>
            <a:pPr algn="ctr" eaLnBrk="1" hangingPunct="1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Write </a:t>
            </a:r>
            <a:r>
              <a:rPr lang="en-GB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amber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or </a:t>
            </a:r>
            <a:r>
              <a:rPr lang="en-GB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green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in your book!</a:t>
            </a:r>
          </a:p>
          <a:p>
            <a:pPr algn="ctr" eaLnBrk="1" hangingPunct="1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/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Complete the corresponding activity 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</a:t>
            </a:r>
          </a:p>
          <a:p>
            <a:pPr algn="ctr" eaLnBrk="1" hangingPunct="1"/>
            <a:endParaRPr lang="en-GB" b="1" dirty="0">
              <a:latin typeface="Arial" panose="020B0604020202020204" pitchFamily="34" charset="0"/>
              <a:cs typeface="Arial" panose="020B0604020202020204" pitchFamily="34" charset="0"/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633643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 userDrawn="1"/>
        </p:nvGrpSpPr>
        <p:grpSpPr>
          <a:xfrm>
            <a:off x="2751927" y="1376432"/>
            <a:ext cx="5430768" cy="4032451"/>
            <a:chOff x="4469824" y="1124744"/>
            <a:chExt cx="6236041" cy="4032451"/>
          </a:xfrm>
        </p:grpSpPr>
        <p:sp>
          <p:nvSpPr>
            <p:cNvPr id="2" name="Isosceles Triangle 1"/>
            <p:cNvSpPr/>
            <p:nvPr userDrawn="1"/>
          </p:nvSpPr>
          <p:spPr bwMode="auto">
            <a:xfrm>
              <a:off x="4469824" y="1124744"/>
              <a:ext cx="6236041" cy="4032448"/>
            </a:xfrm>
            <a:prstGeom prst="triangl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GB" sz="1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Microsoft YaHei" charset="-122"/>
                <a:cs typeface="Arial" panose="020B0604020202020204" pitchFamily="34" charset="0"/>
              </a:endParaRPr>
            </a:p>
          </p:txBody>
        </p:sp>
        <p:cxnSp>
          <p:nvCxnSpPr>
            <p:cNvPr id="3" name="Straight Connector 2"/>
            <p:cNvCxnSpPr/>
            <p:nvPr userDrawn="1"/>
          </p:nvCxnSpPr>
          <p:spPr bwMode="auto">
            <a:xfrm>
              <a:off x="5423219" y="3933056"/>
              <a:ext cx="4319918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4" name="Straight Connector 3"/>
            <p:cNvCxnSpPr/>
            <p:nvPr userDrawn="1"/>
          </p:nvCxnSpPr>
          <p:spPr bwMode="auto">
            <a:xfrm>
              <a:off x="6479199" y="2564904"/>
              <a:ext cx="2207958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5" name="Straight Connector 4"/>
            <p:cNvCxnSpPr/>
            <p:nvPr userDrawn="1"/>
          </p:nvCxnSpPr>
          <p:spPr bwMode="auto">
            <a:xfrm>
              <a:off x="7535179" y="2564907"/>
              <a:ext cx="0" cy="1368152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6" name="Straight Connector 5"/>
            <p:cNvCxnSpPr/>
            <p:nvPr userDrawn="1"/>
          </p:nvCxnSpPr>
          <p:spPr bwMode="auto">
            <a:xfrm>
              <a:off x="6671196" y="3933059"/>
              <a:ext cx="0" cy="1224136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7" name="Straight Connector 6"/>
            <p:cNvCxnSpPr/>
            <p:nvPr userDrawn="1"/>
          </p:nvCxnSpPr>
          <p:spPr bwMode="auto">
            <a:xfrm>
              <a:off x="8399163" y="3933059"/>
              <a:ext cx="0" cy="1224136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sp>
          <p:nvSpPr>
            <p:cNvPr id="8" name="TextBox 7"/>
            <p:cNvSpPr txBox="1"/>
            <p:nvPr userDrawn="1"/>
          </p:nvSpPr>
          <p:spPr>
            <a:xfrm>
              <a:off x="5615217" y="4365104"/>
              <a:ext cx="4127921" cy="36933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Arial" panose="020B0604020202020204" pitchFamily="34" charset="0"/>
                  <a:cs typeface="Arial" panose="020B0604020202020204" pitchFamily="34" charset="0"/>
                </a:rPr>
                <a:t>3 things you knew already</a:t>
              </a:r>
            </a:p>
          </p:txBody>
        </p:sp>
        <p:sp>
          <p:nvSpPr>
            <p:cNvPr id="9" name="TextBox 8"/>
            <p:cNvSpPr txBox="1"/>
            <p:nvPr userDrawn="1"/>
          </p:nvSpPr>
          <p:spPr>
            <a:xfrm>
              <a:off x="6479199" y="2961288"/>
              <a:ext cx="2111960" cy="646331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Arial" panose="020B0604020202020204" pitchFamily="34" charset="0"/>
                  <a:cs typeface="Arial" panose="020B0604020202020204" pitchFamily="34" charset="0"/>
                </a:rPr>
                <a:t>2 things you learnt today</a:t>
              </a:r>
            </a:p>
          </p:txBody>
        </p:sp>
        <p:sp>
          <p:nvSpPr>
            <p:cNvPr id="10" name="TextBox 9"/>
            <p:cNvSpPr txBox="1"/>
            <p:nvPr userDrawn="1"/>
          </p:nvSpPr>
          <p:spPr>
            <a:xfrm>
              <a:off x="6394406" y="1522869"/>
              <a:ext cx="2292751" cy="646331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Arial" panose="020B0604020202020204" pitchFamily="34" charset="0"/>
                  <a:cs typeface="Arial" panose="020B0604020202020204" pitchFamily="34" charset="0"/>
                </a:rPr>
                <a:t>1 question about today’s topic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448200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2042195" y="1183393"/>
            <a:ext cx="69222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u="sng" dirty="0">
                <a:latin typeface="Arial" panose="020B0604020202020204" pitchFamily="34" charset="0"/>
                <a:cs typeface="Arial" panose="020B0604020202020204" pitchFamily="34" charset="0"/>
              </a:rPr>
              <a:t>Plenary</a:t>
            </a:r>
          </a:p>
        </p:txBody>
      </p:sp>
      <p:sp>
        <p:nvSpPr>
          <p:cNvPr id="3" name="TextBox 2"/>
          <p:cNvSpPr txBox="1"/>
          <p:nvPr userDrawn="1"/>
        </p:nvSpPr>
        <p:spPr>
          <a:xfrm>
            <a:off x="2052882" y="2191504"/>
            <a:ext cx="691160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2 stars (</a:t>
            </a:r>
            <a:r>
              <a:rPr lang="en-GB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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)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and a wish (</a:t>
            </a: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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)</a:t>
            </a:r>
          </a:p>
          <a:p>
            <a:pPr algn="ctr"/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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I am brilliant at...</a:t>
            </a:r>
          </a:p>
          <a:p>
            <a:pPr algn="ctr"/>
            <a:r>
              <a:rPr lang="en-GB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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I am good at...</a:t>
            </a:r>
          </a:p>
          <a:p>
            <a:pPr algn="ctr"/>
            <a:endParaRPr lang="en-GB" sz="2400" dirty="0">
              <a:latin typeface="Arial" panose="020B0604020202020204" pitchFamily="34" charset="0"/>
              <a:cs typeface="Arial" panose="020B0604020202020204" pitchFamily="34" charset="0"/>
              <a:sym typeface="Wingdings"/>
            </a:endParaRPr>
          </a:p>
          <a:p>
            <a:pPr algn="ctr"/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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Something I need to work on is...</a:t>
            </a:r>
          </a:p>
          <a:p>
            <a:pPr algn="ctr"/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4820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81138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5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7.xml"/><Relationship Id="rId4" Type="http://schemas.openxmlformats.org/officeDocument/2006/relationships/slideLayout" Target="../slideLayouts/slideLayout6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"/>
          <p:cNvPicPr>
            <a:picLocks noChangeAspect="1" noChangeArrowheads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7085" r="17840" b="50000"/>
          <a:stretch/>
        </p:blipFill>
        <p:spPr bwMode="auto">
          <a:xfrm>
            <a:off x="0" y="0"/>
            <a:ext cx="9144000" cy="6957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2"/>
          <p:cNvPicPr>
            <a:picLocks noChangeAspect="1" noChangeArrowheads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179512" y="1095460"/>
            <a:ext cx="8775386" cy="56459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2"/>
          <p:cNvPicPr>
            <a:picLocks noChangeAspect="1" noChangeArrowheads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175295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" name="Picture 2"/>
          <p:cNvPicPr>
            <a:picLocks noChangeAspect="1" noChangeArrowheads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5625707" y="171074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" name="Picture 3"/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5295"/>
            <a:ext cx="171450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TextBox 17"/>
          <p:cNvSpPr txBox="1"/>
          <p:nvPr userDrawn="1"/>
        </p:nvSpPr>
        <p:spPr>
          <a:xfrm>
            <a:off x="5616117" y="37062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EE597932-8B38-4BFA-9C8A-C8CCE191D44B}" type="datetime2">
              <a:rPr lang="en-GB" sz="1600" smtClean="0"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Friday, 21 August 2020</a:t>
            </a:fld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/>
          <p:cNvSpPr txBox="1"/>
          <p:nvPr userDrawn="1"/>
        </p:nvSpPr>
        <p:spPr>
          <a:xfrm>
            <a:off x="2051721" y="372730"/>
            <a:ext cx="33483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Reverse Percentages</a:t>
            </a:r>
          </a:p>
          <a:p>
            <a:pPr algn="ctr"/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44056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2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Picture 2"/>
          <p:cNvPicPr>
            <a:picLocks noChangeAspect="1" noChangeArrowheads="1"/>
          </p:cNvPicPr>
          <p:nvPr userDrawn="1"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7085" r="17840" b="50000"/>
          <a:stretch/>
        </p:blipFill>
        <p:spPr bwMode="auto">
          <a:xfrm>
            <a:off x="0" y="0"/>
            <a:ext cx="9144000" cy="6957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" name="Picture 2"/>
          <p:cNvPicPr>
            <a:picLocks noChangeAspect="1" noChangeArrowheads="1"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5949281"/>
            <a:ext cx="6893587" cy="8640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" name="Picture 2"/>
          <p:cNvPicPr>
            <a:picLocks noChangeAspect="1" noChangeArrowheads="1"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51720" y="1095460"/>
            <a:ext cx="6903178" cy="46377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2" name="Picture 2"/>
          <p:cNvPicPr>
            <a:picLocks noChangeAspect="1" noChangeArrowheads="1"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175295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3" name="Picture 2"/>
          <p:cNvPicPr>
            <a:picLocks noChangeAspect="1" noChangeArrowheads="1"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179513" y="1095460"/>
            <a:ext cx="1714499" cy="5717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4" name="Picture 2"/>
          <p:cNvPicPr>
            <a:picLocks noChangeAspect="1" noChangeArrowheads="1"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5625707" y="171074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3"/>
          <p:cNvPicPr>
            <a:picLocks noChangeAspect="1" noChangeArrowheads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5295"/>
            <a:ext cx="171450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TextBox 13"/>
          <p:cNvSpPr txBox="1"/>
          <p:nvPr userDrawn="1"/>
        </p:nvSpPr>
        <p:spPr>
          <a:xfrm>
            <a:off x="5616117" y="37062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EE597932-8B38-4BFA-9C8A-C8CCE191D44B}" type="datetime2">
              <a:rPr lang="en-GB" sz="1600" smtClean="0"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Friday, 21 August 2020</a:t>
            </a:fld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/>
          <p:cNvSpPr txBox="1"/>
          <p:nvPr userDrawn="1"/>
        </p:nvSpPr>
        <p:spPr>
          <a:xfrm>
            <a:off x="2051721" y="37273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Reverse Percentages</a:t>
            </a:r>
          </a:p>
        </p:txBody>
      </p:sp>
      <p:sp>
        <p:nvSpPr>
          <p:cNvPr id="17" name="TextBox 16"/>
          <p:cNvSpPr txBox="1"/>
          <p:nvPr userDrawn="1"/>
        </p:nvSpPr>
        <p:spPr>
          <a:xfrm>
            <a:off x="2046411" y="6025715"/>
            <a:ext cx="691807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u="sng" dirty="0">
                <a:latin typeface="Arial" panose="020B0604020202020204" pitchFamily="34" charset="0"/>
                <a:cs typeface="Arial" panose="020B0604020202020204" pitchFamily="34" charset="0"/>
              </a:rPr>
              <a:t>Keywords</a:t>
            </a:r>
          </a:p>
          <a:p>
            <a:r>
              <a:rPr lang="en-GB" sz="1600" u="none" dirty="0">
                <a:latin typeface="Arial" panose="020B0604020202020204" pitchFamily="34" charset="0"/>
                <a:cs typeface="Arial" panose="020B0604020202020204" pitchFamily="34" charset="0"/>
              </a:rPr>
              <a:t>Reverse,</a:t>
            </a:r>
            <a:r>
              <a:rPr lang="en-GB" sz="1600" u="none" baseline="0" dirty="0">
                <a:latin typeface="Arial" panose="020B0604020202020204" pitchFamily="34" charset="0"/>
                <a:cs typeface="Arial" panose="020B0604020202020204" pitchFamily="34" charset="0"/>
              </a:rPr>
              <a:t> p</a:t>
            </a:r>
            <a:r>
              <a:rPr lang="en-GB" sz="1600" u="none" dirty="0">
                <a:latin typeface="Arial" panose="020B0604020202020204" pitchFamily="34" charset="0"/>
                <a:cs typeface="Arial" panose="020B0604020202020204" pitchFamily="34" charset="0"/>
              </a:rPr>
              <a:t>ercentage, compound, original,</a:t>
            </a:r>
            <a:r>
              <a:rPr lang="en-GB" sz="1600" u="none" baseline="0" dirty="0">
                <a:latin typeface="Arial" panose="020B0604020202020204" pitchFamily="34" charset="0"/>
                <a:cs typeface="Arial" panose="020B0604020202020204" pitchFamily="34" charset="0"/>
              </a:rPr>
              <a:t> m</a:t>
            </a:r>
            <a:r>
              <a:rPr lang="en-GB" sz="1600" u="none" dirty="0">
                <a:latin typeface="Arial" panose="020B0604020202020204" pitchFamily="34" charset="0"/>
                <a:cs typeface="Arial" panose="020B0604020202020204" pitchFamily="34" charset="0"/>
              </a:rPr>
              <a:t>ultiplier, inverse</a:t>
            </a:r>
          </a:p>
          <a:p>
            <a:endParaRPr lang="en-GB" sz="16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 userDrawn="1"/>
        </p:nvSpPr>
        <p:spPr>
          <a:xfrm>
            <a:off x="179512" y="1165852"/>
            <a:ext cx="17145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u="sng" dirty="0">
                <a:latin typeface="Arial" panose="020B0604020202020204" pitchFamily="34" charset="0"/>
                <a:cs typeface="Arial" panose="020B0604020202020204" pitchFamily="34" charset="0"/>
              </a:rPr>
              <a:t>Lesson Objectives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sp>
        <p:nvSpPr>
          <p:cNvPr id="18" name="TextBox 17"/>
          <p:cNvSpPr txBox="1"/>
          <p:nvPr userDrawn="1"/>
        </p:nvSpPr>
        <p:spPr>
          <a:xfrm>
            <a:off x="179513" y="1844824"/>
            <a:ext cx="1714499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Developing students will be able to </a:t>
            </a:r>
            <a:r>
              <a:rPr lang="en-GB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find</a:t>
            </a:r>
            <a:r>
              <a:rPr lang="en-GB" sz="1400" baseline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the multiplier for a percentage increase or decrease.</a:t>
            </a:r>
            <a:endParaRPr lang="en-GB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Secure students will be able to c</a:t>
            </a:r>
            <a:r>
              <a:rPr lang="en-GB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alculate</a:t>
            </a:r>
            <a:r>
              <a:rPr lang="en-GB" sz="1400" baseline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reverse percentage to find an original amount.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Excelling students will be able to </a:t>
            </a:r>
            <a:r>
              <a:rPr lang="en-GB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</a:t>
            </a:r>
            <a:r>
              <a:rPr lang="en-GB" sz="1400" baseline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reverse percentages to calculate an original amount after compound interest.</a:t>
            </a:r>
          </a:p>
          <a:p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2940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5" r:id="rId2"/>
    <p:sldLayoutId id="2147483663" r:id="rId3"/>
    <p:sldLayoutId id="2147483664" r:id="rId4"/>
    <p:sldLayoutId id="2147483666" r:id="rId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23728" y="1124744"/>
            <a:ext cx="3960441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u="sng" dirty="0">
                <a:latin typeface="Arial" panose="020B0604020202020204" pitchFamily="34" charset="0"/>
                <a:cs typeface="Arial" panose="020B0604020202020204" pitchFamily="34" charset="0"/>
              </a:rPr>
              <a:t>Think – Pair – Share </a:t>
            </a:r>
          </a:p>
          <a:p>
            <a:pPr algn="ctr"/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I bought a top in the sale. The top had 20% off.</a:t>
            </a:r>
          </a:p>
          <a:p>
            <a:pPr algn="ctr"/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I paid £20.</a:t>
            </a:r>
          </a:p>
          <a:p>
            <a:pPr algn="ctr"/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What was the cost of the top originally?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427562" y="1583187"/>
            <a:ext cx="2070925" cy="22212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36763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660232" y="1464166"/>
            <a:ext cx="216024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Plenary</a:t>
            </a:r>
          </a:p>
          <a:p>
            <a:pPr algn="ctr"/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What’s gone wrong in this answer?</a:t>
            </a:r>
          </a:p>
          <a:p>
            <a:pPr algn="ctr"/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What should the answer be?</a:t>
            </a:r>
          </a:p>
          <a:p>
            <a:pPr algn="ctr"/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Where do each of the marks come from?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251520" y="1179343"/>
            <a:ext cx="6302219" cy="5057969"/>
            <a:chOff x="2267744" y="1268760"/>
            <a:chExt cx="3599384" cy="2808312"/>
          </a:xfrm>
        </p:grpSpPr>
        <p:pic>
          <p:nvPicPr>
            <p:cNvPr id="3" name="Picture 2"/>
            <p:cNvPicPr>
              <a:picLocks noChangeAspect="1"/>
            </p:cNvPicPr>
            <p:nvPr/>
          </p:nvPicPr>
          <p:blipFill rotWithShape="1">
            <a:blip r:embed="rId2"/>
            <a:srcRect l="46770" t="17690" r="28360" b="47814"/>
            <a:stretch/>
          </p:blipFill>
          <p:spPr>
            <a:xfrm>
              <a:off x="2267744" y="1268760"/>
              <a:ext cx="3599384" cy="2808312"/>
            </a:xfrm>
            <a:prstGeom prst="rect">
              <a:avLst/>
            </a:prstGeom>
          </p:spPr>
        </p:pic>
        <p:pic>
          <p:nvPicPr>
            <p:cNvPr id="4" name="Picture 3"/>
            <p:cNvPicPr>
              <a:picLocks noChangeAspect="1"/>
            </p:cNvPicPr>
            <p:nvPr/>
          </p:nvPicPr>
          <p:blipFill rotWithShape="1">
            <a:blip r:embed="rId2"/>
            <a:srcRect l="61638" t="68889" r="28360" b="24035"/>
            <a:stretch/>
          </p:blipFill>
          <p:spPr>
            <a:xfrm>
              <a:off x="4419600" y="3447743"/>
              <a:ext cx="1447528" cy="57606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0461670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Image result for mobile phon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1338746"/>
            <a:ext cx="3559121" cy="34944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123728" y="1124744"/>
            <a:ext cx="3960441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u="sng" dirty="0">
                <a:latin typeface="Arial" panose="020B0604020202020204" pitchFamily="34" charset="0"/>
                <a:cs typeface="Arial" panose="020B0604020202020204" pitchFamily="34" charset="0"/>
              </a:rPr>
              <a:t>Think – Pair – Share </a:t>
            </a:r>
          </a:p>
          <a:p>
            <a:pPr algn="ctr"/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I bought a phone in the sale. The phone had 10% off.</a:t>
            </a:r>
          </a:p>
          <a:p>
            <a:pPr algn="ctr"/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I paid £90.</a:t>
            </a:r>
          </a:p>
          <a:p>
            <a:pPr algn="ctr"/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What was the cost of the phone originally?</a:t>
            </a:r>
          </a:p>
        </p:txBody>
      </p:sp>
    </p:spTree>
    <p:extLst>
      <p:ext uri="{BB962C8B-B14F-4D97-AF65-F5344CB8AC3E}">
        <p14:creationId xmlns:p14="http://schemas.microsoft.com/office/powerpoint/2010/main" val="297289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Image result for mobile phone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8379" y="1196752"/>
            <a:ext cx="2055621" cy="20182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123728" y="1148134"/>
            <a:ext cx="554461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u="sng" dirty="0">
                <a:latin typeface="Arial" panose="020B0604020202020204" pitchFamily="34" charset="0"/>
                <a:cs typeface="Arial" panose="020B0604020202020204" pitchFamily="34" charset="0"/>
              </a:rPr>
              <a:t>Example</a:t>
            </a: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I bought a phone in the sale. The phone had 10% off. I paid £90. What was the cost of the phone originally?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2352328" y="3551259"/>
            <a:ext cx="2286000" cy="68304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0" hangingPunct="0"/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Price before discount</a:t>
            </a: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2123728" y="3280888"/>
            <a:ext cx="6781801" cy="1195325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5" name="Group 14"/>
          <p:cNvGrpSpPr>
            <a:grpSpLocks/>
          </p:cNvGrpSpPr>
          <p:nvPr/>
        </p:nvGrpSpPr>
        <p:grpSpPr bwMode="auto">
          <a:xfrm>
            <a:off x="4756448" y="3331342"/>
            <a:ext cx="1447800" cy="368795"/>
            <a:chOff x="2256" y="3087"/>
            <a:chExt cx="912" cy="311"/>
          </a:xfrm>
        </p:grpSpPr>
        <p:sp>
          <p:nvSpPr>
            <p:cNvPr id="16" name="Line 15"/>
            <p:cNvSpPr>
              <a:spLocks noChangeShapeType="1"/>
            </p:cNvSpPr>
            <p:nvPr/>
          </p:nvSpPr>
          <p:spPr bwMode="auto">
            <a:xfrm>
              <a:off x="2256" y="3396"/>
              <a:ext cx="912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 sz="14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7" name="Text Box 16"/>
            <p:cNvSpPr txBox="1">
              <a:spLocks noChangeArrowheads="1"/>
            </p:cNvSpPr>
            <p:nvPr/>
          </p:nvSpPr>
          <p:spPr bwMode="auto">
            <a:xfrm>
              <a:off x="2460" y="3087"/>
              <a:ext cx="459" cy="3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GB" sz="18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× 0.9</a:t>
              </a:r>
            </a:p>
          </p:txBody>
        </p:sp>
      </p:grp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6390930" y="3551259"/>
            <a:ext cx="2286000" cy="68304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0" hangingPunct="0"/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Price after discount</a:t>
            </a:r>
          </a:p>
        </p:txBody>
      </p:sp>
      <p:grpSp>
        <p:nvGrpSpPr>
          <p:cNvPr id="19" name="Group 18"/>
          <p:cNvGrpSpPr>
            <a:grpSpLocks/>
          </p:cNvGrpSpPr>
          <p:nvPr/>
        </p:nvGrpSpPr>
        <p:grpSpPr bwMode="auto">
          <a:xfrm>
            <a:off x="4790729" y="4063539"/>
            <a:ext cx="1447800" cy="417415"/>
            <a:chOff x="2256" y="3732"/>
            <a:chExt cx="912" cy="352"/>
          </a:xfrm>
        </p:grpSpPr>
        <p:sp>
          <p:nvSpPr>
            <p:cNvPr id="20" name="Line 19"/>
            <p:cNvSpPr>
              <a:spLocks noChangeShapeType="1"/>
            </p:cNvSpPr>
            <p:nvPr/>
          </p:nvSpPr>
          <p:spPr bwMode="auto">
            <a:xfrm flipH="1" flipV="1">
              <a:off x="2256" y="3732"/>
              <a:ext cx="912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 sz="14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1" name="Text Box 20"/>
            <p:cNvSpPr txBox="1">
              <a:spLocks noChangeArrowheads="1"/>
            </p:cNvSpPr>
            <p:nvPr/>
          </p:nvSpPr>
          <p:spPr bwMode="auto">
            <a:xfrm>
              <a:off x="2419" y="3773"/>
              <a:ext cx="454" cy="3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GB" sz="18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÷ 0.9</a:t>
              </a:r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4103948" y="4897579"/>
            <a:ext cx="1800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£90 ÷ 0.9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292080" y="4893090"/>
            <a:ext cx="1800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£100</a:t>
            </a:r>
          </a:p>
        </p:txBody>
      </p:sp>
    </p:spTree>
    <p:extLst>
      <p:ext uri="{BB962C8B-B14F-4D97-AF65-F5344CB8AC3E}">
        <p14:creationId xmlns:p14="http://schemas.microsoft.com/office/powerpoint/2010/main" val="184808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8" grpId="0" animBg="1"/>
      <p:bldP spid="10" grpId="0"/>
      <p:bldP spid="2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2352328" y="3551259"/>
            <a:ext cx="2286000" cy="68304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0" hangingPunct="0"/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Price before discount</a:t>
            </a: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2123728" y="3280888"/>
            <a:ext cx="6781801" cy="1195325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5" name="Group 14"/>
          <p:cNvGrpSpPr>
            <a:grpSpLocks/>
          </p:cNvGrpSpPr>
          <p:nvPr/>
        </p:nvGrpSpPr>
        <p:grpSpPr bwMode="auto">
          <a:xfrm>
            <a:off x="4756448" y="3331342"/>
            <a:ext cx="1447800" cy="368795"/>
            <a:chOff x="2256" y="3087"/>
            <a:chExt cx="912" cy="311"/>
          </a:xfrm>
        </p:grpSpPr>
        <p:sp>
          <p:nvSpPr>
            <p:cNvPr id="16" name="Line 15"/>
            <p:cNvSpPr>
              <a:spLocks noChangeShapeType="1"/>
            </p:cNvSpPr>
            <p:nvPr/>
          </p:nvSpPr>
          <p:spPr bwMode="auto">
            <a:xfrm>
              <a:off x="2256" y="3396"/>
              <a:ext cx="912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 sz="14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7" name="Text Box 16"/>
            <p:cNvSpPr txBox="1">
              <a:spLocks noChangeArrowheads="1"/>
            </p:cNvSpPr>
            <p:nvPr/>
          </p:nvSpPr>
          <p:spPr bwMode="auto">
            <a:xfrm>
              <a:off x="2460" y="3087"/>
              <a:ext cx="459" cy="3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GB" sz="18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× 0.8</a:t>
              </a:r>
            </a:p>
          </p:txBody>
        </p:sp>
      </p:grp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6390930" y="3551259"/>
            <a:ext cx="2286000" cy="68304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0" hangingPunct="0"/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Price after discount</a:t>
            </a:r>
          </a:p>
        </p:txBody>
      </p:sp>
      <p:grpSp>
        <p:nvGrpSpPr>
          <p:cNvPr id="19" name="Group 18"/>
          <p:cNvGrpSpPr>
            <a:grpSpLocks/>
          </p:cNvGrpSpPr>
          <p:nvPr/>
        </p:nvGrpSpPr>
        <p:grpSpPr bwMode="auto">
          <a:xfrm>
            <a:off x="4790729" y="4063539"/>
            <a:ext cx="1447800" cy="417415"/>
            <a:chOff x="2256" y="3732"/>
            <a:chExt cx="912" cy="352"/>
          </a:xfrm>
        </p:grpSpPr>
        <p:sp>
          <p:nvSpPr>
            <p:cNvPr id="20" name="Line 19"/>
            <p:cNvSpPr>
              <a:spLocks noChangeShapeType="1"/>
            </p:cNvSpPr>
            <p:nvPr/>
          </p:nvSpPr>
          <p:spPr bwMode="auto">
            <a:xfrm flipH="1" flipV="1">
              <a:off x="2256" y="3732"/>
              <a:ext cx="912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 sz="14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1" name="Text Box 20"/>
            <p:cNvSpPr txBox="1">
              <a:spLocks noChangeArrowheads="1"/>
            </p:cNvSpPr>
            <p:nvPr/>
          </p:nvSpPr>
          <p:spPr bwMode="auto">
            <a:xfrm>
              <a:off x="2419" y="3773"/>
              <a:ext cx="454" cy="3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GB" sz="18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÷ 0.8</a:t>
              </a:r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4103948" y="4897579"/>
            <a:ext cx="1800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£20 ÷ 0.8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292080" y="4893090"/>
            <a:ext cx="1800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£25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210E9B3-2E8E-47CD-9092-EEC418F0C245}"/>
              </a:ext>
            </a:extLst>
          </p:cNvPr>
          <p:cNvSpPr txBox="1"/>
          <p:nvPr/>
        </p:nvSpPr>
        <p:spPr>
          <a:xfrm>
            <a:off x="2123728" y="1148134"/>
            <a:ext cx="496855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u="sng" dirty="0">
                <a:latin typeface="Arial" panose="020B0604020202020204" pitchFamily="34" charset="0"/>
                <a:cs typeface="Arial" panose="020B0604020202020204" pitchFamily="34" charset="0"/>
              </a:rPr>
              <a:t>Example</a:t>
            </a: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I bought a top in the sale. The top had 20% off. I paid £20. What was the cost of the top originally?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5B5A659-7E98-4E85-B292-A96CA7746062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164288" y="1340768"/>
            <a:ext cx="1525217" cy="16359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6720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8" grpId="0" animBg="1"/>
      <p:bldP spid="10" grpId="0"/>
      <p:bldP spid="2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23728" y="1124744"/>
            <a:ext cx="512082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u="sng" dirty="0">
                <a:latin typeface="Arial" panose="020B0604020202020204" pitchFamily="34" charset="0"/>
                <a:cs typeface="Arial" panose="020B0604020202020204" pitchFamily="34" charset="0"/>
              </a:rPr>
              <a:t>Example</a:t>
            </a: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I put some money in the bank. The bank gave me 15% interest per year. After 1 year I had £230. How much did I put in my bank originally?</a:t>
            </a:r>
          </a:p>
        </p:txBody>
      </p:sp>
      <p:grpSp>
        <p:nvGrpSpPr>
          <p:cNvPr id="12" name="Group 11"/>
          <p:cNvGrpSpPr>
            <a:grpSpLocks/>
          </p:cNvGrpSpPr>
          <p:nvPr/>
        </p:nvGrpSpPr>
        <p:grpSpPr bwMode="auto">
          <a:xfrm>
            <a:off x="2123728" y="3280888"/>
            <a:ext cx="6781801" cy="1195325"/>
            <a:chOff x="576" y="3072"/>
            <a:chExt cx="4272" cy="1008"/>
          </a:xfrm>
        </p:grpSpPr>
        <p:sp>
          <p:nvSpPr>
            <p:cNvPr id="13" name="Rectangle 12"/>
            <p:cNvSpPr>
              <a:spLocks noChangeArrowheads="1"/>
            </p:cNvSpPr>
            <p:nvPr/>
          </p:nvSpPr>
          <p:spPr bwMode="auto">
            <a:xfrm>
              <a:off x="720" y="3300"/>
              <a:ext cx="1440" cy="576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0" hangingPunct="0"/>
              <a:r>
                <a:rPr lang="en-GB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Price before discount</a:t>
              </a:r>
            </a:p>
          </p:txBody>
        </p:sp>
        <p:sp>
          <p:nvSpPr>
            <p:cNvPr id="14" name="Rectangle 13"/>
            <p:cNvSpPr>
              <a:spLocks noChangeArrowheads="1"/>
            </p:cNvSpPr>
            <p:nvPr/>
          </p:nvSpPr>
          <p:spPr bwMode="auto">
            <a:xfrm>
              <a:off x="576" y="3072"/>
              <a:ext cx="4272" cy="1008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4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5" name="Group 14"/>
          <p:cNvGrpSpPr>
            <a:grpSpLocks/>
          </p:cNvGrpSpPr>
          <p:nvPr/>
        </p:nvGrpSpPr>
        <p:grpSpPr bwMode="auto">
          <a:xfrm>
            <a:off x="4756448" y="3331342"/>
            <a:ext cx="1447800" cy="368795"/>
            <a:chOff x="2256" y="3087"/>
            <a:chExt cx="912" cy="311"/>
          </a:xfrm>
        </p:grpSpPr>
        <p:sp>
          <p:nvSpPr>
            <p:cNvPr id="16" name="Line 15"/>
            <p:cNvSpPr>
              <a:spLocks noChangeShapeType="1"/>
            </p:cNvSpPr>
            <p:nvPr/>
          </p:nvSpPr>
          <p:spPr bwMode="auto">
            <a:xfrm>
              <a:off x="2256" y="3396"/>
              <a:ext cx="912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 sz="14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7" name="Text Box 16"/>
            <p:cNvSpPr txBox="1">
              <a:spLocks noChangeArrowheads="1"/>
            </p:cNvSpPr>
            <p:nvPr/>
          </p:nvSpPr>
          <p:spPr bwMode="auto">
            <a:xfrm>
              <a:off x="2460" y="3087"/>
              <a:ext cx="524" cy="3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GB" sz="18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× 1.15</a:t>
              </a:r>
            </a:p>
          </p:txBody>
        </p:sp>
      </p:grp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6390930" y="3551259"/>
            <a:ext cx="2286000" cy="68304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0" hangingPunct="0"/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Price after discount</a:t>
            </a:r>
          </a:p>
        </p:txBody>
      </p:sp>
      <p:grpSp>
        <p:nvGrpSpPr>
          <p:cNvPr id="19" name="Group 18"/>
          <p:cNvGrpSpPr>
            <a:grpSpLocks/>
          </p:cNvGrpSpPr>
          <p:nvPr/>
        </p:nvGrpSpPr>
        <p:grpSpPr bwMode="auto">
          <a:xfrm>
            <a:off x="4790729" y="4063539"/>
            <a:ext cx="1447800" cy="417415"/>
            <a:chOff x="2256" y="3732"/>
            <a:chExt cx="912" cy="352"/>
          </a:xfrm>
        </p:grpSpPr>
        <p:sp>
          <p:nvSpPr>
            <p:cNvPr id="20" name="Line 19"/>
            <p:cNvSpPr>
              <a:spLocks noChangeShapeType="1"/>
            </p:cNvSpPr>
            <p:nvPr/>
          </p:nvSpPr>
          <p:spPr bwMode="auto">
            <a:xfrm flipH="1" flipV="1">
              <a:off x="2256" y="3732"/>
              <a:ext cx="912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 sz="14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1" name="Text Box 20"/>
            <p:cNvSpPr txBox="1">
              <a:spLocks noChangeArrowheads="1"/>
            </p:cNvSpPr>
            <p:nvPr/>
          </p:nvSpPr>
          <p:spPr bwMode="auto">
            <a:xfrm>
              <a:off x="2419" y="3773"/>
              <a:ext cx="519" cy="3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GB" sz="18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÷ 1.15</a:t>
              </a:r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3779912" y="4897579"/>
            <a:ext cx="21242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£230 ÷ 1.15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292080" y="4893090"/>
            <a:ext cx="1800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£200</a:t>
            </a:r>
          </a:p>
        </p:txBody>
      </p:sp>
      <p:pic>
        <p:nvPicPr>
          <p:cNvPr id="24" name="Picture 4" descr="http://t3.gstatic.com/images?q=tbn:ANd9GcSpfITZLr3-fC9aOMaaUTRhBEcth-FLk8eQFeB4ghDAV5BNWTPExA:www.psdgraphics.com/file/pound-symbol.jpg"/>
          <p:cNvPicPr>
            <a:picLocks noChangeAspect="1" noChangeArrowheads="1"/>
          </p:cNvPicPr>
          <p:nvPr/>
        </p:nvPicPr>
        <p:blipFill rotWithShape="1">
          <a:blip r:embed="rId2" cstate="print">
            <a:clrChange>
              <a:clrFrom>
                <a:srgbClr val="FEFFFF"/>
              </a:clrFrom>
              <a:clrTo>
                <a:srgbClr val="FEFFFF">
                  <a:alpha val="0"/>
                </a:srgbClr>
              </a:clrTo>
            </a:clrChange>
          </a:blip>
          <a:srcRect l="24846" r="23970"/>
          <a:stretch/>
        </p:blipFill>
        <p:spPr bwMode="auto">
          <a:xfrm>
            <a:off x="7211817" y="1312231"/>
            <a:ext cx="1465113" cy="175529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425991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0" grpId="0"/>
      <p:bldP spid="2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1520" y="2207180"/>
            <a:ext cx="4320480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 £300 increased by 200% is £600. True or False?</a:t>
            </a: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If I keep my money in the bank, the bank gives me 10% interest each year. I invested £100 in the bank. After 3 years I had £130. True or False?</a:t>
            </a: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I kept some money in the bank, the bank gave me 3% interest each year. After 2 years I had £212.18. How much money did I put in originally?</a:t>
            </a: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254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3528" y="2204864"/>
            <a:ext cx="4248471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What would happen if you increased an amount by 100%?</a:t>
            </a: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What would happen if I decreased an amount by 100%?</a:t>
            </a: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If I increase an amount by 10% and then decrease it by 10% it will return to the original amount. True or False?</a:t>
            </a: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7500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515919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4572000" y="2060848"/>
            <a:ext cx="2952328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9pPr>
          </a:lstStyle>
          <a:p>
            <a:pPr eaLnBrk="1" hangingPunct="1"/>
            <a:r>
              <a:rPr lang="en-GB" sz="2000" dirty="0">
                <a:cs typeface="Arial" panose="020B0604020202020204" pitchFamily="34" charset="0"/>
                <a:sym typeface="Wingdings" pitchFamily="2" charset="2"/>
              </a:rPr>
              <a:t>1)   £200</a:t>
            </a:r>
          </a:p>
          <a:p>
            <a:pPr eaLnBrk="1" hangingPunct="1"/>
            <a:r>
              <a:rPr lang="en-GB" sz="2000" dirty="0">
                <a:cs typeface="Arial" panose="020B0604020202020204" pitchFamily="34" charset="0"/>
                <a:sym typeface="Wingdings" pitchFamily="2" charset="2"/>
              </a:rPr>
              <a:t>2)   £1438.26</a:t>
            </a:r>
          </a:p>
          <a:p>
            <a:pPr eaLnBrk="1" hangingPunct="1"/>
            <a:r>
              <a:rPr lang="en-GB" sz="2000" dirty="0">
                <a:cs typeface="Arial" panose="020B0604020202020204" pitchFamily="34" charset="0"/>
                <a:sym typeface="Wingdings" pitchFamily="2" charset="2"/>
              </a:rPr>
              <a:t>3)   £450</a:t>
            </a:r>
          </a:p>
          <a:p>
            <a:pPr eaLnBrk="1" hangingPunct="1"/>
            <a:r>
              <a:rPr lang="en-GB" sz="2000" dirty="0">
                <a:cs typeface="Arial" panose="020B0604020202020204" pitchFamily="34" charset="0"/>
                <a:sym typeface="Wingdings" pitchFamily="2" charset="2"/>
              </a:rPr>
              <a:t>4)   64000</a:t>
            </a:r>
          </a:p>
          <a:p>
            <a:pPr eaLnBrk="1" hangingPunct="1"/>
            <a:r>
              <a:rPr lang="en-GB" sz="2000" dirty="0">
                <a:cs typeface="Arial" panose="020B0604020202020204" pitchFamily="34" charset="0"/>
                <a:sym typeface="Wingdings" pitchFamily="2" charset="2"/>
              </a:rPr>
              <a:t>5)   £494.12</a:t>
            </a:r>
          </a:p>
          <a:p>
            <a:pPr eaLnBrk="1" hangingPunct="1"/>
            <a:r>
              <a:rPr lang="en-GB" sz="2000" dirty="0">
                <a:cs typeface="Arial" panose="020B0604020202020204" pitchFamily="34" charset="0"/>
                <a:sym typeface="Wingdings" pitchFamily="2" charset="2"/>
              </a:rPr>
              <a:t>6)   £34460.09</a:t>
            </a:r>
          </a:p>
          <a:p>
            <a:pPr eaLnBrk="1" hangingPunct="1"/>
            <a:r>
              <a:rPr lang="en-GB" sz="2000" dirty="0">
                <a:cs typeface="Arial" panose="020B0604020202020204" pitchFamily="34" charset="0"/>
                <a:sym typeface="Wingdings" pitchFamily="2" charset="2"/>
              </a:rPr>
              <a:t>7)   900</a:t>
            </a:r>
          </a:p>
          <a:p>
            <a:pPr eaLnBrk="1" hangingPunct="1"/>
            <a:r>
              <a:rPr lang="en-GB" sz="2000" dirty="0">
                <a:cs typeface="Arial" panose="020B0604020202020204" pitchFamily="34" charset="0"/>
                <a:sym typeface="Wingdings" pitchFamily="2" charset="2"/>
              </a:rPr>
              <a:t>8)   23.56 km per litre</a:t>
            </a:r>
          </a:p>
          <a:p>
            <a:pPr eaLnBrk="1" hangingPunct="1"/>
            <a:r>
              <a:rPr lang="en-GB" sz="2000" dirty="0">
                <a:cs typeface="Arial" panose="020B0604020202020204" pitchFamily="34" charset="0"/>
                <a:sym typeface="Wingdings" pitchFamily="2" charset="2"/>
              </a:rPr>
              <a:t>9)   112 808.22 kg</a:t>
            </a:r>
          </a:p>
          <a:p>
            <a:pPr eaLnBrk="1" hangingPunct="1"/>
            <a:r>
              <a:rPr lang="en-GB" sz="2000" dirty="0">
                <a:cs typeface="Arial" panose="020B0604020202020204" pitchFamily="34" charset="0"/>
                <a:sym typeface="Wingdings" pitchFamily="2" charset="2"/>
              </a:rPr>
              <a:t>10) £408.22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3707904" y="1196752"/>
            <a:ext cx="360045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GB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Answers</a:t>
            </a:r>
          </a:p>
        </p:txBody>
      </p:sp>
    </p:spTree>
    <p:extLst>
      <p:ext uri="{BB962C8B-B14F-4D97-AF65-F5344CB8AC3E}">
        <p14:creationId xmlns:p14="http://schemas.microsoft.com/office/powerpoint/2010/main" val="38988719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</TotalTime>
  <Words>424</Words>
  <Application>Microsoft Office PowerPoint</Application>
  <PresentationFormat>On-screen Show (4:3)</PresentationFormat>
  <Paragraphs>67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Times New Roman</vt:lpstr>
      <vt:lpstr>Office Theme</vt:lpstr>
      <vt:lpstr>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The Duston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GLOVER D</dc:creator>
  <cp:lastModifiedBy>Danielle Moosajee</cp:lastModifiedBy>
  <cp:revision>19</cp:revision>
  <dcterms:created xsi:type="dcterms:W3CDTF">2015-07-01T12:05:39Z</dcterms:created>
  <dcterms:modified xsi:type="dcterms:W3CDTF">2020-08-21T11:30:27Z</dcterms:modified>
</cp:coreProperties>
</file>