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65" r:id="rId8"/>
    <p:sldId id="266" r:id="rId9"/>
    <p:sldId id="264" r:id="rId10"/>
    <p:sldId id="260" r:id="rId11"/>
    <p:sldId id="273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023AA8-BF27-4776-B899-2EFBCC348B99}" v="766" dt="2023-09-07T20:27:02.9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119" d="100"/>
          <a:sy n="119" d="100"/>
        </p:scale>
        <p:origin x="-3603" y="-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Moosajee" userId="e2554c37-e717-43a0-ba79-1183ca921ccd" providerId="ADAL" clId="{DF023AA8-BF27-4776-B899-2EFBCC348B99}"/>
    <pc:docChg chg="undo custSel addSld delSld modSld sldOrd modMainMaster">
      <pc:chgData name="Danielle Moosajee" userId="e2554c37-e717-43a0-ba79-1183ca921ccd" providerId="ADAL" clId="{DF023AA8-BF27-4776-B899-2EFBCC348B99}" dt="2023-09-07T20:27:02.984" v="3581"/>
      <pc:docMkLst>
        <pc:docMk/>
      </pc:docMkLst>
      <pc:sldChg chg="addSp delSp modSp mod">
        <pc:chgData name="Danielle Moosajee" userId="e2554c37-e717-43a0-ba79-1183ca921ccd" providerId="ADAL" clId="{DF023AA8-BF27-4776-B899-2EFBCC348B99}" dt="2023-09-07T18:33:50.095" v="1228" actId="6549"/>
        <pc:sldMkLst>
          <pc:docMk/>
          <pc:sldMk cId="4115552199" sldId="256"/>
        </pc:sldMkLst>
        <pc:spChg chg="add mod">
          <ac:chgData name="Danielle Moosajee" userId="e2554c37-e717-43a0-ba79-1183ca921ccd" providerId="ADAL" clId="{DF023AA8-BF27-4776-B899-2EFBCC348B99}" dt="2023-09-07T18:33:50.095" v="1228" actId="6549"/>
          <ac:spMkLst>
            <pc:docMk/>
            <pc:sldMk cId="4115552199" sldId="256"/>
            <ac:spMk id="2" creationId="{EB8CE4AF-8484-499F-6E18-6C61F1DF2A81}"/>
          </ac:spMkLst>
        </pc:spChg>
        <pc:spChg chg="del">
          <ac:chgData name="Danielle Moosajee" userId="e2554c37-e717-43a0-ba79-1183ca921ccd" providerId="ADAL" clId="{DF023AA8-BF27-4776-B899-2EFBCC348B99}" dt="2023-09-06T18:03:17.596" v="12" actId="478"/>
          <ac:spMkLst>
            <pc:docMk/>
            <pc:sldMk cId="4115552199" sldId="256"/>
            <ac:spMk id="17" creationId="{85D44E95-BC50-E710-C27F-089078952EA6}"/>
          </ac:spMkLst>
        </pc:spChg>
        <pc:spChg chg="del">
          <ac:chgData name="Danielle Moosajee" userId="e2554c37-e717-43a0-ba79-1183ca921ccd" providerId="ADAL" clId="{DF023AA8-BF27-4776-B899-2EFBCC348B99}" dt="2023-09-06T18:03:02.946" v="0" actId="21"/>
          <ac:spMkLst>
            <pc:docMk/>
            <pc:sldMk cId="4115552199" sldId="256"/>
            <ac:spMk id="18" creationId="{13713675-FE63-AB63-2C18-988848550F59}"/>
          </ac:spMkLst>
        </pc:spChg>
        <pc:picChg chg="del">
          <ac:chgData name="Danielle Moosajee" userId="e2554c37-e717-43a0-ba79-1183ca921ccd" providerId="ADAL" clId="{DF023AA8-BF27-4776-B899-2EFBCC348B99}" dt="2023-09-06T18:03:17.596" v="12" actId="478"/>
          <ac:picMkLst>
            <pc:docMk/>
            <pc:sldMk cId="4115552199" sldId="256"/>
            <ac:picMk id="1026" creationId="{9C0FA014-A3C4-B9F5-8A9B-99CB59B821F1}"/>
          </ac:picMkLst>
        </pc:picChg>
      </pc:sldChg>
      <pc:sldChg chg="addSp delSp modSp new mod">
        <pc:chgData name="Danielle Moosajee" userId="e2554c37-e717-43a0-ba79-1183ca921ccd" providerId="ADAL" clId="{DF023AA8-BF27-4776-B899-2EFBCC348B99}" dt="2023-09-06T18:45:11.244" v="436" actId="20577"/>
        <pc:sldMkLst>
          <pc:docMk/>
          <pc:sldMk cId="1953494377" sldId="257"/>
        </pc:sldMkLst>
        <pc:spChg chg="add del mod">
          <ac:chgData name="Danielle Moosajee" userId="e2554c37-e717-43a0-ba79-1183ca921ccd" providerId="ADAL" clId="{DF023AA8-BF27-4776-B899-2EFBCC348B99}" dt="2023-09-06T18:43:35.993" v="363" actId="478"/>
          <ac:spMkLst>
            <pc:docMk/>
            <pc:sldMk cId="1953494377" sldId="257"/>
            <ac:spMk id="2" creationId="{74B5877A-3DB1-96DA-D920-444BE310DC89}"/>
          </ac:spMkLst>
        </pc:spChg>
        <pc:spChg chg="add mod">
          <ac:chgData name="Danielle Moosajee" userId="e2554c37-e717-43a0-ba79-1183ca921ccd" providerId="ADAL" clId="{DF023AA8-BF27-4776-B899-2EFBCC348B99}" dt="2023-09-06T18:45:11.244" v="436" actId="20577"/>
          <ac:spMkLst>
            <pc:docMk/>
            <pc:sldMk cId="1953494377" sldId="257"/>
            <ac:spMk id="4" creationId="{201D9941-D9D7-C685-0D07-F4E1F65158C3}"/>
          </ac:spMkLst>
        </pc:spChg>
      </pc:sldChg>
      <pc:sldChg chg="del">
        <pc:chgData name="Danielle Moosajee" userId="e2554c37-e717-43a0-ba79-1183ca921ccd" providerId="ADAL" clId="{DF023AA8-BF27-4776-B899-2EFBCC348B99}" dt="2023-09-06T18:03:20.166" v="13" actId="47"/>
        <pc:sldMkLst>
          <pc:docMk/>
          <pc:sldMk cId="3095014785" sldId="257"/>
        </pc:sldMkLst>
      </pc:sldChg>
      <pc:sldChg chg="del">
        <pc:chgData name="Danielle Moosajee" userId="e2554c37-e717-43a0-ba79-1183ca921ccd" providerId="ADAL" clId="{DF023AA8-BF27-4776-B899-2EFBCC348B99}" dt="2023-09-06T18:03:20.166" v="13" actId="47"/>
        <pc:sldMkLst>
          <pc:docMk/>
          <pc:sldMk cId="258023254" sldId="258"/>
        </pc:sldMkLst>
      </pc:sldChg>
      <pc:sldChg chg="addSp delSp modSp add mod delAnim modAnim">
        <pc:chgData name="Danielle Moosajee" userId="e2554c37-e717-43a0-ba79-1183ca921ccd" providerId="ADAL" clId="{DF023AA8-BF27-4776-B899-2EFBCC348B99}" dt="2023-09-06T18:55:14.461" v="888" actId="1076"/>
        <pc:sldMkLst>
          <pc:docMk/>
          <pc:sldMk cId="3058906094" sldId="258"/>
        </pc:sldMkLst>
        <pc:spChg chg="add del mod">
          <ac:chgData name="Danielle Moosajee" userId="e2554c37-e717-43a0-ba79-1183ca921ccd" providerId="ADAL" clId="{DF023AA8-BF27-4776-B899-2EFBCC348B99}" dt="2023-09-06T18:32:31.857" v="97"/>
          <ac:spMkLst>
            <pc:docMk/>
            <pc:sldMk cId="3058906094" sldId="258"/>
            <ac:spMk id="3" creationId="{C32FE23B-6148-947E-86C3-882D9B0FA6BD}"/>
          </ac:spMkLst>
        </pc:spChg>
        <pc:spChg chg="add mod">
          <ac:chgData name="Danielle Moosajee" userId="e2554c37-e717-43a0-ba79-1183ca921ccd" providerId="ADAL" clId="{DF023AA8-BF27-4776-B899-2EFBCC348B99}" dt="2023-09-06T18:52:35.200" v="699" actId="113"/>
          <ac:spMkLst>
            <pc:docMk/>
            <pc:sldMk cId="3058906094" sldId="258"/>
            <ac:spMk id="5" creationId="{DE06026A-11D9-63B6-7D5C-29376C267AA3}"/>
          </ac:spMkLst>
        </pc:spChg>
        <pc:spChg chg="add del mod">
          <ac:chgData name="Danielle Moosajee" userId="e2554c37-e717-43a0-ba79-1183ca921ccd" providerId="ADAL" clId="{DF023AA8-BF27-4776-B899-2EFBCC348B99}" dt="2023-09-06T18:51:13.982" v="650" actId="478"/>
          <ac:spMkLst>
            <pc:docMk/>
            <pc:sldMk cId="3058906094" sldId="258"/>
            <ac:spMk id="6" creationId="{72E72949-48D8-6EF0-711C-12D74A49D0E5}"/>
          </ac:spMkLst>
        </pc:spChg>
        <pc:spChg chg="add mod">
          <ac:chgData name="Danielle Moosajee" userId="e2554c37-e717-43a0-ba79-1183ca921ccd" providerId="ADAL" clId="{DF023AA8-BF27-4776-B899-2EFBCC348B99}" dt="2023-09-06T18:52:04.840" v="694" actId="207"/>
          <ac:spMkLst>
            <pc:docMk/>
            <pc:sldMk cId="3058906094" sldId="258"/>
            <ac:spMk id="7" creationId="{8D6947A1-0954-FB35-65A0-902E7C5E27A3}"/>
          </ac:spMkLst>
        </pc:spChg>
        <pc:spChg chg="add mod">
          <ac:chgData name="Danielle Moosajee" userId="e2554c37-e717-43a0-ba79-1183ca921ccd" providerId="ADAL" clId="{DF023AA8-BF27-4776-B899-2EFBCC348B99}" dt="2023-09-06T18:54:09.865" v="787" actId="20577"/>
          <ac:spMkLst>
            <pc:docMk/>
            <pc:sldMk cId="3058906094" sldId="258"/>
            <ac:spMk id="8" creationId="{45257AF7-F1C6-97B6-AA10-E313DFEA0BF5}"/>
          </ac:spMkLst>
        </pc:spChg>
        <pc:spChg chg="add mod">
          <ac:chgData name="Danielle Moosajee" userId="e2554c37-e717-43a0-ba79-1183ca921ccd" providerId="ADAL" clId="{DF023AA8-BF27-4776-B899-2EFBCC348B99}" dt="2023-09-06T18:55:14.461" v="888" actId="1076"/>
          <ac:spMkLst>
            <pc:docMk/>
            <pc:sldMk cId="3058906094" sldId="258"/>
            <ac:spMk id="9" creationId="{2D6238A3-5C82-CF36-BAE0-492B66A1D380}"/>
          </ac:spMkLst>
        </pc:spChg>
        <pc:graphicFrameChg chg="add del mod">
          <ac:chgData name="Danielle Moosajee" userId="e2554c37-e717-43a0-ba79-1183ca921ccd" providerId="ADAL" clId="{DF023AA8-BF27-4776-B899-2EFBCC348B99}" dt="2023-09-06T18:46:21.792" v="453" actId="478"/>
          <ac:graphicFrameMkLst>
            <pc:docMk/>
            <pc:sldMk cId="3058906094" sldId="258"/>
            <ac:graphicFrameMk id="4" creationId="{B2F2FF07-13F5-146E-98D5-62A494031D6A}"/>
          </ac:graphicFrameMkLst>
        </pc:graphicFrameChg>
      </pc:sldChg>
      <pc:sldChg chg="addSp modSp add del mod">
        <pc:chgData name="Danielle Moosajee" userId="e2554c37-e717-43a0-ba79-1183ca921ccd" providerId="ADAL" clId="{DF023AA8-BF27-4776-B899-2EFBCC348B99}" dt="2023-09-07T18:50:47.861" v="1625" actId="47"/>
        <pc:sldMkLst>
          <pc:docMk/>
          <pc:sldMk cId="834217125" sldId="259"/>
        </pc:sldMkLst>
        <pc:spChg chg="add mod">
          <ac:chgData name="Danielle Moosajee" userId="e2554c37-e717-43a0-ba79-1183ca921ccd" providerId="ADAL" clId="{DF023AA8-BF27-4776-B899-2EFBCC348B99}" dt="2023-09-06T18:03:46.680" v="54" actId="20577"/>
          <ac:spMkLst>
            <pc:docMk/>
            <pc:sldMk cId="834217125" sldId="259"/>
            <ac:spMk id="2" creationId="{3887041C-7B65-04A7-77BA-3F795F45711C}"/>
          </ac:spMkLst>
        </pc:spChg>
      </pc:sldChg>
      <pc:sldChg chg="del">
        <pc:chgData name="Danielle Moosajee" userId="e2554c37-e717-43a0-ba79-1183ca921ccd" providerId="ADAL" clId="{DF023AA8-BF27-4776-B899-2EFBCC348B99}" dt="2023-09-06T18:03:20.166" v="13" actId="47"/>
        <pc:sldMkLst>
          <pc:docMk/>
          <pc:sldMk cId="2562049298" sldId="259"/>
        </pc:sldMkLst>
      </pc:sldChg>
      <pc:sldChg chg="addSp delSp modSp new mod ord">
        <pc:chgData name="Danielle Moosajee" userId="e2554c37-e717-43a0-ba79-1183ca921ccd" providerId="ADAL" clId="{DF023AA8-BF27-4776-B899-2EFBCC348B99}" dt="2023-09-07T19:07:16.002" v="2257" actId="1076"/>
        <pc:sldMkLst>
          <pc:docMk/>
          <pc:sldMk cId="1587191278" sldId="260"/>
        </pc:sldMkLst>
        <pc:spChg chg="add del mod">
          <ac:chgData name="Danielle Moosajee" userId="e2554c37-e717-43a0-ba79-1183ca921ccd" providerId="ADAL" clId="{DF023AA8-BF27-4776-B899-2EFBCC348B99}" dt="2023-09-06T18:05:37.199" v="89" actId="22"/>
          <ac:spMkLst>
            <pc:docMk/>
            <pc:sldMk cId="1587191278" sldId="260"/>
            <ac:spMk id="3" creationId="{0BEEB800-F60D-84FF-B6F8-9E5E176D6E8F}"/>
          </ac:spMkLst>
        </pc:spChg>
        <pc:spChg chg="add mod">
          <ac:chgData name="Danielle Moosajee" userId="e2554c37-e717-43a0-ba79-1183ca921ccd" providerId="ADAL" clId="{DF023AA8-BF27-4776-B899-2EFBCC348B99}" dt="2023-09-07T19:07:05.213" v="2254" actId="14100"/>
          <ac:spMkLst>
            <pc:docMk/>
            <pc:sldMk cId="1587191278" sldId="260"/>
            <ac:spMk id="4" creationId="{46FF5F9D-01F0-8619-0800-C88A6A21E52E}"/>
          </ac:spMkLst>
        </pc:spChg>
        <pc:spChg chg="add del mod">
          <ac:chgData name="Danielle Moosajee" userId="e2554c37-e717-43a0-ba79-1183ca921ccd" providerId="ADAL" clId="{DF023AA8-BF27-4776-B899-2EFBCC348B99}" dt="2023-09-06T18:19:15.777" v="94" actId="478"/>
          <ac:spMkLst>
            <pc:docMk/>
            <pc:sldMk cId="1587191278" sldId="260"/>
            <ac:spMk id="5" creationId="{97CA6B76-E8ED-E729-A924-FDD41087C3A3}"/>
          </ac:spMkLst>
        </pc:spChg>
        <pc:picChg chg="add mod modCrop">
          <ac:chgData name="Danielle Moosajee" userId="e2554c37-e717-43a0-ba79-1183ca921ccd" providerId="ADAL" clId="{DF023AA8-BF27-4776-B899-2EFBCC348B99}" dt="2023-09-07T19:07:16.002" v="2257" actId="1076"/>
          <ac:picMkLst>
            <pc:docMk/>
            <pc:sldMk cId="1587191278" sldId="260"/>
            <ac:picMk id="3" creationId="{FC3920FE-B411-F52F-0D31-1BCA343F90C0}"/>
          </ac:picMkLst>
        </pc:picChg>
      </pc:sldChg>
      <pc:sldChg chg="addSp modSp add mod modAnim">
        <pc:chgData name="Danielle Moosajee" userId="e2554c37-e717-43a0-ba79-1183ca921ccd" providerId="ADAL" clId="{DF023AA8-BF27-4776-B899-2EFBCC348B99}" dt="2023-09-07T18:34:16.372" v="1234" actId="1076"/>
        <pc:sldMkLst>
          <pc:docMk/>
          <pc:sldMk cId="87846655" sldId="261"/>
        </pc:sldMkLst>
        <pc:spChg chg="mod">
          <ac:chgData name="Danielle Moosajee" userId="e2554c37-e717-43a0-ba79-1183ca921ccd" providerId="ADAL" clId="{DF023AA8-BF27-4776-B899-2EFBCC348B99}" dt="2023-09-07T18:34:00.377" v="1231" actId="6549"/>
          <ac:spMkLst>
            <pc:docMk/>
            <pc:sldMk cId="87846655" sldId="261"/>
            <ac:spMk id="2" creationId="{EB8CE4AF-8484-499F-6E18-6C61F1DF2A81}"/>
          </ac:spMkLst>
        </pc:spChg>
        <pc:spChg chg="add mod">
          <ac:chgData name="Danielle Moosajee" userId="e2554c37-e717-43a0-ba79-1183ca921ccd" providerId="ADAL" clId="{DF023AA8-BF27-4776-B899-2EFBCC348B99}" dt="2023-09-06T18:40:01.801" v="321" actId="403"/>
          <ac:spMkLst>
            <pc:docMk/>
            <pc:sldMk cId="87846655" sldId="261"/>
            <ac:spMk id="3" creationId="{1ED18C1E-38D3-D74B-8377-63F6002EA2AE}"/>
          </ac:spMkLst>
        </pc:spChg>
        <pc:spChg chg="add mod">
          <ac:chgData name="Danielle Moosajee" userId="e2554c37-e717-43a0-ba79-1183ca921ccd" providerId="ADAL" clId="{DF023AA8-BF27-4776-B899-2EFBCC348B99}" dt="2023-09-06T18:40:49.372" v="336" actId="14100"/>
          <ac:spMkLst>
            <pc:docMk/>
            <pc:sldMk cId="87846655" sldId="261"/>
            <ac:spMk id="4" creationId="{BDDDD098-725D-F163-E776-3F40474463C0}"/>
          </ac:spMkLst>
        </pc:spChg>
        <pc:spChg chg="add mod">
          <ac:chgData name="Danielle Moosajee" userId="e2554c37-e717-43a0-ba79-1183ca921ccd" providerId="ADAL" clId="{DF023AA8-BF27-4776-B899-2EFBCC348B99}" dt="2023-09-06T18:40:59.522" v="345" actId="1037"/>
          <ac:spMkLst>
            <pc:docMk/>
            <pc:sldMk cId="87846655" sldId="261"/>
            <ac:spMk id="5" creationId="{BD05C750-F6BD-1179-9D44-B03449CDC694}"/>
          </ac:spMkLst>
        </pc:spChg>
        <pc:spChg chg="add mod">
          <ac:chgData name="Danielle Moosajee" userId="e2554c37-e717-43a0-ba79-1183ca921ccd" providerId="ADAL" clId="{DF023AA8-BF27-4776-B899-2EFBCC348B99}" dt="2023-09-07T18:34:16.372" v="1234" actId="1076"/>
          <ac:spMkLst>
            <pc:docMk/>
            <pc:sldMk cId="87846655" sldId="261"/>
            <ac:spMk id="6" creationId="{41FBC21E-B890-D4DE-CBE7-19DD8FB8DE57}"/>
          </ac:spMkLst>
        </pc:spChg>
        <pc:spChg chg="add mod">
          <ac:chgData name="Danielle Moosajee" userId="e2554c37-e717-43a0-ba79-1183ca921ccd" providerId="ADAL" clId="{DF023AA8-BF27-4776-B899-2EFBCC348B99}" dt="2023-09-07T18:34:13.056" v="1233" actId="1076"/>
          <ac:spMkLst>
            <pc:docMk/>
            <pc:sldMk cId="87846655" sldId="261"/>
            <ac:spMk id="7" creationId="{ECA8911B-6CF7-3E6E-3E9B-272B2865A166}"/>
          </ac:spMkLst>
        </pc:spChg>
        <pc:spChg chg="add mod">
          <ac:chgData name="Danielle Moosajee" userId="e2554c37-e717-43a0-ba79-1183ca921ccd" providerId="ADAL" clId="{DF023AA8-BF27-4776-B899-2EFBCC348B99}" dt="2023-09-07T18:34:08.320" v="1232" actId="1076"/>
          <ac:spMkLst>
            <pc:docMk/>
            <pc:sldMk cId="87846655" sldId="261"/>
            <ac:spMk id="8" creationId="{2360C504-2692-0E0A-4699-4972C7970DCE}"/>
          </ac:spMkLst>
        </pc:spChg>
      </pc:sldChg>
      <pc:sldChg chg="addSp modSp add mod ord modAnim">
        <pc:chgData name="Danielle Moosajee" userId="e2554c37-e717-43a0-ba79-1183ca921ccd" providerId="ADAL" clId="{DF023AA8-BF27-4776-B899-2EFBCC348B99}" dt="2023-09-06T18:51:21.999" v="684" actId="1038"/>
        <pc:sldMkLst>
          <pc:docMk/>
          <pc:sldMk cId="3202701128" sldId="262"/>
        </pc:sldMkLst>
        <pc:spChg chg="add mod">
          <ac:chgData name="Danielle Moosajee" userId="e2554c37-e717-43a0-ba79-1183ca921ccd" providerId="ADAL" clId="{DF023AA8-BF27-4776-B899-2EFBCC348B99}" dt="2023-09-06T18:51:21.999" v="684" actId="1038"/>
          <ac:spMkLst>
            <pc:docMk/>
            <pc:sldMk cId="3202701128" sldId="262"/>
            <ac:spMk id="2" creationId="{73EB9682-7AD1-90CB-1A6C-3F44DF7889FB}"/>
          </ac:spMkLst>
        </pc:spChg>
        <pc:spChg chg="mod">
          <ac:chgData name="Danielle Moosajee" userId="e2554c37-e717-43a0-ba79-1183ca921ccd" providerId="ADAL" clId="{DF023AA8-BF27-4776-B899-2EFBCC348B99}" dt="2023-09-06T18:48:40.635" v="542" actId="255"/>
          <ac:spMkLst>
            <pc:docMk/>
            <pc:sldMk cId="3202701128" sldId="262"/>
            <ac:spMk id="5" creationId="{DE06026A-11D9-63B6-7D5C-29376C267AA3}"/>
          </ac:spMkLst>
        </pc:spChg>
      </pc:sldChg>
      <pc:sldChg chg="addSp modSp add mod ord modAnim">
        <pc:chgData name="Danielle Moosajee" userId="e2554c37-e717-43a0-ba79-1183ca921ccd" providerId="ADAL" clId="{DF023AA8-BF27-4776-B899-2EFBCC348B99}" dt="2023-09-07T18:55:19.591" v="1893"/>
        <pc:sldMkLst>
          <pc:docMk/>
          <pc:sldMk cId="1150104475" sldId="263"/>
        </pc:sldMkLst>
        <pc:spChg chg="add mod">
          <ac:chgData name="Danielle Moosajee" userId="e2554c37-e717-43a0-ba79-1183ca921ccd" providerId="ADAL" clId="{DF023AA8-BF27-4776-B899-2EFBCC348B99}" dt="2023-09-07T18:51:31.796" v="1662" actId="1076"/>
          <ac:spMkLst>
            <pc:docMk/>
            <pc:sldMk cId="1150104475" sldId="263"/>
            <ac:spMk id="2" creationId="{B418CA5C-9CD3-D8B3-C988-6E5C49861012}"/>
          </ac:spMkLst>
        </pc:spChg>
        <pc:spChg chg="mod">
          <ac:chgData name="Danielle Moosajee" userId="e2554c37-e717-43a0-ba79-1183ca921ccd" providerId="ADAL" clId="{DF023AA8-BF27-4776-B899-2EFBCC348B99}" dt="2023-09-07T18:55:13.229" v="1892" actId="20577"/>
          <ac:spMkLst>
            <pc:docMk/>
            <pc:sldMk cId="1150104475" sldId="263"/>
            <ac:spMk id="4" creationId="{201D9941-D9D7-C685-0D07-F4E1F65158C3}"/>
          </ac:spMkLst>
        </pc:spChg>
      </pc:sldChg>
      <pc:sldChg chg="addSp delSp modSp add mod addAnim delAnim modAnim">
        <pc:chgData name="Danielle Moosajee" userId="e2554c37-e717-43a0-ba79-1183ca921ccd" providerId="ADAL" clId="{DF023AA8-BF27-4776-B899-2EFBCC348B99}" dt="2023-09-07T19:03:37.546" v="2000" actId="1076"/>
        <pc:sldMkLst>
          <pc:docMk/>
          <pc:sldMk cId="751897206" sldId="264"/>
        </pc:sldMkLst>
        <pc:spChg chg="add mod">
          <ac:chgData name="Danielle Moosajee" userId="e2554c37-e717-43a0-ba79-1183ca921ccd" providerId="ADAL" clId="{DF023AA8-BF27-4776-B899-2EFBCC348B99}" dt="2023-09-07T18:51:35.717" v="1663"/>
          <ac:spMkLst>
            <pc:docMk/>
            <pc:sldMk cId="751897206" sldId="264"/>
            <ac:spMk id="2" creationId="{9AC21C24-11AE-0D83-CFFB-630BEC99835D}"/>
          </ac:spMkLst>
        </pc:spChg>
        <pc:spChg chg="add del mod">
          <ac:chgData name="Danielle Moosajee" userId="e2554c37-e717-43a0-ba79-1183ca921ccd" providerId="ADAL" clId="{DF023AA8-BF27-4776-B899-2EFBCC348B99}" dt="2023-09-07T19:01:09.395" v="1945" actId="478"/>
          <ac:spMkLst>
            <pc:docMk/>
            <pc:sldMk cId="751897206" sldId="264"/>
            <ac:spMk id="3" creationId="{6825124D-82FF-5BF1-3112-D7481A96D7F1}"/>
          </ac:spMkLst>
        </pc:spChg>
        <pc:spChg chg="mod">
          <ac:chgData name="Danielle Moosajee" userId="e2554c37-e717-43a0-ba79-1183ca921ccd" providerId="ADAL" clId="{DF023AA8-BF27-4776-B899-2EFBCC348B99}" dt="2023-09-07T18:58:04.545" v="1911" actId="6549"/>
          <ac:spMkLst>
            <pc:docMk/>
            <pc:sldMk cId="751897206" sldId="264"/>
            <ac:spMk id="4" creationId="{201D9941-D9D7-C685-0D07-F4E1F65158C3}"/>
          </ac:spMkLst>
        </pc:spChg>
        <pc:spChg chg="add mod">
          <ac:chgData name="Danielle Moosajee" userId="e2554c37-e717-43a0-ba79-1183ca921ccd" providerId="ADAL" clId="{DF023AA8-BF27-4776-B899-2EFBCC348B99}" dt="2023-09-07T18:58:58.426" v="1918" actId="1076"/>
          <ac:spMkLst>
            <pc:docMk/>
            <pc:sldMk cId="751897206" sldId="264"/>
            <ac:spMk id="5" creationId="{570A982F-9689-0865-156C-64DD21159805}"/>
          </ac:spMkLst>
        </pc:spChg>
        <pc:spChg chg="add del mod">
          <ac:chgData name="Danielle Moosajee" userId="e2554c37-e717-43a0-ba79-1183ca921ccd" providerId="ADAL" clId="{DF023AA8-BF27-4776-B899-2EFBCC348B99}" dt="2023-09-07T18:59:45.652" v="1925" actId="478"/>
          <ac:spMkLst>
            <pc:docMk/>
            <pc:sldMk cId="751897206" sldId="264"/>
            <ac:spMk id="6" creationId="{1F0B9C36-4FC8-5DB1-3C43-3CB98ABF0AEB}"/>
          </ac:spMkLst>
        </pc:spChg>
        <pc:spChg chg="add mod">
          <ac:chgData name="Danielle Moosajee" userId="e2554c37-e717-43a0-ba79-1183ca921ccd" providerId="ADAL" clId="{DF023AA8-BF27-4776-B899-2EFBCC348B99}" dt="2023-09-07T19:01:37.954" v="1951" actId="1076"/>
          <ac:spMkLst>
            <pc:docMk/>
            <pc:sldMk cId="751897206" sldId="264"/>
            <ac:spMk id="18" creationId="{85AD89F3-9A23-7A25-2EE2-98CCEAAC4B78}"/>
          </ac:spMkLst>
        </pc:spChg>
        <pc:spChg chg="add mod">
          <ac:chgData name="Danielle Moosajee" userId="e2554c37-e717-43a0-ba79-1183ca921ccd" providerId="ADAL" clId="{DF023AA8-BF27-4776-B899-2EFBCC348B99}" dt="2023-09-07T19:02:26.042" v="1970" actId="1076"/>
          <ac:spMkLst>
            <pc:docMk/>
            <pc:sldMk cId="751897206" sldId="264"/>
            <ac:spMk id="19" creationId="{B69A1944-64FA-B68A-90D0-2FF02C19AD6E}"/>
          </ac:spMkLst>
        </pc:spChg>
        <pc:spChg chg="add del mod">
          <ac:chgData name="Danielle Moosajee" userId="e2554c37-e717-43a0-ba79-1183ca921ccd" providerId="ADAL" clId="{DF023AA8-BF27-4776-B899-2EFBCC348B99}" dt="2023-09-07T19:02:41.938" v="1973" actId="478"/>
          <ac:spMkLst>
            <pc:docMk/>
            <pc:sldMk cId="751897206" sldId="264"/>
            <ac:spMk id="20" creationId="{11E760E1-8374-B33B-E892-E7FE26A4123E}"/>
          </ac:spMkLst>
        </pc:spChg>
        <pc:spChg chg="add mod">
          <ac:chgData name="Danielle Moosajee" userId="e2554c37-e717-43a0-ba79-1183ca921ccd" providerId="ADAL" clId="{DF023AA8-BF27-4776-B899-2EFBCC348B99}" dt="2023-09-07T19:03:06.154" v="1981" actId="1076"/>
          <ac:spMkLst>
            <pc:docMk/>
            <pc:sldMk cId="751897206" sldId="264"/>
            <ac:spMk id="21" creationId="{4FD15B70-6579-66CD-9EE7-CEFD32AA0A2E}"/>
          </ac:spMkLst>
        </pc:spChg>
        <pc:spChg chg="add mod">
          <ac:chgData name="Danielle Moosajee" userId="e2554c37-e717-43a0-ba79-1183ca921ccd" providerId="ADAL" clId="{DF023AA8-BF27-4776-B899-2EFBCC348B99}" dt="2023-09-07T19:03:20.890" v="1986" actId="20577"/>
          <ac:spMkLst>
            <pc:docMk/>
            <pc:sldMk cId="751897206" sldId="264"/>
            <ac:spMk id="23" creationId="{83595665-AA19-D4FE-37BF-D2227A8E3413}"/>
          </ac:spMkLst>
        </pc:spChg>
        <pc:spChg chg="add mod">
          <ac:chgData name="Danielle Moosajee" userId="e2554c37-e717-43a0-ba79-1183ca921ccd" providerId="ADAL" clId="{DF023AA8-BF27-4776-B899-2EFBCC348B99}" dt="2023-09-07T19:03:37.546" v="2000" actId="1076"/>
          <ac:spMkLst>
            <pc:docMk/>
            <pc:sldMk cId="751897206" sldId="264"/>
            <ac:spMk id="24" creationId="{575AA4CB-81F5-172F-9CF0-FA494401580B}"/>
          </ac:spMkLst>
        </pc:spChg>
        <pc:cxnChg chg="add del mod">
          <ac:chgData name="Danielle Moosajee" userId="e2554c37-e717-43a0-ba79-1183ca921ccd" providerId="ADAL" clId="{DF023AA8-BF27-4776-B899-2EFBCC348B99}" dt="2023-09-07T19:01:08.871" v="1944" actId="11529"/>
          <ac:cxnSpMkLst>
            <pc:docMk/>
            <pc:sldMk cId="751897206" sldId="264"/>
            <ac:cxnSpMk id="8" creationId="{7A3DD9F3-905F-A7D2-E239-DF349A948E48}"/>
          </ac:cxnSpMkLst>
        </pc:cxnChg>
        <pc:cxnChg chg="add del mod">
          <ac:chgData name="Danielle Moosajee" userId="e2554c37-e717-43a0-ba79-1183ca921ccd" providerId="ADAL" clId="{DF023AA8-BF27-4776-B899-2EFBCC348B99}" dt="2023-09-07T19:00:28.271" v="1933" actId="11529"/>
          <ac:cxnSpMkLst>
            <pc:docMk/>
            <pc:sldMk cId="751897206" sldId="264"/>
            <ac:cxnSpMk id="10" creationId="{FA939394-593F-0CFF-F38A-5BC6D8402296}"/>
          </ac:cxnSpMkLst>
        </pc:cxnChg>
        <pc:cxnChg chg="add del">
          <ac:chgData name="Danielle Moosajee" userId="e2554c37-e717-43a0-ba79-1183ca921ccd" providerId="ADAL" clId="{DF023AA8-BF27-4776-B899-2EFBCC348B99}" dt="2023-09-07T19:00:35.172" v="1935" actId="11529"/>
          <ac:cxnSpMkLst>
            <pc:docMk/>
            <pc:sldMk cId="751897206" sldId="264"/>
            <ac:cxnSpMk id="13" creationId="{E9D6E3BF-D997-1627-10F5-C4375FB90EAA}"/>
          </ac:cxnSpMkLst>
        </pc:cxnChg>
        <pc:cxnChg chg="add del">
          <ac:chgData name="Danielle Moosajee" userId="e2554c37-e717-43a0-ba79-1183ca921ccd" providerId="ADAL" clId="{DF023AA8-BF27-4776-B899-2EFBCC348B99}" dt="2023-09-07T19:01:07.432" v="1941" actId="11529"/>
          <ac:cxnSpMkLst>
            <pc:docMk/>
            <pc:sldMk cId="751897206" sldId="264"/>
            <ac:cxnSpMk id="15" creationId="{5A895B5C-FA92-07A3-909B-DFC5B8798608}"/>
          </ac:cxnSpMkLst>
        </pc:cxnChg>
        <pc:cxnChg chg="add mod">
          <ac:chgData name="Danielle Moosajee" userId="e2554c37-e717-43a0-ba79-1183ca921ccd" providerId="ADAL" clId="{DF023AA8-BF27-4776-B899-2EFBCC348B99}" dt="2023-09-07T19:01:26.165" v="1948" actId="1582"/>
          <ac:cxnSpMkLst>
            <pc:docMk/>
            <pc:sldMk cId="751897206" sldId="264"/>
            <ac:cxnSpMk id="17" creationId="{95F0B264-CB80-C2AC-0414-8F3FE3983F4E}"/>
          </ac:cxnSpMkLst>
        </pc:cxnChg>
        <pc:cxnChg chg="add mod">
          <ac:chgData name="Danielle Moosajee" userId="e2554c37-e717-43a0-ba79-1183ca921ccd" providerId="ADAL" clId="{DF023AA8-BF27-4776-B899-2EFBCC348B99}" dt="2023-09-07T19:03:15.628" v="1984" actId="1076"/>
          <ac:cxnSpMkLst>
            <pc:docMk/>
            <pc:sldMk cId="751897206" sldId="264"/>
            <ac:cxnSpMk id="22" creationId="{7AF7DB6A-4FC5-8122-89F3-64AE151B0210}"/>
          </ac:cxnSpMkLst>
        </pc:cxnChg>
        <pc:cxnChg chg="add mod">
          <ac:chgData name="Danielle Moosajee" userId="e2554c37-e717-43a0-ba79-1183ca921ccd" providerId="ADAL" clId="{DF023AA8-BF27-4776-B899-2EFBCC348B99}" dt="2023-09-07T19:03:00.182" v="1979" actId="1076"/>
          <ac:cxnSpMkLst>
            <pc:docMk/>
            <pc:sldMk cId="751897206" sldId="264"/>
            <ac:cxnSpMk id="25" creationId="{CCF1956E-1022-EC9E-4310-03D31A9FDC16}"/>
          </ac:cxnSpMkLst>
        </pc:cxnChg>
      </pc:sldChg>
      <pc:sldChg chg="modSp add mod ord">
        <pc:chgData name="Danielle Moosajee" userId="e2554c37-e717-43a0-ba79-1183ca921ccd" providerId="ADAL" clId="{DF023AA8-BF27-4776-B899-2EFBCC348B99}" dt="2023-09-07T19:07:12.206" v="2256" actId="1076"/>
        <pc:sldMkLst>
          <pc:docMk/>
          <pc:sldMk cId="2715293104" sldId="265"/>
        </pc:sldMkLst>
        <pc:spChg chg="mod">
          <ac:chgData name="Danielle Moosajee" userId="e2554c37-e717-43a0-ba79-1183ca921ccd" providerId="ADAL" clId="{DF023AA8-BF27-4776-B899-2EFBCC348B99}" dt="2023-09-07T19:06:58.154" v="2253" actId="14100"/>
          <ac:spMkLst>
            <pc:docMk/>
            <pc:sldMk cId="2715293104" sldId="265"/>
            <ac:spMk id="4" creationId="{46FF5F9D-01F0-8619-0800-C88A6A21E52E}"/>
          </ac:spMkLst>
        </pc:spChg>
        <pc:picChg chg="mod modCrop">
          <ac:chgData name="Danielle Moosajee" userId="e2554c37-e717-43a0-ba79-1183ca921ccd" providerId="ADAL" clId="{DF023AA8-BF27-4776-B899-2EFBCC348B99}" dt="2023-09-07T19:07:12.206" v="2256" actId="1076"/>
          <ac:picMkLst>
            <pc:docMk/>
            <pc:sldMk cId="2715293104" sldId="265"/>
            <ac:picMk id="3" creationId="{FC3920FE-B411-F52F-0D31-1BCA343F90C0}"/>
          </ac:picMkLst>
        </pc:picChg>
      </pc:sldChg>
      <pc:sldChg chg="delSp modSp add mod">
        <pc:chgData name="Danielle Moosajee" userId="e2554c37-e717-43a0-ba79-1183ca921ccd" providerId="ADAL" clId="{DF023AA8-BF27-4776-B899-2EFBCC348B99}" dt="2023-09-07T19:09:55.649" v="2438" actId="1076"/>
        <pc:sldMkLst>
          <pc:docMk/>
          <pc:sldMk cId="625044820" sldId="266"/>
        </pc:sldMkLst>
        <pc:spChg chg="mod">
          <ac:chgData name="Danielle Moosajee" userId="e2554c37-e717-43a0-ba79-1183ca921ccd" providerId="ADAL" clId="{DF023AA8-BF27-4776-B899-2EFBCC348B99}" dt="2023-09-07T19:09:55.649" v="2438" actId="1076"/>
          <ac:spMkLst>
            <pc:docMk/>
            <pc:sldMk cId="625044820" sldId="266"/>
            <ac:spMk id="4" creationId="{46FF5F9D-01F0-8619-0800-C88A6A21E52E}"/>
          </ac:spMkLst>
        </pc:spChg>
        <pc:picChg chg="del">
          <ac:chgData name="Danielle Moosajee" userId="e2554c37-e717-43a0-ba79-1183ca921ccd" providerId="ADAL" clId="{DF023AA8-BF27-4776-B899-2EFBCC348B99}" dt="2023-09-07T19:07:25.737" v="2259" actId="478"/>
          <ac:picMkLst>
            <pc:docMk/>
            <pc:sldMk cId="625044820" sldId="266"/>
            <ac:picMk id="3" creationId="{FC3920FE-B411-F52F-0D31-1BCA343F90C0}"/>
          </ac:picMkLst>
        </pc:picChg>
      </pc:sldChg>
      <pc:sldChg chg="modSp add mod ord">
        <pc:chgData name="Danielle Moosajee" userId="e2554c37-e717-43a0-ba79-1183ca921ccd" providerId="ADAL" clId="{DF023AA8-BF27-4776-B899-2EFBCC348B99}" dt="2023-09-07T19:11:17.449" v="2544" actId="1076"/>
        <pc:sldMkLst>
          <pc:docMk/>
          <pc:sldMk cId="3933246537" sldId="267"/>
        </pc:sldMkLst>
        <pc:spChg chg="mod">
          <ac:chgData name="Danielle Moosajee" userId="e2554c37-e717-43a0-ba79-1183ca921ccd" providerId="ADAL" clId="{DF023AA8-BF27-4776-B899-2EFBCC348B99}" dt="2023-09-07T19:11:17.449" v="2544" actId="1076"/>
          <ac:spMkLst>
            <pc:docMk/>
            <pc:sldMk cId="3933246537" sldId="267"/>
            <ac:spMk id="4" creationId="{46FF5F9D-01F0-8619-0800-C88A6A21E52E}"/>
          </ac:spMkLst>
        </pc:spChg>
      </pc:sldChg>
      <pc:sldChg chg="addSp modSp new mod modAnim">
        <pc:chgData name="Danielle Moosajee" userId="e2554c37-e717-43a0-ba79-1183ca921ccd" providerId="ADAL" clId="{DF023AA8-BF27-4776-B899-2EFBCC348B99}" dt="2023-09-07T19:29:04.088" v="2923"/>
        <pc:sldMkLst>
          <pc:docMk/>
          <pc:sldMk cId="1254452853" sldId="268"/>
        </pc:sldMkLst>
        <pc:spChg chg="add mod">
          <ac:chgData name="Danielle Moosajee" userId="e2554c37-e717-43a0-ba79-1183ca921ccd" providerId="ADAL" clId="{DF023AA8-BF27-4776-B899-2EFBCC348B99}" dt="2023-09-07T19:28:44.720" v="2919" actId="20577"/>
          <ac:spMkLst>
            <pc:docMk/>
            <pc:sldMk cId="1254452853" sldId="268"/>
            <ac:spMk id="2" creationId="{99A3D777-8E33-56C2-F401-9D93375F5DF8}"/>
          </ac:spMkLst>
        </pc:spChg>
      </pc:sldChg>
      <pc:sldChg chg="addSp delSp modSp new mod delAnim modAnim">
        <pc:chgData name="Danielle Moosajee" userId="e2554c37-e717-43a0-ba79-1183ca921ccd" providerId="ADAL" clId="{DF023AA8-BF27-4776-B899-2EFBCC348B99}" dt="2023-09-07T19:55:37.806" v="3257" actId="20577"/>
        <pc:sldMkLst>
          <pc:docMk/>
          <pc:sldMk cId="815028927" sldId="269"/>
        </pc:sldMkLst>
        <pc:spChg chg="add mod">
          <ac:chgData name="Danielle Moosajee" userId="e2554c37-e717-43a0-ba79-1183ca921ccd" providerId="ADAL" clId="{DF023AA8-BF27-4776-B899-2EFBCC348B99}" dt="2023-09-07T19:29:29.368" v="2927" actId="20577"/>
          <ac:spMkLst>
            <pc:docMk/>
            <pc:sldMk cId="815028927" sldId="269"/>
            <ac:spMk id="2" creationId="{1427F1BB-1C48-B775-0FA4-33E6F310135C}"/>
          </ac:spMkLst>
        </pc:spChg>
        <pc:spChg chg="add mod">
          <ac:chgData name="Danielle Moosajee" userId="e2554c37-e717-43a0-ba79-1183ca921ccd" providerId="ADAL" clId="{DF023AA8-BF27-4776-B899-2EFBCC348B99}" dt="2023-09-07T19:37:20.510" v="3024" actId="20577"/>
          <ac:spMkLst>
            <pc:docMk/>
            <pc:sldMk cId="815028927" sldId="269"/>
            <ac:spMk id="3" creationId="{1A8CD482-8D80-49E9-3B28-77D4C5E4F274}"/>
          </ac:spMkLst>
        </pc:spChg>
        <pc:spChg chg="add del mod">
          <ac:chgData name="Danielle Moosajee" userId="e2554c37-e717-43a0-ba79-1183ca921ccd" providerId="ADAL" clId="{DF023AA8-BF27-4776-B899-2EFBCC348B99}" dt="2023-09-07T19:30:03.817" v="2945" actId="478"/>
          <ac:spMkLst>
            <pc:docMk/>
            <pc:sldMk cId="815028927" sldId="269"/>
            <ac:spMk id="4" creationId="{06D2E741-2E6C-7088-E938-8197698AA7ED}"/>
          </ac:spMkLst>
        </pc:spChg>
        <pc:spChg chg="add mod">
          <ac:chgData name="Danielle Moosajee" userId="e2554c37-e717-43a0-ba79-1183ca921ccd" providerId="ADAL" clId="{DF023AA8-BF27-4776-B899-2EFBCC348B99}" dt="2023-09-07T19:42:21.316" v="3061" actId="20577"/>
          <ac:spMkLst>
            <pc:docMk/>
            <pc:sldMk cId="815028927" sldId="269"/>
            <ac:spMk id="5" creationId="{B02D0311-556C-B48D-C070-F2ABDDA083AA}"/>
          </ac:spMkLst>
        </pc:spChg>
        <pc:spChg chg="add mod">
          <ac:chgData name="Danielle Moosajee" userId="e2554c37-e717-43a0-ba79-1183ca921ccd" providerId="ADAL" clId="{DF023AA8-BF27-4776-B899-2EFBCC348B99}" dt="2023-09-07T19:38:15.191" v="3037" actId="1076"/>
          <ac:spMkLst>
            <pc:docMk/>
            <pc:sldMk cId="815028927" sldId="269"/>
            <ac:spMk id="8" creationId="{B2CD4480-E2A4-8B4B-01E2-7361AC433DCC}"/>
          </ac:spMkLst>
        </pc:spChg>
        <pc:spChg chg="add mod">
          <ac:chgData name="Danielle Moosajee" userId="e2554c37-e717-43a0-ba79-1183ca921ccd" providerId="ADAL" clId="{DF023AA8-BF27-4776-B899-2EFBCC348B99}" dt="2023-09-07T19:38:26.601" v="3041" actId="20577"/>
          <ac:spMkLst>
            <pc:docMk/>
            <pc:sldMk cId="815028927" sldId="269"/>
            <ac:spMk id="9" creationId="{2D45A073-421B-1291-A69E-4DFCBE500956}"/>
          </ac:spMkLst>
        </pc:spChg>
        <pc:spChg chg="add mod">
          <ac:chgData name="Danielle Moosajee" userId="e2554c37-e717-43a0-ba79-1183ca921ccd" providerId="ADAL" clId="{DF023AA8-BF27-4776-B899-2EFBCC348B99}" dt="2023-09-07T19:38:34.251" v="3046" actId="20577"/>
          <ac:spMkLst>
            <pc:docMk/>
            <pc:sldMk cId="815028927" sldId="269"/>
            <ac:spMk id="10" creationId="{2805ED74-1517-9A25-E1C9-C8823A7A453F}"/>
          </ac:spMkLst>
        </pc:spChg>
        <pc:spChg chg="add mod">
          <ac:chgData name="Danielle Moosajee" userId="e2554c37-e717-43a0-ba79-1183ca921ccd" providerId="ADAL" clId="{DF023AA8-BF27-4776-B899-2EFBCC348B99}" dt="2023-09-07T19:43:02.542" v="3141" actId="1038"/>
          <ac:spMkLst>
            <pc:docMk/>
            <pc:sldMk cId="815028927" sldId="269"/>
            <ac:spMk id="13" creationId="{67E07F57-8960-1185-5987-40407BEE96B5}"/>
          </ac:spMkLst>
        </pc:spChg>
        <pc:spChg chg="add mod">
          <ac:chgData name="Danielle Moosajee" userId="e2554c37-e717-43a0-ba79-1183ca921ccd" providerId="ADAL" clId="{DF023AA8-BF27-4776-B899-2EFBCC348B99}" dt="2023-09-07T19:43:26.411" v="3160" actId="20577"/>
          <ac:spMkLst>
            <pc:docMk/>
            <pc:sldMk cId="815028927" sldId="269"/>
            <ac:spMk id="14" creationId="{AD05EDDE-2077-A0C3-650B-44FDBD9840F9}"/>
          </ac:spMkLst>
        </pc:spChg>
        <pc:spChg chg="add mod">
          <ac:chgData name="Danielle Moosajee" userId="e2554c37-e717-43a0-ba79-1183ca921ccd" providerId="ADAL" clId="{DF023AA8-BF27-4776-B899-2EFBCC348B99}" dt="2023-09-07T19:42:37.858" v="3063" actId="1076"/>
          <ac:spMkLst>
            <pc:docMk/>
            <pc:sldMk cId="815028927" sldId="269"/>
            <ac:spMk id="15" creationId="{3AE6FCA2-38CD-A53F-FAEB-2243E7AB4EA3}"/>
          </ac:spMkLst>
        </pc:spChg>
        <pc:graphicFrameChg chg="add mod modGraphic">
          <ac:chgData name="Danielle Moosajee" userId="e2554c37-e717-43a0-ba79-1183ca921ccd" providerId="ADAL" clId="{DF023AA8-BF27-4776-B899-2EFBCC348B99}" dt="2023-09-07T19:36:22.797" v="2992" actId="20577"/>
          <ac:graphicFrameMkLst>
            <pc:docMk/>
            <pc:sldMk cId="815028927" sldId="269"/>
            <ac:graphicFrameMk id="7" creationId="{6E13C80E-F30E-82B4-CA6E-1BD829D84E84}"/>
          </ac:graphicFrameMkLst>
        </pc:graphicFrameChg>
        <pc:graphicFrameChg chg="add mod modGraphic">
          <ac:chgData name="Danielle Moosajee" userId="e2554c37-e717-43a0-ba79-1183ca921ccd" providerId="ADAL" clId="{DF023AA8-BF27-4776-B899-2EFBCC348B99}" dt="2023-09-07T19:55:37.806" v="3257" actId="20577"/>
          <ac:graphicFrameMkLst>
            <pc:docMk/>
            <pc:sldMk cId="815028927" sldId="269"/>
            <ac:graphicFrameMk id="12" creationId="{DF133549-FCF3-C20E-BA98-D93B05669675}"/>
          </ac:graphicFrameMkLst>
        </pc:graphicFrameChg>
        <pc:picChg chg="add del mod">
          <ac:chgData name="Danielle Moosajee" userId="e2554c37-e717-43a0-ba79-1183ca921ccd" providerId="ADAL" clId="{DF023AA8-BF27-4776-B899-2EFBCC348B99}" dt="2023-09-07T19:36:24.589" v="2993" actId="478"/>
          <ac:picMkLst>
            <pc:docMk/>
            <pc:sldMk cId="815028927" sldId="269"/>
            <ac:picMk id="6" creationId="{31E595C8-5DCC-8B9C-C3C5-439F6E3F0415}"/>
          </ac:picMkLst>
        </pc:picChg>
        <pc:picChg chg="add del mod">
          <ac:chgData name="Danielle Moosajee" userId="e2554c37-e717-43a0-ba79-1183ca921ccd" providerId="ADAL" clId="{DF023AA8-BF27-4776-B899-2EFBCC348B99}" dt="2023-09-07T19:43:49.514" v="3162" actId="478"/>
          <ac:picMkLst>
            <pc:docMk/>
            <pc:sldMk cId="815028927" sldId="269"/>
            <ac:picMk id="11" creationId="{8D2C8726-DFAD-8184-EB61-9EC08BF8FB8B}"/>
          </ac:picMkLst>
        </pc:picChg>
      </pc:sldChg>
      <pc:sldChg chg="addSp delSp modSp add mod">
        <pc:chgData name="Danielle Moosajee" userId="e2554c37-e717-43a0-ba79-1183ca921ccd" providerId="ADAL" clId="{DF023AA8-BF27-4776-B899-2EFBCC348B99}" dt="2023-09-07T20:21:44.316" v="3332"/>
        <pc:sldMkLst>
          <pc:docMk/>
          <pc:sldMk cId="1304781652" sldId="270"/>
        </pc:sldMkLst>
        <pc:spChg chg="mod">
          <ac:chgData name="Danielle Moosajee" userId="e2554c37-e717-43a0-ba79-1183ca921ccd" providerId="ADAL" clId="{DF023AA8-BF27-4776-B899-2EFBCC348B99}" dt="2023-09-07T19:46:20.062" v="3170" actId="20577"/>
          <ac:spMkLst>
            <pc:docMk/>
            <pc:sldMk cId="1304781652" sldId="270"/>
            <ac:spMk id="4" creationId="{46FF5F9D-01F0-8619-0800-C88A6A21E52E}"/>
          </ac:spMkLst>
        </pc:spChg>
        <pc:picChg chg="del mod">
          <ac:chgData name="Danielle Moosajee" userId="e2554c37-e717-43a0-ba79-1183ca921ccd" providerId="ADAL" clId="{DF023AA8-BF27-4776-B899-2EFBCC348B99}" dt="2023-09-07T19:51:27.672" v="3172" actId="478"/>
          <ac:picMkLst>
            <pc:docMk/>
            <pc:sldMk cId="1304781652" sldId="270"/>
            <ac:picMk id="3" creationId="{FC3920FE-B411-F52F-0D31-1BCA343F90C0}"/>
          </ac:picMkLst>
        </pc:picChg>
        <pc:picChg chg="add del">
          <ac:chgData name="Danielle Moosajee" userId="e2554c37-e717-43a0-ba79-1183ca921ccd" providerId="ADAL" clId="{DF023AA8-BF27-4776-B899-2EFBCC348B99}" dt="2023-09-07T20:20:02.801" v="3315" actId="478"/>
          <ac:picMkLst>
            <pc:docMk/>
            <pc:sldMk cId="1304781652" sldId="270"/>
            <ac:picMk id="5" creationId="{ED625527-E330-B69C-45F5-E4D270187F26}"/>
          </ac:picMkLst>
        </pc:picChg>
        <pc:picChg chg="add mod">
          <ac:chgData name="Danielle Moosajee" userId="e2554c37-e717-43a0-ba79-1183ca921ccd" providerId="ADAL" clId="{DF023AA8-BF27-4776-B899-2EFBCC348B99}" dt="2023-09-07T20:21:44.316" v="3332"/>
          <ac:picMkLst>
            <pc:docMk/>
            <pc:sldMk cId="1304781652" sldId="270"/>
            <ac:picMk id="6" creationId="{9C2D51AA-3152-6B00-95E5-33B0652B8289}"/>
          </ac:picMkLst>
        </pc:picChg>
      </pc:sldChg>
      <pc:sldChg chg="addSp delSp modSp add mod ord modAnim">
        <pc:chgData name="Danielle Moosajee" userId="e2554c37-e717-43a0-ba79-1183ca921ccd" providerId="ADAL" clId="{DF023AA8-BF27-4776-B899-2EFBCC348B99}" dt="2023-09-07T20:04:46.183" v="3295"/>
        <pc:sldMkLst>
          <pc:docMk/>
          <pc:sldMk cId="3564489197" sldId="271"/>
        </pc:sldMkLst>
        <pc:spChg chg="mod">
          <ac:chgData name="Danielle Moosajee" userId="e2554c37-e717-43a0-ba79-1183ca921ccd" providerId="ADAL" clId="{DF023AA8-BF27-4776-B899-2EFBCC348B99}" dt="2023-09-07T19:51:39.346" v="3182" actId="20577"/>
          <ac:spMkLst>
            <pc:docMk/>
            <pc:sldMk cId="3564489197" sldId="271"/>
            <ac:spMk id="2" creationId="{1427F1BB-1C48-B775-0FA4-33E6F310135C}"/>
          </ac:spMkLst>
        </pc:spChg>
        <pc:spChg chg="mod">
          <ac:chgData name="Danielle Moosajee" userId="e2554c37-e717-43a0-ba79-1183ca921ccd" providerId="ADAL" clId="{DF023AA8-BF27-4776-B899-2EFBCC348B99}" dt="2023-09-07T19:53:20.350" v="3227" actId="20577"/>
          <ac:spMkLst>
            <pc:docMk/>
            <pc:sldMk cId="3564489197" sldId="271"/>
            <ac:spMk id="3" creationId="{1A8CD482-8D80-49E9-3B28-77D4C5E4F274}"/>
          </ac:spMkLst>
        </pc:spChg>
        <pc:spChg chg="mod">
          <ac:chgData name="Danielle Moosajee" userId="e2554c37-e717-43a0-ba79-1183ca921ccd" providerId="ADAL" clId="{DF023AA8-BF27-4776-B899-2EFBCC348B99}" dt="2023-09-07T19:56:26.883" v="3283" actId="20577"/>
          <ac:spMkLst>
            <pc:docMk/>
            <pc:sldMk cId="3564489197" sldId="271"/>
            <ac:spMk id="5" creationId="{B02D0311-556C-B48D-C070-F2ABDDA083AA}"/>
          </ac:spMkLst>
        </pc:spChg>
        <pc:spChg chg="mod">
          <ac:chgData name="Danielle Moosajee" userId="e2554c37-e717-43a0-ba79-1183ca921ccd" providerId="ADAL" clId="{DF023AA8-BF27-4776-B899-2EFBCC348B99}" dt="2023-09-07T19:53:27.632" v="3228" actId="20577"/>
          <ac:spMkLst>
            <pc:docMk/>
            <pc:sldMk cId="3564489197" sldId="271"/>
            <ac:spMk id="8" creationId="{B2CD4480-E2A4-8B4B-01E2-7361AC433DCC}"/>
          </ac:spMkLst>
        </pc:spChg>
        <pc:spChg chg="mod">
          <ac:chgData name="Danielle Moosajee" userId="e2554c37-e717-43a0-ba79-1183ca921ccd" providerId="ADAL" clId="{DF023AA8-BF27-4776-B899-2EFBCC348B99}" dt="2023-09-07T19:53:31.451" v="3229" actId="20577"/>
          <ac:spMkLst>
            <pc:docMk/>
            <pc:sldMk cId="3564489197" sldId="271"/>
            <ac:spMk id="9" creationId="{2D45A073-421B-1291-A69E-4DFCBE500956}"/>
          </ac:spMkLst>
        </pc:spChg>
        <pc:spChg chg="mod">
          <ac:chgData name="Danielle Moosajee" userId="e2554c37-e717-43a0-ba79-1183ca921ccd" providerId="ADAL" clId="{DF023AA8-BF27-4776-B899-2EFBCC348B99}" dt="2023-09-07T19:53:34.211" v="3230" actId="20577"/>
          <ac:spMkLst>
            <pc:docMk/>
            <pc:sldMk cId="3564489197" sldId="271"/>
            <ac:spMk id="10" creationId="{2805ED74-1517-9A25-E1C9-C8823A7A453F}"/>
          </ac:spMkLst>
        </pc:spChg>
        <pc:spChg chg="mod">
          <ac:chgData name="Danielle Moosajee" userId="e2554c37-e717-43a0-ba79-1183ca921ccd" providerId="ADAL" clId="{DF023AA8-BF27-4776-B899-2EFBCC348B99}" dt="2023-09-07T19:56:34.556" v="3284" actId="20577"/>
          <ac:spMkLst>
            <pc:docMk/>
            <pc:sldMk cId="3564489197" sldId="271"/>
            <ac:spMk id="13" creationId="{67E07F57-8960-1185-5987-40407BEE96B5}"/>
          </ac:spMkLst>
        </pc:spChg>
        <pc:spChg chg="mod">
          <ac:chgData name="Danielle Moosajee" userId="e2554c37-e717-43a0-ba79-1183ca921ccd" providerId="ADAL" clId="{DF023AA8-BF27-4776-B899-2EFBCC348B99}" dt="2023-09-07T19:56:37.328" v="3286" actId="20577"/>
          <ac:spMkLst>
            <pc:docMk/>
            <pc:sldMk cId="3564489197" sldId="271"/>
            <ac:spMk id="14" creationId="{AD05EDDE-2077-A0C3-650B-44FDBD9840F9}"/>
          </ac:spMkLst>
        </pc:spChg>
        <pc:spChg chg="mod">
          <ac:chgData name="Danielle Moosajee" userId="e2554c37-e717-43a0-ba79-1183ca921ccd" providerId="ADAL" clId="{DF023AA8-BF27-4776-B899-2EFBCC348B99}" dt="2023-09-07T19:56:40.390" v="3289" actId="20577"/>
          <ac:spMkLst>
            <pc:docMk/>
            <pc:sldMk cId="3564489197" sldId="271"/>
            <ac:spMk id="15" creationId="{3AE6FCA2-38CD-A53F-FAEB-2243E7AB4EA3}"/>
          </ac:spMkLst>
        </pc:spChg>
        <pc:graphicFrameChg chg="modGraphic">
          <ac:chgData name="Danielle Moosajee" userId="e2554c37-e717-43a0-ba79-1183ca921ccd" providerId="ADAL" clId="{DF023AA8-BF27-4776-B899-2EFBCC348B99}" dt="2023-09-07T19:52:40.095" v="3201" actId="20577"/>
          <ac:graphicFrameMkLst>
            <pc:docMk/>
            <pc:sldMk cId="3564489197" sldId="271"/>
            <ac:graphicFrameMk id="7" creationId="{6E13C80E-F30E-82B4-CA6E-1BD829D84E84}"/>
          </ac:graphicFrameMkLst>
        </pc:graphicFrameChg>
        <pc:graphicFrameChg chg="mod modGraphic">
          <ac:chgData name="Danielle Moosajee" userId="e2554c37-e717-43a0-ba79-1183ca921ccd" providerId="ADAL" clId="{DF023AA8-BF27-4776-B899-2EFBCC348B99}" dt="2023-09-07T19:56:09.463" v="3277" actId="20577"/>
          <ac:graphicFrameMkLst>
            <pc:docMk/>
            <pc:sldMk cId="3564489197" sldId="271"/>
            <ac:graphicFrameMk id="12" creationId="{DF133549-FCF3-C20E-BA98-D93B05669675}"/>
          </ac:graphicFrameMkLst>
        </pc:graphicFrameChg>
        <pc:picChg chg="add del mod">
          <ac:chgData name="Danielle Moosajee" userId="e2554c37-e717-43a0-ba79-1183ca921ccd" providerId="ADAL" clId="{DF023AA8-BF27-4776-B899-2EFBCC348B99}" dt="2023-09-07T19:54:12.904" v="3236" actId="478"/>
          <ac:picMkLst>
            <pc:docMk/>
            <pc:sldMk cId="3564489197" sldId="271"/>
            <ac:picMk id="4" creationId="{75701A5D-8988-A92E-BC89-4E5BE4E732E7}"/>
          </ac:picMkLst>
        </pc:picChg>
        <pc:picChg chg="add del mod">
          <ac:chgData name="Danielle Moosajee" userId="e2554c37-e717-43a0-ba79-1183ca921ccd" providerId="ADAL" clId="{DF023AA8-BF27-4776-B899-2EFBCC348B99}" dt="2023-09-07T20:04:19.175" v="3290" actId="478"/>
          <ac:picMkLst>
            <pc:docMk/>
            <pc:sldMk cId="3564489197" sldId="271"/>
            <ac:picMk id="6" creationId="{AA6B4F1E-D45C-4EA5-607C-C59C10626667}"/>
          </ac:picMkLst>
        </pc:picChg>
      </pc:sldChg>
      <pc:sldChg chg="addSp modSp add mod ord">
        <pc:chgData name="Danielle Moosajee" userId="e2554c37-e717-43a0-ba79-1183ca921ccd" providerId="ADAL" clId="{DF023AA8-BF27-4776-B899-2EFBCC348B99}" dt="2023-09-07T20:21:55.282" v="3337"/>
        <pc:sldMkLst>
          <pc:docMk/>
          <pc:sldMk cId="2964169639" sldId="272"/>
        </pc:sldMkLst>
        <pc:spChg chg="mod">
          <ac:chgData name="Danielle Moosajee" userId="e2554c37-e717-43a0-ba79-1183ca921ccd" providerId="ADAL" clId="{DF023AA8-BF27-4776-B899-2EFBCC348B99}" dt="2023-09-07T20:05:53.474" v="3313" actId="20577"/>
          <ac:spMkLst>
            <pc:docMk/>
            <pc:sldMk cId="2964169639" sldId="272"/>
            <ac:spMk id="4" creationId="{46FF5F9D-01F0-8619-0800-C88A6A21E52E}"/>
          </ac:spMkLst>
        </pc:spChg>
        <pc:picChg chg="add mod">
          <ac:chgData name="Danielle Moosajee" userId="e2554c37-e717-43a0-ba79-1183ca921ccd" providerId="ADAL" clId="{DF023AA8-BF27-4776-B899-2EFBCC348B99}" dt="2023-09-07T20:21:55.282" v="3337"/>
          <ac:picMkLst>
            <pc:docMk/>
            <pc:sldMk cId="2964169639" sldId="272"/>
            <ac:picMk id="2" creationId="{41986832-46A1-3261-0A58-09B5320D984B}"/>
          </ac:picMkLst>
        </pc:picChg>
      </pc:sldChg>
      <pc:sldChg chg="modSp add mod">
        <pc:chgData name="Danielle Moosajee" userId="e2554c37-e717-43a0-ba79-1183ca921ccd" providerId="ADAL" clId="{DF023AA8-BF27-4776-B899-2EFBCC348B99}" dt="2023-09-07T20:05:40.543" v="3303" actId="20577"/>
        <pc:sldMkLst>
          <pc:docMk/>
          <pc:sldMk cId="3563760408" sldId="273"/>
        </pc:sldMkLst>
        <pc:spChg chg="mod">
          <ac:chgData name="Danielle Moosajee" userId="e2554c37-e717-43a0-ba79-1183ca921ccd" providerId="ADAL" clId="{DF023AA8-BF27-4776-B899-2EFBCC348B99}" dt="2023-09-07T20:05:40.543" v="3303" actId="20577"/>
          <ac:spMkLst>
            <pc:docMk/>
            <pc:sldMk cId="3563760408" sldId="273"/>
            <ac:spMk id="4" creationId="{46FF5F9D-01F0-8619-0800-C88A6A21E52E}"/>
          </ac:spMkLst>
        </pc:spChg>
      </pc:sldChg>
      <pc:sldChg chg="addSp delSp modSp add mod">
        <pc:chgData name="Danielle Moosajee" userId="e2554c37-e717-43a0-ba79-1183ca921ccd" providerId="ADAL" clId="{DF023AA8-BF27-4776-B899-2EFBCC348B99}" dt="2023-09-07T20:27:02.984" v="3581"/>
        <pc:sldMkLst>
          <pc:docMk/>
          <pc:sldMk cId="3365044561" sldId="274"/>
        </pc:sldMkLst>
        <pc:grpChg chg="mod">
          <ac:chgData name="Danielle Moosajee" userId="e2554c37-e717-43a0-ba79-1183ca921ccd" providerId="ADAL" clId="{DF023AA8-BF27-4776-B899-2EFBCC348B99}" dt="2023-09-07T20:25:36.068" v="3465"/>
          <ac:grpSpMkLst>
            <pc:docMk/>
            <pc:sldMk cId="3365044561" sldId="274"/>
            <ac:grpSpMk id="17" creationId="{610BC5D9-A71C-DE7E-28E6-8A79F5752EAF}"/>
          </ac:grpSpMkLst>
        </pc:grpChg>
        <pc:grpChg chg="mod">
          <ac:chgData name="Danielle Moosajee" userId="e2554c37-e717-43a0-ba79-1183ca921ccd" providerId="ADAL" clId="{DF023AA8-BF27-4776-B899-2EFBCC348B99}" dt="2023-09-07T20:25:39.256" v="3469"/>
          <ac:grpSpMkLst>
            <pc:docMk/>
            <pc:sldMk cId="3365044561" sldId="274"/>
            <ac:grpSpMk id="21" creationId="{5D79E468-245F-BD17-DB0F-FA5E4B969764}"/>
          </ac:grpSpMkLst>
        </pc:grpChg>
        <pc:grpChg chg="mod">
          <ac:chgData name="Danielle Moosajee" userId="e2554c37-e717-43a0-ba79-1183ca921ccd" providerId="ADAL" clId="{DF023AA8-BF27-4776-B899-2EFBCC348B99}" dt="2023-09-07T20:25:42.849" v="3475"/>
          <ac:grpSpMkLst>
            <pc:docMk/>
            <pc:sldMk cId="3365044561" sldId="274"/>
            <ac:grpSpMk id="27" creationId="{6DC0E15B-9820-B201-D2B6-95F4500BC39A}"/>
          </ac:grpSpMkLst>
        </pc:grpChg>
        <pc:grpChg chg="mod">
          <ac:chgData name="Danielle Moosajee" userId="e2554c37-e717-43a0-ba79-1183ca921ccd" providerId="ADAL" clId="{DF023AA8-BF27-4776-B899-2EFBCC348B99}" dt="2023-09-07T20:25:46.364" v="3478"/>
          <ac:grpSpMkLst>
            <pc:docMk/>
            <pc:sldMk cId="3365044561" sldId="274"/>
            <ac:grpSpMk id="30" creationId="{D2DAAE42-F45B-7D66-9956-C4679325EB31}"/>
          </ac:grpSpMkLst>
        </pc:grpChg>
        <pc:grpChg chg="mod">
          <ac:chgData name="Danielle Moosajee" userId="e2554c37-e717-43a0-ba79-1183ca921ccd" providerId="ADAL" clId="{DF023AA8-BF27-4776-B899-2EFBCC348B99}" dt="2023-09-07T20:25:49.166" v="3484"/>
          <ac:grpSpMkLst>
            <pc:docMk/>
            <pc:sldMk cId="3365044561" sldId="274"/>
            <ac:grpSpMk id="36" creationId="{7533B5D0-1F6A-7D6A-9F9B-D0055239BFD4}"/>
          </ac:grpSpMkLst>
        </pc:grpChg>
        <pc:grpChg chg="mod">
          <ac:chgData name="Danielle Moosajee" userId="e2554c37-e717-43a0-ba79-1183ca921ccd" providerId="ADAL" clId="{DF023AA8-BF27-4776-B899-2EFBCC348B99}" dt="2023-09-07T20:25:53.345" v="3489"/>
          <ac:grpSpMkLst>
            <pc:docMk/>
            <pc:sldMk cId="3365044561" sldId="274"/>
            <ac:grpSpMk id="41" creationId="{E4BCAEF1-F5DD-D032-D804-15616BCDD6BB}"/>
          </ac:grpSpMkLst>
        </pc:grpChg>
        <pc:grpChg chg="mod">
          <ac:chgData name="Danielle Moosajee" userId="e2554c37-e717-43a0-ba79-1183ca921ccd" providerId="ADAL" clId="{DF023AA8-BF27-4776-B899-2EFBCC348B99}" dt="2023-09-07T20:25:55.734" v="3493"/>
          <ac:grpSpMkLst>
            <pc:docMk/>
            <pc:sldMk cId="3365044561" sldId="274"/>
            <ac:grpSpMk id="45" creationId="{6A65602F-4C21-C433-02F6-91E3DFBCB18B}"/>
          </ac:grpSpMkLst>
        </pc:grpChg>
        <pc:grpChg chg="mod">
          <ac:chgData name="Danielle Moosajee" userId="e2554c37-e717-43a0-ba79-1183ca921ccd" providerId="ADAL" clId="{DF023AA8-BF27-4776-B899-2EFBCC348B99}" dt="2023-09-07T20:25:58.158" v="3497"/>
          <ac:grpSpMkLst>
            <pc:docMk/>
            <pc:sldMk cId="3365044561" sldId="274"/>
            <ac:grpSpMk id="49" creationId="{41FD6D7E-6673-B96C-0111-8F3897C0B087}"/>
          </ac:grpSpMkLst>
        </pc:grpChg>
        <pc:grpChg chg="mod">
          <ac:chgData name="Danielle Moosajee" userId="e2554c37-e717-43a0-ba79-1183ca921ccd" providerId="ADAL" clId="{DF023AA8-BF27-4776-B899-2EFBCC348B99}" dt="2023-09-07T20:26:06.286" v="3507"/>
          <ac:grpSpMkLst>
            <pc:docMk/>
            <pc:sldMk cId="3365044561" sldId="274"/>
            <ac:grpSpMk id="59" creationId="{1B5CE5E9-5445-B335-FBA9-F49CA9369C64}"/>
          </ac:grpSpMkLst>
        </pc:grpChg>
        <pc:grpChg chg="mod">
          <ac:chgData name="Danielle Moosajee" userId="e2554c37-e717-43a0-ba79-1183ca921ccd" providerId="ADAL" clId="{DF023AA8-BF27-4776-B899-2EFBCC348B99}" dt="2023-09-07T20:26:06.286" v="3507"/>
          <ac:grpSpMkLst>
            <pc:docMk/>
            <pc:sldMk cId="3365044561" sldId="274"/>
            <ac:grpSpMk id="60" creationId="{05DFA965-F279-B2A9-ED11-26824B6F2320}"/>
          </ac:grpSpMkLst>
        </pc:grpChg>
        <pc:grpChg chg="mod">
          <ac:chgData name="Danielle Moosajee" userId="e2554c37-e717-43a0-ba79-1183ca921ccd" providerId="ADAL" clId="{DF023AA8-BF27-4776-B899-2EFBCC348B99}" dt="2023-09-07T20:26:10.344" v="3512"/>
          <ac:grpSpMkLst>
            <pc:docMk/>
            <pc:sldMk cId="3365044561" sldId="274"/>
            <ac:grpSpMk id="65" creationId="{8C8B5A81-F24D-D34C-3FB7-3A2980DC0E29}"/>
          </ac:grpSpMkLst>
        </pc:grpChg>
        <pc:grpChg chg="mod">
          <ac:chgData name="Danielle Moosajee" userId="e2554c37-e717-43a0-ba79-1183ca921ccd" providerId="ADAL" clId="{DF023AA8-BF27-4776-B899-2EFBCC348B99}" dt="2023-09-07T20:26:12.818" v="3516"/>
          <ac:grpSpMkLst>
            <pc:docMk/>
            <pc:sldMk cId="3365044561" sldId="274"/>
            <ac:grpSpMk id="69" creationId="{D16497C4-6300-35EC-1E45-15E09E6E71BF}"/>
          </ac:grpSpMkLst>
        </pc:grpChg>
        <pc:grpChg chg="del mod">
          <ac:chgData name="Danielle Moosajee" userId="e2554c37-e717-43a0-ba79-1183ca921ccd" providerId="ADAL" clId="{DF023AA8-BF27-4776-B899-2EFBCC348B99}" dt="2023-09-07T20:26:15.833" v="3521"/>
          <ac:grpSpMkLst>
            <pc:docMk/>
            <pc:sldMk cId="3365044561" sldId="274"/>
            <ac:grpSpMk id="72" creationId="{9ECA892E-93F5-8E20-7B72-FAD6E1AA3336}"/>
          </ac:grpSpMkLst>
        </pc:grpChg>
        <pc:grpChg chg="del mod">
          <ac:chgData name="Danielle Moosajee" userId="e2554c37-e717-43a0-ba79-1183ca921ccd" providerId="ADAL" clId="{DF023AA8-BF27-4776-B899-2EFBCC348B99}" dt="2023-09-07T20:26:17.312" v="3523"/>
          <ac:grpSpMkLst>
            <pc:docMk/>
            <pc:sldMk cId="3365044561" sldId="274"/>
            <ac:grpSpMk id="74" creationId="{FB030615-D50C-5C84-F266-FDD9E80E1566}"/>
          </ac:grpSpMkLst>
        </pc:grpChg>
        <pc:grpChg chg="mod">
          <ac:chgData name="Danielle Moosajee" userId="e2554c37-e717-43a0-ba79-1183ca921ccd" providerId="ADAL" clId="{DF023AA8-BF27-4776-B899-2EFBCC348B99}" dt="2023-09-07T20:26:20.458" v="3527"/>
          <ac:grpSpMkLst>
            <pc:docMk/>
            <pc:sldMk cId="3365044561" sldId="274"/>
            <ac:grpSpMk id="77" creationId="{22BD6D1E-4E3D-5242-09C0-CF9D785B9133}"/>
          </ac:grpSpMkLst>
        </pc:grpChg>
        <pc:grpChg chg="mod">
          <ac:chgData name="Danielle Moosajee" userId="e2554c37-e717-43a0-ba79-1183ca921ccd" providerId="ADAL" clId="{DF023AA8-BF27-4776-B899-2EFBCC348B99}" dt="2023-09-07T20:26:31.328" v="3536"/>
          <ac:grpSpMkLst>
            <pc:docMk/>
            <pc:sldMk cId="3365044561" sldId="274"/>
            <ac:grpSpMk id="86" creationId="{3BE21D69-730B-9CBD-0C18-F0E982C6C996}"/>
          </ac:grpSpMkLst>
        </pc:grpChg>
        <pc:grpChg chg="mod">
          <ac:chgData name="Danielle Moosajee" userId="e2554c37-e717-43a0-ba79-1183ca921ccd" providerId="ADAL" clId="{DF023AA8-BF27-4776-B899-2EFBCC348B99}" dt="2023-09-07T20:26:31.328" v="3536"/>
          <ac:grpSpMkLst>
            <pc:docMk/>
            <pc:sldMk cId="3365044561" sldId="274"/>
            <ac:grpSpMk id="87" creationId="{356E3140-E0DF-43B8-067F-FDFD54724646}"/>
          </ac:grpSpMkLst>
        </pc:grpChg>
        <pc:grpChg chg="mod">
          <ac:chgData name="Danielle Moosajee" userId="e2554c37-e717-43a0-ba79-1183ca921ccd" providerId="ADAL" clId="{DF023AA8-BF27-4776-B899-2EFBCC348B99}" dt="2023-09-07T20:26:37.368" v="3542"/>
          <ac:grpSpMkLst>
            <pc:docMk/>
            <pc:sldMk cId="3365044561" sldId="274"/>
            <ac:grpSpMk id="93" creationId="{74D1ACEC-59C6-D3B7-57DD-1F322D25D827}"/>
          </ac:grpSpMkLst>
        </pc:grpChg>
        <pc:grpChg chg="mod">
          <ac:chgData name="Danielle Moosajee" userId="e2554c37-e717-43a0-ba79-1183ca921ccd" providerId="ADAL" clId="{DF023AA8-BF27-4776-B899-2EFBCC348B99}" dt="2023-09-07T20:26:43.405" v="3552"/>
          <ac:grpSpMkLst>
            <pc:docMk/>
            <pc:sldMk cId="3365044561" sldId="274"/>
            <ac:grpSpMk id="103" creationId="{F34E349F-F8F3-4887-3117-D0A7D7FF811C}"/>
          </ac:grpSpMkLst>
        </pc:grpChg>
        <pc:grpChg chg="mod">
          <ac:chgData name="Danielle Moosajee" userId="e2554c37-e717-43a0-ba79-1183ca921ccd" providerId="ADAL" clId="{DF023AA8-BF27-4776-B899-2EFBCC348B99}" dt="2023-09-07T20:26:43.405" v="3552"/>
          <ac:grpSpMkLst>
            <pc:docMk/>
            <pc:sldMk cId="3365044561" sldId="274"/>
            <ac:grpSpMk id="104" creationId="{68777E58-7F63-E8DA-4331-9FF14CB6CA2C}"/>
          </ac:grpSpMkLst>
        </pc:grpChg>
        <pc:grpChg chg="mod">
          <ac:chgData name="Danielle Moosajee" userId="e2554c37-e717-43a0-ba79-1183ca921ccd" providerId="ADAL" clId="{DF023AA8-BF27-4776-B899-2EFBCC348B99}" dt="2023-09-07T20:26:43.405" v="3552"/>
          <ac:grpSpMkLst>
            <pc:docMk/>
            <pc:sldMk cId="3365044561" sldId="274"/>
            <ac:grpSpMk id="105" creationId="{F3F282F3-1779-D65C-2B0B-8E9A325657CC}"/>
          </ac:grpSpMkLst>
        </pc:grpChg>
        <pc:grpChg chg="mod">
          <ac:chgData name="Danielle Moosajee" userId="e2554c37-e717-43a0-ba79-1183ca921ccd" providerId="ADAL" clId="{DF023AA8-BF27-4776-B899-2EFBCC348B99}" dt="2023-09-07T20:26:46.842" v="3557"/>
          <ac:grpSpMkLst>
            <pc:docMk/>
            <pc:sldMk cId="3365044561" sldId="274"/>
            <ac:grpSpMk id="110" creationId="{D3382673-C725-9178-C3E8-8FB1EE2526D7}"/>
          </ac:grpSpMkLst>
        </pc:grpChg>
        <pc:grpChg chg="mod">
          <ac:chgData name="Danielle Moosajee" userId="e2554c37-e717-43a0-ba79-1183ca921ccd" providerId="ADAL" clId="{DF023AA8-BF27-4776-B899-2EFBCC348B99}" dt="2023-09-07T20:26:52.843" v="3567"/>
          <ac:grpSpMkLst>
            <pc:docMk/>
            <pc:sldMk cId="3365044561" sldId="274"/>
            <ac:grpSpMk id="120" creationId="{AA7DD476-7FA6-076E-E2AB-76A09593EFD3}"/>
          </ac:grpSpMkLst>
        </pc:grpChg>
        <pc:grpChg chg="mod">
          <ac:chgData name="Danielle Moosajee" userId="e2554c37-e717-43a0-ba79-1183ca921ccd" providerId="ADAL" clId="{DF023AA8-BF27-4776-B899-2EFBCC348B99}" dt="2023-09-07T20:26:52.843" v="3567"/>
          <ac:grpSpMkLst>
            <pc:docMk/>
            <pc:sldMk cId="3365044561" sldId="274"/>
            <ac:grpSpMk id="121" creationId="{A4301463-AF53-31E5-48BF-0BC72FFE0F13}"/>
          </ac:grpSpMkLst>
        </pc:grpChg>
        <pc:grpChg chg="mod">
          <ac:chgData name="Danielle Moosajee" userId="e2554c37-e717-43a0-ba79-1183ca921ccd" providerId="ADAL" clId="{DF023AA8-BF27-4776-B899-2EFBCC348B99}" dt="2023-09-07T20:26:55.367" v="3570"/>
          <ac:grpSpMkLst>
            <pc:docMk/>
            <pc:sldMk cId="3365044561" sldId="274"/>
            <ac:grpSpMk id="124" creationId="{D940BE57-EC3A-35F9-063F-425533D9FD90}"/>
          </ac:grpSpMkLst>
        </pc:grpChg>
        <pc:grpChg chg="mod">
          <ac:chgData name="Danielle Moosajee" userId="e2554c37-e717-43a0-ba79-1183ca921ccd" providerId="ADAL" clId="{DF023AA8-BF27-4776-B899-2EFBCC348B99}" dt="2023-09-07T20:26:56.978" v="3573"/>
          <ac:grpSpMkLst>
            <pc:docMk/>
            <pc:sldMk cId="3365044561" sldId="274"/>
            <ac:grpSpMk id="127" creationId="{A790405D-E232-598B-C6EC-45A9C387D5E5}"/>
          </ac:grpSpMkLst>
        </pc:grpChg>
        <pc:grpChg chg="del mod">
          <ac:chgData name="Danielle Moosajee" userId="e2554c37-e717-43a0-ba79-1183ca921ccd" providerId="ADAL" clId="{DF023AA8-BF27-4776-B899-2EFBCC348B99}" dt="2023-09-07T20:27:02.984" v="3581"/>
          <ac:grpSpMkLst>
            <pc:docMk/>
            <pc:sldMk cId="3365044561" sldId="274"/>
            <ac:grpSpMk id="131" creationId="{F24E3981-5645-AD96-3E0B-DCF835A06E89}"/>
          </ac:grpSpMkLst>
        </pc:grpChg>
        <pc:grpChg chg="mod">
          <ac:chgData name="Danielle Moosajee" userId="e2554c37-e717-43a0-ba79-1183ca921ccd" providerId="ADAL" clId="{DF023AA8-BF27-4776-B899-2EFBCC348B99}" dt="2023-09-07T20:27:02.984" v="3581"/>
          <ac:grpSpMkLst>
            <pc:docMk/>
            <pc:sldMk cId="3365044561" sldId="274"/>
            <ac:grpSpMk id="134" creationId="{9E874E1D-5AA4-7B39-FE81-90FD7129B286}"/>
          </ac:grpSpMkLst>
        </pc:grpChg>
        <pc:picChg chg="add del mod modCrop">
          <ac:chgData name="Danielle Moosajee" userId="e2554c37-e717-43a0-ba79-1183ca921ccd" providerId="ADAL" clId="{DF023AA8-BF27-4776-B899-2EFBCC348B99}" dt="2023-09-07T20:21:53.486" v="3336" actId="21"/>
          <ac:picMkLst>
            <pc:docMk/>
            <pc:sldMk cId="3365044561" sldId="274"/>
            <ac:picMk id="3" creationId="{605EA1DE-889A-1913-8F1C-626277ECE521}"/>
          </ac:picMkLst>
        </pc:picChg>
        <pc:picChg chg="add mod modCrop">
          <ac:chgData name="Danielle Moosajee" userId="e2554c37-e717-43a0-ba79-1183ca921ccd" providerId="ADAL" clId="{DF023AA8-BF27-4776-B899-2EFBCC348B99}" dt="2023-09-07T20:23:36.908" v="3355" actId="1076"/>
          <ac:picMkLst>
            <pc:docMk/>
            <pc:sldMk cId="3365044561" sldId="274"/>
            <ac:picMk id="6" creationId="{C09968F3-C530-4F2A-36CA-C15D37EC114F}"/>
          </ac:picMkLst>
        </pc:picChg>
        <pc:picChg chg="add mod modCrop">
          <ac:chgData name="Danielle Moosajee" userId="e2554c37-e717-43a0-ba79-1183ca921ccd" providerId="ADAL" clId="{DF023AA8-BF27-4776-B899-2EFBCC348B99}" dt="2023-09-07T20:23:36.908" v="3355" actId="1076"/>
          <ac:picMkLst>
            <pc:docMk/>
            <pc:sldMk cId="3365044561" sldId="274"/>
            <ac:picMk id="8" creationId="{38FBC2B0-63C5-D2C5-B26A-CF55A1C04290}"/>
          </ac:picMkLst>
        </pc:picChg>
        <pc:inkChg chg="add mod">
          <ac:chgData name="Danielle Moosajee" userId="e2554c37-e717-43a0-ba79-1183ca921ccd" providerId="ADAL" clId="{DF023AA8-BF27-4776-B899-2EFBCC348B99}" dt="2023-09-07T20:25:36.068" v="3465"/>
          <ac:inkMkLst>
            <pc:docMk/>
            <pc:sldMk cId="3365044561" sldId="274"/>
            <ac:inkMk id="9" creationId="{BE1AC4DB-CEF9-DA63-F59B-6D9945B3A56E}"/>
          </ac:inkMkLst>
        </pc:inkChg>
        <pc:inkChg chg="add mod">
          <ac:chgData name="Danielle Moosajee" userId="e2554c37-e717-43a0-ba79-1183ca921ccd" providerId="ADAL" clId="{DF023AA8-BF27-4776-B899-2EFBCC348B99}" dt="2023-09-07T20:25:36.068" v="3465"/>
          <ac:inkMkLst>
            <pc:docMk/>
            <pc:sldMk cId="3365044561" sldId="274"/>
            <ac:inkMk id="10" creationId="{40A3267F-02A1-1DBA-1ABF-F82B52465FC9}"/>
          </ac:inkMkLst>
        </pc:inkChg>
        <pc:inkChg chg="add mod">
          <ac:chgData name="Danielle Moosajee" userId="e2554c37-e717-43a0-ba79-1183ca921ccd" providerId="ADAL" clId="{DF023AA8-BF27-4776-B899-2EFBCC348B99}" dt="2023-09-07T20:25:36.068" v="3465"/>
          <ac:inkMkLst>
            <pc:docMk/>
            <pc:sldMk cId="3365044561" sldId="274"/>
            <ac:inkMk id="11" creationId="{3ACE250F-C267-EDE8-39F4-9301EFEA7C8C}"/>
          </ac:inkMkLst>
        </pc:inkChg>
        <pc:inkChg chg="add mod">
          <ac:chgData name="Danielle Moosajee" userId="e2554c37-e717-43a0-ba79-1183ca921ccd" providerId="ADAL" clId="{DF023AA8-BF27-4776-B899-2EFBCC348B99}" dt="2023-09-07T20:25:36.068" v="3465"/>
          <ac:inkMkLst>
            <pc:docMk/>
            <pc:sldMk cId="3365044561" sldId="274"/>
            <ac:inkMk id="12" creationId="{29D4DCF5-5837-B006-580F-6F2FD0E878E0}"/>
          </ac:inkMkLst>
        </pc:inkChg>
        <pc:inkChg chg="add mod">
          <ac:chgData name="Danielle Moosajee" userId="e2554c37-e717-43a0-ba79-1183ca921ccd" providerId="ADAL" clId="{DF023AA8-BF27-4776-B899-2EFBCC348B99}" dt="2023-09-07T20:25:36.068" v="3465"/>
          <ac:inkMkLst>
            <pc:docMk/>
            <pc:sldMk cId="3365044561" sldId="274"/>
            <ac:inkMk id="13" creationId="{79D71049-C62D-B158-493B-47732A682374}"/>
          </ac:inkMkLst>
        </pc:inkChg>
        <pc:inkChg chg="add mod">
          <ac:chgData name="Danielle Moosajee" userId="e2554c37-e717-43a0-ba79-1183ca921ccd" providerId="ADAL" clId="{DF023AA8-BF27-4776-B899-2EFBCC348B99}" dt="2023-09-07T20:25:36.068" v="3465"/>
          <ac:inkMkLst>
            <pc:docMk/>
            <pc:sldMk cId="3365044561" sldId="274"/>
            <ac:inkMk id="14" creationId="{9B0A797A-1FBB-DEB5-A94D-B6252E713713}"/>
          </ac:inkMkLst>
        </pc:inkChg>
        <pc:inkChg chg="add mod">
          <ac:chgData name="Danielle Moosajee" userId="e2554c37-e717-43a0-ba79-1183ca921ccd" providerId="ADAL" clId="{DF023AA8-BF27-4776-B899-2EFBCC348B99}" dt="2023-09-07T20:25:36.068" v="3465"/>
          <ac:inkMkLst>
            <pc:docMk/>
            <pc:sldMk cId="3365044561" sldId="274"/>
            <ac:inkMk id="15" creationId="{C0549221-20A0-BBDD-FE16-BC71BC3FACC3}"/>
          </ac:inkMkLst>
        </pc:inkChg>
        <pc:inkChg chg="add mod">
          <ac:chgData name="Danielle Moosajee" userId="e2554c37-e717-43a0-ba79-1183ca921ccd" providerId="ADAL" clId="{DF023AA8-BF27-4776-B899-2EFBCC348B99}" dt="2023-09-07T20:25:36.068" v="3465"/>
          <ac:inkMkLst>
            <pc:docMk/>
            <pc:sldMk cId="3365044561" sldId="274"/>
            <ac:inkMk id="16" creationId="{2AF180C3-CF3E-7257-C8D9-D9CAC4757D5A}"/>
          </ac:inkMkLst>
        </pc:inkChg>
        <pc:inkChg chg="add mod">
          <ac:chgData name="Danielle Moosajee" userId="e2554c37-e717-43a0-ba79-1183ca921ccd" providerId="ADAL" clId="{DF023AA8-BF27-4776-B899-2EFBCC348B99}" dt="2023-09-07T20:25:39.256" v="3469"/>
          <ac:inkMkLst>
            <pc:docMk/>
            <pc:sldMk cId="3365044561" sldId="274"/>
            <ac:inkMk id="18" creationId="{09FA006F-2CFB-34ED-9FC2-662DFB444606}"/>
          </ac:inkMkLst>
        </pc:inkChg>
        <pc:inkChg chg="add mod">
          <ac:chgData name="Danielle Moosajee" userId="e2554c37-e717-43a0-ba79-1183ca921ccd" providerId="ADAL" clId="{DF023AA8-BF27-4776-B899-2EFBCC348B99}" dt="2023-09-07T20:25:39.256" v="3469"/>
          <ac:inkMkLst>
            <pc:docMk/>
            <pc:sldMk cId="3365044561" sldId="274"/>
            <ac:inkMk id="19" creationId="{FCDD7B28-9FF6-5622-028B-ED05707B8D6E}"/>
          </ac:inkMkLst>
        </pc:inkChg>
        <pc:inkChg chg="add mod">
          <ac:chgData name="Danielle Moosajee" userId="e2554c37-e717-43a0-ba79-1183ca921ccd" providerId="ADAL" clId="{DF023AA8-BF27-4776-B899-2EFBCC348B99}" dt="2023-09-07T20:25:39.256" v="3469"/>
          <ac:inkMkLst>
            <pc:docMk/>
            <pc:sldMk cId="3365044561" sldId="274"/>
            <ac:inkMk id="20" creationId="{42FC9085-5EB5-EFD6-4E70-E159E2324611}"/>
          </ac:inkMkLst>
        </pc:inkChg>
        <pc:inkChg chg="add">
          <ac:chgData name="Danielle Moosajee" userId="e2554c37-e717-43a0-ba79-1183ca921ccd" providerId="ADAL" clId="{DF023AA8-BF27-4776-B899-2EFBCC348B99}" dt="2023-09-07T20:25:40.330" v="3470" actId="9405"/>
          <ac:inkMkLst>
            <pc:docMk/>
            <pc:sldMk cId="3365044561" sldId="274"/>
            <ac:inkMk id="22" creationId="{8CD71463-DF19-98B7-9A2D-6F9F097F60A3}"/>
          </ac:inkMkLst>
        </pc:inkChg>
        <pc:inkChg chg="add mod">
          <ac:chgData name="Danielle Moosajee" userId="e2554c37-e717-43a0-ba79-1183ca921ccd" providerId="ADAL" clId="{DF023AA8-BF27-4776-B899-2EFBCC348B99}" dt="2023-09-07T20:25:42.849" v="3475"/>
          <ac:inkMkLst>
            <pc:docMk/>
            <pc:sldMk cId="3365044561" sldId="274"/>
            <ac:inkMk id="23" creationId="{2C71C8D5-7D03-9748-590F-152AAEDD6EC5}"/>
          </ac:inkMkLst>
        </pc:inkChg>
        <pc:inkChg chg="add mod">
          <ac:chgData name="Danielle Moosajee" userId="e2554c37-e717-43a0-ba79-1183ca921ccd" providerId="ADAL" clId="{DF023AA8-BF27-4776-B899-2EFBCC348B99}" dt="2023-09-07T20:25:42.849" v="3475"/>
          <ac:inkMkLst>
            <pc:docMk/>
            <pc:sldMk cId="3365044561" sldId="274"/>
            <ac:inkMk id="24" creationId="{E169F67B-782C-FAAF-7879-C294A90DDAF1}"/>
          </ac:inkMkLst>
        </pc:inkChg>
        <pc:inkChg chg="add mod">
          <ac:chgData name="Danielle Moosajee" userId="e2554c37-e717-43a0-ba79-1183ca921ccd" providerId="ADAL" clId="{DF023AA8-BF27-4776-B899-2EFBCC348B99}" dt="2023-09-07T20:25:42.849" v="3475"/>
          <ac:inkMkLst>
            <pc:docMk/>
            <pc:sldMk cId="3365044561" sldId="274"/>
            <ac:inkMk id="25" creationId="{84356F16-FE6C-94D6-A91C-872E3BC23346}"/>
          </ac:inkMkLst>
        </pc:inkChg>
        <pc:inkChg chg="add mod">
          <ac:chgData name="Danielle Moosajee" userId="e2554c37-e717-43a0-ba79-1183ca921ccd" providerId="ADAL" clId="{DF023AA8-BF27-4776-B899-2EFBCC348B99}" dt="2023-09-07T20:25:42.849" v="3475"/>
          <ac:inkMkLst>
            <pc:docMk/>
            <pc:sldMk cId="3365044561" sldId="274"/>
            <ac:inkMk id="26" creationId="{285399A0-92AA-ADFE-198D-545D0737E64A}"/>
          </ac:inkMkLst>
        </pc:inkChg>
        <pc:inkChg chg="add mod">
          <ac:chgData name="Danielle Moosajee" userId="e2554c37-e717-43a0-ba79-1183ca921ccd" providerId="ADAL" clId="{DF023AA8-BF27-4776-B899-2EFBCC348B99}" dt="2023-09-07T20:25:46.364" v="3478"/>
          <ac:inkMkLst>
            <pc:docMk/>
            <pc:sldMk cId="3365044561" sldId="274"/>
            <ac:inkMk id="28" creationId="{AE7C1D4F-A3F9-1566-711B-C4B8311AA235}"/>
          </ac:inkMkLst>
        </pc:inkChg>
        <pc:inkChg chg="add mod">
          <ac:chgData name="Danielle Moosajee" userId="e2554c37-e717-43a0-ba79-1183ca921ccd" providerId="ADAL" clId="{DF023AA8-BF27-4776-B899-2EFBCC348B99}" dt="2023-09-07T20:25:46.364" v="3478"/>
          <ac:inkMkLst>
            <pc:docMk/>
            <pc:sldMk cId="3365044561" sldId="274"/>
            <ac:inkMk id="29" creationId="{BCCEA4CD-BA85-232C-EF4F-5FD874C6F63D}"/>
          </ac:inkMkLst>
        </pc:inkChg>
        <pc:inkChg chg="add mod">
          <ac:chgData name="Danielle Moosajee" userId="e2554c37-e717-43a0-ba79-1183ca921ccd" providerId="ADAL" clId="{DF023AA8-BF27-4776-B899-2EFBCC348B99}" dt="2023-09-07T20:25:49.166" v="3484"/>
          <ac:inkMkLst>
            <pc:docMk/>
            <pc:sldMk cId="3365044561" sldId="274"/>
            <ac:inkMk id="31" creationId="{8A391A0A-E325-7415-F635-3ACBF1DC7E7E}"/>
          </ac:inkMkLst>
        </pc:inkChg>
        <pc:inkChg chg="add mod">
          <ac:chgData name="Danielle Moosajee" userId="e2554c37-e717-43a0-ba79-1183ca921ccd" providerId="ADAL" clId="{DF023AA8-BF27-4776-B899-2EFBCC348B99}" dt="2023-09-07T20:25:49.166" v="3484"/>
          <ac:inkMkLst>
            <pc:docMk/>
            <pc:sldMk cId="3365044561" sldId="274"/>
            <ac:inkMk id="32" creationId="{F8E6509F-0FC4-D41B-A785-806687016D43}"/>
          </ac:inkMkLst>
        </pc:inkChg>
        <pc:inkChg chg="add mod">
          <ac:chgData name="Danielle Moosajee" userId="e2554c37-e717-43a0-ba79-1183ca921ccd" providerId="ADAL" clId="{DF023AA8-BF27-4776-B899-2EFBCC348B99}" dt="2023-09-07T20:25:49.166" v="3484"/>
          <ac:inkMkLst>
            <pc:docMk/>
            <pc:sldMk cId="3365044561" sldId="274"/>
            <ac:inkMk id="33" creationId="{8982EB6B-177F-6574-18BD-DAC42DC1C094}"/>
          </ac:inkMkLst>
        </pc:inkChg>
        <pc:inkChg chg="add mod">
          <ac:chgData name="Danielle Moosajee" userId="e2554c37-e717-43a0-ba79-1183ca921ccd" providerId="ADAL" clId="{DF023AA8-BF27-4776-B899-2EFBCC348B99}" dt="2023-09-07T20:25:49.166" v="3484"/>
          <ac:inkMkLst>
            <pc:docMk/>
            <pc:sldMk cId="3365044561" sldId="274"/>
            <ac:inkMk id="34" creationId="{0C73BCAC-7A64-600C-C178-9C3F7F3DA0B8}"/>
          </ac:inkMkLst>
        </pc:inkChg>
        <pc:inkChg chg="add mod">
          <ac:chgData name="Danielle Moosajee" userId="e2554c37-e717-43a0-ba79-1183ca921ccd" providerId="ADAL" clId="{DF023AA8-BF27-4776-B899-2EFBCC348B99}" dt="2023-09-07T20:25:49.166" v="3484"/>
          <ac:inkMkLst>
            <pc:docMk/>
            <pc:sldMk cId="3365044561" sldId="274"/>
            <ac:inkMk id="35" creationId="{CA5BCD77-3D04-0FAC-DA19-663E1EE317E4}"/>
          </ac:inkMkLst>
        </pc:inkChg>
        <pc:inkChg chg="add">
          <ac:chgData name="Danielle Moosajee" userId="e2554c37-e717-43a0-ba79-1183ca921ccd" providerId="ADAL" clId="{DF023AA8-BF27-4776-B899-2EFBCC348B99}" dt="2023-09-07T20:25:50.105" v="3485" actId="9405"/>
          <ac:inkMkLst>
            <pc:docMk/>
            <pc:sldMk cId="3365044561" sldId="274"/>
            <ac:inkMk id="37" creationId="{A2AEE5CC-1BFB-7837-26C9-67D82C213A6E}"/>
          </ac:inkMkLst>
        </pc:inkChg>
        <pc:inkChg chg="add mod">
          <ac:chgData name="Danielle Moosajee" userId="e2554c37-e717-43a0-ba79-1183ca921ccd" providerId="ADAL" clId="{DF023AA8-BF27-4776-B899-2EFBCC348B99}" dt="2023-09-07T20:25:53.345" v="3489"/>
          <ac:inkMkLst>
            <pc:docMk/>
            <pc:sldMk cId="3365044561" sldId="274"/>
            <ac:inkMk id="38" creationId="{B8548C72-D356-F8F7-A49C-0B2B83FEEEED}"/>
          </ac:inkMkLst>
        </pc:inkChg>
        <pc:inkChg chg="add mod">
          <ac:chgData name="Danielle Moosajee" userId="e2554c37-e717-43a0-ba79-1183ca921ccd" providerId="ADAL" clId="{DF023AA8-BF27-4776-B899-2EFBCC348B99}" dt="2023-09-07T20:25:53.345" v="3489"/>
          <ac:inkMkLst>
            <pc:docMk/>
            <pc:sldMk cId="3365044561" sldId="274"/>
            <ac:inkMk id="39" creationId="{0243CB4F-40A5-6211-C57C-0F98A144EC60}"/>
          </ac:inkMkLst>
        </pc:inkChg>
        <pc:inkChg chg="add mod">
          <ac:chgData name="Danielle Moosajee" userId="e2554c37-e717-43a0-ba79-1183ca921ccd" providerId="ADAL" clId="{DF023AA8-BF27-4776-B899-2EFBCC348B99}" dt="2023-09-07T20:25:53.345" v="3489"/>
          <ac:inkMkLst>
            <pc:docMk/>
            <pc:sldMk cId="3365044561" sldId="274"/>
            <ac:inkMk id="40" creationId="{EB9B6B9C-EF48-42A2-868B-9469EED82FA4}"/>
          </ac:inkMkLst>
        </pc:inkChg>
        <pc:inkChg chg="add mod">
          <ac:chgData name="Danielle Moosajee" userId="e2554c37-e717-43a0-ba79-1183ca921ccd" providerId="ADAL" clId="{DF023AA8-BF27-4776-B899-2EFBCC348B99}" dt="2023-09-07T20:25:55.734" v="3493"/>
          <ac:inkMkLst>
            <pc:docMk/>
            <pc:sldMk cId="3365044561" sldId="274"/>
            <ac:inkMk id="42" creationId="{B0AB63E7-9D23-71BE-3455-F8C90A2D5DE4}"/>
          </ac:inkMkLst>
        </pc:inkChg>
        <pc:inkChg chg="add mod">
          <ac:chgData name="Danielle Moosajee" userId="e2554c37-e717-43a0-ba79-1183ca921ccd" providerId="ADAL" clId="{DF023AA8-BF27-4776-B899-2EFBCC348B99}" dt="2023-09-07T20:25:55.734" v="3493"/>
          <ac:inkMkLst>
            <pc:docMk/>
            <pc:sldMk cId="3365044561" sldId="274"/>
            <ac:inkMk id="43" creationId="{A1D1C10B-77CD-49E6-9FDB-0858BE5A6E87}"/>
          </ac:inkMkLst>
        </pc:inkChg>
        <pc:inkChg chg="add mod">
          <ac:chgData name="Danielle Moosajee" userId="e2554c37-e717-43a0-ba79-1183ca921ccd" providerId="ADAL" clId="{DF023AA8-BF27-4776-B899-2EFBCC348B99}" dt="2023-09-07T20:25:55.734" v="3493"/>
          <ac:inkMkLst>
            <pc:docMk/>
            <pc:sldMk cId="3365044561" sldId="274"/>
            <ac:inkMk id="44" creationId="{A84EED64-6C61-6731-58B8-1F42C05CE092}"/>
          </ac:inkMkLst>
        </pc:inkChg>
        <pc:inkChg chg="add mod">
          <ac:chgData name="Danielle Moosajee" userId="e2554c37-e717-43a0-ba79-1183ca921ccd" providerId="ADAL" clId="{DF023AA8-BF27-4776-B899-2EFBCC348B99}" dt="2023-09-07T20:25:58.158" v="3497"/>
          <ac:inkMkLst>
            <pc:docMk/>
            <pc:sldMk cId="3365044561" sldId="274"/>
            <ac:inkMk id="46" creationId="{75E2FE75-E586-83EA-37C6-202EDDC9CEB9}"/>
          </ac:inkMkLst>
        </pc:inkChg>
        <pc:inkChg chg="add mod">
          <ac:chgData name="Danielle Moosajee" userId="e2554c37-e717-43a0-ba79-1183ca921ccd" providerId="ADAL" clId="{DF023AA8-BF27-4776-B899-2EFBCC348B99}" dt="2023-09-07T20:25:58.158" v="3497"/>
          <ac:inkMkLst>
            <pc:docMk/>
            <pc:sldMk cId="3365044561" sldId="274"/>
            <ac:inkMk id="47" creationId="{B58BF44F-2ECD-7E86-B790-ABE1B575F3D5}"/>
          </ac:inkMkLst>
        </pc:inkChg>
        <pc:inkChg chg="add mod">
          <ac:chgData name="Danielle Moosajee" userId="e2554c37-e717-43a0-ba79-1183ca921ccd" providerId="ADAL" clId="{DF023AA8-BF27-4776-B899-2EFBCC348B99}" dt="2023-09-07T20:25:58.158" v="3497"/>
          <ac:inkMkLst>
            <pc:docMk/>
            <pc:sldMk cId="3365044561" sldId="274"/>
            <ac:inkMk id="48" creationId="{8983870A-73A8-D9D9-59B3-FDDA53C03F9C}"/>
          </ac:inkMkLst>
        </pc:inkChg>
        <pc:inkChg chg="add mod">
          <ac:chgData name="Danielle Moosajee" userId="e2554c37-e717-43a0-ba79-1183ca921ccd" providerId="ADAL" clId="{DF023AA8-BF27-4776-B899-2EFBCC348B99}" dt="2023-09-07T20:26:06.286" v="3507"/>
          <ac:inkMkLst>
            <pc:docMk/>
            <pc:sldMk cId="3365044561" sldId="274"/>
            <ac:inkMk id="50" creationId="{9C243A99-3052-52C7-1EC0-86593AD0F3C5}"/>
          </ac:inkMkLst>
        </pc:inkChg>
        <pc:inkChg chg="add mod">
          <ac:chgData name="Danielle Moosajee" userId="e2554c37-e717-43a0-ba79-1183ca921ccd" providerId="ADAL" clId="{DF023AA8-BF27-4776-B899-2EFBCC348B99}" dt="2023-09-07T20:26:06.286" v="3507"/>
          <ac:inkMkLst>
            <pc:docMk/>
            <pc:sldMk cId="3365044561" sldId="274"/>
            <ac:inkMk id="51" creationId="{D1273ED3-5E97-2F21-DEA1-AC390BBA161F}"/>
          </ac:inkMkLst>
        </pc:inkChg>
        <pc:inkChg chg="add mod">
          <ac:chgData name="Danielle Moosajee" userId="e2554c37-e717-43a0-ba79-1183ca921ccd" providerId="ADAL" clId="{DF023AA8-BF27-4776-B899-2EFBCC348B99}" dt="2023-09-07T20:26:06.286" v="3507"/>
          <ac:inkMkLst>
            <pc:docMk/>
            <pc:sldMk cId="3365044561" sldId="274"/>
            <ac:inkMk id="52" creationId="{4CBAEB0F-2D83-8B88-B81F-F6948F057FE3}"/>
          </ac:inkMkLst>
        </pc:inkChg>
        <pc:inkChg chg="add mod">
          <ac:chgData name="Danielle Moosajee" userId="e2554c37-e717-43a0-ba79-1183ca921ccd" providerId="ADAL" clId="{DF023AA8-BF27-4776-B899-2EFBCC348B99}" dt="2023-09-07T20:26:06.286" v="3507"/>
          <ac:inkMkLst>
            <pc:docMk/>
            <pc:sldMk cId="3365044561" sldId="274"/>
            <ac:inkMk id="53" creationId="{4B3A7124-B254-3CF8-4873-21212FCAB2E0}"/>
          </ac:inkMkLst>
        </pc:inkChg>
        <pc:inkChg chg="add mod">
          <ac:chgData name="Danielle Moosajee" userId="e2554c37-e717-43a0-ba79-1183ca921ccd" providerId="ADAL" clId="{DF023AA8-BF27-4776-B899-2EFBCC348B99}" dt="2023-09-07T20:26:06.286" v="3507"/>
          <ac:inkMkLst>
            <pc:docMk/>
            <pc:sldMk cId="3365044561" sldId="274"/>
            <ac:inkMk id="54" creationId="{16206BC7-3B4C-2DBC-8A47-6247696A3547}"/>
          </ac:inkMkLst>
        </pc:inkChg>
        <pc:inkChg chg="add mod">
          <ac:chgData name="Danielle Moosajee" userId="e2554c37-e717-43a0-ba79-1183ca921ccd" providerId="ADAL" clId="{DF023AA8-BF27-4776-B899-2EFBCC348B99}" dt="2023-09-07T20:26:06.286" v="3507"/>
          <ac:inkMkLst>
            <pc:docMk/>
            <pc:sldMk cId="3365044561" sldId="274"/>
            <ac:inkMk id="55" creationId="{3D877DCA-1EF3-5A77-AD56-B17B8EF7175C}"/>
          </ac:inkMkLst>
        </pc:inkChg>
        <pc:inkChg chg="add mod">
          <ac:chgData name="Danielle Moosajee" userId="e2554c37-e717-43a0-ba79-1183ca921ccd" providerId="ADAL" clId="{DF023AA8-BF27-4776-B899-2EFBCC348B99}" dt="2023-09-07T20:26:06.286" v="3507"/>
          <ac:inkMkLst>
            <pc:docMk/>
            <pc:sldMk cId="3365044561" sldId="274"/>
            <ac:inkMk id="56" creationId="{4610FA3A-BEB7-4EFF-1741-708F11CF2E7F}"/>
          </ac:inkMkLst>
        </pc:inkChg>
        <pc:inkChg chg="add mod">
          <ac:chgData name="Danielle Moosajee" userId="e2554c37-e717-43a0-ba79-1183ca921ccd" providerId="ADAL" clId="{DF023AA8-BF27-4776-B899-2EFBCC348B99}" dt="2023-09-07T20:26:06.286" v="3507"/>
          <ac:inkMkLst>
            <pc:docMk/>
            <pc:sldMk cId="3365044561" sldId="274"/>
            <ac:inkMk id="57" creationId="{C3C5DEA7-C188-A90A-FFC5-7E8658CD7F43}"/>
          </ac:inkMkLst>
        </pc:inkChg>
        <pc:inkChg chg="add mod">
          <ac:chgData name="Danielle Moosajee" userId="e2554c37-e717-43a0-ba79-1183ca921ccd" providerId="ADAL" clId="{DF023AA8-BF27-4776-B899-2EFBCC348B99}" dt="2023-09-07T20:26:06.286" v="3507"/>
          <ac:inkMkLst>
            <pc:docMk/>
            <pc:sldMk cId="3365044561" sldId="274"/>
            <ac:inkMk id="58" creationId="{0B3CF713-E9AE-D0A9-1B86-7E4829570644}"/>
          </ac:inkMkLst>
        </pc:inkChg>
        <pc:inkChg chg="add mod">
          <ac:chgData name="Danielle Moosajee" userId="e2554c37-e717-43a0-ba79-1183ca921ccd" providerId="ADAL" clId="{DF023AA8-BF27-4776-B899-2EFBCC348B99}" dt="2023-09-07T20:26:10.344" v="3512"/>
          <ac:inkMkLst>
            <pc:docMk/>
            <pc:sldMk cId="3365044561" sldId="274"/>
            <ac:inkMk id="61" creationId="{821AE1A4-861A-2AA2-1CBD-6CEA06D5A15D}"/>
          </ac:inkMkLst>
        </pc:inkChg>
        <pc:inkChg chg="add mod">
          <ac:chgData name="Danielle Moosajee" userId="e2554c37-e717-43a0-ba79-1183ca921ccd" providerId="ADAL" clId="{DF023AA8-BF27-4776-B899-2EFBCC348B99}" dt="2023-09-07T20:26:10.344" v="3512"/>
          <ac:inkMkLst>
            <pc:docMk/>
            <pc:sldMk cId="3365044561" sldId="274"/>
            <ac:inkMk id="62" creationId="{B4D802B9-17F0-A383-F514-3B6B4229654C}"/>
          </ac:inkMkLst>
        </pc:inkChg>
        <pc:inkChg chg="add mod">
          <ac:chgData name="Danielle Moosajee" userId="e2554c37-e717-43a0-ba79-1183ca921ccd" providerId="ADAL" clId="{DF023AA8-BF27-4776-B899-2EFBCC348B99}" dt="2023-09-07T20:26:10.344" v="3512"/>
          <ac:inkMkLst>
            <pc:docMk/>
            <pc:sldMk cId="3365044561" sldId="274"/>
            <ac:inkMk id="63" creationId="{5BF5CD2A-0B3A-7708-DE63-33C73BAA001B}"/>
          </ac:inkMkLst>
        </pc:inkChg>
        <pc:inkChg chg="add mod">
          <ac:chgData name="Danielle Moosajee" userId="e2554c37-e717-43a0-ba79-1183ca921ccd" providerId="ADAL" clId="{DF023AA8-BF27-4776-B899-2EFBCC348B99}" dt="2023-09-07T20:26:10.344" v="3512"/>
          <ac:inkMkLst>
            <pc:docMk/>
            <pc:sldMk cId="3365044561" sldId="274"/>
            <ac:inkMk id="64" creationId="{029810FC-5204-CA3C-5DF1-3F5D255B78AE}"/>
          </ac:inkMkLst>
        </pc:inkChg>
        <pc:inkChg chg="add mod">
          <ac:chgData name="Danielle Moosajee" userId="e2554c37-e717-43a0-ba79-1183ca921ccd" providerId="ADAL" clId="{DF023AA8-BF27-4776-B899-2EFBCC348B99}" dt="2023-09-07T20:26:12.818" v="3516"/>
          <ac:inkMkLst>
            <pc:docMk/>
            <pc:sldMk cId="3365044561" sldId="274"/>
            <ac:inkMk id="66" creationId="{4F3A7907-7C84-9208-0548-2D81879E19DE}"/>
          </ac:inkMkLst>
        </pc:inkChg>
        <pc:inkChg chg="add mod">
          <ac:chgData name="Danielle Moosajee" userId="e2554c37-e717-43a0-ba79-1183ca921ccd" providerId="ADAL" clId="{DF023AA8-BF27-4776-B899-2EFBCC348B99}" dt="2023-09-07T20:26:12.818" v="3516"/>
          <ac:inkMkLst>
            <pc:docMk/>
            <pc:sldMk cId="3365044561" sldId="274"/>
            <ac:inkMk id="67" creationId="{592E1204-0E83-BE89-0EAE-26C61A987C6C}"/>
          </ac:inkMkLst>
        </pc:inkChg>
        <pc:inkChg chg="add mod">
          <ac:chgData name="Danielle Moosajee" userId="e2554c37-e717-43a0-ba79-1183ca921ccd" providerId="ADAL" clId="{DF023AA8-BF27-4776-B899-2EFBCC348B99}" dt="2023-09-07T20:26:12.818" v="3516"/>
          <ac:inkMkLst>
            <pc:docMk/>
            <pc:sldMk cId="3365044561" sldId="274"/>
            <ac:inkMk id="68" creationId="{792A4E49-0DA4-3680-F933-B5D5778A28C1}"/>
          </ac:inkMkLst>
        </pc:inkChg>
        <pc:inkChg chg="add del mod">
          <ac:chgData name="Danielle Moosajee" userId="e2554c37-e717-43a0-ba79-1183ca921ccd" providerId="ADAL" clId="{DF023AA8-BF27-4776-B899-2EFBCC348B99}" dt="2023-09-07T20:26:17.312" v="3523"/>
          <ac:inkMkLst>
            <pc:docMk/>
            <pc:sldMk cId="3365044561" sldId="274"/>
            <ac:inkMk id="70" creationId="{D81FD3B0-AB1C-377C-6174-72047B6F65B8}"/>
          </ac:inkMkLst>
        </pc:inkChg>
        <pc:inkChg chg="add del mod">
          <ac:chgData name="Danielle Moosajee" userId="e2554c37-e717-43a0-ba79-1183ca921ccd" providerId="ADAL" clId="{DF023AA8-BF27-4776-B899-2EFBCC348B99}" dt="2023-09-07T20:26:17.315" v="3524"/>
          <ac:inkMkLst>
            <pc:docMk/>
            <pc:sldMk cId="3365044561" sldId="274"/>
            <ac:inkMk id="71" creationId="{10215677-20BD-8D85-13B0-5EE28AFF4DE8}"/>
          </ac:inkMkLst>
        </pc:inkChg>
        <pc:inkChg chg="add del mod">
          <ac:chgData name="Danielle Moosajee" userId="e2554c37-e717-43a0-ba79-1183ca921ccd" providerId="ADAL" clId="{DF023AA8-BF27-4776-B899-2EFBCC348B99}" dt="2023-09-07T20:26:17.303" v="3522"/>
          <ac:inkMkLst>
            <pc:docMk/>
            <pc:sldMk cId="3365044561" sldId="274"/>
            <ac:inkMk id="73" creationId="{99B7A36E-A5A2-4373-6071-4E29E10B5753}"/>
          </ac:inkMkLst>
        </pc:inkChg>
        <pc:inkChg chg="add mod">
          <ac:chgData name="Danielle Moosajee" userId="e2554c37-e717-43a0-ba79-1183ca921ccd" providerId="ADAL" clId="{DF023AA8-BF27-4776-B899-2EFBCC348B99}" dt="2023-09-07T20:26:20.458" v="3527"/>
          <ac:inkMkLst>
            <pc:docMk/>
            <pc:sldMk cId="3365044561" sldId="274"/>
            <ac:inkMk id="75" creationId="{B47DC085-938C-916C-5D61-62EB361FEBF9}"/>
          </ac:inkMkLst>
        </pc:inkChg>
        <pc:inkChg chg="add mod">
          <ac:chgData name="Danielle Moosajee" userId="e2554c37-e717-43a0-ba79-1183ca921ccd" providerId="ADAL" clId="{DF023AA8-BF27-4776-B899-2EFBCC348B99}" dt="2023-09-07T20:26:20.458" v="3527"/>
          <ac:inkMkLst>
            <pc:docMk/>
            <pc:sldMk cId="3365044561" sldId="274"/>
            <ac:inkMk id="76" creationId="{F1947DAE-19AB-446B-059B-6072F9443FE7}"/>
          </ac:inkMkLst>
        </pc:inkChg>
        <pc:inkChg chg="add mod">
          <ac:chgData name="Danielle Moosajee" userId="e2554c37-e717-43a0-ba79-1183ca921ccd" providerId="ADAL" clId="{DF023AA8-BF27-4776-B899-2EFBCC348B99}" dt="2023-09-07T20:26:31.328" v="3536"/>
          <ac:inkMkLst>
            <pc:docMk/>
            <pc:sldMk cId="3365044561" sldId="274"/>
            <ac:inkMk id="78" creationId="{F0A8780E-971D-5922-4A06-80A9CD7A5179}"/>
          </ac:inkMkLst>
        </pc:inkChg>
        <pc:inkChg chg="add mod">
          <ac:chgData name="Danielle Moosajee" userId="e2554c37-e717-43a0-ba79-1183ca921ccd" providerId="ADAL" clId="{DF023AA8-BF27-4776-B899-2EFBCC348B99}" dt="2023-09-07T20:26:31.328" v="3536"/>
          <ac:inkMkLst>
            <pc:docMk/>
            <pc:sldMk cId="3365044561" sldId="274"/>
            <ac:inkMk id="79" creationId="{77F6F1D3-8C89-5F06-60E7-215A159A13A4}"/>
          </ac:inkMkLst>
        </pc:inkChg>
        <pc:inkChg chg="add mod">
          <ac:chgData name="Danielle Moosajee" userId="e2554c37-e717-43a0-ba79-1183ca921ccd" providerId="ADAL" clId="{DF023AA8-BF27-4776-B899-2EFBCC348B99}" dt="2023-09-07T20:26:31.328" v="3536"/>
          <ac:inkMkLst>
            <pc:docMk/>
            <pc:sldMk cId="3365044561" sldId="274"/>
            <ac:inkMk id="80" creationId="{75B99FA3-253D-D770-3688-731824B45839}"/>
          </ac:inkMkLst>
        </pc:inkChg>
        <pc:inkChg chg="add mod">
          <ac:chgData name="Danielle Moosajee" userId="e2554c37-e717-43a0-ba79-1183ca921ccd" providerId="ADAL" clId="{DF023AA8-BF27-4776-B899-2EFBCC348B99}" dt="2023-09-07T20:26:31.328" v="3536"/>
          <ac:inkMkLst>
            <pc:docMk/>
            <pc:sldMk cId="3365044561" sldId="274"/>
            <ac:inkMk id="81" creationId="{B4558E6E-6961-8F31-10A8-27586218CAC6}"/>
          </ac:inkMkLst>
        </pc:inkChg>
        <pc:inkChg chg="add mod">
          <ac:chgData name="Danielle Moosajee" userId="e2554c37-e717-43a0-ba79-1183ca921ccd" providerId="ADAL" clId="{DF023AA8-BF27-4776-B899-2EFBCC348B99}" dt="2023-09-07T20:26:31.328" v="3536"/>
          <ac:inkMkLst>
            <pc:docMk/>
            <pc:sldMk cId="3365044561" sldId="274"/>
            <ac:inkMk id="82" creationId="{3BF02B8E-8A8D-2EF4-BD4F-7117B99FDE2D}"/>
          </ac:inkMkLst>
        </pc:inkChg>
        <pc:inkChg chg="add mod">
          <ac:chgData name="Danielle Moosajee" userId="e2554c37-e717-43a0-ba79-1183ca921ccd" providerId="ADAL" clId="{DF023AA8-BF27-4776-B899-2EFBCC348B99}" dt="2023-09-07T20:26:31.328" v="3536"/>
          <ac:inkMkLst>
            <pc:docMk/>
            <pc:sldMk cId="3365044561" sldId="274"/>
            <ac:inkMk id="83" creationId="{2D4153F1-8DA5-F5AD-F57C-82A937A4B336}"/>
          </ac:inkMkLst>
        </pc:inkChg>
        <pc:inkChg chg="add mod">
          <ac:chgData name="Danielle Moosajee" userId="e2554c37-e717-43a0-ba79-1183ca921ccd" providerId="ADAL" clId="{DF023AA8-BF27-4776-B899-2EFBCC348B99}" dt="2023-09-07T20:26:31.328" v="3536"/>
          <ac:inkMkLst>
            <pc:docMk/>
            <pc:sldMk cId="3365044561" sldId="274"/>
            <ac:inkMk id="84" creationId="{D8D13D9D-B688-60FD-43D7-A58F7C391C77}"/>
          </ac:inkMkLst>
        </pc:inkChg>
        <pc:inkChg chg="add mod">
          <ac:chgData name="Danielle Moosajee" userId="e2554c37-e717-43a0-ba79-1183ca921ccd" providerId="ADAL" clId="{DF023AA8-BF27-4776-B899-2EFBCC348B99}" dt="2023-09-07T20:26:31.328" v="3536"/>
          <ac:inkMkLst>
            <pc:docMk/>
            <pc:sldMk cId="3365044561" sldId="274"/>
            <ac:inkMk id="85" creationId="{D475B855-3941-3B1B-6EC7-117471C7A39E}"/>
          </ac:inkMkLst>
        </pc:inkChg>
        <pc:inkChg chg="add">
          <ac:chgData name="Danielle Moosajee" userId="e2554c37-e717-43a0-ba79-1183ca921ccd" providerId="ADAL" clId="{DF023AA8-BF27-4776-B899-2EFBCC348B99}" dt="2023-09-07T20:26:31.647" v="3537" actId="9405"/>
          <ac:inkMkLst>
            <pc:docMk/>
            <pc:sldMk cId="3365044561" sldId="274"/>
            <ac:inkMk id="88" creationId="{ED6A7A39-FA89-65B9-A92B-BF0F2429E15B}"/>
          </ac:inkMkLst>
        </pc:inkChg>
        <pc:inkChg chg="add">
          <ac:chgData name="Danielle Moosajee" userId="e2554c37-e717-43a0-ba79-1183ca921ccd" providerId="ADAL" clId="{DF023AA8-BF27-4776-B899-2EFBCC348B99}" dt="2023-09-07T20:26:34.892" v="3538" actId="9405"/>
          <ac:inkMkLst>
            <pc:docMk/>
            <pc:sldMk cId="3365044561" sldId="274"/>
            <ac:inkMk id="89" creationId="{5581C1EC-F91C-CBAE-29AA-03540ABC49ED}"/>
          </ac:inkMkLst>
        </pc:inkChg>
        <pc:inkChg chg="add">
          <ac:chgData name="Danielle Moosajee" userId="e2554c37-e717-43a0-ba79-1183ca921ccd" providerId="ADAL" clId="{DF023AA8-BF27-4776-B899-2EFBCC348B99}" dt="2023-09-07T20:26:35.611" v="3539" actId="9405"/>
          <ac:inkMkLst>
            <pc:docMk/>
            <pc:sldMk cId="3365044561" sldId="274"/>
            <ac:inkMk id="90" creationId="{BB556083-A5EF-9E94-D9D7-9A7CA517DC80}"/>
          </ac:inkMkLst>
        </pc:inkChg>
        <pc:inkChg chg="add mod">
          <ac:chgData name="Danielle Moosajee" userId="e2554c37-e717-43a0-ba79-1183ca921ccd" providerId="ADAL" clId="{DF023AA8-BF27-4776-B899-2EFBCC348B99}" dt="2023-09-07T20:26:37.368" v="3542"/>
          <ac:inkMkLst>
            <pc:docMk/>
            <pc:sldMk cId="3365044561" sldId="274"/>
            <ac:inkMk id="91" creationId="{8C91BE57-A577-6DEF-AB5B-26B12BC22080}"/>
          </ac:inkMkLst>
        </pc:inkChg>
        <pc:inkChg chg="add mod">
          <ac:chgData name="Danielle Moosajee" userId="e2554c37-e717-43a0-ba79-1183ca921ccd" providerId="ADAL" clId="{DF023AA8-BF27-4776-B899-2EFBCC348B99}" dt="2023-09-07T20:26:37.368" v="3542"/>
          <ac:inkMkLst>
            <pc:docMk/>
            <pc:sldMk cId="3365044561" sldId="274"/>
            <ac:inkMk id="92" creationId="{86177717-4CDE-C5AC-A833-D4C0BB9C50E1}"/>
          </ac:inkMkLst>
        </pc:inkChg>
        <pc:inkChg chg="add mod">
          <ac:chgData name="Danielle Moosajee" userId="e2554c37-e717-43a0-ba79-1183ca921ccd" providerId="ADAL" clId="{DF023AA8-BF27-4776-B899-2EFBCC348B99}" dt="2023-09-07T20:26:43.405" v="3552"/>
          <ac:inkMkLst>
            <pc:docMk/>
            <pc:sldMk cId="3365044561" sldId="274"/>
            <ac:inkMk id="94" creationId="{B56A6AF1-807C-FCE5-A6C5-C3498BCAC4A0}"/>
          </ac:inkMkLst>
        </pc:inkChg>
        <pc:inkChg chg="add mod">
          <ac:chgData name="Danielle Moosajee" userId="e2554c37-e717-43a0-ba79-1183ca921ccd" providerId="ADAL" clId="{DF023AA8-BF27-4776-B899-2EFBCC348B99}" dt="2023-09-07T20:26:43.405" v="3552"/>
          <ac:inkMkLst>
            <pc:docMk/>
            <pc:sldMk cId="3365044561" sldId="274"/>
            <ac:inkMk id="95" creationId="{630D48E1-05E9-4C85-FA1C-41172028939E}"/>
          </ac:inkMkLst>
        </pc:inkChg>
        <pc:inkChg chg="add mod">
          <ac:chgData name="Danielle Moosajee" userId="e2554c37-e717-43a0-ba79-1183ca921ccd" providerId="ADAL" clId="{DF023AA8-BF27-4776-B899-2EFBCC348B99}" dt="2023-09-07T20:26:43.405" v="3552"/>
          <ac:inkMkLst>
            <pc:docMk/>
            <pc:sldMk cId="3365044561" sldId="274"/>
            <ac:inkMk id="96" creationId="{1341D899-103A-AA38-1E21-55FA627961D1}"/>
          </ac:inkMkLst>
        </pc:inkChg>
        <pc:inkChg chg="add mod">
          <ac:chgData name="Danielle Moosajee" userId="e2554c37-e717-43a0-ba79-1183ca921ccd" providerId="ADAL" clId="{DF023AA8-BF27-4776-B899-2EFBCC348B99}" dt="2023-09-07T20:26:43.405" v="3552"/>
          <ac:inkMkLst>
            <pc:docMk/>
            <pc:sldMk cId="3365044561" sldId="274"/>
            <ac:inkMk id="97" creationId="{2BB7F3B1-504E-FA2E-A1A2-648B779C07C3}"/>
          </ac:inkMkLst>
        </pc:inkChg>
        <pc:inkChg chg="add mod">
          <ac:chgData name="Danielle Moosajee" userId="e2554c37-e717-43a0-ba79-1183ca921ccd" providerId="ADAL" clId="{DF023AA8-BF27-4776-B899-2EFBCC348B99}" dt="2023-09-07T20:26:43.405" v="3552"/>
          <ac:inkMkLst>
            <pc:docMk/>
            <pc:sldMk cId="3365044561" sldId="274"/>
            <ac:inkMk id="98" creationId="{A140DD4B-540B-D834-26A5-F460B625D0B4}"/>
          </ac:inkMkLst>
        </pc:inkChg>
        <pc:inkChg chg="add mod">
          <ac:chgData name="Danielle Moosajee" userId="e2554c37-e717-43a0-ba79-1183ca921ccd" providerId="ADAL" clId="{DF023AA8-BF27-4776-B899-2EFBCC348B99}" dt="2023-09-07T20:26:43.405" v="3552"/>
          <ac:inkMkLst>
            <pc:docMk/>
            <pc:sldMk cId="3365044561" sldId="274"/>
            <ac:inkMk id="99" creationId="{A535364A-7D4F-3476-97EF-41BEFC21E230}"/>
          </ac:inkMkLst>
        </pc:inkChg>
        <pc:inkChg chg="add mod">
          <ac:chgData name="Danielle Moosajee" userId="e2554c37-e717-43a0-ba79-1183ca921ccd" providerId="ADAL" clId="{DF023AA8-BF27-4776-B899-2EFBCC348B99}" dt="2023-09-07T20:26:43.405" v="3552"/>
          <ac:inkMkLst>
            <pc:docMk/>
            <pc:sldMk cId="3365044561" sldId="274"/>
            <ac:inkMk id="100" creationId="{212247AF-A0C9-13C3-6D8D-6E1FEDD2F9C2}"/>
          </ac:inkMkLst>
        </pc:inkChg>
        <pc:inkChg chg="add mod">
          <ac:chgData name="Danielle Moosajee" userId="e2554c37-e717-43a0-ba79-1183ca921ccd" providerId="ADAL" clId="{DF023AA8-BF27-4776-B899-2EFBCC348B99}" dt="2023-09-07T20:26:43.405" v="3552"/>
          <ac:inkMkLst>
            <pc:docMk/>
            <pc:sldMk cId="3365044561" sldId="274"/>
            <ac:inkMk id="101" creationId="{3ADCD9E7-AF0C-1F9A-5D52-B66C3067FCB2}"/>
          </ac:inkMkLst>
        </pc:inkChg>
        <pc:inkChg chg="add mod">
          <ac:chgData name="Danielle Moosajee" userId="e2554c37-e717-43a0-ba79-1183ca921ccd" providerId="ADAL" clId="{DF023AA8-BF27-4776-B899-2EFBCC348B99}" dt="2023-09-07T20:26:43.405" v="3552"/>
          <ac:inkMkLst>
            <pc:docMk/>
            <pc:sldMk cId="3365044561" sldId="274"/>
            <ac:inkMk id="102" creationId="{1F99113C-B88D-1C6D-C5E2-7EE34B275000}"/>
          </ac:inkMkLst>
        </pc:inkChg>
        <pc:inkChg chg="add">
          <ac:chgData name="Danielle Moosajee" userId="e2554c37-e717-43a0-ba79-1183ca921ccd" providerId="ADAL" clId="{DF023AA8-BF27-4776-B899-2EFBCC348B99}" dt="2023-09-07T20:26:44.890" v="3553" actId="9405"/>
          <ac:inkMkLst>
            <pc:docMk/>
            <pc:sldMk cId="3365044561" sldId="274"/>
            <ac:inkMk id="106" creationId="{99560C11-BA8C-6232-BCE9-8FBDDDF3D9D9}"/>
          </ac:inkMkLst>
        </pc:inkChg>
        <pc:inkChg chg="add mod">
          <ac:chgData name="Danielle Moosajee" userId="e2554c37-e717-43a0-ba79-1183ca921ccd" providerId="ADAL" clId="{DF023AA8-BF27-4776-B899-2EFBCC348B99}" dt="2023-09-07T20:26:46.842" v="3557"/>
          <ac:inkMkLst>
            <pc:docMk/>
            <pc:sldMk cId="3365044561" sldId="274"/>
            <ac:inkMk id="107" creationId="{613EAC73-2CD6-9A12-E64A-44941658352A}"/>
          </ac:inkMkLst>
        </pc:inkChg>
        <pc:inkChg chg="add mod">
          <ac:chgData name="Danielle Moosajee" userId="e2554c37-e717-43a0-ba79-1183ca921ccd" providerId="ADAL" clId="{DF023AA8-BF27-4776-B899-2EFBCC348B99}" dt="2023-09-07T20:26:46.842" v="3557"/>
          <ac:inkMkLst>
            <pc:docMk/>
            <pc:sldMk cId="3365044561" sldId="274"/>
            <ac:inkMk id="108" creationId="{AF3543AD-19E2-58EC-DEBD-559A56E7DD6A}"/>
          </ac:inkMkLst>
        </pc:inkChg>
        <pc:inkChg chg="add mod">
          <ac:chgData name="Danielle Moosajee" userId="e2554c37-e717-43a0-ba79-1183ca921ccd" providerId="ADAL" clId="{DF023AA8-BF27-4776-B899-2EFBCC348B99}" dt="2023-09-07T20:26:46.842" v="3557"/>
          <ac:inkMkLst>
            <pc:docMk/>
            <pc:sldMk cId="3365044561" sldId="274"/>
            <ac:inkMk id="109" creationId="{C41B2CEB-C267-E84A-0633-A6A9AF83CAA0}"/>
          </ac:inkMkLst>
        </pc:inkChg>
        <pc:inkChg chg="add">
          <ac:chgData name="Danielle Moosajee" userId="e2554c37-e717-43a0-ba79-1183ca921ccd" providerId="ADAL" clId="{DF023AA8-BF27-4776-B899-2EFBCC348B99}" dt="2023-09-07T20:26:47.534" v="3558" actId="9405"/>
          <ac:inkMkLst>
            <pc:docMk/>
            <pc:sldMk cId="3365044561" sldId="274"/>
            <ac:inkMk id="111" creationId="{D3EDAD52-3558-BC81-AD28-BC51C6C17017}"/>
          </ac:inkMkLst>
        </pc:inkChg>
        <pc:inkChg chg="add mod">
          <ac:chgData name="Danielle Moosajee" userId="e2554c37-e717-43a0-ba79-1183ca921ccd" providerId="ADAL" clId="{DF023AA8-BF27-4776-B899-2EFBCC348B99}" dt="2023-09-07T20:26:52.843" v="3567"/>
          <ac:inkMkLst>
            <pc:docMk/>
            <pc:sldMk cId="3365044561" sldId="274"/>
            <ac:inkMk id="112" creationId="{AE170D62-83C0-8BE3-F093-C4BE6E90D2EB}"/>
          </ac:inkMkLst>
        </pc:inkChg>
        <pc:inkChg chg="add mod">
          <ac:chgData name="Danielle Moosajee" userId="e2554c37-e717-43a0-ba79-1183ca921ccd" providerId="ADAL" clId="{DF023AA8-BF27-4776-B899-2EFBCC348B99}" dt="2023-09-07T20:26:52.843" v="3567"/>
          <ac:inkMkLst>
            <pc:docMk/>
            <pc:sldMk cId="3365044561" sldId="274"/>
            <ac:inkMk id="113" creationId="{8F92FA58-7DBE-79D7-B0F3-AE6CE028E4CD}"/>
          </ac:inkMkLst>
        </pc:inkChg>
        <pc:inkChg chg="add mod">
          <ac:chgData name="Danielle Moosajee" userId="e2554c37-e717-43a0-ba79-1183ca921ccd" providerId="ADAL" clId="{DF023AA8-BF27-4776-B899-2EFBCC348B99}" dt="2023-09-07T20:26:52.843" v="3567"/>
          <ac:inkMkLst>
            <pc:docMk/>
            <pc:sldMk cId="3365044561" sldId="274"/>
            <ac:inkMk id="114" creationId="{22005EBE-098B-00D1-7371-DA871EA726DB}"/>
          </ac:inkMkLst>
        </pc:inkChg>
        <pc:inkChg chg="add mod">
          <ac:chgData name="Danielle Moosajee" userId="e2554c37-e717-43a0-ba79-1183ca921ccd" providerId="ADAL" clId="{DF023AA8-BF27-4776-B899-2EFBCC348B99}" dt="2023-09-07T20:26:52.843" v="3567"/>
          <ac:inkMkLst>
            <pc:docMk/>
            <pc:sldMk cId="3365044561" sldId="274"/>
            <ac:inkMk id="115" creationId="{BB3376DD-4496-2725-AF59-7C7A5EB8BF2C}"/>
          </ac:inkMkLst>
        </pc:inkChg>
        <pc:inkChg chg="add mod">
          <ac:chgData name="Danielle Moosajee" userId="e2554c37-e717-43a0-ba79-1183ca921ccd" providerId="ADAL" clId="{DF023AA8-BF27-4776-B899-2EFBCC348B99}" dt="2023-09-07T20:26:52.843" v="3567"/>
          <ac:inkMkLst>
            <pc:docMk/>
            <pc:sldMk cId="3365044561" sldId="274"/>
            <ac:inkMk id="116" creationId="{E7E004DD-423D-0BA6-E86C-944AC8A84EA9}"/>
          </ac:inkMkLst>
        </pc:inkChg>
        <pc:inkChg chg="add mod">
          <ac:chgData name="Danielle Moosajee" userId="e2554c37-e717-43a0-ba79-1183ca921ccd" providerId="ADAL" clId="{DF023AA8-BF27-4776-B899-2EFBCC348B99}" dt="2023-09-07T20:26:52.843" v="3567"/>
          <ac:inkMkLst>
            <pc:docMk/>
            <pc:sldMk cId="3365044561" sldId="274"/>
            <ac:inkMk id="117" creationId="{86A70D93-AFB1-33BD-4EA1-4D7860050070}"/>
          </ac:inkMkLst>
        </pc:inkChg>
        <pc:inkChg chg="add mod">
          <ac:chgData name="Danielle Moosajee" userId="e2554c37-e717-43a0-ba79-1183ca921ccd" providerId="ADAL" clId="{DF023AA8-BF27-4776-B899-2EFBCC348B99}" dt="2023-09-07T20:26:52.843" v="3567"/>
          <ac:inkMkLst>
            <pc:docMk/>
            <pc:sldMk cId="3365044561" sldId="274"/>
            <ac:inkMk id="118" creationId="{52B37027-986F-2F35-4679-0D7D0CF17CE0}"/>
          </ac:inkMkLst>
        </pc:inkChg>
        <pc:inkChg chg="add mod">
          <ac:chgData name="Danielle Moosajee" userId="e2554c37-e717-43a0-ba79-1183ca921ccd" providerId="ADAL" clId="{DF023AA8-BF27-4776-B899-2EFBCC348B99}" dt="2023-09-07T20:26:52.843" v="3567"/>
          <ac:inkMkLst>
            <pc:docMk/>
            <pc:sldMk cId="3365044561" sldId="274"/>
            <ac:inkMk id="119" creationId="{3CFD4201-11CF-EE33-0FE0-20A2C759B3C0}"/>
          </ac:inkMkLst>
        </pc:inkChg>
        <pc:inkChg chg="add mod">
          <ac:chgData name="Danielle Moosajee" userId="e2554c37-e717-43a0-ba79-1183ca921ccd" providerId="ADAL" clId="{DF023AA8-BF27-4776-B899-2EFBCC348B99}" dt="2023-09-07T20:26:55.367" v="3570"/>
          <ac:inkMkLst>
            <pc:docMk/>
            <pc:sldMk cId="3365044561" sldId="274"/>
            <ac:inkMk id="122" creationId="{AB899AE8-76DC-2FEE-9346-C1EFE8E0015D}"/>
          </ac:inkMkLst>
        </pc:inkChg>
        <pc:inkChg chg="add mod">
          <ac:chgData name="Danielle Moosajee" userId="e2554c37-e717-43a0-ba79-1183ca921ccd" providerId="ADAL" clId="{DF023AA8-BF27-4776-B899-2EFBCC348B99}" dt="2023-09-07T20:26:55.367" v="3570"/>
          <ac:inkMkLst>
            <pc:docMk/>
            <pc:sldMk cId="3365044561" sldId="274"/>
            <ac:inkMk id="123" creationId="{24939D12-068C-C28F-467D-DE5937A6A0F7}"/>
          </ac:inkMkLst>
        </pc:inkChg>
        <pc:inkChg chg="add mod">
          <ac:chgData name="Danielle Moosajee" userId="e2554c37-e717-43a0-ba79-1183ca921ccd" providerId="ADAL" clId="{DF023AA8-BF27-4776-B899-2EFBCC348B99}" dt="2023-09-07T20:26:56.978" v="3573"/>
          <ac:inkMkLst>
            <pc:docMk/>
            <pc:sldMk cId="3365044561" sldId="274"/>
            <ac:inkMk id="125" creationId="{B8181AB3-ED3B-941D-AAB9-81F2E420310D}"/>
          </ac:inkMkLst>
        </pc:inkChg>
        <pc:inkChg chg="add mod">
          <ac:chgData name="Danielle Moosajee" userId="e2554c37-e717-43a0-ba79-1183ca921ccd" providerId="ADAL" clId="{DF023AA8-BF27-4776-B899-2EFBCC348B99}" dt="2023-09-07T20:26:56.978" v="3573"/>
          <ac:inkMkLst>
            <pc:docMk/>
            <pc:sldMk cId="3365044561" sldId="274"/>
            <ac:inkMk id="126" creationId="{D718AF50-C485-C32D-DE0F-5735BCAC4F29}"/>
          </ac:inkMkLst>
        </pc:inkChg>
        <pc:inkChg chg="add mod">
          <ac:chgData name="Danielle Moosajee" userId="e2554c37-e717-43a0-ba79-1183ca921ccd" providerId="ADAL" clId="{DF023AA8-BF27-4776-B899-2EFBCC348B99}" dt="2023-09-07T20:27:02.984" v="3581"/>
          <ac:inkMkLst>
            <pc:docMk/>
            <pc:sldMk cId="3365044561" sldId="274"/>
            <ac:inkMk id="128" creationId="{E2133E0A-DF30-FCBF-1BFD-498D64D3CAF6}"/>
          </ac:inkMkLst>
        </pc:inkChg>
        <pc:inkChg chg="add mod">
          <ac:chgData name="Danielle Moosajee" userId="e2554c37-e717-43a0-ba79-1183ca921ccd" providerId="ADAL" clId="{DF023AA8-BF27-4776-B899-2EFBCC348B99}" dt="2023-09-07T20:27:02.984" v="3581"/>
          <ac:inkMkLst>
            <pc:docMk/>
            <pc:sldMk cId="3365044561" sldId="274"/>
            <ac:inkMk id="129" creationId="{2FB7E586-D145-9169-E537-1D18F7E88DB0}"/>
          </ac:inkMkLst>
        </pc:inkChg>
        <pc:inkChg chg="add del mod">
          <ac:chgData name="Danielle Moosajee" userId="e2554c37-e717-43a0-ba79-1183ca921ccd" providerId="ADAL" clId="{DF023AA8-BF27-4776-B899-2EFBCC348B99}" dt="2023-09-07T20:27:00.589" v="3578"/>
          <ac:inkMkLst>
            <pc:docMk/>
            <pc:sldMk cId="3365044561" sldId="274"/>
            <ac:inkMk id="130" creationId="{1E892390-DEAF-A63A-539C-885D712228A7}"/>
          </ac:inkMkLst>
        </pc:inkChg>
        <pc:inkChg chg="add mod">
          <ac:chgData name="Danielle Moosajee" userId="e2554c37-e717-43a0-ba79-1183ca921ccd" providerId="ADAL" clId="{DF023AA8-BF27-4776-B899-2EFBCC348B99}" dt="2023-09-07T20:27:02.984" v="3581"/>
          <ac:inkMkLst>
            <pc:docMk/>
            <pc:sldMk cId="3365044561" sldId="274"/>
            <ac:inkMk id="132" creationId="{9C003A76-8D0F-531D-1FF8-114BCA0AA71E}"/>
          </ac:inkMkLst>
        </pc:inkChg>
        <pc:inkChg chg="add mod">
          <ac:chgData name="Danielle Moosajee" userId="e2554c37-e717-43a0-ba79-1183ca921ccd" providerId="ADAL" clId="{DF023AA8-BF27-4776-B899-2EFBCC348B99}" dt="2023-09-07T20:27:02.984" v="3581"/>
          <ac:inkMkLst>
            <pc:docMk/>
            <pc:sldMk cId="3365044561" sldId="274"/>
            <ac:inkMk id="133" creationId="{FCA63C80-A3DA-658B-976D-57EE5761DF97}"/>
          </ac:inkMkLst>
        </pc:inkChg>
      </pc:sldChg>
      <pc:sldChg chg="addSp delSp modSp add mod ord">
        <pc:chgData name="Danielle Moosajee" userId="e2554c37-e717-43a0-ba79-1183ca921ccd" providerId="ADAL" clId="{DF023AA8-BF27-4776-B899-2EFBCC348B99}" dt="2023-09-07T20:25:24.795" v="3456"/>
        <pc:sldMkLst>
          <pc:docMk/>
          <pc:sldMk cId="293929415" sldId="275"/>
        </pc:sldMkLst>
        <pc:grpChg chg="mod">
          <ac:chgData name="Danielle Moosajee" userId="e2554c37-e717-43a0-ba79-1183ca921ccd" providerId="ADAL" clId="{DF023AA8-BF27-4776-B899-2EFBCC348B99}" dt="2023-09-07T20:24:11.065" v="3363"/>
          <ac:grpSpMkLst>
            <pc:docMk/>
            <pc:sldMk cId="293929415" sldId="275"/>
            <ac:grpSpMk id="15" creationId="{9308C0E4-9E0C-D0F0-59D8-D278AD0A9220}"/>
          </ac:grpSpMkLst>
        </pc:grpChg>
        <pc:grpChg chg="mod">
          <ac:chgData name="Danielle Moosajee" userId="e2554c37-e717-43a0-ba79-1183ca921ccd" providerId="ADAL" clId="{DF023AA8-BF27-4776-B899-2EFBCC348B99}" dt="2023-09-07T20:24:15.306" v="3368"/>
          <ac:grpSpMkLst>
            <pc:docMk/>
            <pc:sldMk cId="293929415" sldId="275"/>
            <ac:grpSpMk id="20" creationId="{4EB330CD-511A-66C6-C3F6-726F22E14007}"/>
          </ac:grpSpMkLst>
        </pc:grpChg>
        <pc:grpChg chg="mod">
          <ac:chgData name="Danielle Moosajee" userId="e2554c37-e717-43a0-ba79-1183ca921ccd" providerId="ADAL" clId="{DF023AA8-BF27-4776-B899-2EFBCC348B99}" dt="2023-09-07T20:24:15.306" v="3368"/>
          <ac:grpSpMkLst>
            <pc:docMk/>
            <pc:sldMk cId="293929415" sldId="275"/>
            <ac:grpSpMk id="21" creationId="{5051873B-C28D-C0A4-18F1-FDCEA7386F04}"/>
          </ac:grpSpMkLst>
        </pc:grpChg>
        <pc:grpChg chg="mod">
          <ac:chgData name="Danielle Moosajee" userId="e2554c37-e717-43a0-ba79-1183ca921ccd" providerId="ADAL" clId="{DF023AA8-BF27-4776-B899-2EFBCC348B99}" dt="2023-09-07T20:24:18.039" v="3371"/>
          <ac:grpSpMkLst>
            <pc:docMk/>
            <pc:sldMk cId="293929415" sldId="275"/>
            <ac:grpSpMk id="24" creationId="{2BE7102B-6E94-050C-EA49-2BDBBF2F1506}"/>
          </ac:grpSpMkLst>
        </pc:grpChg>
        <pc:grpChg chg="mod">
          <ac:chgData name="Danielle Moosajee" userId="e2554c37-e717-43a0-ba79-1183ca921ccd" providerId="ADAL" clId="{DF023AA8-BF27-4776-B899-2EFBCC348B99}" dt="2023-09-07T20:24:22.032" v="3377"/>
          <ac:grpSpMkLst>
            <pc:docMk/>
            <pc:sldMk cId="293929415" sldId="275"/>
            <ac:grpSpMk id="30" creationId="{DD4DE46C-9BD9-3F7D-3925-4A7CB1B3255E}"/>
          </ac:grpSpMkLst>
        </pc:grpChg>
        <pc:grpChg chg="mod">
          <ac:chgData name="Danielle Moosajee" userId="e2554c37-e717-43a0-ba79-1183ca921ccd" providerId="ADAL" clId="{DF023AA8-BF27-4776-B899-2EFBCC348B99}" dt="2023-09-07T20:24:27.933" v="3385"/>
          <ac:grpSpMkLst>
            <pc:docMk/>
            <pc:sldMk cId="293929415" sldId="275"/>
            <ac:grpSpMk id="38" creationId="{4BBD53DE-E8FB-C195-6E37-429B21A528A7}"/>
          </ac:grpSpMkLst>
        </pc:grpChg>
        <pc:grpChg chg="mod">
          <ac:chgData name="Danielle Moosajee" userId="e2554c37-e717-43a0-ba79-1183ca921ccd" providerId="ADAL" clId="{DF023AA8-BF27-4776-B899-2EFBCC348B99}" dt="2023-09-07T20:24:27.933" v="3385"/>
          <ac:grpSpMkLst>
            <pc:docMk/>
            <pc:sldMk cId="293929415" sldId="275"/>
            <ac:grpSpMk id="39" creationId="{BCBDA42F-0C03-1745-91B3-7F5644B17F57}"/>
          </ac:grpSpMkLst>
        </pc:grpChg>
        <pc:grpChg chg="mod">
          <ac:chgData name="Danielle Moosajee" userId="e2554c37-e717-43a0-ba79-1183ca921ccd" providerId="ADAL" clId="{DF023AA8-BF27-4776-B899-2EFBCC348B99}" dt="2023-09-07T20:24:27.933" v="3385"/>
          <ac:grpSpMkLst>
            <pc:docMk/>
            <pc:sldMk cId="293929415" sldId="275"/>
            <ac:grpSpMk id="40" creationId="{83BA02AA-2153-0032-1D2B-D85BCD414FB7}"/>
          </ac:grpSpMkLst>
        </pc:grpChg>
        <pc:grpChg chg="mod">
          <ac:chgData name="Danielle Moosajee" userId="e2554c37-e717-43a0-ba79-1183ca921ccd" providerId="ADAL" clId="{DF023AA8-BF27-4776-B899-2EFBCC348B99}" dt="2023-09-07T20:24:34.960" v="3395"/>
          <ac:grpSpMkLst>
            <pc:docMk/>
            <pc:sldMk cId="293929415" sldId="275"/>
            <ac:grpSpMk id="50" creationId="{49C4F5A3-9148-229C-A99F-C3D1602C2D9E}"/>
          </ac:grpSpMkLst>
        </pc:grpChg>
        <pc:grpChg chg="mod">
          <ac:chgData name="Danielle Moosajee" userId="e2554c37-e717-43a0-ba79-1183ca921ccd" providerId="ADAL" clId="{DF023AA8-BF27-4776-B899-2EFBCC348B99}" dt="2023-09-07T20:24:40.079" v="3403"/>
          <ac:grpSpMkLst>
            <pc:docMk/>
            <pc:sldMk cId="293929415" sldId="275"/>
            <ac:grpSpMk id="58" creationId="{6A8A3A9E-E196-5180-EFC0-88A121B870B2}"/>
          </ac:grpSpMkLst>
        </pc:grpChg>
        <pc:grpChg chg="mod">
          <ac:chgData name="Danielle Moosajee" userId="e2554c37-e717-43a0-ba79-1183ca921ccd" providerId="ADAL" clId="{DF023AA8-BF27-4776-B899-2EFBCC348B99}" dt="2023-09-07T20:24:40.079" v="3403"/>
          <ac:grpSpMkLst>
            <pc:docMk/>
            <pc:sldMk cId="293929415" sldId="275"/>
            <ac:grpSpMk id="59" creationId="{4D8DA1A1-73AB-A4EB-8E8D-7DAED9DB9647}"/>
          </ac:grpSpMkLst>
        </pc:grpChg>
        <pc:grpChg chg="mod">
          <ac:chgData name="Danielle Moosajee" userId="e2554c37-e717-43a0-ba79-1183ca921ccd" providerId="ADAL" clId="{DF023AA8-BF27-4776-B899-2EFBCC348B99}" dt="2023-09-07T20:24:49.656" v="3413"/>
          <ac:grpSpMkLst>
            <pc:docMk/>
            <pc:sldMk cId="293929415" sldId="275"/>
            <ac:grpSpMk id="69" creationId="{666F7E73-8B80-BCAA-FF4F-95C9E72A27BD}"/>
          </ac:grpSpMkLst>
        </pc:grpChg>
        <pc:grpChg chg="mod">
          <ac:chgData name="Danielle Moosajee" userId="e2554c37-e717-43a0-ba79-1183ca921ccd" providerId="ADAL" clId="{DF023AA8-BF27-4776-B899-2EFBCC348B99}" dt="2023-09-07T20:24:54.061" v="3418"/>
          <ac:grpSpMkLst>
            <pc:docMk/>
            <pc:sldMk cId="293929415" sldId="275"/>
            <ac:grpSpMk id="74" creationId="{89743824-C53A-7082-A5F8-46E43855F56B}"/>
          </ac:grpSpMkLst>
        </pc:grpChg>
        <pc:grpChg chg="mod">
          <ac:chgData name="Danielle Moosajee" userId="e2554c37-e717-43a0-ba79-1183ca921ccd" providerId="ADAL" clId="{DF023AA8-BF27-4776-B899-2EFBCC348B99}" dt="2023-09-07T20:25:00.839" v="3426"/>
          <ac:grpSpMkLst>
            <pc:docMk/>
            <pc:sldMk cId="293929415" sldId="275"/>
            <ac:grpSpMk id="82" creationId="{A6972FE4-9150-7F33-DCE7-CCD60F5C1F30}"/>
          </ac:grpSpMkLst>
        </pc:grpChg>
        <pc:grpChg chg="mod">
          <ac:chgData name="Danielle Moosajee" userId="e2554c37-e717-43a0-ba79-1183ca921ccd" providerId="ADAL" clId="{DF023AA8-BF27-4776-B899-2EFBCC348B99}" dt="2023-09-07T20:25:04.576" v="3430"/>
          <ac:grpSpMkLst>
            <pc:docMk/>
            <pc:sldMk cId="293929415" sldId="275"/>
            <ac:grpSpMk id="86" creationId="{BD5E27F2-0D1B-5E19-C217-487797EDF385}"/>
          </ac:grpSpMkLst>
        </pc:grpChg>
        <pc:grpChg chg="mod">
          <ac:chgData name="Danielle Moosajee" userId="e2554c37-e717-43a0-ba79-1183ca921ccd" providerId="ADAL" clId="{DF023AA8-BF27-4776-B899-2EFBCC348B99}" dt="2023-09-07T20:25:06.027" v="3434"/>
          <ac:grpSpMkLst>
            <pc:docMk/>
            <pc:sldMk cId="293929415" sldId="275"/>
            <ac:grpSpMk id="90" creationId="{0B738C63-56EE-36A9-F419-DE259ED4DC91}"/>
          </ac:grpSpMkLst>
        </pc:grpChg>
        <pc:grpChg chg="mod">
          <ac:chgData name="Danielle Moosajee" userId="e2554c37-e717-43a0-ba79-1183ca921ccd" providerId="ADAL" clId="{DF023AA8-BF27-4776-B899-2EFBCC348B99}" dt="2023-09-07T20:25:08.914" v="3438"/>
          <ac:grpSpMkLst>
            <pc:docMk/>
            <pc:sldMk cId="293929415" sldId="275"/>
            <ac:grpSpMk id="94" creationId="{B253FDBF-10F3-0A1A-87E8-0C238AB1D1E4}"/>
          </ac:grpSpMkLst>
        </pc:grpChg>
        <pc:grpChg chg="del mod">
          <ac:chgData name="Danielle Moosajee" userId="e2554c37-e717-43a0-ba79-1183ca921ccd" providerId="ADAL" clId="{DF023AA8-BF27-4776-B899-2EFBCC348B99}" dt="2023-09-07T20:25:16.472" v="3448"/>
          <ac:grpSpMkLst>
            <pc:docMk/>
            <pc:sldMk cId="293929415" sldId="275"/>
            <ac:grpSpMk id="98" creationId="{1A589D4A-90FA-ACE4-CEEE-9F8C265EB582}"/>
          </ac:grpSpMkLst>
        </pc:grpChg>
        <pc:grpChg chg="mod">
          <ac:chgData name="Danielle Moosajee" userId="e2554c37-e717-43a0-ba79-1183ca921ccd" providerId="ADAL" clId="{DF023AA8-BF27-4776-B899-2EFBCC348B99}" dt="2023-09-07T20:25:16.472" v="3448"/>
          <ac:grpSpMkLst>
            <pc:docMk/>
            <pc:sldMk cId="293929415" sldId="275"/>
            <ac:grpSpMk id="104" creationId="{9C990C46-E75A-7751-EC9D-0410F3691134}"/>
          </ac:grpSpMkLst>
        </pc:grpChg>
        <pc:grpChg chg="mod">
          <ac:chgData name="Danielle Moosajee" userId="e2554c37-e717-43a0-ba79-1183ca921ccd" providerId="ADAL" clId="{DF023AA8-BF27-4776-B899-2EFBCC348B99}" dt="2023-09-07T20:25:20.134" v="3451"/>
          <ac:grpSpMkLst>
            <pc:docMk/>
            <pc:sldMk cId="293929415" sldId="275"/>
            <ac:grpSpMk id="107" creationId="{2C4BA158-D0AC-FA62-6F00-351E94968BE2}"/>
          </ac:grpSpMkLst>
        </pc:grpChg>
        <pc:grpChg chg="mod">
          <ac:chgData name="Danielle Moosajee" userId="e2554c37-e717-43a0-ba79-1183ca921ccd" providerId="ADAL" clId="{DF023AA8-BF27-4776-B899-2EFBCC348B99}" dt="2023-09-07T20:25:24.795" v="3456"/>
          <ac:grpSpMkLst>
            <pc:docMk/>
            <pc:sldMk cId="293929415" sldId="275"/>
            <ac:grpSpMk id="112" creationId="{00FFBA33-0459-F601-3A9D-0DD6BA5E90C9}"/>
          </ac:grpSpMkLst>
        </pc:grpChg>
        <pc:grpChg chg="mod">
          <ac:chgData name="Danielle Moosajee" userId="e2554c37-e717-43a0-ba79-1183ca921ccd" providerId="ADAL" clId="{DF023AA8-BF27-4776-B899-2EFBCC348B99}" dt="2023-09-07T20:25:24.795" v="3456"/>
          <ac:grpSpMkLst>
            <pc:docMk/>
            <pc:sldMk cId="293929415" sldId="275"/>
            <ac:grpSpMk id="113" creationId="{470E5989-0C65-D7EB-00F5-948156A33FEC}"/>
          </ac:grpSpMkLst>
        </pc:grpChg>
        <pc:picChg chg="add del mod modCrop">
          <ac:chgData name="Danielle Moosajee" userId="e2554c37-e717-43a0-ba79-1183ca921ccd" providerId="ADAL" clId="{DF023AA8-BF27-4776-B899-2EFBCC348B99}" dt="2023-09-07T20:21:42.572" v="3331" actId="21"/>
          <ac:picMkLst>
            <pc:docMk/>
            <pc:sldMk cId="293929415" sldId="275"/>
            <ac:picMk id="3" creationId="{4D47C635-332C-C87B-BC5E-FFDB673E2356}"/>
          </ac:picMkLst>
        </pc:picChg>
        <pc:picChg chg="add mod modCrop">
          <ac:chgData name="Danielle Moosajee" userId="e2554c37-e717-43a0-ba79-1183ca921ccd" providerId="ADAL" clId="{DF023AA8-BF27-4776-B899-2EFBCC348B99}" dt="2023-09-07T20:22:46.898" v="3346" actId="14100"/>
          <ac:picMkLst>
            <pc:docMk/>
            <pc:sldMk cId="293929415" sldId="275"/>
            <ac:picMk id="6" creationId="{E579E423-F8FF-C4CE-9257-91AF9AE9BA44}"/>
          </ac:picMkLst>
        </pc:picChg>
        <pc:picChg chg="add mod modCrop">
          <ac:chgData name="Danielle Moosajee" userId="e2554c37-e717-43a0-ba79-1183ca921ccd" providerId="ADAL" clId="{DF023AA8-BF27-4776-B899-2EFBCC348B99}" dt="2023-09-07T20:22:39.540" v="3344" actId="14100"/>
          <ac:picMkLst>
            <pc:docMk/>
            <pc:sldMk cId="293929415" sldId="275"/>
            <ac:picMk id="8" creationId="{3B1BA6D2-74AD-F15E-142A-B24F704A0027}"/>
          </ac:picMkLst>
        </pc:picChg>
        <pc:inkChg chg="add del">
          <ac:chgData name="Danielle Moosajee" userId="e2554c37-e717-43a0-ba79-1183ca921ccd" providerId="ADAL" clId="{DF023AA8-BF27-4776-B899-2EFBCC348B99}" dt="2023-09-07T20:24:04.592" v="3357"/>
          <ac:inkMkLst>
            <pc:docMk/>
            <pc:sldMk cId="293929415" sldId="275"/>
            <ac:inkMk id="9" creationId="{E95F35FE-9439-8907-8401-19B7AB986780}"/>
          </ac:inkMkLst>
        </pc:inkChg>
        <pc:inkChg chg="add mod">
          <ac:chgData name="Danielle Moosajee" userId="e2554c37-e717-43a0-ba79-1183ca921ccd" providerId="ADAL" clId="{DF023AA8-BF27-4776-B899-2EFBCC348B99}" dt="2023-09-07T20:24:11.065" v="3363"/>
          <ac:inkMkLst>
            <pc:docMk/>
            <pc:sldMk cId="293929415" sldId="275"/>
            <ac:inkMk id="10" creationId="{15DE842D-2DBB-D350-4082-36EB114A7A74}"/>
          </ac:inkMkLst>
        </pc:inkChg>
        <pc:inkChg chg="add mod">
          <ac:chgData name="Danielle Moosajee" userId="e2554c37-e717-43a0-ba79-1183ca921ccd" providerId="ADAL" clId="{DF023AA8-BF27-4776-B899-2EFBCC348B99}" dt="2023-09-07T20:24:11.065" v="3363"/>
          <ac:inkMkLst>
            <pc:docMk/>
            <pc:sldMk cId="293929415" sldId="275"/>
            <ac:inkMk id="11" creationId="{9F817386-5451-016B-6D05-5A0023953BD4}"/>
          </ac:inkMkLst>
        </pc:inkChg>
        <pc:inkChg chg="add mod">
          <ac:chgData name="Danielle Moosajee" userId="e2554c37-e717-43a0-ba79-1183ca921ccd" providerId="ADAL" clId="{DF023AA8-BF27-4776-B899-2EFBCC348B99}" dt="2023-09-07T20:24:11.065" v="3363"/>
          <ac:inkMkLst>
            <pc:docMk/>
            <pc:sldMk cId="293929415" sldId="275"/>
            <ac:inkMk id="12" creationId="{98655103-805B-DACE-B10C-C101410932DD}"/>
          </ac:inkMkLst>
        </pc:inkChg>
        <pc:inkChg chg="add mod">
          <ac:chgData name="Danielle Moosajee" userId="e2554c37-e717-43a0-ba79-1183ca921ccd" providerId="ADAL" clId="{DF023AA8-BF27-4776-B899-2EFBCC348B99}" dt="2023-09-07T20:24:11.065" v="3363"/>
          <ac:inkMkLst>
            <pc:docMk/>
            <pc:sldMk cId="293929415" sldId="275"/>
            <ac:inkMk id="13" creationId="{53975C7C-C293-00B1-35DE-4A5D8F927811}"/>
          </ac:inkMkLst>
        </pc:inkChg>
        <pc:inkChg chg="add mod">
          <ac:chgData name="Danielle Moosajee" userId="e2554c37-e717-43a0-ba79-1183ca921ccd" providerId="ADAL" clId="{DF023AA8-BF27-4776-B899-2EFBCC348B99}" dt="2023-09-07T20:24:11.065" v="3363"/>
          <ac:inkMkLst>
            <pc:docMk/>
            <pc:sldMk cId="293929415" sldId="275"/>
            <ac:inkMk id="14" creationId="{EE6FE398-5DF5-B526-F379-CC1431F8242B}"/>
          </ac:inkMkLst>
        </pc:inkChg>
        <pc:inkChg chg="add mod">
          <ac:chgData name="Danielle Moosajee" userId="e2554c37-e717-43a0-ba79-1183ca921ccd" providerId="ADAL" clId="{DF023AA8-BF27-4776-B899-2EFBCC348B99}" dt="2023-09-07T20:24:15.306" v="3368"/>
          <ac:inkMkLst>
            <pc:docMk/>
            <pc:sldMk cId="293929415" sldId="275"/>
            <ac:inkMk id="16" creationId="{BDE12DE2-6029-C454-537B-34A86FE6AB01}"/>
          </ac:inkMkLst>
        </pc:inkChg>
        <pc:inkChg chg="add mod">
          <ac:chgData name="Danielle Moosajee" userId="e2554c37-e717-43a0-ba79-1183ca921ccd" providerId="ADAL" clId="{DF023AA8-BF27-4776-B899-2EFBCC348B99}" dt="2023-09-07T20:24:15.306" v="3368"/>
          <ac:inkMkLst>
            <pc:docMk/>
            <pc:sldMk cId="293929415" sldId="275"/>
            <ac:inkMk id="17" creationId="{D015BE96-13F6-2D7B-4FB2-5F4F20E1D4E8}"/>
          </ac:inkMkLst>
        </pc:inkChg>
        <pc:inkChg chg="add mod">
          <ac:chgData name="Danielle Moosajee" userId="e2554c37-e717-43a0-ba79-1183ca921ccd" providerId="ADAL" clId="{DF023AA8-BF27-4776-B899-2EFBCC348B99}" dt="2023-09-07T20:24:15.306" v="3368"/>
          <ac:inkMkLst>
            <pc:docMk/>
            <pc:sldMk cId="293929415" sldId="275"/>
            <ac:inkMk id="18" creationId="{4996E14D-DCD2-45CD-C32E-8C8AAAF3C48D}"/>
          </ac:inkMkLst>
        </pc:inkChg>
        <pc:inkChg chg="add mod">
          <ac:chgData name="Danielle Moosajee" userId="e2554c37-e717-43a0-ba79-1183ca921ccd" providerId="ADAL" clId="{DF023AA8-BF27-4776-B899-2EFBCC348B99}" dt="2023-09-07T20:24:15.306" v="3368"/>
          <ac:inkMkLst>
            <pc:docMk/>
            <pc:sldMk cId="293929415" sldId="275"/>
            <ac:inkMk id="19" creationId="{B4C07CB3-C7B8-EC11-A981-E79EFCF32FFD}"/>
          </ac:inkMkLst>
        </pc:inkChg>
        <pc:inkChg chg="add mod">
          <ac:chgData name="Danielle Moosajee" userId="e2554c37-e717-43a0-ba79-1183ca921ccd" providerId="ADAL" clId="{DF023AA8-BF27-4776-B899-2EFBCC348B99}" dt="2023-09-07T20:24:18.039" v="3371"/>
          <ac:inkMkLst>
            <pc:docMk/>
            <pc:sldMk cId="293929415" sldId="275"/>
            <ac:inkMk id="22" creationId="{7E1DACDA-F8C8-7CB3-9C75-03948E1F0CDC}"/>
          </ac:inkMkLst>
        </pc:inkChg>
        <pc:inkChg chg="add mod">
          <ac:chgData name="Danielle Moosajee" userId="e2554c37-e717-43a0-ba79-1183ca921ccd" providerId="ADAL" clId="{DF023AA8-BF27-4776-B899-2EFBCC348B99}" dt="2023-09-07T20:24:18.039" v="3371"/>
          <ac:inkMkLst>
            <pc:docMk/>
            <pc:sldMk cId="293929415" sldId="275"/>
            <ac:inkMk id="23" creationId="{899FBB06-3D56-83C1-CCE1-5FEC60C32166}"/>
          </ac:inkMkLst>
        </pc:inkChg>
        <pc:inkChg chg="add mod">
          <ac:chgData name="Danielle Moosajee" userId="e2554c37-e717-43a0-ba79-1183ca921ccd" providerId="ADAL" clId="{DF023AA8-BF27-4776-B899-2EFBCC348B99}" dt="2023-09-07T20:24:22.032" v="3377"/>
          <ac:inkMkLst>
            <pc:docMk/>
            <pc:sldMk cId="293929415" sldId="275"/>
            <ac:inkMk id="25" creationId="{185BABC5-4F48-D3AB-EEBE-21CB53BAFAF4}"/>
          </ac:inkMkLst>
        </pc:inkChg>
        <pc:inkChg chg="add mod">
          <ac:chgData name="Danielle Moosajee" userId="e2554c37-e717-43a0-ba79-1183ca921ccd" providerId="ADAL" clId="{DF023AA8-BF27-4776-B899-2EFBCC348B99}" dt="2023-09-07T20:24:22.032" v="3377"/>
          <ac:inkMkLst>
            <pc:docMk/>
            <pc:sldMk cId="293929415" sldId="275"/>
            <ac:inkMk id="26" creationId="{BF5E8E77-A57E-A0C6-4355-5C6FC507DE28}"/>
          </ac:inkMkLst>
        </pc:inkChg>
        <pc:inkChg chg="add mod">
          <ac:chgData name="Danielle Moosajee" userId="e2554c37-e717-43a0-ba79-1183ca921ccd" providerId="ADAL" clId="{DF023AA8-BF27-4776-B899-2EFBCC348B99}" dt="2023-09-07T20:24:22.032" v="3377"/>
          <ac:inkMkLst>
            <pc:docMk/>
            <pc:sldMk cId="293929415" sldId="275"/>
            <ac:inkMk id="27" creationId="{C6113E65-08F3-198B-BC71-DF62C5E90907}"/>
          </ac:inkMkLst>
        </pc:inkChg>
        <pc:inkChg chg="add mod">
          <ac:chgData name="Danielle Moosajee" userId="e2554c37-e717-43a0-ba79-1183ca921ccd" providerId="ADAL" clId="{DF023AA8-BF27-4776-B899-2EFBCC348B99}" dt="2023-09-07T20:24:22.032" v="3377"/>
          <ac:inkMkLst>
            <pc:docMk/>
            <pc:sldMk cId="293929415" sldId="275"/>
            <ac:inkMk id="28" creationId="{07D65A8C-25A0-1E8E-D255-15B62573FF01}"/>
          </ac:inkMkLst>
        </pc:inkChg>
        <pc:inkChg chg="add mod">
          <ac:chgData name="Danielle Moosajee" userId="e2554c37-e717-43a0-ba79-1183ca921ccd" providerId="ADAL" clId="{DF023AA8-BF27-4776-B899-2EFBCC348B99}" dt="2023-09-07T20:24:22.032" v="3377"/>
          <ac:inkMkLst>
            <pc:docMk/>
            <pc:sldMk cId="293929415" sldId="275"/>
            <ac:inkMk id="29" creationId="{C47D3FA3-5188-49E2-50CA-A806D0BCC330}"/>
          </ac:inkMkLst>
        </pc:inkChg>
        <pc:inkChg chg="add mod">
          <ac:chgData name="Danielle Moosajee" userId="e2554c37-e717-43a0-ba79-1183ca921ccd" providerId="ADAL" clId="{DF023AA8-BF27-4776-B899-2EFBCC348B99}" dt="2023-09-07T20:24:27.933" v="3385"/>
          <ac:inkMkLst>
            <pc:docMk/>
            <pc:sldMk cId="293929415" sldId="275"/>
            <ac:inkMk id="31" creationId="{5D2B2C00-76FB-6C81-CCA4-2EC2A0AF9DEC}"/>
          </ac:inkMkLst>
        </pc:inkChg>
        <pc:inkChg chg="add mod">
          <ac:chgData name="Danielle Moosajee" userId="e2554c37-e717-43a0-ba79-1183ca921ccd" providerId="ADAL" clId="{DF023AA8-BF27-4776-B899-2EFBCC348B99}" dt="2023-09-07T20:24:27.933" v="3385"/>
          <ac:inkMkLst>
            <pc:docMk/>
            <pc:sldMk cId="293929415" sldId="275"/>
            <ac:inkMk id="32" creationId="{4CB8184A-6A59-FFEF-F474-78272F0FD818}"/>
          </ac:inkMkLst>
        </pc:inkChg>
        <pc:inkChg chg="add mod">
          <ac:chgData name="Danielle Moosajee" userId="e2554c37-e717-43a0-ba79-1183ca921ccd" providerId="ADAL" clId="{DF023AA8-BF27-4776-B899-2EFBCC348B99}" dt="2023-09-07T20:24:27.933" v="3385"/>
          <ac:inkMkLst>
            <pc:docMk/>
            <pc:sldMk cId="293929415" sldId="275"/>
            <ac:inkMk id="33" creationId="{A45AFECF-AF87-7E04-5EBA-0E4E6084148B}"/>
          </ac:inkMkLst>
        </pc:inkChg>
        <pc:inkChg chg="add mod">
          <ac:chgData name="Danielle Moosajee" userId="e2554c37-e717-43a0-ba79-1183ca921ccd" providerId="ADAL" clId="{DF023AA8-BF27-4776-B899-2EFBCC348B99}" dt="2023-09-07T20:24:27.933" v="3385"/>
          <ac:inkMkLst>
            <pc:docMk/>
            <pc:sldMk cId="293929415" sldId="275"/>
            <ac:inkMk id="34" creationId="{2E5FB0C4-15A2-4BCE-5917-6A80A808EC80}"/>
          </ac:inkMkLst>
        </pc:inkChg>
        <pc:inkChg chg="add mod">
          <ac:chgData name="Danielle Moosajee" userId="e2554c37-e717-43a0-ba79-1183ca921ccd" providerId="ADAL" clId="{DF023AA8-BF27-4776-B899-2EFBCC348B99}" dt="2023-09-07T20:24:27.933" v="3385"/>
          <ac:inkMkLst>
            <pc:docMk/>
            <pc:sldMk cId="293929415" sldId="275"/>
            <ac:inkMk id="35" creationId="{2545AB7D-214B-CB5E-E3D5-FC382C7F93B9}"/>
          </ac:inkMkLst>
        </pc:inkChg>
        <pc:inkChg chg="add mod">
          <ac:chgData name="Danielle Moosajee" userId="e2554c37-e717-43a0-ba79-1183ca921ccd" providerId="ADAL" clId="{DF023AA8-BF27-4776-B899-2EFBCC348B99}" dt="2023-09-07T20:24:27.933" v="3385"/>
          <ac:inkMkLst>
            <pc:docMk/>
            <pc:sldMk cId="293929415" sldId="275"/>
            <ac:inkMk id="36" creationId="{CA70DDAE-8EB9-A434-63DB-BA6A3A2ED9A0}"/>
          </ac:inkMkLst>
        </pc:inkChg>
        <pc:inkChg chg="add mod">
          <ac:chgData name="Danielle Moosajee" userId="e2554c37-e717-43a0-ba79-1183ca921ccd" providerId="ADAL" clId="{DF023AA8-BF27-4776-B899-2EFBCC348B99}" dt="2023-09-07T20:24:27.933" v="3385"/>
          <ac:inkMkLst>
            <pc:docMk/>
            <pc:sldMk cId="293929415" sldId="275"/>
            <ac:inkMk id="37" creationId="{2EB4D6A9-0B7E-6E09-6478-8821637E24A6}"/>
          </ac:inkMkLst>
        </pc:inkChg>
        <pc:inkChg chg="add mod">
          <ac:chgData name="Danielle Moosajee" userId="e2554c37-e717-43a0-ba79-1183ca921ccd" providerId="ADAL" clId="{DF023AA8-BF27-4776-B899-2EFBCC348B99}" dt="2023-09-07T20:24:34.960" v="3395"/>
          <ac:inkMkLst>
            <pc:docMk/>
            <pc:sldMk cId="293929415" sldId="275"/>
            <ac:inkMk id="41" creationId="{200C4605-C78A-D42F-C821-A5F4C8DF6813}"/>
          </ac:inkMkLst>
        </pc:inkChg>
        <pc:inkChg chg="add mod">
          <ac:chgData name="Danielle Moosajee" userId="e2554c37-e717-43a0-ba79-1183ca921ccd" providerId="ADAL" clId="{DF023AA8-BF27-4776-B899-2EFBCC348B99}" dt="2023-09-07T20:24:34.960" v="3395"/>
          <ac:inkMkLst>
            <pc:docMk/>
            <pc:sldMk cId="293929415" sldId="275"/>
            <ac:inkMk id="42" creationId="{ACF10DCE-E0AE-72B8-283F-F5873E912845}"/>
          </ac:inkMkLst>
        </pc:inkChg>
        <pc:inkChg chg="add mod">
          <ac:chgData name="Danielle Moosajee" userId="e2554c37-e717-43a0-ba79-1183ca921ccd" providerId="ADAL" clId="{DF023AA8-BF27-4776-B899-2EFBCC348B99}" dt="2023-09-07T20:24:34.960" v="3395"/>
          <ac:inkMkLst>
            <pc:docMk/>
            <pc:sldMk cId="293929415" sldId="275"/>
            <ac:inkMk id="43" creationId="{F71B6767-B3F1-5283-67C7-0F99550EC5DB}"/>
          </ac:inkMkLst>
        </pc:inkChg>
        <pc:inkChg chg="add mod">
          <ac:chgData name="Danielle Moosajee" userId="e2554c37-e717-43a0-ba79-1183ca921ccd" providerId="ADAL" clId="{DF023AA8-BF27-4776-B899-2EFBCC348B99}" dt="2023-09-07T20:24:34.960" v="3395"/>
          <ac:inkMkLst>
            <pc:docMk/>
            <pc:sldMk cId="293929415" sldId="275"/>
            <ac:inkMk id="44" creationId="{CF0AAEF2-BACB-9103-DB13-C91CFB96FC81}"/>
          </ac:inkMkLst>
        </pc:inkChg>
        <pc:inkChg chg="add mod">
          <ac:chgData name="Danielle Moosajee" userId="e2554c37-e717-43a0-ba79-1183ca921ccd" providerId="ADAL" clId="{DF023AA8-BF27-4776-B899-2EFBCC348B99}" dt="2023-09-07T20:24:34.960" v="3395"/>
          <ac:inkMkLst>
            <pc:docMk/>
            <pc:sldMk cId="293929415" sldId="275"/>
            <ac:inkMk id="45" creationId="{62119789-6522-D1B7-6338-9E8426B84A70}"/>
          </ac:inkMkLst>
        </pc:inkChg>
        <pc:inkChg chg="add mod">
          <ac:chgData name="Danielle Moosajee" userId="e2554c37-e717-43a0-ba79-1183ca921ccd" providerId="ADAL" clId="{DF023AA8-BF27-4776-B899-2EFBCC348B99}" dt="2023-09-07T20:24:34.960" v="3395"/>
          <ac:inkMkLst>
            <pc:docMk/>
            <pc:sldMk cId="293929415" sldId="275"/>
            <ac:inkMk id="46" creationId="{887F7C6D-2609-22B4-1A0B-F115F8F85012}"/>
          </ac:inkMkLst>
        </pc:inkChg>
        <pc:inkChg chg="add mod">
          <ac:chgData name="Danielle Moosajee" userId="e2554c37-e717-43a0-ba79-1183ca921ccd" providerId="ADAL" clId="{DF023AA8-BF27-4776-B899-2EFBCC348B99}" dt="2023-09-07T20:24:34.960" v="3395"/>
          <ac:inkMkLst>
            <pc:docMk/>
            <pc:sldMk cId="293929415" sldId="275"/>
            <ac:inkMk id="47" creationId="{0C3F46FA-2100-AD1D-F4E8-C40A7A528872}"/>
          </ac:inkMkLst>
        </pc:inkChg>
        <pc:inkChg chg="add mod">
          <ac:chgData name="Danielle Moosajee" userId="e2554c37-e717-43a0-ba79-1183ca921ccd" providerId="ADAL" clId="{DF023AA8-BF27-4776-B899-2EFBCC348B99}" dt="2023-09-07T20:24:34.960" v="3395"/>
          <ac:inkMkLst>
            <pc:docMk/>
            <pc:sldMk cId="293929415" sldId="275"/>
            <ac:inkMk id="48" creationId="{314FD9A9-E6FD-E16F-ABF9-4EF1B48502AD}"/>
          </ac:inkMkLst>
        </pc:inkChg>
        <pc:inkChg chg="add mod">
          <ac:chgData name="Danielle Moosajee" userId="e2554c37-e717-43a0-ba79-1183ca921ccd" providerId="ADAL" clId="{DF023AA8-BF27-4776-B899-2EFBCC348B99}" dt="2023-09-07T20:24:34.960" v="3395"/>
          <ac:inkMkLst>
            <pc:docMk/>
            <pc:sldMk cId="293929415" sldId="275"/>
            <ac:inkMk id="49" creationId="{5D80FCB1-6CEF-84E3-A957-46F961B40ADA}"/>
          </ac:inkMkLst>
        </pc:inkChg>
        <pc:inkChg chg="add mod">
          <ac:chgData name="Danielle Moosajee" userId="e2554c37-e717-43a0-ba79-1183ca921ccd" providerId="ADAL" clId="{DF023AA8-BF27-4776-B899-2EFBCC348B99}" dt="2023-09-07T20:24:40.079" v="3403"/>
          <ac:inkMkLst>
            <pc:docMk/>
            <pc:sldMk cId="293929415" sldId="275"/>
            <ac:inkMk id="51" creationId="{4839B858-798D-90A4-F93E-CEC337289E90}"/>
          </ac:inkMkLst>
        </pc:inkChg>
        <pc:inkChg chg="add mod">
          <ac:chgData name="Danielle Moosajee" userId="e2554c37-e717-43a0-ba79-1183ca921ccd" providerId="ADAL" clId="{DF023AA8-BF27-4776-B899-2EFBCC348B99}" dt="2023-09-07T20:24:40.079" v="3403"/>
          <ac:inkMkLst>
            <pc:docMk/>
            <pc:sldMk cId="293929415" sldId="275"/>
            <ac:inkMk id="52" creationId="{D88A8818-C4B3-4B2A-C588-8C315BC6CAB2}"/>
          </ac:inkMkLst>
        </pc:inkChg>
        <pc:inkChg chg="add mod">
          <ac:chgData name="Danielle Moosajee" userId="e2554c37-e717-43a0-ba79-1183ca921ccd" providerId="ADAL" clId="{DF023AA8-BF27-4776-B899-2EFBCC348B99}" dt="2023-09-07T20:24:40.079" v="3403"/>
          <ac:inkMkLst>
            <pc:docMk/>
            <pc:sldMk cId="293929415" sldId="275"/>
            <ac:inkMk id="53" creationId="{400364D9-38C5-F484-6051-4EB90FBA6072}"/>
          </ac:inkMkLst>
        </pc:inkChg>
        <pc:inkChg chg="add mod">
          <ac:chgData name="Danielle Moosajee" userId="e2554c37-e717-43a0-ba79-1183ca921ccd" providerId="ADAL" clId="{DF023AA8-BF27-4776-B899-2EFBCC348B99}" dt="2023-09-07T20:24:40.079" v="3403"/>
          <ac:inkMkLst>
            <pc:docMk/>
            <pc:sldMk cId="293929415" sldId="275"/>
            <ac:inkMk id="54" creationId="{92C99940-1351-7D90-11EB-A40577819E57}"/>
          </ac:inkMkLst>
        </pc:inkChg>
        <pc:inkChg chg="add mod">
          <ac:chgData name="Danielle Moosajee" userId="e2554c37-e717-43a0-ba79-1183ca921ccd" providerId="ADAL" clId="{DF023AA8-BF27-4776-B899-2EFBCC348B99}" dt="2023-09-07T20:24:40.079" v="3403"/>
          <ac:inkMkLst>
            <pc:docMk/>
            <pc:sldMk cId="293929415" sldId="275"/>
            <ac:inkMk id="55" creationId="{A0AE4C9F-F14B-4592-B542-73549A5C4E95}"/>
          </ac:inkMkLst>
        </pc:inkChg>
        <pc:inkChg chg="add mod">
          <ac:chgData name="Danielle Moosajee" userId="e2554c37-e717-43a0-ba79-1183ca921ccd" providerId="ADAL" clId="{DF023AA8-BF27-4776-B899-2EFBCC348B99}" dt="2023-09-07T20:24:40.079" v="3403"/>
          <ac:inkMkLst>
            <pc:docMk/>
            <pc:sldMk cId="293929415" sldId="275"/>
            <ac:inkMk id="56" creationId="{2CD0B85A-26B6-A2CD-FB14-CB697E21F21F}"/>
          </ac:inkMkLst>
        </pc:inkChg>
        <pc:inkChg chg="add mod">
          <ac:chgData name="Danielle Moosajee" userId="e2554c37-e717-43a0-ba79-1183ca921ccd" providerId="ADAL" clId="{DF023AA8-BF27-4776-B899-2EFBCC348B99}" dt="2023-09-07T20:24:40.079" v="3403"/>
          <ac:inkMkLst>
            <pc:docMk/>
            <pc:sldMk cId="293929415" sldId="275"/>
            <ac:inkMk id="57" creationId="{F429FD3E-8B5A-21AA-D768-9C4EE9555DAD}"/>
          </ac:inkMkLst>
        </pc:inkChg>
        <pc:inkChg chg="add">
          <ac:chgData name="Danielle Moosajee" userId="e2554c37-e717-43a0-ba79-1183ca921ccd" providerId="ADAL" clId="{DF023AA8-BF27-4776-B899-2EFBCC348B99}" dt="2023-09-07T20:24:41.394" v="3404" actId="9405"/>
          <ac:inkMkLst>
            <pc:docMk/>
            <pc:sldMk cId="293929415" sldId="275"/>
            <ac:inkMk id="60" creationId="{993D01DE-EFF4-03B0-AC36-19C2A850F336}"/>
          </ac:inkMkLst>
        </pc:inkChg>
        <pc:inkChg chg="add mod">
          <ac:chgData name="Danielle Moosajee" userId="e2554c37-e717-43a0-ba79-1183ca921ccd" providerId="ADAL" clId="{DF023AA8-BF27-4776-B899-2EFBCC348B99}" dt="2023-09-07T20:24:49.656" v="3413"/>
          <ac:inkMkLst>
            <pc:docMk/>
            <pc:sldMk cId="293929415" sldId="275"/>
            <ac:inkMk id="61" creationId="{26E94875-48F7-7E8F-AD0C-A9C56E374519}"/>
          </ac:inkMkLst>
        </pc:inkChg>
        <pc:inkChg chg="add mod">
          <ac:chgData name="Danielle Moosajee" userId="e2554c37-e717-43a0-ba79-1183ca921ccd" providerId="ADAL" clId="{DF023AA8-BF27-4776-B899-2EFBCC348B99}" dt="2023-09-07T20:24:49.656" v="3413"/>
          <ac:inkMkLst>
            <pc:docMk/>
            <pc:sldMk cId="293929415" sldId="275"/>
            <ac:inkMk id="62" creationId="{8F8151ED-17E0-D559-27C2-666E12084DE2}"/>
          </ac:inkMkLst>
        </pc:inkChg>
        <pc:inkChg chg="add mod">
          <ac:chgData name="Danielle Moosajee" userId="e2554c37-e717-43a0-ba79-1183ca921ccd" providerId="ADAL" clId="{DF023AA8-BF27-4776-B899-2EFBCC348B99}" dt="2023-09-07T20:24:49.656" v="3413"/>
          <ac:inkMkLst>
            <pc:docMk/>
            <pc:sldMk cId="293929415" sldId="275"/>
            <ac:inkMk id="63" creationId="{5BC480B6-5074-AB6C-C566-99091D996A43}"/>
          </ac:inkMkLst>
        </pc:inkChg>
        <pc:inkChg chg="add mod">
          <ac:chgData name="Danielle Moosajee" userId="e2554c37-e717-43a0-ba79-1183ca921ccd" providerId="ADAL" clId="{DF023AA8-BF27-4776-B899-2EFBCC348B99}" dt="2023-09-07T20:24:49.656" v="3413"/>
          <ac:inkMkLst>
            <pc:docMk/>
            <pc:sldMk cId="293929415" sldId="275"/>
            <ac:inkMk id="64" creationId="{6B81A3AD-15BC-BDEE-59CD-27BFA5F99DA6}"/>
          </ac:inkMkLst>
        </pc:inkChg>
        <pc:inkChg chg="add mod">
          <ac:chgData name="Danielle Moosajee" userId="e2554c37-e717-43a0-ba79-1183ca921ccd" providerId="ADAL" clId="{DF023AA8-BF27-4776-B899-2EFBCC348B99}" dt="2023-09-07T20:24:49.656" v="3413"/>
          <ac:inkMkLst>
            <pc:docMk/>
            <pc:sldMk cId="293929415" sldId="275"/>
            <ac:inkMk id="65" creationId="{1BED6620-5BDF-EF4A-4192-C8EDDC7AB139}"/>
          </ac:inkMkLst>
        </pc:inkChg>
        <pc:inkChg chg="add mod">
          <ac:chgData name="Danielle Moosajee" userId="e2554c37-e717-43a0-ba79-1183ca921ccd" providerId="ADAL" clId="{DF023AA8-BF27-4776-B899-2EFBCC348B99}" dt="2023-09-07T20:24:49.656" v="3413"/>
          <ac:inkMkLst>
            <pc:docMk/>
            <pc:sldMk cId="293929415" sldId="275"/>
            <ac:inkMk id="66" creationId="{EB8D5B14-08C9-FA6C-EBCF-DE46B8CF54B4}"/>
          </ac:inkMkLst>
        </pc:inkChg>
        <pc:inkChg chg="add mod">
          <ac:chgData name="Danielle Moosajee" userId="e2554c37-e717-43a0-ba79-1183ca921ccd" providerId="ADAL" clId="{DF023AA8-BF27-4776-B899-2EFBCC348B99}" dt="2023-09-07T20:24:49.656" v="3413"/>
          <ac:inkMkLst>
            <pc:docMk/>
            <pc:sldMk cId="293929415" sldId="275"/>
            <ac:inkMk id="67" creationId="{410F1C97-9A1F-1F4D-4754-80619D2B8108}"/>
          </ac:inkMkLst>
        </pc:inkChg>
        <pc:inkChg chg="add mod">
          <ac:chgData name="Danielle Moosajee" userId="e2554c37-e717-43a0-ba79-1183ca921ccd" providerId="ADAL" clId="{DF023AA8-BF27-4776-B899-2EFBCC348B99}" dt="2023-09-07T20:24:49.656" v="3413"/>
          <ac:inkMkLst>
            <pc:docMk/>
            <pc:sldMk cId="293929415" sldId="275"/>
            <ac:inkMk id="68" creationId="{93273916-E29F-1D82-0294-7121111F182A}"/>
          </ac:inkMkLst>
        </pc:inkChg>
        <pc:inkChg chg="add mod">
          <ac:chgData name="Danielle Moosajee" userId="e2554c37-e717-43a0-ba79-1183ca921ccd" providerId="ADAL" clId="{DF023AA8-BF27-4776-B899-2EFBCC348B99}" dt="2023-09-07T20:24:54.061" v="3418"/>
          <ac:inkMkLst>
            <pc:docMk/>
            <pc:sldMk cId="293929415" sldId="275"/>
            <ac:inkMk id="70" creationId="{95C96D2A-BEDE-267D-5F31-188FF6272901}"/>
          </ac:inkMkLst>
        </pc:inkChg>
        <pc:inkChg chg="add mod">
          <ac:chgData name="Danielle Moosajee" userId="e2554c37-e717-43a0-ba79-1183ca921ccd" providerId="ADAL" clId="{DF023AA8-BF27-4776-B899-2EFBCC348B99}" dt="2023-09-07T20:24:54.061" v="3418"/>
          <ac:inkMkLst>
            <pc:docMk/>
            <pc:sldMk cId="293929415" sldId="275"/>
            <ac:inkMk id="71" creationId="{A8DBA120-CCC7-84E6-7C8D-52CE68CB818A}"/>
          </ac:inkMkLst>
        </pc:inkChg>
        <pc:inkChg chg="add mod">
          <ac:chgData name="Danielle Moosajee" userId="e2554c37-e717-43a0-ba79-1183ca921ccd" providerId="ADAL" clId="{DF023AA8-BF27-4776-B899-2EFBCC348B99}" dt="2023-09-07T20:24:54.061" v="3418"/>
          <ac:inkMkLst>
            <pc:docMk/>
            <pc:sldMk cId="293929415" sldId="275"/>
            <ac:inkMk id="72" creationId="{3C5FF898-207B-98FD-7982-5767BA47832E}"/>
          </ac:inkMkLst>
        </pc:inkChg>
        <pc:inkChg chg="add mod">
          <ac:chgData name="Danielle Moosajee" userId="e2554c37-e717-43a0-ba79-1183ca921ccd" providerId="ADAL" clId="{DF023AA8-BF27-4776-B899-2EFBCC348B99}" dt="2023-09-07T20:24:54.061" v="3418"/>
          <ac:inkMkLst>
            <pc:docMk/>
            <pc:sldMk cId="293929415" sldId="275"/>
            <ac:inkMk id="73" creationId="{45CB88F5-A1F0-B435-CF89-882C845F96CF}"/>
          </ac:inkMkLst>
        </pc:inkChg>
        <pc:inkChg chg="add">
          <ac:chgData name="Danielle Moosajee" userId="e2554c37-e717-43a0-ba79-1183ca921ccd" providerId="ADAL" clId="{DF023AA8-BF27-4776-B899-2EFBCC348B99}" dt="2023-09-07T20:24:55.230" v="3419" actId="9405"/>
          <ac:inkMkLst>
            <pc:docMk/>
            <pc:sldMk cId="293929415" sldId="275"/>
            <ac:inkMk id="75" creationId="{2124DBCC-02C3-B6EA-FAFA-B5759A95DBAC}"/>
          </ac:inkMkLst>
        </pc:inkChg>
        <pc:inkChg chg="add">
          <ac:chgData name="Danielle Moosajee" userId="e2554c37-e717-43a0-ba79-1183ca921ccd" providerId="ADAL" clId="{DF023AA8-BF27-4776-B899-2EFBCC348B99}" dt="2023-09-07T20:24:56.021" v="3420" actId="9405"/>
          <ac:inkMkLst>
            <pc:docMk/>
            <pc:sldMk cId="293929415" sldId="275"/>
            <ac:inkMk id="76" creationId="{16D79FE9-288A-D2D9-E357-B5398D18E6E8}"/>
          </ac:inkMkLst>
        </pc:inkChg>
        <pc:inkChg chg="add mod">
          <ac:chgData name="Danielle Moosajee" userId="e2554c37-e717-43a0-ba79-1183ca921ccd" providerId="ADAL" clId="{DF023AA8-BF27-4776-B899-2EFBCC348B99}" dt="2023-09-07T20:25:00.839" v="3426"/>
          <ac:inkMkLst>
            <pc:docMk/>
            <pc:sldMk cId="293929415" sldId="275"/>
            <ac:inkMk id="77" creationId="{6EFD64EE-AE02-A84F-7551-C067A8F65B70}"/>
          </ac:inkMkLst>
        </pc:inkChg>
        <pc:inkChg chg="add mod">
          <ac:chgData name="Danielle Moosajee" userId="e2554c37-e717-43a0-ba79-1183ca921ccd" providerId="ADAL" clId="{DF023AA8-BF27-4776-B899-2EFBCC348B99}" dt="2023-09-07T20:25:00.839" v="3426"/>
          <ac:inkMkLst>
            <pc:docMk/>
            <pc:sldMk cId="293929415" sldId="275"/>
            <ac:inkMk id="78" creationId="{0E22141D-3714-82D7-9EE6-C519C49649E4}"/>
          </ac:inkMkLst>
        </pc:inkChg>
        <pc:inkChg chg="add mod">
          <ac:chgData name="Danielle Moosajee" userId="e2554c37-e717-43a0-ba79-1183ca921ccd" providerId="ADAL" clId="{DF023AA8-BF27-4776-B899-2EFBCC348B99}" dt="2023-09-07T20:25:00.839" v="3426"/>
          <ac:inkMkLst>
            <pc:docMk/>
            <pc:sldMk cId="293929415" sldId="275"/>
            <ac:inkMk id="79" creationId="{D0821AD0-8C53-63B3-BAB4-88F607C400FC}"/>
          </ac:inkMkLst>
        </pc:inkChg>
        <pc:inkChg chg="add mod">
          <ac:chgData name="Danielle Moosajee" userId="e2554c37-e717-43a0-ba79-1183ca921ccd" providerId="ADAL" clId="{DF023AA8-BF27-4776-B899-2EFBCC348B99}" dt="2023-09-07T20:25:00.839" v="3426"/>
          <ac:inkMkLst>
            <pc:docMk/>
            <pc:sldMk cId="293929415" sldId="275"/>
            <ac:inkMk id="80" creationId="{4F463347-C243-2B2A-CB51-287100292439}"/>
          </ac:inkMkLst>
        </pc:inkChg>
        <pc:inkChg chg="add mod">
          <ac:chgData name="Danielle Moosajee" userId="e2554c37-e717-43a0-ba79-1183ca921ccd" providerId="ADAL" clId="{DF023AA8-BF27-4776-B899-2EFBCC348B99}" dt="2023-09-07T20:25:00.839" v="3426"/>
          <ac:inkMkLst>
            <pc:docMk/>
            <pc:sldMk cId="293929415" sldId="275"/>
            <ac:inkMk id="81" creationId="{03D74807-1BFC-B2DC-0129-89E697A37309}"/>
          </ac:inkMkLst>
        </pc:inkChg>
        <pc:inkChg chg="add mod">
          <ac:chgData name="Danielle Moosajee" userId="e2554c37-e717-43a0-ba79-1183ca921ccd" providerId="ADAL" clId="{DF023AA8-BF27-4776-B899-2EFBCC348B99}" dt="2023-09-07T20:25:04.576" v="3430"/>
          <ac:inkMkLst>
            <pc:docMk/>
            <pc:sldMk cId="293929415" sldId="275"/>
            <ac:inkMk id="83" creationId="{75F6AEA9-30FE-87C0-CC64-989A9F879934}"/>
          </ac:inkMkLst>
        </pc:inkChg>
        <pc:inkChg chg="add mod">
          <ac:chgData name="Danielle Moosajee" userId="e2554c37-e717-43a0-ba79-1183ca921ccd" providerId="ADAL" clId="{DF023AA8-BF27-4776-B899-2EFBCC348B99}" dt="2023-09-07T20:25:04.576" v="3430"/>
          <ac:inkMkLst>
            <pc:docMk/>
            <pc:sldMk cId="293929415" sldId="275"/>
            <ac:inkMk id="84" creationId="{09FA578A-924C-3820-C379-1DCC6A654E50}"/>
          </ac:inkMkLst>
        </pc:inkChg>
        <pc:inkChg chg="add mod">
          <ac:chgData name="Danielle Moosajee" userId="e2554c37-e717-43a0-ba79-1183ca921ccd" providerId="ADAL" clId="{DF023AA8-BF27-4776-B899-2EFBCC348B99}" dt="2023-09-07T20:25:04.576" v="3430"/>
          <ac:inkMkLst>
            <pc:docMk/>
            <pc:sldMk cId="293929415" sldId="275"/>
            <ac:inkMk id="85" creationId="{BF259D8D-23EB-DD9E-1A72-352124977999}"/>
          </ac:inkMkLst>
        </pc:inkChg>
        <pc:inkChg chg="add mod">
          <ac:chgData name="Danielle Moosajee" userId="e2554c37-e717-43a0-ba79-1183ca921ccd" providerId="ADAL" clId="{DF023AA8-BF27-4776-B899-2EFBCC348B99}" dt="2023-09-07T20:25:06.027" v="3434"/>
          <ac:inkMkLst>
            <pc:docMk/>
            <pc:sldMk cId="293929415" sldId="275"/>
            <ac:inkMk id="87" creationId="{B8BDD189-9CFB-675F-12F6-5C4AF031C1B3}"/>
          </ac:inkMkLst>
        </pc:inkChg>
        <pc:inkChg chg="add mod">
          <ac:chgData name="Danielle Moosajee" userId="e2554c37-e717-43a0-ba79-1183ca921ccd" providerId="ADAL" clId="{DF023AA8-BF27-4776-B899-2EFBCC348B99}" dt="2023-09-07T20:25:06.027" v="3434"/>
          <ac:inkMkLst>
            <pc:docMk/>
            <pc:sldMk cId="293929415" sldId="275"/>
            <ac:inkMk id="88" creationId="{220ECD47-3D69-3E48-7DE2-3CAF3186A32F}"/>
          </ac:inkMkLst>
        </pc:inkChg>
        <pc:inkChg chg="add mod">
          <ac:chgData name="Danielle Moosajee" userId="e2554c37-e717-43a0-ba79-1183ca921ccd" providerId="ADAL" clId="{DF023AA8-BF27-4776-B899-2EFBCC348B99}" dt="2023-09-07T20:25:06.027" v="3434"/>
          <ac:inkMkLst>
            <pc:docMk/>
            <pc:sldMk cId="293929415" sldId="275"/>
            <ac:inkMk id="89" creationId="{27AA68B5-A296-8ED5-DFDD-AC5677BA9BB5}"/>
          </ac:inkMkLst>
        </pc:inkChg>
        <pc:inkChg chg="add mod">
          <ac:chgData name="Danielle Moosajee" userId="e2554c37-e717-43a0-ba79-1183ca921ccd" providerId="ADAL" clId="{DF023AA8-BF27-4776-B899-2EFBCC348B99}" dt="2023-09-07T20:25:08.914" v="3438"/>
          <ac:inkMkLst>
            <pc:docMk/>
            <pc:sldMk cId="293929415" sldId="275"/>
            <ac:inkMk id="91" creationId="{D80A873C-899F-19E5-3D60-993A855B8811}"/>
          </ac:inkMkLst>
        </pc:inkChg>
        <pc:inkChg chg="add mod">
          <ac:chgData name="Danielle Moosajee" userId="e2554c37-e717-43a0-ba79-1183ca921ccd" providerId="ADAL" clId="{DF023AA8-BF27-4776-B899-2EFBCC348B99}" dt="2023-09-07T20:25:08.914" v="3438"/>
          <ac:inkMkLst>
            <pc:docMk/>
            <pc:sldMk cId="293929415" sldId="275"/>
            <ac:inkMk id="92" creationId="{473F5C4E-438F-76CF-71A9-758B022B611C}"/>
          </ac:inkMkLst>
        </pc:inkChg>
        <pc:inkChg chg="add mod">
          <ac:chgData name="Danielle Moosajee" userId="e2554c37-e717-43a0-ba79-1183ca921ccd" providerId="ADAL" clId="{DF023AA8-BF27-4776-B899-2EFBCC348B99}" dt="2023-09-07T20:25:08.914" v="3438"/>
          <ac:inkMkLst>
            <pc:docMk/>
            <pc:sldMk cId="293929415" sldId="275"/>
            <ac:inkMk id="93" creationId="{CD2EBA7E-D22B-E414-CA68-23585DA7F083}"/>
          </ac:inkMkLst>
        </pc:inkChg>
        <pc:inkChg chg="add mod">
          <ac:chgData name="Danielle Moosajee" userId="e2554c37-e717-43a0-ba79-1183ca921ccd" providerId="ADAL" clId="{DF023AA8-BF27-4776-B899-2EFBCC348B99}" dt="2023-09-07T20:25:16.472" v="3448"/>
          <ac:inkMkLst>
            <pc:docMk/>
            <pc:sldMk cId="293929415" sldId="275"/>
            <ac:inkMk id="95" creationId="{FD3739D6-357D-CD0A-3AA7-3704DF16B157}"/>
          </ac:inkMkLst>
        </pc:inkChg>
        <pc:inkChg chg="add mod">
          <ac:chgData name="Danielle Moosajee" userId="e2554c37-e717-43a0-ba79-1183ca921ccd" providerId="ADAL" clId="{DF023AA8-BF27-4776-B899-2EFBCC348B99}" dt="2023-09-07T20:25:16.472" v="3448"/>
          <ac:inkMkLst>
            <pc:docMk/>
            <pc:sldMk cId="293929415" sldId="275"/>
            <ac:inkMk id="96" creationId="{110C7617-92CB-42D0-80F1-E13496F2E853}"/>
          </ac:inkMkLst>
        </pc:inkChg>
        <pc:inkChg chg="add mod">
          <ac:chgData name="Danielle Moosajee" userId="e2554c37-e717-43a0-ba79-1183ca921ccd" providerId="ADAL" clId="{DF023AA8-BF27-4776-B899-2EFBCC348B99}" dt="2023-09-07T20:25:16.472" v="3448"/>
          <ac:inkMkLst>
            <pc:docMk/>
            <pc:sldMk cId="293929415" sldId="275"/>
            <ac:inkMk id="97" creationId="{BCF7A685-6C7F-A858-C117-BE02D7E139E6}"/>
          </ac:inkMkLst>
        </pc:inkChg>
        <pc:inkChg chg="add mod">
          <ac:chgData name="Danielle Moosajee" userId="e2554c37-e717-43a0-ba79-1183ca921ccd" providerId="ADAL" clId="{DF023AA8-BF27-4776-B899-2EFBCC348B99}" dt="2023-09-07T20:25:16.472" v="3448"/>
          <ac:inkMkLst>
            <pc:docMk/>
            <pc:sldMk cId="293929415" sldId="275"/>
            <ac:inkMk id="99" creationId="{2F847FF6-1EC6-7B37-907F-1D5A282D5C46}"/>
          </ac:inkMkLst>
        </pc:inkChg>
        <pc:inkChg chg="add mod">
          <ac:chgData name="Danielle Moosajee" userId="e2554c37-e717-43a0-ba79-1183ca921ccd" providerId="ADAL" clId="{DF023AA8-BF27-4776-B899-2EFBCC348B99}" dt="2023-09-07T20:25:16.472" v="3448"/>
          <ac:inkMkLst>
            <pc:docMk/>
            <pc:sldMk cId="293929415" sldId="275"/>
            <ac:inkMk id="100" creationId="{D0388252-6372-B84F-E294-4E710719DF05}"/>
          </ac:inkMkLst>
        </pc:inkChg>
        <pc:inkChg chg="add mod">
          <ac:chgData name="Danielle Moosajee" userId="e2554c37-e717-43a0-ba79-1183ca921ccd" providerId="ADAL" clId="{DF023AA8-BF27-4776-B899-2EFBCC348B99}" dt="2023-09-07T20:25:16.472" v="3448"/>
          <ac:inkMkLst>
            <pc:docMk/>
            <pc:sldMk cId="293929415" sldId="275"/>
            <ac:inkMk id="101" creationId="{8C6891C9-8FFA-07E6-128C-1336F718F362}"/>
          </ac:inkMkLst>
        </pc:inkChg>
        <pc:inkChg chg="add mod">
          <ac:chgData name="Danielle Moosajee" userId="e2554c37-e717-43a0-ba79-1183ca921ccd" providerId="ADAL" clId="{DF023AA8-BF27-4776-B899-2EFBCC348B99}" dt="2023-09-07T20:25:16.472" v="3448"/>
          <ac:inkMkLst>
            <pc:docMk/>
            <pc:sldMk cId="293929415" sldId="275"/>
            <ac:inkMk id="102" creationId="{EB4CF62D-B87C-7735-A8B8-0B47B8088264}"/>
          </ac:inkMkLst>
        </pc:inkChg>
        <pc:inkChg chg="add mod">
          <ac:chgData name="Danielle Moosajee" userId="e2554c37-e717-43a0-ba79-1183ca921ccd" providerId="ADAL" clId="{DF023AA8-BF27-4776-B899-2EFBCC348B99}" dt="2023-09-07T20:25:16.472" v="3448"/>
          <ac:inkMkLst>
            <pc:docMk/>
            <pc:sldMk cId="293929415" sldId="275"/>
            <ac:inkMk id="103" creationId="{F546AE4A-EABC-481C-380A-34B4DD2D8AC2}"/>
          </ac:inkMkLst>
        </pc:inkChg>
        <pc:inkChg chg="add mod">
          <ac:chgData name="Danielle Moosajee" userId="e2554c37-e717-43a0-ba79-1183ca921ccd" providerId="ADAL" clId="{DF023AA8-BF27-4776-B899-2EFBCC348B99}" dt="2023-09-07T20:25:20.134" v="3451"/>
          <ac:inkMkLst>
            <pc:docMk/>
            <pc:sldMk cId="293929415" sldId="275"/>
            <ac:inkMk id="105" creationId="{32EA62E8-1DCD-9932-69A2-D9EA195996A0}"/>
          </ac:inkMkLst>
        </pc:inkChg>
        <pc:inkChg chg="add mod">
          <ac:chgData name="Danielle Moosajee" userId="e2554c37-e717-43a0-ba79-1183ca921ccd" providerId="ADAL" clId="{DF023AA8-BF27-4776-B899-2EFBCC348B99}" dt="2023-09-07T20:25:20.134" v="3451"/>
          <ac:inkMkLst>
            <pc:docMk/>
            <pc:sldMk cId="293929415" sldId="275"/>
            <ac:inkMk id="106" creationId="{498B6835-BC89-439B-98C5-CBA6B4201CBD}"/>
          </ac:inkMkLst>
        </pc:inkChg>
        <pc:inkChg chg="add mod">
          <ac:chgData name="Danielle Moosajee" userId="e2554c37-e717-43a0-ba79-1183ca921ccd" providerId="ADAL" clId="{DF023AA8-BF27-4776-B899-2EFBCC348B99}" dt="2023-09-07T20:25:24.795" v="3456"/>
          <ac:inkMkLst>
            <pc:docMk/>
            <pc:sldMk cId="293929415" sldId="275"/>
            <ac:inkMk id="108" creationId="{56DDDF49-5E73-42F6-178A-5A67C01BAAE6}"/>
          </ac:inkMkLst>
        </pc:inkChg>
        <pc:inkChg chg="add mod">
          <ac:chgData name="Danielle Moosajee" userId="e2554c37-e717-43a0-ba79-1183ca921ccd" providerId="ADAL" clId="{DF023AA8-BF27-4776-B899-2EFBCC348B99}" dt="2023-09-07T20:25:24.795" v="3456"/>
          <ac:inkMkLst>
            <pc:docMk/>
            <pc:sldMk cId="293929415" sldId="275"/>
            <ac:inkMk id="109" creationId="{792B291E-8651-FF5E-AE60-E763A34C389D}"/>
          </ac:inkMkLst>
        </pc:inkChg>
        <pc:inkChg chg="add mod">
          <ac:chgData name="Danielle Moosajee" userId="e2554c37-e717-43a0-ba79-1183ca921ccd" providerId="ADAL" clId="{DF023AA8-BF27-4776-B899-2EFBCC348B99}" dt="2023-09-07T20:25:24.795" v="3456"/>
          <ac:inkMkLst>
            <pc:docMk/>
            <pc:sldMk cId="293929415" sldId="275"/>
            <ac:inkMk id="110" creationId="{F682A85E-95CF-E83A-1B19-D7968F7BE9D2}"/>
          </ac:inkMkLst>
        </pc:inkChg>
        <pc:inkChg chg="add mod">
          <ac:chgData name="Danielle Moosajee" userId="e2554c37-e717-43a0-ba79-1183ca921ccd" providerId="ADAL" clId="{DF023AA8-BF27-4776-B899-2EFBCC348B99}" dt="2023-09-07T20:25:24.795" v="3456"/>
          <ac:inkMkLst>
            <pc:docMk/>
            <pc:sldMk cId="293929415" sldId="275"/>
            <ac:inkMk id="111" creationId="{5D8CAFC4-32BE-6A42-42FE-975C1145E908}"/>
          </ac:inkMkLst>
        </pc:inkChg>
      </pc:sldChg>
      <pc:sldChg chg="add del">
        <pc:chgData name="Danielle Moosajee" userId="e2554c37-e717-43a0-ba79-1183ca921ccd" providerId="ADAL" clId="{DF023AA8-BF27-4776-B899-2EFBCC348B99}" dt="2023-09-07T20:21:40.520" v="3329"/>
        <pc:sldMkLst>
          <pc:docMk/>
          <pc:sldMk cId="665831688" sldId="276"/>
        </pc:sldMkLst>
      </pc:sldChg>
      <pc:sldMasterChg chg="addSp modSp mod">
        <pc:chgData name="Danielle Moosajee" userId="e2554c37-e717-43a0-ba79-1183ca921ccd" providerId="ADAL" clId="{DF023AA8-BF27-4776-B899-2EFBCC348B99}" dt="2023-09-06T18:44:16.162" v="371" actId="1076"/>
        <pc:sldMasterMkLst>
          <pc:docMk/>
          <pc:sldMasterMk cId="2120245573" sldId="2147483648"/>
        </pc:sldMasterMkLst>
        <pc:spChg chg="add mod">
          <ac:chgData name="Danielle Moosajee" userId="e2554c37-e717-43a0-ba79-1183ca921ccd" providerId="ADAL" clId="{DF023AA8-BF27-4776-B899-2EFBCC348B99}" dt="2023-09-06T18:44:10.158" v="370" actId="1076"/>
          <ac:spMkLst>
            <pc:docMk/>
            <pc:sldMasterMk cId="2120245573" sldId="2147483648"/>
            <ac:spMk id="2" creationId="{E9D3399F-8273-6A6F-BC27-FFE47D54161B}"/>
          </ac:spMkLst>
        </pc:spChg>
        <pc:spChg chg="mod">
          <ac:chgData name="Danielle Moosajee" userId="e2554c37-e717-43a0-ba79-1183ca921ccd" providerId="ADAL" clId="{DF023AA8-BF27-4776-B899-2EFBCC348B99}" dt="2023-09-06T18:43:51.215" v="365" actId="255"/>
          <ac:spMkLst>
            <pc:docMk/>
            <pc:sldMasterMk cId="2120245573" sldId="2147483648"/>
            <ac:spMk id="7" creationId="{87483CD0-334A-9678-8499-8746D08A406D}"/>
          </ac:spMkLst>
        </pc:spChg>
        <pc:spChg chg="mod">
          <ac:chgData name="Danielle Moosajee" userId="e2554c37-e717-43a0-ba79-1183ca921ccd" providerId="ADAL" clId="{DF023AA8-BF27-4776-B899-2EFBCC348B99}" dt="2023-09-06T18:43:51.215" v="365" actId="255"/>
          <ac:spMkLst>
            <pc:docMk/>
            <pc:sldMasterMk cId="2120245573" sldId="2147483648"/>
            <ac:spMk id="8" creationId="{07C1B84E-6116-405C-A30F-17D9693B4449}"/>
          </ac:spMkLst>
        </pc:spChg>
        <pc:spChg chg="mod">
          <ac:chgData name="Danielle Moosajee" userId="e2554c37-e717-43a0-ba79-1183ca921ccd" providerId="ADAL" clId="{DF023AA8-BF27-4776-B899-2EFBCC348B99}" dt="2023-09-06T18:43:51.215" v="365" actId="255"/>
          <ac:spMkLst>
            <pc:docMk/>
            <pc:sldMasterMk cId="2120245573" sldId="2147483648"/>
            <ac:spMk id="9" creationId="{680C49E4-AED1-E7A7-1B12-3D8BBF1A84E8}"/>
          </ac:spMkLst>
        </pc:spChg>
        <pc:spChg chg="mod">
          <ac:chgData name="Danielle Moosajee" userId="e2554c37-e717-43a0-ba79-1183ca921ccd" providerId="ADAL" clId="{DF023AA8-BF27-4776-B899-2EFBCC348B99}" dt="2023-09-06T18:43:51.215" v="365" actId="255"/>
          <ac:spMkLst>
            <pc:docMk/>
            <pc:sldMasterMk cId="2120245573" sldId="2147483648"/>
            <ac:spMk id="10" creationId="{D20868C5-6847-1AFE-856D-D7F8FF513CAE}"/>
          </ac:spMkLst>
        </pc:spChg>
        <pc:spChg chg="mod">
          <ac:chgData name="Danielle Moosajee" userId="e2554c37-e717-43a0-ba79-1183ca921ccd" providerId="ADAL" clId="{DF023AA8-BF27-4776-B899-2EFBCC348B99}" dt="2023-09-06T18:44:16.162" v="371" actId="1076"/>
          <ac:spMkLst>
            <pc:docMk/>
            <pc:sldMasterMk cId="2120245573" sldId="2147483648"/>
            <ac:spMk id="12" creationId="{1DB0D5FB-CE7A-58E5-0445-4D05AEB2EF6D}"/>
          </ac:spMkLst>
        </pc:spChg>
        <pc:picChg chg="mod">
          <ac:chgData name="Danielle Moosajee" userId="e2554c37-e717-43a0-ba79-1183ca921ccd" providerId="ADAL" clId="{DF023AA8-BF27-4776-B899-2EFBCC348B99}" dt="2023-09-06T18:43:51.215" v="365" actId="255"/>
          <ac:picMkLst>
            <pc:docMk/>
            <pc:sldMasterMk cId="2120245573" sldId="2147483648"/>
            <ac:picMk id="11" creationId="{F220C834-CC7A-4B51-7809-12703A9749E5}"/>
          </ac:picMkLst>
        </pc:pic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08.6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359 0 2760,'0'0'125,"-1"0"-3,-61 2 9630,34 1-7468,-39 7-1,44-4-1290,1 2 0,-24 10 0,20-8-89,17-5-500,1 0 1,-1 0 0,-13 11 0,7-5-27,15-10-370,-1-1 0,0 1 0,1-1-1,-1 1 1,0-1 0,1 1 0,-1 0 0,1-1 0,-1 1 0,1 0 0,-1-1-1,1 1 1,0 0 0,-1 0 0,1 0 0,0-1 0,-1 1 0,1 0-1,0 0 1,0 0 0,0-1 0,0 1 0,0 1 0,0 0 18,0-1-1,1 1 1,-1-1 0,1 1-1,-1-1 1,1 1 0,0-1 0,0 1-1,-1-1 1,1 0 0,2 2 0,2 3 78,1 0-1,0-1 1,11 9 0,-7-8-103,1 0-1,0-1 1,0 0-1,0-1 1,22 5-1,10 4-25,-34-10-31,49 22-180,-52-22 264,0 0-1,0 0 1,0 1 0,-1 0-1,0 0 1,0 1-1,6 6 1,-9-10 14,-1 1 1,0-1-1,0 1 0,-1-1 1,1 1-1,0-1 1,0 1-1,-1-1 0,1 1 1,-1 0-1,1-1 0,-1 1 1,1 0-1,-1-1 1,0 1-1,0 0 0,0-1 1,0 1-1,0 0 0,-1 0 1,1-1-1,0 1 1,-1 0-1,1-1 0,-1 1 1,0-1-1,1 1 0,-1-1 1,0 1-1,0-1 1,0 1-1,0-1 0,0 0 1,0 1-1,-1-1 0,1 0 1,0 0-1,-1 0 1,1 0-1,0 0 0,-1 0 1,1 0-1,-1-1 0,0 1 1,-2 0-1,-24 6 7,-1-2 0,0 0 0,0-2 0,0-2 0,-48-2 0,28-4-5097,36 4-2813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16.5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388 195 456,'9'4'-131,"-12"-3"460,-9-2 2054,-28 1 5600,-1 1-3603,-146 12-533,166-10-3266,2 0 144,0-1 0,-35 1 0,67-18-873,14-12-50,-21 20 80,1 0 0,15-12 0,7-6-236,-23 20 217,-1 0-1,1 0 1,12-7-1,-3 3 41,-1-1-1,16-13 1,-19 14 114,0 0 0,0 1 0,1 0-1,18-8 1,-19 12-17,-11 4 0,1 0 0,-1 0 0,0 0 0,1 0 0,-1 0 0,0 0 0,0 0 0,1 0 0,-1 0 0,0 0 0,1 0 0,-1 0 0,0 0 0,0 0 0,1 0 0,-1 0 0,0 0 0,0 0 0,1 1 0,-1-1 0,0 0 0,0 0 0,1 0 0,-1 1 0,2 3 42,0 0 0,-1 0 1,1 0-1,-1 0 0,0 1 0,0-1 0,-1 1 0,1-1 0,-1 0 0,0 1 0,0-1 0,-2 9 0,2-12-30,-2 7 105,0-1 0,1 1 0,0 0 0,1 8 0,-1-11-60,1-1 0,-1 0 1,0 0-1,0 1 0,-2 4 0,1-4-5,0-1 0,1 1 1,0 0-1,0-1 0,0 8 0,0 12 91,1-18-146,-1 0 0,1 0 0,0 0 0,1 0 0,-1 0 0,1 0 0,1 0 0,2 7 0,0 4-241,4 6-130,-7-21 335,0-1 1,0 1-1,-1 0 1,1 0-1,-1 0 1,0 0-1,1 4 1,1 7-1686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5.7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6912 0 0,'2'1'246'0'0,"-1"1"1"0"0,1-1-1 0 0,-1 1 1 0 0,1-1-1 0 0,0 0 1 0 0,0 0-1 0 0,-1 0 1 0 0,1 0-1 0 0,0 0 1 0 0,0 0-1 0 0,0 0 1 0 0,0 0-1 0 0,0-1 1 0 0,0 1-1 0 0,0-1 1 0 0,0 0-1 0 0,4 1 1 0 0,6 0 3244 0 0,24-2 0 0 0,-15 0-3223 0 0,2 0 543 0 0,-13 1-610 0 0,-1 0 1 0 0,1 0-1 0 0,19 3 0 0 0,-19 1-264 0 0</inkml:trace>
  <inkml:trace contextRef="#ctx0" brushRef="#br0" timeOffset="1">84 124 13904 0 0,'0'0'1056'0'0,"9"0"-664"0"0,1 0-312 0 0,-1 0-80 0 0,0 0 0 0 0,4 0 0 0 0,-3 0 288 0 0,3 0 48 0 0,-1 0 8 0 0,1-3-1 0 0,-3 3-231 0 0,1 0-48 0 0,2 0 0 0 0,-3 0-4583 0 0,3-2-921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6.6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12032 0 0,'0'0'1210'0'0,"4"14"416"0"0,0 13 739 0 0,1-3-815 0 0,-1 4-204 0 0,-2-16-200 0 0,1 22 1 0 0,1 70 142 0 0,-1-76-509 0 0,-1-17-2031 0 0,-1 0-3599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7.0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1 15176 0 0,'0'0'3665'0'0,"-8"3"-2439"0"0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7.5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326 116 7632 0 0,'0'0'2861'0'0,"-13"0"152"0"0,-1-1-1780 0 0,-1 0-1 0 0,1 1 0 0 0,-1 0 1 0 0,1 1-1 0 0,-22 5 1 0 0,15-3 112 0 0,-30 1 0 0 0,-61-4-305 0 0,111 0-1018 0 0,0 0 0 0 0,0 0 0 0 0,0 0-1 0 0,0 0 1 0 0,0 0 0 0 0,0-1 0 0 0,0 1-1 0 0,1 0 1 0 0,-1 0 0 0 0,0-1 0 0 0,0 1 0 0 0,0-1-1 0 0,0 1 1 0 0,0-1 0 0 0,1 1 0 0 0,-1-1-1 0 0,-1 0 1 0 0,2 1-22 0 0,0-1 0 0 0,-1 1 0 0 0,1 0 0 0 0,0-1 0 0 0,0 1 0 0 0,-1 0 0 0 0,1-1 0 0 0,0 1 0 0 0,0 0 0 0 0,-1-1 0 0 0,1 1 0 0 0,0 0 0 0 0,0-1 0 0 0,0 1 0 0 0,0-1 0 0 0,0 1 0 0 0,0 0 0 0 0,0-1 0 0 0,-1 1 0 0 0,1-1 0 0 0,0 1 0 0 0,0-1 0 0 0,1 1 0 0 0,-1 0 0 0 0,0-1 0 0 0,0 1 0 0 0,0-1 0 0 0,0 1 0 0 0,0 0 0 0 0,0-1 0 0 0,0 1 0 0 0,1-1 0 0 0,-1 1 0 0 0,0 0 0 0 0,0-1 0 0 0,1 1 0 0 0,-1 0 0 0 0,0-1 0 0 0,1 0 0 0 0,0-2-14 0 0,1 0 0 0 0,-1 1 0 0 0,0-1 0 0 0,1 1 0 0 0,-1-1 1 0 0,1 1-1 0 0,0-1 0 0 0,0 1 0 0 0,0 0 0 0 0,0 0 0 0 0,4-3 0 0 0,28-19-337 0 0,-11 8 146 0 0,27-14-402 0 0,-49 29 595 0 0,2-1 4 0 0,9 3 6 0 0,-11 0 3 0 0,1 0 0 0 0,-1 0 0 0 0,0 0 0 0 0,0 0 0 0 0,1 0-1 0 0,-1 0 1 0 0,0 1 0 0 0,0-1 0 0 0,1 3 0 0 0,-2-4 4 0 0,2 9 160 0 0,0-1 0 0 0,-1 1 1 0 0,0-1-1 0 0,0 1 0 0 0,-1 0 0 0 0,0-1 1 0 0,0 1-1 0 0,-3 12 0 0 0,-1 24 342 0 0,3-14-771 0 0,0-21 101 0 0,0 0 0 0 0,1 0 0 0 0,1-1 0 0 0,1 11 1 0 0,-1-6-166 0 0,0-1-6459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8.0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261 124 5816 0 0,'-1'5'83'0'0,"0"-4"-53"0"0,1 0-1 0 0,0-1 1 0 0,0 1-1 0 0,0 0 1 0 0,-1 0-1 0 0,1 0 1 0 0,-1 0 0 0 0,1 0-1 0 0,0 0 1 0 0,-1-1-1 0 0,1 1 1 0 0,-1 0-1 0 0,0 0 1 0 0,0 0-1 0 0,-1 1 239 0 0,-1 0 0 0 0,1-1 0 0 0,0 1 0 0 0,-1-1 0 0 0,1 0 0 0 0,-1 1 0 0 0,1-1 0 0 0,-1-1 0 0 0,0 1 0 0 0,-2 1 0 0 0,-10 2 2720 0 0,13-3-2716 0 0,0-1 0 0 0,-1 1 0 0 0,1-1 0 0 0,-1 0 0 0 0,1 1 0 0 0,-1-1 0 0 0,1 0 0 0 0,-1-1 0 0 0,1 1 0 0 0,0 0 0 0 0,-1-1 0 0 0,1 1 0 0 0,-1-1 0 0 0,-3-2-1 0 0,1 2 131 0 0,1 0 0 0 0,-1 0 0 0 0,1 0 0 0 0,-10-1 0 0 0,-7 3 912 0 0,-24 4-1 0 0,23-2-307 0 0,-22 0 1 0 0,44-3-773 0 0,-2-10 221 0 0,2 9-433 0 0,-1 0 0 0 0,1 0-1 0 0,0-1 1 0 0,-1 1 0 0 0,1 0 0 0 0,0-1 0 0 0,0 1 0 0 0,0 0-1 0 0,0 0 1 0 0,0-1 0 0 0,1 0 0 0 0,0-3-86 0 0,0 0 0 0 0,1 0 0 0 0,0 0 0 0 0,0 0 1 0 0,0 0-1 0 0,0 1 0 0 0,1-1 0 0 0,0 1 0 0 0,0-1 0 0 0,0 1 0 0 0,7-6 0 0 0,-6 5 67 0 0,4-3-59 0 0,1 0-1 0 0,14-11 1 0 0,-9 8-39 0 0,13-8 127 0 0,-26 18-8 0 0,0 0 1 0 0,-1 1-1 0 0,1-1 0 0 0,0 1 1 0 0,0 0-1 0 0,0-1 0 0 0,-1 1 1 0 0,1 0-1 0 0,0-1 0 0 0,0 1 0 0 0,0 0 1 0 0,0 0-1 0 0,0 0 0 0 0,-1 0 1 0 0,1 0-1 0 0,0 0 0 0 0,0 0 1 0 0,0 0-1 0 0,0 0 0 0 0,0 0 1 0 0,0 0-1 0 0,-1 1 0 0 0,1-1 1 0 0,1 1-1 0 0,-1-1-67 0 0,9 11-290 0 0,-8-8 377 0 0,0 1 0 0 0,0 0 0 0 0,-1-1 0 0 0,1 1 0 0 0,-1 0 0 0 0,0 0 0 0 0,0 0 0 0 0,0 0 0 0 0,0 0 1 0 0,-1 0-1 0 0,1 6 0 0 0,-1-1 106 0 0,-1 0 1 0 0,1 0 0 0 0,-1 0 0 0 0,-3 11 0 0 0,1-8-73 0 0,1 0 0 0 0,0 0 1 0 0,1 0-1 0 0,0 13 1 0 0,-2 1-18 0 0,2-21-61 0 0,0 0 1 0 0,1-1 0 0 0,0 1 0 0 0,0 0 0 0 0,0 0-1 0 0,1 9 1 0 0,3 12-72 0 0,-4-22-137 0 0,0 0 1 0 0,0 0-1 0 0,1 0 1 0 0,0 0 0 0 0,0 0-1 0 0,0 0 1 0 0,0 0-1 0 0,3 4 1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8.4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95 12752 0 0,'0'0'1157'0'0,"2"0"-953"0"0,26-8 1231 0 0,1 2 0 0 0,0 2 0 0 0,49-3 0 0 0,-30 4-419 0 0,129-16 2121 0 0,144-8-486 0 0,-179 20-2235 0 0,52 0-451 0 0,-191 7 36 0 0,17-1-813 0 0,-8-4-2861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50.1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163 27 1840 0 0,'0'0'380'0'0,"-15"-5"7289"0"0,-3-4-4730 0 0,15 6-2504 0 0,0 2 0 0 0,-1-1-1 0 0,1 0 1 0 0,-1 1 0 0 0,-5-2 0 0 0,8 3-349 0 0,-1-1 1 0 0,0 1 0 0 0,0 0-1 0 0,0 0 1 0 0,0 0 0 0 0,0 1-1 0 0,1-1 1 0 0,-1 0 0 0 0,0 1-1 0 0,0-1 1 0 0,0 1 0 0 0,1-1-1 0 0,-1 1 1 0 0,0 0 0 0 0,-1 1-1 0 0,-2 0 127 0 0,0 1-1 0 0,0 0 0 0 0,1-1 1 0 0,0 1-1 0 0,-1 1 0 0 0,1-1 1 0 0,0 1-1 0 0,1 0 0 0 0,-1 0 1 0 0,1 0-1 0 0,-1 0 0 0 0,-3 7 0 0 0,7-11-200 0 0,-3 5 307 0 0,0 0 0 0 0,1 0 0 0 0,0 1 0 0 0,0-1 0 0 0,-2 6 0 0 0,4-9-261 0 0,0 1 0 0 0,0-1 1 0 0,0 0-1 0 0,0 0 0 0 0,0 1 0 0 0,0-1 0 0 0,1 0 0 0 0,-1 0 0 0 0,1 1 0 0 0,0-1 0 0 0,-1 0 0 0 0,1 0 0 0 0,0 0 0 0 0,0 0 0 0 0,0 0 1 0 0,2 2-1 0 0,-2-2-38 0 0,0 0 0 0 0,0-1 0 0 0,0 1 0 0 0,0-1 0 0 0,1 1 0 0 0,-1-1 0 0 0,1 1 0 0 0,-1-1-1 0 0,1 1 1 0 0,-1-1 0 0 0,1 0 0 0 0,0 0 0 0 0,-1 0 0 0 0,1 0 0 0 0,0 0 0 0 0,0-1 0 0 0,0 1 0 0 0,0 0 0 0 0,0-1 0 0 0,0 1 0 0 0,0-1 0 0 0,0 0 0 0 0,0 0 0 0 0,0 0 0 0 0,0 0 0 0 0,0 0 0 0 0,0 0 0 0 0,0 0 0 0 0,0-1 0 0 0,0 1 0 0 0,0-1 0 0 0,2 0 0 0 0,2-2 6 0 0,-1 0 1 0 0,1 0-1 0 0,-1 0 0 0 0,0 0 1 0 0,0-1-1 0 0,-1 0 0 0 0,1 0 1 0 0,-1-1-1 0 0,7-7 0 0 0,42-50-348 0 0,-53 61 330 0 0,1 1 0 0 0,-1-1 1 0 0,0 0-1 0 0,1 1 1 0 0,-1-1-1 0 0,1 1 0 0 0,-1-1 1 0 0,1 1-1 0 0,-1-1 1 0 0,1 1-1 0 0,-1 0 0 0 0,1-1 1 0 0,0 1-1 0 0,-1 0 1 0 0,1-1-1 0 0,-1 1 0 0 0,1 0 1 0 0,0 0-1 0 0,-1 0 1 0 0,1-1-1 0 0,0 1 0 0 0,0 0 1 0 0,-1 0-1 0 0,1 0 1 0 0,0 0-1 0 0,-1 0 0 0 0,1 0 1 0 0,0 0-1 0 0,-1 1 1 0 0,1-1-1 0 0,0 0 0 0 0,-1 0 1 0 0,1 0-1 0 0,0 1 1 0 0,-1-1-1 0 0,1 0 0 0 0,-1 1 1 0 0,2 0-1 0 0,0 1 87 0 0,0 0-1 0 0,0 0 1 0 0,0 0 0 0 0,0 1-1 0 0,0-1 1 0 0,2 4-1 0 0,-2-3-70 0 0,37 56 575 0 0,-34-54-626 0 0,0-1 0 0 0,1 1 0 0 0,0-1 0 0 0,0 0 0 0 0,1-1 0 0 0,-1 1 0 0 0,11 3 1 0 0,-3-1-811 0 0,-2-1-390 0 0,1-2-76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51.8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11576 0 0,'0'0'3417'0'0,"1"1"-2658"0"0,3 21 150 0 0,0-1 0 0 0,1 44 0 0 0,-7 48 3279 0 0,0-31-2736 0 0,1-68-1452 0 0,1-10 0 0 0,0 1 0 0 0,0 0 0 0 0,0-1 0 0 0,0 1 0 0 0,1-1 0 0 0,1 7 0 0 0,4 11-4172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52.2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0 9672 0 0,'-10'10'1030'0'0,"4"4"1426"0"0,0-6 948 0 0,1-2-290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52.6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69 0 2304 0 0,'0'0'101'0'0,"-9"12"22"0"0,2-2 2533 0 0,1 2 1 0 0,0-1-1 0 0,1 1 1 0 0,-5 16-1 0 0,-10 51 1143 0 0,18-67-3313 0 0,0-1 1 0 0,1 1-1 0 0,1 0 0 0 0,1 22 1 0 0,0-26-327 0 0,0 1-1 0 0,1-1 1 0 0,0 0-1 0 0,0 0 1 0 0,0 0 0 0 0,1 0-1 0 0,6 12 1 0 0,-3-9 33 0 0,-4-7-122 0 0,0 0 1 0 0,1 0-1 0 0,-1-1 1 0 0,0 1-1 0 0,1-1 1 0 0,0 0-1 0 0,0 0 0 0 0,6 6 1 0 0,-4-6-50 0 0,0 0 1 0 0,0 0-1 0 0,1-1 0 0 0,-1 1 0 0 0,1-1 1 0 0,-1 0-1 0 0,1-1 0 0 0,0 1 0 0 0,-1-1 1 0 0,1 0-1 0 0,0-1 0 0 0,0 1 1 0 0,0-1-1 0 0,0 0 0 0 0,0-1 0 0 0,0 1 1 0 0,0-1-1 0 0,-1 0 0 0 0,1-1 1 0 0,6-2-1 0 0,-7 2-32 0 0,1 0 0 0 0,0 0 0 0 0,-1-1 1 0 0,0 0-1 0 0,0 0 0 0 0,0-1 0 0 0,6-4 0 0 0,-9 6-55 0 0,0 0 0 0 0,0-1 1 0 0,0 1-1 0 0,0 0 0 0 0,-1-1 0 0 0,1 1 0 0 0,-1-1 0 0 0,0 1 0 0 0,0-1 0 0 0,1 0 0 0 0,-2 0 1 0 0,1 0-1 0 0,0 1 0 0 0,-1-1 0 0 0,1 0 0 0 0,-1 0 0 0 0,0-4 0 0 0,0-1-76 0 0,1 6 171 0 0,-1 0 0 0 0,0 0 0 0 0,0 0 0 0 0,0 1 0 0 0,0-1-1 0 0,0 0 1 0 0,0 0 0 0 0,-1 0 0 0 0,1 0 0 0 0,0 1-1 0 0,-1-1 1 0 0,0 0 0 0 0,1 0 0 0 0,-1 1 0 0 0,0-1 0 0 0,0 0-1 0 0,0 1 1 0 0,0-1 0 0 0,0 1 0 0 0,0-1 0 0 0,0 1 0 0 0,-1-1-1 0 0,1 1 1 0 0,0 0 0 0 0,-1 0 0 0 0,1 0 0 0 0,-1 0-1 0 0,-2-1 1 0 0,2 0-4 0 0,-1 1-1 0 0,0 0 1 0 0,0 0 0 0 0,0 0-1 0 0,1 0 1 0 0,-1 0 0 0 0,0 1-1 0 0,0 0 1 0 0,0-1-1 0 0,0 1 1 0 0,0 0 0 0 0,-5 1-1 0 0,-39 8 537 0 0,29-5-429 0 0,9-2-181 0 0,0 1-1 0 0,0 0 1 0 0,-12 6-1 0 0,-7 9-3262 0 0,18-11-4559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17.0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86 2304,'0'0'101,"1"0"1,-1 0-102,1 0 1,-1 0-1,0 0 1,1 0 0,-1 0-1,1 0 1,-1 0-1,0 0 1,1-1-1,-1 1 1,0 0 0,1 0-1,-1 0 1,0-1-1,1 1 1,-1 0 0,0 0-1,0-1 1,1 1-1,-1 0 1,0-1 0,0 1-1,0 0 1,1-1-1,-1 1 1,0 0 0,0-1-1,0 1 1,0 0-1,0-1 1,1 1-1,-1-1 1,0 1 1,1-2 191,0 1 1,0 0-1,0 0 0,0 0 1,0 0-1,0 0 0,0 0 1,0 1-1,3-2 0,-3 1 261,0 1 0,0-1-1,0 0 1,0 1-1,0-1 1,0 0 0,0 0-1,0 1 1,0-1-1,-1 0 1,1 0-1,0 0 1,0-1 0,10-9 3433,15-3-2998,-19 11-367,3-2-158,0 1 0,1 0 0,-1 1 0,1 0 0,0 0 0,0 1 0,0 1 0,0 0 0,0 0 0,0 1 0,12 2 0,-19-1-302,0 0 1,0 0-1,0 0 1,0 1-1,0 0 1,-1-1-1,1 2 1,-1-1-1,1 0 0,-1 1 1,0-1-1,3 4 1,-4-4-52,0 0 1,0 0-1,0 1 1,-1-1-1,1 0 1,-1 1-1,1-1 1,-1 1-1,0-1 1,0 1-1,0-1 1,0 1 0,-1 0-1,1 0 1,-1-1-1,0 1 1,1 0-1,-2 3 1,1 1-3,-2-1 0,1 0-1,-1 0 1,0 0 0,0 0 0,0 0 0,-1 0 0,0-1 0,-5 8 0,1-4 114,0 0 1,-1-1-1,0 0 1,-13 10-1,12-11-21,1-2 0,-17 9 0,-12 8-34,20-11-15,0-2 1,-32 14 0,37-18-42,3-3 25,8-2-37,-1 0 0,1 0 1,-1 1-1,1-1 0,0 0 0,-1 1 0,1-1 0,-1 1 0,1-1 0,0 1 1,-2 1-1,2-2-75,2-2 33,1 0 0,0 1 0,-1-1 1,1 0-1,0 0 0,4-2 0,-4 2 32,1 1-8,0-1 0,1 1 0,-1 0 0,0 0 0,0 0 0,1 0 0,-1 1-1,1-1 1,-1 1 0,0 0 0,5 0 0,-1 0 3,133-5 103,-79 5-3820,-48 0-3079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54.2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 0 2304 0 0,'0'0'101'0'0,"-12"8"5342"0"0,-2 10 1934 0 0,3 6-4630 0 0,9-14-2202 0 0,-1-1 0 0 0,1 1-1 0 0,-1 10 1 0 0,3-15-358 0 0,-3 18 939 0 0,2 23-1 0 0,1-40-979 0 0,1 0 0 0 0,-1 1 0 0 0,1-1 0 0 0,0 0 0 0 0,1 0 0 0 0,0 0 0 0 0,0 0 0 0 0,5 11 0 0 0,-4-13-80 0 0,0 0-1 0 0,0-1 0 0 0,0 1 1 0 0,1 0-1 0 0,0-1 0 0 0,-1 0 1 0 0,1 0-1 0 0,0 0 0 0 0,0 0 1 0 0,1-1-1 0 0,6 4 0 0 0,-3-3-7 0 0,0 1-1 0 0,0-2 0 0 0,1 1 1 0 0,0-1-1 0 0,13 2 0 0 0,-16-4-47 0 0,-1 1 0 0 0,1-1 1 0 0,0 0-1 0 0,0-1 0 0 0,-1 1 0 0 0,1-1 0 0 0,0 0 0 0 0,-1-1 0 0 0,1 0 0 0 0,-1 1 0 0 0,0-2 1 0 0,1 1-1 0 0,-1 0 0 0 0,0-1 0 0 0,0 0 0 0 0,-1 0 0 0 0,1-1 0 0 0,-1 1 0 0 0,1-1 0 0 0,-1 0 0 0 0,0 0 1 0 0,0-1-1 0 0,-1 1 0 0 0,0-1 0 0 0,1 0 0 0 0,-1 0 0 0 0,-1 0 0 0 0,1 0 0 0 0,-1 0 0 0 0,0-1 0 0 0,0 1 1 0 0,0-1-1 0 0,-1 1 0 0 0,0-1 0 0 0,0 1 0 0 0,-1-1 0 0 0,1-9 0 0 0,-2-1 2 0 0,0 3 45 0 0,0 0 0 0 0,-3-14 0 0 0,3 22-39 0 0,0 1 0 0 0,-1 0 0 0 0,1 0 0 0 0,-1 0-1 0 0,0 0 1 0 0,0 0 0 0 0,0 0 0 0 0,-1 0 0 0 0,-5-6 0 0 0,5 6 23 0 0,-1 0 0 0 0,1 1 1 0 0,-1 0-1 0 0,0-1 1 0 0,0 1-1 0 0,0 1 1 0 0,-7-5-1 0 0,7 6-20 0 0,1 0 1 0 0,0 0-1 0 0,0 0 1 0 0,-1 0-1 0 0,1 1 0 0 0,0-1 1 0 0,-1 1-1 0 0,1 0 0 0 0,0 0 1 0 0,-1 0-1 0 0,-4 2 1 0 0,-1-1-69 0 0,1 1 0 0 0,-1 0 0 0 0,1 0 0 0 0,0 1 0 0 0,-10 4 0 0 0,-6 9-1784 0 0,3 7-3578 0 0,14-14-1642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54.6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5984 0 0,'7'4'13462'0'0,"4"-1"-11685"0"0,-3-1-3943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55.0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38 3224 0 0,'8'0'752'0'0,"30"-8"8343"0"0,0 1-4224 0 0,146-15-340 0 0,-165 22-4169 0 0,1 0 0 0 0,-1 1 0 0 0,21 3 0 0 0,-35-3-432 0 0,-4-1 113 0 0,0 0-41 0 0,-1 0 0 0 0,0 0 0 0 0,0 0 1 0 0,0 0-1 0 0,0 0 0 0 0,1 0 0 0 0,-1 0 0 0 0,0 0 0 0 0,0 0 1 0 0,0 0-1 0 0,0 0 0 0 0,0 1 0 0 0,0-1 0 0 0,1 0 0 0 0,-1 0 1 0 0,0 0-1 0 0,0 0 0 0 0,0 0 0 0 0,0 0 0 0 0,0 1 0 0 0,0-1 1 0 0,0 0-1 0 0,0 0 0 0 0,0 0 0 0 0,0 0 0 0 0,1 1 0 0 0,-1-1 1 0 0,0 0-1 0 0,0 0 0 0 0,0 0 0 0 0,0 0 0 0 0,0 0 0 0 0,0 1 1 0 0,0-1-1 0 0,0 0 0 0 0,0 0 0 0 0,0 0 0 0 0,0 0 0 0 0,-1 1 1 0 0,1-1-1 0 0,0 0 0 0 0,0 0 0 0 0,0 0 0 0 0,0 0 0 0 0,0 1 1 0 0,0-1-1 0 0,0 0 0 0 0,0 0 0 0 0,0 0 0 0 0,-1 0 0 0 0,-4 10 31 0 0,5-10-39 0 0,-11 10 65 0 0,0-1 0 0 0,-1 0 0 0 0,0-1 0 0 0,0 0 0 0 0,-1-1 0 0 0,-27 11 0 0 0,6-2 248 0 0,33-16-291 0 0,1 1 0 0 0,-1-1 0 0 0,0 0 1 0 0,1 1-1 0 0,-1-1 0 0 0,1 1 0 0 0,-1-1 0 0 0,1 1 0 0 0,-1-1 0 0 0,1 1 0 0 0,-1-1 0 0 0,1 1 0 0 0,-1 0 0 0 0,1-1 1 0 0,0 1-1 0 0,-1-1 0 0 0,1 1 0 0 0,0 0 0 0 0,0-1 0 0 0,-1 2 0 0 0,-2 6 110 0 0,3-7-121 0 0,1 0 0 0 0,-1 1-1 0 0,1-1 1 0 0,-1 0 0 0 0,1 1 0 0 0,-1-1-1 0 0,1 0 1 0 0,0 0 0 0 0,-1 0 0 0 0,1 1-1 0 0,0-1 1 0 0,0 0 0 0 0,0 0 0 0 0,2 1-1 0 0,-2-1-3 0 0,2 2-14 0 0,0 0 0 0 0,1-1 0 0 0,-1 1 0 0 0,1-1 0 0 0,0 0 0 0 0,7 3-1 0 0,13 9-46 0 0,-13-6 60 0 0,-3-2 0 0 0,0 0 0 0 0,-1 0 0 0 0,1 1 0 0 0,10 14 0 0 0,-16-19 52 0 0,-1 1 0 0 0,0 0 1 0 0,1 0-1 0 0,-1-1 0 0 0,0 1 0 0 0,-1 0 0 0 0,1 0 0 0 0,0 0 0 0 0,-1 0 1 0 0,0 0-1 0 0,0 0 0 0 0,0 0 0 0 0,0 0 0 0 0,0 0 0 0 0,0 0 0 0 0,-1 0 0 0 0,-1 4 1 0 0,2-5-16 0 0,-1 0 1 0 0,0 0 0 0 0,1 0 0 0 0,-1-1 0 0 0,0 1 0 0 0,0 0 0 0 0,0-1 0 0 0,0 1 0 0 0,0-1 0 0 0,0 1 0 0 0,0-1 0 0 0,-1 0 0 0 0,1 1 0 0 0,-1-1 0 0 0,1 0 0 0 0,-1 0 0 0 0,1 0-1 0 0,-1 0 1 0 0,1 0 0 0 0,-1 0 0 0 0,0 0 0 0 0,0-1 0 0 0,1 1 0 0 0,-1-1 0 0 0,0 1 0 0 0,0-1 0 0 0,0 0 0 0 0,-2 1 0 0 0,-22-1 560 0 0,-48-2-181 0 0,63 1-1417 0 0,0-1 1 0 0,-16-5-1 0 0,17 5-1289 0 0,1-1-101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56.6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10656 0 0,'0'0'1294'0'0,"14"3"1853"0"0,71 0 2474 0 0,-75-3-5190 0 0,117 3 2115 0 0,-118-2-2355 0 0,0 0-1 0 0,-1 1 1 0 0,18 5-1 0 0,-23-6-161 0 0,0 0 1 0 0,-1 0-1 0 0,1 0 1 0 0,0 0-1 0 0,0 1 0 0 0,-1-1 1 0 0,1 1-1 0 0,-1 0 1 0 0,1 0-1 0 0,-1 0 0 0 0,0 0 1 0 0,0 0-1 0 0,0 0 0 0 0,0 0 1 0 0,3 5-1 0 0,-4-4 73 0 0,0 0-1 0 0,0 1 1 0 0,0-1-1 0 0,-1 0 1 0 0,1 1-1 0 0,-1-1 1 0 0,1 1-1 0 0,-2 5 1 0 0,-3 0 61 0 0,-1 0 0 0 0,0 0 0 0 0,-1-1 0 0 0,0 0 0 0 0,0 0 0 0 0,-1 0 0 0 0,0-1 0 0 0,-8 7 1 0 0,13-13-155 0 0,-11 11 96 0 0,-23 14-1 0 0,32-23-100 0 0,0 1 1 0 0,-1 0-1 0 0,-5 7 0 0 0,-4 3-349 0 0,12-13 120 0 0,2 4-1974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57.0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12528 0 0,'12'4'566'0'0,"-6"-2"-331"0"0,1 0 0 0 0,0-1-1 0 0,10 2 1 0 0,7 5 4509 0 0,-21-5-3629 0 0,4 4 1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57.3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84 3224 0 0,'0'0'143'0'0,"1"-1"-3"0"0,10-9 7074 0 0,-1 6-3362 0 0,2-2-974 0 0,-2-1-2201 0 0,0 0 0 0 0,1 1-1 0 0,0 1 1 0 0,0 0-1 0 0,1 0 1 0 0,14-3 0 0 0,-3 2-159 0 0,0 1 1 0 0,30-2-1 0 0,-50 7-462 0 0,1-1-1 0 0,-1 1 0 0 0,0 0 0 0 0,1 0 1 0 0,-1 0-1 0 0,0 0 0 0 0,1 0 0 0 0,-1 1 1 0 0,0 0-1 0 0,1-1 0 0 0,-1 1 0 0 0,0 0 1 0 0,0 1-1 0 0,0-1 0 0 0,0 1 1 0 0,0-1-1 0 0,0 1 0 0 0,0 0 0 0 0,-1 0 1 0 0,1 0-1 0 0,-1 0 0 0 0,1 1 0 0 0,-1-1 1 0 0,0 1-1 0 0,0-1 0 0 0,0 1 1 0 0,0 0-1 0 0,0 0 0 0 0,-1 0 0 0 0,2 3 1 0 0,-1-2-19 0 0,-1 0 1 0 0,0 0 0 0 0,-1 0 0 0 0,1 0 0 0 0,-1 0 0 0 0,0 0 0 0 0,0-1 0 0 0,0 1-1 0 0,0 0 1 0 0,0 0 0 0 0,-1 0 0 0 0,0 0 0 0 0,0 0 0 0 0,0 0 0 0 0,0 0 0 0 0,-3 4 0 0 0,0 1-32 0 0,-1 0 0 0 0,-1 0 0 0 0,0-1 0 0 0,0 1 0 0 0,0-1 0 0 0,-9 8 0 0 0,-16 10-3 0 0,2-1-34 0 0,22-20-32 0 0,1 0 1 0 0,-1 0-1 0 0,0-1 0 0 0,0 0 0 0 0,-13 6 0 0 0,-14 7 20 0 0,26-12 104 0 0,-1-1-1 0 0,-16 7 1 0 0,23-10-33 0 0,1-1 90 0 0,0 1-18 0 0,45 2-81 0 0,-34-2-18 0 0,47 11 53 0 0,-15 2 240 0 0,-24-8-233 0 0,-15-4-72 0 0,-1-1 0 0 0,1 0 0 0 0,0 0 1 0 0,1 0-1 0 0,5 1 0 0 0,20 0-2771 0 0,-20-2 1268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2.3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1376 0 0,'0'0'15623'0'0,"1"1"-15015"0"0,5 23 1013 0 0,-1 0-1 0 0,3 49 0 0 0,-6 52 107 0 0,-2-91-1455 0 0,0-22-28 0 0,1-1-1 0 0,4 16 1 0 0,0 2 21 0 0,-5-27-239 0 0,0 0-1 0 0,0 0 1 0 0,1 0-1 0 0,-1-1 1 0 0,1 1 0 0 0,-1 0-1 0 0,1-1 1 0 0,0 1-1 0 0,-1 0 1 0 0,1-1-1 0 0,0 1 1 0 0,2 1 0 0 0,-2-2 2 0 0,-1 0 1 0 0,1-1-1 0 0,0 1 0 0 0,-1-1 1 0 0,1 1-1 0 0,0-1 1 0 0,0 1-1 0 0,0-1 1 0 0,-1 1-1 0 0,1-1 1 0 0,0 0-1 0 0,0 0 1 0 0,0 1-1 0 0,0-1 1 0 0,0 0-1 0 0,0 0 0 0 0,0 0 1 0 0,1 0-1 0 0,0 0-8 0 0,0-1 0 0 0,0 1 0 0 0,0-1 0 0 0,0 0 0 0 0,0 1 0 0 0,0-1 0 0 0,0 0 0 0 0,0 0 0 0 0,0 0 0 0 0,0-1 0 0 0,0 1 0 0 0,-1 0 0 0 0,1-1 0 0 0,0 1-1 0 0,-1-1 1 0 0,0 0 0 0 0,1 1 0 0 0,1-5 0 0 0,5-5 4 0 0,0 0-1 0 0,0 0 1 0 0,12-12-1 0 0,-15 19-12 0 0,0-1 0 0 0,0 1 0 0 0,0 0 0 0 0,1 1 0 0 0,0-1 0 0 0,-1 1 0 0 0,1 0 0 0 0,12-3 1 0 0,-15 5-52 0 0,0 0 1 0 0,0 0 0 0 0,0 1 0 0 0,0-1 0 0 0,0 1 0 0 0,0 0-1 0 0,0 0 1 0 0,0 0 0 0 0,0 0 0 0 0,0 1 0 0 0,0-1 0 0 0,0 1-1 0 0,0 0 1 0 0,0 0 0 0 0,0 0 0 0 0,0 0 0 0 0,-1 0 0 0 0,1 0-1 0 0,0 1 1 0 0,-1 0 0 0 0,1-1 0 0 0,-1 1 0 0 0,1 0 0 0 0,-1 0-1 0 0,0 0 1 0 0,0 1 0 0 0,0-1 0 0 0,0 0 0 0 0,0 1 0 0 0,-1-1-1 0 0,3 5 1 0 0,5 9-263 0 0,0 0-1 0 0,2 0 1 0 0,0 0-1 0 0,0-2 1 0 0,2 1-1 0 0,15 13 1 0 0,-22-22-2171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2.7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12 2760 0 0,'1'-1'692'0'0,"2"-1"301"0"0,0 1 0 0 0,0-1 0 0 0,0 1 0 0 0,0 0 0 0 0,0 0 0 0 0,1 1 0 0 0,-1-1 0 0 0,0 0 0 0 0,0 1 0 0 0,1 0 0 0 0,3 0 0 0 0,40 6 3171 0 0,-4-1-3069 0 0,0 0-1660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3.1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 16096 0 0,'0'0'1743'0'0,"6"0"-1743"0"0,7 2 0 0 0,-4 2 0 0 0,4-8 448 0 0,0 4 64 0 0,3-2 0 0 0,0 2 8 0 0,0 0 16 0 0,-1-4 0 0 0,2 4 0 0 0,-6-2 0 0 0,6 2-824 0 0,-4-2-168 0 0,0-4-32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3.6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2304 0 0,'3'15'200'0'0,"0"2"1937"0"0,-1 10 5304 0 0,-1 1-2110 0 0,1-4-3713 0 0,-2 27 0 0 0,-1-29-563 0 0,4 39 0 0 0,3-3-1325 0 0,-2-51-2808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19.5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 1840,'2'0'5552,"58"-1"3302,0-2-5252,66-1-900,-98 4-2237,35 5-1,-57-4-384,-5-1 11,-1 1-57,1 0 0,-1 1 0,0-1 0,0 0 0,0 0 0,-1 1 0,1-1 0,0 0-1,0 0 1,-1 0 0,1 1 0,-1-1 0,1 0 0,-1 0 0,1 0 0,-1 0 0,0 0 0,1 0 0,-1 0 0,0 0 0,0 0 0,0 0 0,-1 1 0,-59 43-156,40-32 10,-32 30 0,40-31 221,-19 25 0,28-32-77,1 0 0,0 0 0,-1 0 0,2 1 0,-1 0 0,1-1 1,0 1-1,-3 10 0,5-14-6,0 0 0,0 0 0,0-1 0,0 1 0,0 0 0,0 0 0,0 0 0,0-1 0,1 1 0,-1 0 0,1 0 0,-1-1 0,1 1 0,0 0 0,0-1 0,0 1 0,0-1-1,0 1 1,2 2 0,-1-2 0,1 0 0,-1 0 0,1 0 0,0 0 0,0 0 0,0 0 0,0-1 0,0 1 0,5 1 0,6 1-61,-1 0 1,1-1 0,-1 0 0,1-1-1,19 1 1,-6-1-1867,-9 1-5200,-9-2 112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4.0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0 4608 0 0,'-10'15'448'0'0,"5"-5"970"0"0,0 1 1 0 0,2 1-1 0 0,-1-1 1 0 0,1 0-1 0 0,1 1 1 0 0,0 0-1 0 0,1 0 1 0 0,0-1-1 0 0,0 1 1 0 0,2 14-1 0 0,0-19-1213 0 0,0-1-1 0 0,0 1 0 0 0,0-1 1 0 0,1 1-1 0 0,0-1 1 0 0,1 0-1 0 0,-1 0 0 0 0,1 0 1 0 0,0 0-1 0 0,7 10 0 0 0,-4-9-120 0 0,-1 1-1 0 0,1-1 0 0 0,1 0 1 0 0,0-1-1 0 0,0 1 1 0 0,0-1-1 0 0,0-1 0 0 0,1 1 1 0 0,0-1-1 0 0,10 4 0 0 0,-13-6-86 0 0,1-1 0 0 0,-1 0-1 0 0,1 0 1 0 0,-1 0-1 0 0,1-1 1 0 0,0 0 0 0 0,-1 0-1 0 0,1 0 1 0 0,0-1-1 0 0,0 0 1 0 0,0 0 0 0 0,-1 0-1 0 0,1-1 1 0 0,0 0-1 0 0,0 0 1 0 0,-1 0 0 0 0,10-4-1 0 0,-12 3 19 0 0,0 1 0 0 0,-1-1 0 0 0,1 0 0 0 0,0 0 0 0 0,-1 0 0 0 0,0 0 0 0 0,1 0 0 0 0,-1-1 1 0 0,0 1-1 0 0,0-1 0 0 0,0 1 0 0 0,-1-1 0 0 0,1 0 0 0 0,0 0 0 0 0,-1 1 0 0 0,2-6 0 0 0,-3 6-25 0 0,1 0 0 0 0,0 0 0 0 0,-1 0 1 0 0,1 0-1 0 0,-1 0 0 0 0,0 0 0 0 0,0 0 1 0 0,0-1-1 0 0,0 1 0 0 0,0 0 0 0 0,0 0 0 0 0,-1 0 1 0 0,1 0-1 0 0,-1 0 0 0 0,1 0 0 0 0,-1 0 1 0 0,0 0-1 0 0,0 0 0 0 0,0 0 0 0 0,0 0 0 0 0,0 1 1 0 0,0-1-1 0 0,0 0 0 0 0,-1 1 0 0 0,-2-4 1 0 0,0 2 56 0 0,0 0 0 0 0,0 1 0 0 0,0-1 0 0 0,0 1 0 0 0,-1 0 0 0 0,1 0 0 0 0,0 1 0 0 0,-1-1 0 0 0,0 1 1 0 0,1 0-1 0 0,-1 0 0 0 0,0 0 0 0 0,0 1 0 0 0,0 0 0 0 0,-6 0 0 0 0,-2 1 14 0 0,0 1-1 0 0,0 0 1 0 0,0 1-1 0 0,-18 6 1 0 0,27-8-189 0 0,0 0 1 0 0,0 0 0 0 0,0-1 0 0 0,0 0 0 0 0,0 0-1 0 0,0 0 1 0 0,-7-1 0 0 0,-8 0-3582 0 0,13 1 1838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4.4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5528 0 0,'24'45'12417'0'0,"-23"-40"-15078"0"0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4.8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57 6912 0 0,'0'0'622'0'0,"13"-10"-500"0"0,-8 8 259 0 0,37-18 9304 0 0,-23 15-8001 0 0,14-2 485 0 0,-14 2-833 0 0,31-2 1 0 0,-43 7-1204 0 0,-1-1-1 0 0,1 2 1 0 0,-1-1 0 0 0,0 1 0 0 0,1 0-1 0 0,-1 0 1 0 0,0 0 0 0 0,0 1 0 0 0,7 3-1 0 0,-12-5-110 0 0,1 1-1 0 0,-1 0 1 0 0,0-1-1 0 0,0 1 1 0 0,0 0-1 0 0,1 0 1 0 0,-1 0-1 0 0,0 0 0 0 0,0 0 1 0 0,0 0-1 0 0,0 0 1 0 0,0 1-1 0 0,-1-1 1 0 0,1 0-1 0 0,0 0 1 0 0,-1 1-1 0 0,1-1 1 0 0,0 0-1 0 0,-1 1 1 0 0,1-1-1 0 0,-1 1 1 0 0,0-1-1 0 0,0 0 1 0 0,1 1-1 0 0,-1-1 1 0 0,0 1-1 0 0,0-1 0 0 0,0 1 1 0 0,-1-1-1 0 0,1 1 1 0 0,0-1-1 0 0,0 0 1 0 0,-1 1-1 0 0,1-1 1 0 0,-1 1-1 0 0,1-1 1 0 0,-2 2-1 0 0,-27 58 47 0 0,11-33-190 0 0,-1-1 1 0 0,-36 39-1 0 0,40-49-189 0 0,14-16 431 0 0,2-1 10 0 0,2 1-113 0 0,-1 0 1 0 0,0 0 0 0 0,0 0-1 0 0,1 0 1 0 0,-1 0 0 0 0,0 1-1 0 0,2 1 1 0 0,6 3-25 0 0,-8-6 3 0 0,0 1 0 0 0,0-1 0 0 0,0 1 0 0 0,0-1 0 0 0,0 1 0 0 0,0-1 0 0 0,-1 0-1 0 0,1 0 1 0 0,0 0 0 0 0,0 0 0 0 0,0 0 0 0 0,0-1 0 0 0,0 1 0 0 0,0-1 0 0 0,0 1 0 0 0,0-1 0 0 0,0 1 0 0 0,-1-1-1 0 0,3-1 1 0 0,4-1-2 0 0,0 0-576 0 0,0 1 0 0 0,1 1-1 0 0,-1-1 1 0 0,0 2 0 0 0,1-1-1 0 0,10 1 1 0 0,-16 0 70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5.2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85 456 0 0,'6'-4'1018'0'0,"0"1"0"0"0,0 0 0 0 0,0 0-1 0 0,1 1 1 0 0,-1-1 0 0 0,1 2 0 0 0,7-3 0 0 0,52-3 9499 0 0,-21 3-9140 0 0,166-15 3227 0 0,-61 7-3240 0 0,110-5-516 0 0,-205 15-934 0 0,-25 2 211 0 0,0 2 0 0 0,54 9 1 0 0,-4 1-3302 0 0,-72-12 1103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5.7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204 5 11024 0 0,'0'0'1109'0'0,"-6"0"-1002"0"0,-13-2 555 0 0,16 1-484 0 0,0 1-1 0 0,0-1 0 0 0,0 1 0 0 0,0 0 0 0 0,0 0 0 0 0,0 0 0 0 0,-4 1 1 0 0,-1 0 213 0 0,0 1 1 0 0,0 1-1 0 0,0-1 1 0 0,1 1 0 0 0,-1 0-1 0 0,1 1 1 0 0,0 0-1 0 0,-1 0 1 0 0,2 0 0 0 0,-1 1-1 0 0,1 0 1 0 0,-1 1-1 0 0,-6 7 1 0 0,6-6-20 0 0,2 1 0 0 0,-1-1-1 0 0,1 1 1 0 0,0 0 0 0 0,-4 10-1 0 0,8-16-317 0 0,0-1-1 0 0,1 1 1 0 0,-1 0-1 0 0,0-1 1 0 0,1 1-1 0 0,0 0 1 0 0,-1 0-1 0 0,1-1 1 0 0,0 1-1 0 0,0 0 0 0 0,0 0 1 0 0,0-1-1 0 0,0 1 1 0 0,0 0-1 0 0,1 0 1 0 0,-1-1-1 0 0,0 1 1 0 0,1 0-1 0 0,0-1 0 0 0,-1 1 1 0 0,1 0-1 0 0,0-1 1 0 0,0 1-1 0 0,0-1 1 0 0,0 1-1 0 0,0-1 1 0 0,0 1-1 0 0,0-1 0 0 0,0 0 1 0 0,1 0-1 0 0,-1 0 1 0 0,0 1-1 0 0,1-1 1 0 0,-1-1-1 0 0,3 3 1 0 0,-1-2-40 0 0,0-1 0 0 0,-1 1 1 0 0,1 0-1 0 0,0-1 1 0 0,0 1-1 0 0,0-1 0 0 0,0 0 1 0 0,-1 0-1 0 0,1 0 1 0 0,0-1-1 0 0,0 1 0 0 0,0 0 1 0 0,-1-1-1 0 0,1 0 0 0 0,0 0 1 0 0,0 0-1 0 0,4-2 1 0 0,2-1 204 0 0,0-1 1 0 0,0 0-1 0 0,13-11 1 0 0,-19 14-200 0 0,4-3-4 0 0,0 0-1 0 0,-1-1 1 0 0,0 1-1 0 0,0-1 1 0 0,0 0 0 0 0,8-13-1 0 0,-12 16-14 0 0,1 0 1 0 0,0-1-1 0 0,0 1 0 0 0,0 0 0 0 0,4-3 0 0 0,13-13-81 0 0,-20 18 79 0 0,0 1 1 0 0,1 0-1 0 0,-1-1 0 0 0,0 1 1 0 0,0 0-1 0 0,0-1 0 0 0,1 1 1 0 0,-1 0-1 0 0,0 0 1 0 0,1-1-1 0 0,-1 1 0 0 0,0 0 1 0 0,0 0-1 0 0,1 0 0 0 0,-1-1 1 0 0,1 1-1 0 0,-1 0 1 0 0,0 0-1 0 0,1 0 0 0 0,-1 0 1 0 0,0 0-1 0 0,1 0 0 0 0,-1-1 1 0 0,1 1-1 0 0,-1 0 0 0 0,0 0 1 0 0,1 0-1 0 0,0 1 1 0 0,1 1 3 0 0,0 0 11 0 0,-1 0 0 0 0,0 0 0 0 0,0 1-1 0 0,1-1 1 0 0,-2 0 0 0 0,1 0 0 0 0,0 1 0 0 0,1 2 0 0 0,3 12 77 0 0,13 14-22 0 0,-12-20-55 0 0,1 1-1 0 0,-2-1 1 0 0,1 1 0 0 0,-2 0-1 0 0,7 23 1 0 0,-2-1 60 0 0,-6-27-74 0 0,-1 1 0 0 0,0 1 0 0 0,1 9-1 0 0,-2-14 5 0 0,0 6 59 0 0,0 0 0 0 0,0 0 0 0 0,-1 0 0 0 0,0 0 0 0 0,-1 0 1 0 0,0 0-1 0 0,0 0 0 0 0,-1 0 0 0 0,-5 15 0 0 0,-1-5 126 0 0,6-15-93 0 0,0 1-1 0 0,0-1 1 0 0,0 0 0 0 0,-1 0-1 0 0,0 0 1 0 0,0 0-1 0 0,0-1 1 0 0,-4 6-1 0 0,1-4 235 0 0,0 0 0 0 0,-1-1 0 0 0,1 1 0 0 0,-1-1 0 0 0,-11 6 0 0 0,15-10-263 0 0,-1 1 0 0 0,1-1 0 0 0,-1 0 0 0 0,0 0 1 0 0,1 0-1 0 0,-1 0 0 0 0,0-1 0 0 0,1 0 0 0 0,-1 1 1 0 0,0-1-1 0 0,0-1 0 0 0,1 1 0 0 0,-1 0 0 0 0,0-1 1 0 0,-3-1-1 0 0,-8-3-5 0 0,0 0 1 0 0,0-1 0 0 0,1 0-1 0 0,-26-16 1 0 0,-19-18-4753 0 0,45 32-4768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8.2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1 3224 0 0,'0'0'1924'0'0,"4"11"3610"0"0,-3 18-2108 0 0,-1-14-1846 0 0,-1 23 1 0 0,-3 6 5 0 0,-8 117 1816 0 0,12-153-3435 0 0,-1-1 0 0 0,-3 15 0 0 0,2-15-76 0 0,1 1 0 0 0,-1 13 0 0 0,1-11 299 0 0,-1-2-3949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8.6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1 3224 0 0,'-3'6'8329'0'0,"-3"16"-3769"0"0,2 15-2725 0 0,2-10-832 0 0,1-14-647 0 0,1 0 0 0 0,1 0 0 0 0,0 0-1 0 0,0-1 1 0 0,2 1 0 0 0,3 14-1 0 0,4 24 41 0 0,-9-38-32 0 0,-1-11-322 0 0,0-1-1 0 0,0 1 1 0 0,0-1 0 0 0,1 1-1 0 0,-1 0 1 0 0,0-1-1 0 0,0 1 1 0 0,1-1 0 0 0,-1 1-1 0 0,1-1 1 0 0,0 1-1 0 0,-1-1 1 0 0,1 1 0 0 0,0-1-1 0 0,0 1 1 0 0,0-1 0 0 0,0 0-1 0 0,0 0 1 0 0,0 1-1 0 0,0-1 1 0 0,2 1 0 0 0,2 2-12 0 0,1 0 1 0 0,0 0 0 0 0,0-1 0 0 0,0 0 0 0 0,0 0 0 0 0,1 0-1 0 0,-1-1 1 0 0,13 4 0 0 0,-15-6-17 0 0,1 1 1 0 0,-1 0-1 0 0,0-1 0 0 0,1 0 1 0 0,-1 0-1 0 0,0-1 0 0 0,1 1 1 0 0,-1-1-1 0 0,0 0 0 0 0,0 0 1 0 0,0 0-1 0 0,0 0 0 0 0,0-1 1 0 0,0 0-1 0 0,6-3 0 0 0,-5 2-19 0 0,0 0 0 0 0,-1-1-1 0 0,0 0 1 0 0,0 0 0 0 0,0 0 0 0 0,4-5-1 0 0,-6 7 9 0 0,-1 0 1 0 0,1 0-1 0 0,-1 0 0 0 0,0 0 0 0 0,0 0 0 0 0,0-1 0 0 0,0 1 1 0 0,0 0-1 0 0,0-1 0 0 0,-1 1 0 0 0,1-1 0 0 0,-1 1 0 0 0,0-1 1 0 0,1 1-1 0 0,-1 0 0 0 0,0-1 0 0 0,-1-3 0 0 0,1 4 27 0 0,-1 0 0 0 0,0 0 0 0 0,0 0 0 0 0,0 0 0 0 0,0 0 0 0 0,0 0 0 0 0,0 0-1 0 0,0 0 1 0 0,-1 0 0 0 0,1 0 0 0 0,-1 0 0 0 0,1 1 0 0 0,-1-1 0 0 0,0 1 0 0 0,0-1 0 0 0,0 1-1 0 0,0 0 1 0 0,0-1 0 0 0,0 1 0 0 0,0 0 0 0 0,0 0 0 0 0,-2 0 0 0 0,-6-2-69 0 0,1 0 0 0 0,-1 1 0 0 0,-17-2 0 0 0,21 4 106 0 0,0-1-177 0 0,1 1-1 0 0,-1 0 1 0 0,1 0 0 0 0,-1 1 0 0 0,1-1-1 0 0,-1 1 1 0 0,1 0 0 0 0,0 1 0 0 0,-1-1-1 0 0,1 1 1 0 0,0 0 0 0 0,-9 6 0 0 0,-5 0-1264 0 0,1-1-5081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9.0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2304 0 0,'7'2'18631'0'0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09.3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87 2760 0 0,'7'-4'2952'0'0,"24"-17"6221"0"0,-11 7-5343 0 0,35-17 0 0 0,-49 28-3691 0 0,-1 1-1 0 0,1 0 0 0 0,0 0 1 0 0,-1 0-1 0 0,1 0 0 0 0,0 1 0 0 0,0 0 1 0 0,0 0-1 0 0,0 1 0 0 0,0 0 0 0 0,10 1 1 0 0,-14-1-129 0 0,1 1 1 0 0,-1-1 0 0 0,0 1-1 0 0,0 0 1 0 0,0 0 0 0 0,1 0 0 0 0,-1 0-1 0 0,0 0 1 0 0,0 0 0 0 0,-1 1 0 0 0,1-1-1 0 0,0 0 1 0 0,0 1 0 0 0,-1 0-1 0 0,1-1 1 0 0,-1 1 0 0 0,1 0 0 0 0,-1 0-1 0 0,0 0 1 0 0,0 0 0 0 0,1 0 0 0 0,-2 0-1 0 0,1 0 1 0 0,0 0 0 0 0,0 1-1 0 0,-1-1 1 0 0,1 0 0 0 0,0 4 0 0 0,-1 0 11 0 0,1 1 1 0 0,-1-1 0 0 0,0 1-1 0 0,0-1 1 0 0,-1 0-1 0 0,0 1 1 0 0,0-1 0 0 0,-4 13-1 0 0,-1-3-129 0 0,-1 0 0 0 0,0 0 0 0 0,-2 0-1 0 0,0-1 1 0 0,0-1 0 0 0,-1 1 0 0 0,-1-1 0 0 0,-1-1-1 0 0,-18 18 1 0 0,-53 42 1489 0 0,83-73-1383 0 0,-1 0 1 0 0,1 0 0 0 0,0 0 0 0 0,0 1 0 0 0,0-1 0 0 0,-1 0 0 0 0,1 0 0 0 0,0 0-1 0 0,0 0 1 0 0,0 0 0 0 0,0 1 0 0 0,0-1 0 0 0,0 0 0 0 0,-1 0 0 0 0,1 0 0 0 0,0 0-1 0 0,0 1 1 0 0,0-1 0 0 0,0 0 0 0 0,0 0 0 0 0,0 0 0 0 0,0 1 0 0 0,0-1 0 0 0,0 0-1 0 0,0 0 1 0 0,0 0 0 0 0,0 1 0 0 0,0-1 0 0 0,0 0 0 0 0,0 0 0 0 0,0 0 0 0 0,0 1-1 0 0,0-1 1 0 0,0 0 0 0 0,0 0 0 0 0,0 0 0 0 0,0 1 0 0 0,0-1 0 0 0,0 0-1 0 0,1 0 1 0 0,-1 0 0 0 0,0 0 0 0 0,0 1 0 0 0,0-1 0 0 0,0 0 0 0 0,0 0 0 0 0,1 0-1 0 0,-1 0 1 0 0,0 0 0 0 0,0 1 0 0 0,16 3-36 0 0,19-2 232 0 0,18-1 182 0 0,63 9 0 0 0,-91-7-1224 0 0,-11-3-5695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11.3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14976 0 0,'0'0'1357'0'0,"1"9"-1091"0"0,6 33 2358 0 0,-2 1-1 0 0,1 72 1 0 0,1 12-2328 0 0,-4-119 20 0 0,-1-4-1982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0.0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12528,'0'0'572,"6"0"186,105 0 4313,-51 6-4513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11.7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10592 0 0,'0'0'818'0'0,"4"16"5323"0"0,0-1-3504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6:12.1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100 120 2760 0 0,'17'-7'207'0'0,"-16"7"-180"0"0,-1-1 1 0 0,1 1 0 0 0,0 0 0 0 0,0-1 0 0 0,0 1 0 0 0,-1-1 0 0 0,1 1 0 0 0,0-1-1 0 0,0 1 1 0 0,-1-1 0 0 0,1 1 0 0 0,0-1 0 0 0,-1 0 0 0 0,1 1 0 0 0,-1-1-1 0 0,1 0 1 0 0,-1 0 0 0 0,1 1 0 0 0,-1-1 0 0 0,1-1 0 0 0,2-3 1024 0 0,0 3-496 0 0,-1 0 0 0 0,0 0 1 0 0,0 0-1 0 0,0 0 0 0 0,0-1 0 0 0,0 1 1 0 0,0-1-1 0 0,-1 1 0 0 0,1-1 0 0 0,-1 1 1 0 0,0-1-1 0 0,1 0 0 0 0,-1 0 0 0 0,0-2 1 0 0,-1 3-429 0 0,0 1 1 0 0,0-1 0 0 0,0 1 0 0 0,0-1-1 0 0,0 1 1 0 0,0-1 0 0 0,0 1 0 0 0,-1 0-1 0 0,1-1 1 0 0,-1 1 0 0 0,1-1 0 0 0,-1 1-1 0 0,1 0 1 0 0,-1-1 0 0 0,0 1 0 0 0,0 0-1 0 0,0 0 1 0 0,1 0 0 0 0,-1 0 0 0 0,0 0-1 0 0,0 0 1 0 0,-1 0 0 0 0,1 0 0 0 0,0 0-1 0 0,0 0 1 0 0,0 0 0 0 0,-1 1 0 0 0,1-1-1 0 0,-3-1 1 0 0,-16-4 661 0 0,17 6-548 0 0,-1-1-1 0 0,1 0 0 0 0,0-1 0 0 0,-1 1 0 0 0,-3-3 0 0 0,5 4-125 0 0,0-1 0 0 0,0 0 0 0 0,0 1 0 0 0,0 0 0 0 0,0-1 0 0 0,0 1 0 0 0,0 0 0 0 0,0 0 0 0 0,0 0 0 0 0,0 0 0 0 0,0 0 0 0 0,0 1 0 0 0,0-1 0 0 0,0 0 0 0 0,0 1 0 0 0,0 0 0 0 0,-2 0 0 0 0,-2 2 198 0 0,1-1 1 0 0,-1 1-1 0 0,1 0 1 0 0,-8 5-1 0 0,12-7-247 0 0,-1 0-1 0 0,0 1 1 0 0,1-1-1 0 0,-1 1 1 0 0,1-1-1 0 0,0 1 1 0 0,-1-1-1 0 0,1 1 1 0 0,0 0-1 0 0,0 0 1 0 0,0 0-1 0 0,0-1 1 0 0,0 4-1 0 0,0-4-36 0 0,1 0-1 0 0,0 1 0 0 0,0-1 1 0 0,0 0-1 0 0,0 1 1 0 0,0-1-1 0 0,0 0 0 0 0,0 0 1 0 0,1 1-1 0 0,-1-1 0 0 0,0 0 1 0 0,1 0-1 0 0,-1 1 1 0 0,1-1-1 0 0,-1 0 0 0 0,1 0 1 0 0,-1 0-1 0 0,1 0 0 0 0,0 0 1 0 0,0 0-1 0 0,-1 0 1 0 0,1 0-1 0 0,1 1 0 0 0,36 32-29 0 0,-33-29-12 0 0,1-1 1 0 0,0 1-1 0 0,10 5 0 0 0,-1 0-33 0 0,-6-5-87 0 0,1 2-1 0 0,-2-1 1 0 0,1 1-1 0 0,-1 0 1 0 0,0 1-1 0 0,-1 0 1 0 0,9 11-1 0 0,-15-16 131 0 0,1-1-1 0 0,-1 1 1 0 0,0-1-1 0 0,-1 1 1 0 0,1-1-1 0 0,0 1 0 0 0,-1 0 1 0 0,1-1-1 0 0,-1 1 1 0 0,0 0-1 0 0,0-1 1 0 0,0 1-1 0 0,0 0 1 0 0,-1-1-1 0 0,1 1 0 0 0,-1 0 1 0 0,1-1-1 0 0,-1 1 1 0 0,0-1-1 0 0,0 1 1 0 0,0-1-1 0 0,-2 4 1 0 0,0 0 46 0 0,0-1 0 0 0,-1 0 0 0 0,1 0 0 0 0,-1 0 0 0 0,0 0 0 0 0,0-1 0 0 0,0 0 0 0 0,-10 8 0 0 0,11-10-5 0 0,-1 0 1 0 0,0 0 0 0 0,0 0-1 0 0,0 0 1 0 0,0-1 0 0 0,0 0-1 0 0,-1 0 1 0 0,-7 2 0 0 0,10-3-23 0 0,0 0 79 0 0,2 0-87 0 0,0 1 1 0 0,0-1-1 0 0,0 0 0 0 0,0 0 0 0 0,0 1 0 0 0,0-1 0 0 0,0 0 0 0 0,0 0 0 0 0,0 0 0 0 0,0 1 1 0 0,0-1-1 0 0,0 0 0 0 0,0 0 0 0 0,-1 0 0 0 0,1 1 0 0 0,0-1 0 0 0,0 0 0 0 0,0 0 1 0 0,0 0-1 0 0,0 1 0 0 0,0-1 0 0 0,-1 0 0 0 0,1 0 0 0 0,0 0 0 0 0,0 0 0 0 0,0 0 0 0 0,-1 0 1 0 0,1 1-1 0 0,0-1 0 0 0,0 0 0 0 0,0 0 0 0 0,-1 0 0 0 0,1 0 0 0 0,0 0 0 0 0,0 0 1 0 0,0 0-1 0 0,-1 0 0 0 0,1 0 0 0 0,0 0 0 0 0,0 0 0 0 0,-1 0 0 0 0,1 0 0 0 0,0 0 0 0 0,0 0 1 0 0,0 0-1 0 0,-1 0 0 0 0,1 0 0 0 0,0 0 0 0 0,0-1 0 0 0,0 1 0 0 0,-1 0 0 0 0,-9-5 471 0 0,8 4-418 0 0,1 0 0 0 0,0 0 0 0 0,0-1 0 0 0,0 1 0 0 0,0-1 0 0 0,0 1 0 0 0,0-1 1 0 0,1 1-1 0 0,-1-1 0 0 0,0 1 0 0 0,1-1 0 0 0,0 0 0 0 0,-1 1 0 0 0,1-1 0 0 0,0 0 1 0 0,-1 1-1 0 0,1-1 0 0 0,0 0 0 0 0,0 0 0 0 0,1-2 0 0 0,0-3-39 0 0,1-1-1 0 0,0 1 1 0 0,4-11-1 0 0,1-5 36 0 0,-5 14-48 0 0,0 0 0 0 0,0 0 0 0 0,1 0 0 0 0,0 0 0 0 0,1 1 0 0 0,0-1 0 0 0,0 1 0 0 0,9-13 0 0 0,4-8 2 0 0,-14 23 1 0 0,1-1 0 0 0,0 1 0 0 0,7-10 0 0 0,-1 4-1032 0 0,12-20 0 0 0,-12 17-1631 0 0,-1 3-5397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18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264 62 2304,'0'0'101,"-10"-19"8935,5 13-5205,-15-9-1812,15 12-1626,2 0-124,0 1 0,0 0-1,0 1 1,0-1-1,-1 0 1,1 1 0,0 0-1,-1 0 1,0 0-1,1 0 1,-1 0 0,1 1-1,-7-1 1,9 1-228,-75 3 2516,67-2-2322,0 0-1,0 1 1,0 0 0,1 1-1,-1 0 1,-12 5 0,5 5 249,15-13-479,1 0-1,0 1 1,0-1 0,-1 0 0,1 0-1,0 0 1,0 1 0,0-1 0,-1 0-1,1 1 1,0-1 0,0 0 0,0 0 0,0 1-1,0-1 1,0 0 0,0 1 0,-1-1-1,1 0 1,0 1 0,0-1 0,0 0-1,0 1 1,0-1 0,0 0 0,1 0-1,-1 1 1,0-1 0,0 0 0,0 1-1,0-1 1,0 0 0,0 1 0,1-1-1,5 9-10,-4-7 9,1 1-43,1 0 1,0 0-1,1 0 1,-1 0 0,0 0-1,1-1 1,-1 0-1,8 3 1,3 1-60,24 13-329,-7-5 320,-1 2 0,42 28 0,-70-41 108,0 0 0,0 1 0,0-1 0,0 1 0,-1 0 0,1 0 0,-1 0 0,0 0 0,0 0 0,-1 0 0,1 1 0,-1-1 0,0 1 0,0-1 0,0 1 0,-1-1 0,1 1 0,-1 4 0,-1-6 0,1-1 0,-1 0 0,1 1 0,-1-1 0,0 0 0,0 1 0,0-1 0,0 0 0,0 0 0,0 0 0,-1 0 0,-2 3 0,-9 16 0,11-17 38,-1 0-1,1 0 1,-1 0-1,1-1 1,-1 1-1,0-1 1,-1 0-1,1 0 1,-1 0-1,1-1 1,-1 1-1,-5 2 1,6-3 9,0 0 0,0-1 0,0 1 0,0-1 0,0 0 0,0 0 0,0-1 1,-1 1-1,1 0 0,0-1 0,0 0 0,-1 0 0,1 0 0,0 0 0,0 0 1,-1-1-1,1 0 0,-3 0 0,0-2-3,4 3-24,0-1-1,0 0 0,0 0 0,0 1 0,0-1 0,0-1 0,0 1 0,1 0 0,-1 0 0,0-1 0,1 1 0,-1-1 0,1 1 1,-1-1-1,1 0 0,0 0 0,-2-3 0,2 3-8,-2-3 26,0 0 0,1-1-1,0 1 1,0 0 0,0-1 0,1 1 0,0-1 0,0 0 0,0 1-1,0-1 1,1-7 0,1-5-37,-2 15 0,1 1 0,0-1 0,0 1 0,0-1 0,1 1 0,-1-1 0,0 1 0,1-1 0,0 1 0,-1 0 0,1-1 0,2-3 0,12-24-40,-14 26 27,1 0 0,0-1-1,0 1 1,0 0 0,0 1-1,1-1 1,0 0 0,0 1-1,3-4 1,8-10-139,-12 15 119,-1 0 0,0 0 0,1 0 0,-1 1 1,1-1-1,0 0 0,-1 1 0,1 0 0,0-1 0,3-1 1,16-12-736,-7 4-691,-8 6-10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19.4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2760,'1'1'207,"6"9"2904,-1 1 1,0 0 0,0 0 0,6 17-1,-9-17-1799,1 0-1,2 21 0,-1-9-462,-4-21-751,0 1 0,0 0 0,-1 1 1,1-1-1,-1 0 0,0 0 0,1 0 0,-1 0 0,-1 0 0,1 4 0,-1-4-63,1-1 0,0 1 0,0-1 0,0 1 0,0 0-1,1-1 1,-1 1 0,1-1 0,0 4 0,3 19-490,-4-24 384,1 22-1918,1-9-3666,1-1-1487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27.8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67 11344,'0'4'195,"1"1"0,-1-1 0,1 1 0,-1-1 0,1 0 0,0 1 0,1-1 0,2 6 1,8 22 3296,10 44 1,-9-30-1724,-12-42-1604,1-1 0,-1 0-1,1 0 1,-1 0 0,1 0 0,0-1-1,1 1 1,-1 0 0,0-1 0,1 1 0,4 2-1,-5-4-61,0-1 1,-1 1-1,1-1 0,0 0 0,0 1 1,0-1-1,0 0 0,0-1 0,0 1 0,0 0 1,0 0-1,0-1 0,0 1 0,-1-1 1,1 0-1,0 1 0,0-1 0,-1 0 0,1 0 1,0 0-1,-1 0 0,1-1 0,1-1 1,7-10-47,0 0 0,-2 0 0,1-1 0,-2 0 0,0 0 1,0-1-1,-2 0 0,5-18 0,-3 14-296,1 0-1,0 1 1,20-31 0,-8 16-324,-14 24-1282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28.1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 16184,'0'0'1461,"1"0"-1200,11-1 259,-1 0-1,1-1 0,-1 0 1,18-7-1,-15 5 143,0 0-1,18-3 0,-6 4-175,11-1-409,-36 4-142,0 0 0,0 1 0,-1-1 0,1 1 0,0-1 0,0 1 0,0-1 0,-1 1 1,1 0-1,0-1 0,0 1 0,-1 0 0,1 0 0,-1-1 0,1 1 0,-1 0 0,1 0 0,-1 0 0,1 0 0,-1 0 0,0 0 0,1 0 0,-1-1 1,0 3-1,1 0-1201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28.5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37 16128,'0'0'1459,"1"0"-1438,-1 1-1,1-1 0,-1 1 1,1-1-1,-1 1 0,1-1 0,0 1 1,-1-1-1,1 0 0,-1 1 1,1-1-1,0 0 0,0 1 0,17-1 449,-11 1-209,-1-1 1,1 0-1,0-1 0,0 0 1,11-2-1,49-17-134,-3 3-4229,-46 16 2442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28.9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10624,'0'0'964,"5"7"-634,-2-3 281,-1 0 0,0 1 0,0-1 0,2 9 0,2 7 829,-4-15-1112,-1 0 0,1 1 0,-1-1 0,-1 1-1,1 5 1,2 13 866,-1-12-421,-1 0 0,-1 20 0,0-20-576,0-7-163,0 10-19,1-1 0,2 22 0,1-25-379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29.4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17 13328,'2'0'612,"9"-1"-266,0 0 1,17-4 0,-17 2 199,1 1-1,17-1 1,-5 3 318,-15-1-588,0 1 0,0 0-1,0 1 1,0-1 0,8 3-1,-16-3-252,-1 1-1,0-1 0,0 0 0,0 0 0,0 0 0,1 0 0,-1 0 0,0 0 0,0 0 0,0 0 0,0 0 0,1 1 1,-1-1-1,0 0 0,0 0 0,0 0 0,0 0 0,0 0 0,0 1 0,0-1 0,1 0 0,-1 0 0,0 0 0,0 1 1,0-1-1,0 0 0,0 0 0,0 0 0,0 0 0,0 1 0,0-1 0,0 0 0,0 0 0,0 0 0,0 1 0,0-1 1,0 0-1,0 0 0,0 0 0,-1 1 0,-5 10 218,3-8-243,0 0-1,0 0 1,0 0-1,-6 4 0,-31 11 0,30-14 58,0 0 1,0 1-1,1-1 0,0 2 0,-11 8 1,20-14-48,0 0 1,-1 0-1,1 1 1,0-1-1,0 1 1,0-1-1,-1 0 1,1 1-1,0-1 1,0 0-1,0 1 1,0-1-1,0 1 0,0-1 1,0 0-1,0 1 1,0-1-1,0 1 1,0-1-1,0 0 1,0 1-1,0-1 1,0 1-1,0-1 1,1 0-1,-1 1 1,0-1-1,0 0 1,0 1-1,1-1 1,-1 0-1,0 1 1,0-1-1,1 0 1,-1 0-1,0 1 1,1-1-1,-1 0 1,0 0-1,1 1 1,0-1-1,18 12-56,-17-10 70,5 1-21,0 0 0,-1 0 0,1-1 0,10 2 0,-9-2 0,0 0 0,1 1 0,11 5 0,-16-6 20,1 1-1,-1-1 0,0 1 1,0 0-1,0 1 0,-1-1 1,7 7-1,-8-8 41,-1 1 0,0-1 0,1 0 0,-1 0 0,0 1 0,0-1 0,0 1 0,0-1 0,-1 1 0,1-1 0,-1 1 0,1 0 0,-1-1 0,0 1 0,0 0 0,-1 4 0,1-3 61,0 0 1,-1 0-1,0-1 1,0 1-1,0 0 1,-1 0-1,1-1 0,-1 1 1,0-1-1,0 1 1,0-1-1,0 0 1,-1 0-1,1 0 0,-1 0 1,0 0-1,0 0 1,0-1-1,0 0 1,0 1-1,-1-1 0,1 0 1,-1 0-1,1-1 1,-1 1-1,1-1 0,-5 1 1,-2 1 50,3 0-220,0-1-1,0 0 1,-1-1-1,1 1 1,-14-1-1,6-1-1770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29.8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8752,'0'0'1246,"9"2"5665,-6-2-6646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0.4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5984,'2'10'189,"-1"-2"0,1 1 0,0 0-1,4 9 1,-5-16 285,1 0 0,-1 0-1,1-1 1,-1 1 0,1 0 0,-1-1 0,1 0 0,0 1 0,0-1-1,0 0 1,0 0 0,0 1 0,0-2 0,0 1 0,0 0 0,3 0-1,5 2 203,0 0-1,13 1 0,0-2-144,31-1 0,-37-1-565,-4 0-20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30.2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99 0 13416,'0'0'1010,"-11"7"-548,2 1 4,1 1 0,0 0 0,0 0 1,0 0-1,-6 13 0,9-15 18,1 1 1,-1 0-1,2 0 0,-1 0 0,1 0 1,1 1-1,-4 16 0,6-21-409,-1 1 0,1 0 0,1 0 0,-1-1 0,0 1 0,1 0 0,0-1 0,0 1 0,1 0 0,-1-1 0,1 0 0,0 1 0,0-1 0,1 0 0,-1 0-1,1 0 1,0 0 0,5 6 0,-1-3-51,0 0-1,0 0 0,1-1 0,9 7 1,-13-11 41,0 0 0,1 0 0,-1 0 0,1 0 0,-1-1 0,1 0 0,-1 0 0,1 0 0,0 0 0,9 0 0,-12-1-52,1 0 0,-1 0 0,1 0 0,-1-1 0,1 1 0,-1-1 0,0 1 0,1-1 0,-1 0 0,0 0 0,1 0 0,-1 0 0,0 0 0,0 0 0,0-1 0,0 1 0,0-1 0,0 1 0,0-1 0,0 0 0,-1 0 0,1 0 0,2-3 0,-2 2-13,3-2-1,-1-1 0,1 0 0,4-9 0,-8 13 2,-1 1 0,1 0-1,0 0 1,-1-1 0,1 1 0,-1-1 0,0 1 0,1 0 0,-1-1 0,0 1 0,0-1 0,0 1 0,0 0 0,0-1 0,0 1 0,0-1 0,0 1-1,-1-1 1,1 1 0,-1 0 0,1-1 0,-1 1 0,1 0 0,-2-2 0,0 0 22,0 1 0,0-1 0,0 1 0,-1 0 0,1 0 0,-1 0 0,1 0 0,-1 1 0,0-1 0,1 1 0,-1-1 0,0 1 0,0 0 0,-4-1 0,2 1-24,0 0 0,-1 1 0,1-1-1,-1 1 1,1 0 0,-1 1 0,-9 1 0,-21 3-203,24-5-1264,1 2 0,0 0-1,-15 4 1,15-1-5441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30.6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99 14832,'0'0'1342,"2"0"-1103,15-2 297,29 0 1,4 1 640,239-21 3543,-69 6-2990,-120 9-1163,120-14 304,-21 1-1055,-183 16-1689,-10 0-38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31.6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0 2760,'-6'11'584,"-10"16"8125,15-25-8459,1-1 1,-1 1-1,1-1 1,-1 1-1,1-1 1,0 1-1,-1 0 1,1-1-1,0 1 1,0 0-1,0-1 1,0 1-1,1 0 1,-1-1-1,0 1 1,1 0-1,-1-1 1,1 1-1,0 1 1,0 0-49,0 0 0,1-1 0,-1 1 1,0 0-1,1-1 0,0 1 0,-1-1 0,1 0 1,3 4-1,0-3 69,-1-1 1,0 1-1,1 0 1,-1-1 0,1 0-1,0 0 1,8 2-1,-10-4-192,0 1-1,1-1 1,-1 0-1,0 0 1,1 0-1,-1-1 1,0 1-1,1-1 1,-1 1-1,0-1 1,0 0-1,6-3 1,0-1-12,0 0 0,-1-1 0,1 0 1,-1 0-1,0 0 0,11-14 0,-17 18-60,16-11 53,-16 11-51,1 1 1,-1-1-1,1 0 0,-1 0 1,1 0-1,-1 0 1,0 0-1,3-4 0,-5 5 2,0 0-9,0 1 1,1-1-1,-1 1 0,0 0 0,0-1 0,0 1 1,0 0-1,1 0 0,-1-1 0,0 1 0,0 0 0,1-1 1,-1 1-1,0 0 0,0 0 0,1-1 0,-1 1 1,0 0-1,1 0 0,-1 0 0,0 0 0,1-1 0,-1 1 1,0 0-1,1 0 0,-1 0 0,1 0 0,0 0 62,9 22 279,-9-16-228,1 0 0,-1 0 0,5 10 0,-3-7-55,1-1 0,1 0-1,0 0 1,0 0 0,8 9 0,-11-13-225,1-1-1,1 0 1,-1 0-1,0 0 1,1-1-1,-1 1 1,1-1-1,0 0 1,0 0-1,0 0 1,0 0 0,0-1-1,7 2 1,-2-2-1021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34.8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398 118 11832,'0'0'1186,"-7"0"-1076,-82 4 3417,43-2-823,-57 10 0,-20 4 15,120-16-2667,2 1-40,-1-1 1,1 0-1,0 0 1,0 0-1,0 0 1,0 0-1,0 0 1,-1-1-1,1 1 1,0 0-1,0-1 1,0 1-1,0 0 1,0-1-1,0 1 1,0-1-1,0 0 1,-2 0-1,3 0-12,0 1 0,-1-1 1,1 1-1,0 0 0,-1-1 0,1 1 0,0-1 0,0 1 0,-1 0 0,1-1 0,0 1 0,0-1 0,0 1 1,0-1-1,0 1 0,0-1 0,0 1 0,0-1 0,0 1 0,0-1 0,0 1 0,0-1 0,0 1 0,0-1 1,0 1-1,0 0 0,0-1 0,0 1 0,1-1 0,-1 1 0,0-1 0,0 1 0,1-1 0,-1 1 1,0 0-1,1-1 0,-1 1 0,1-1 0,14-16-361,-12 15 294,54-47-256,-44 39 310,5-7 13,-15 14 0,0 0 0,1 0 0,-1 0 0,0 0 0,1 1 0,0-1 0,-1 1 0,1 0 0,7-2 0,-9 2 0,-1 2 0,-1-1 0,1 1 0,0 0 0,-1-1 0,1 1 0,-1 0 0,1-1 0,0 1 0,0 0 0,-1 0 0,1 0 0,0-1 0,-1 1 0,1 0 0,0 0 0,-1 0 0,1 0 0,0 0 0,1 1 0,-1-1 0,1 0 0,-1 1 0,1-1 0,-1 1 0,1-1 0,-1 1 0,0 0 0,1-1 0,-1 1 0,2 2 0,-2-3 1,-1 0-1,1 1 0,-1-1 0,1 0 1,-1 1-1,0-1 0,1 0 0,-1 1 1,0-1-1,1 0 0,-1 1 0,0-1 1,1 1-1,-1-1 0,0 1 1,0-1-1,1 1 0,-1-1 0,0 1 1,0-1-1,0 1 0,0-1 0,0 1 1,0-1-1,0 1 0,0 0 0,0 1 9,1 3 32,0 1 1,0-1-1,0 0 0,-1 1 0,0-1 0,0 1 0,-1-1 0,-1 9 0,-1 8 85,0 2 6,2-19-99,0 1-1,0-1 1,1 1-1,0 0 1,0-1-1,0 1 1,2 7-1,3 17 51,-4-22-123,0-1-1,1 1 1,0-1-1,3 9 0,-1 0-439,-4-14-361,1 0-1,-1 0 0,0-1 0,1 1 0,0 0 0,-1 0 1,3 3-1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35.6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145 45 3680,'11'-1'132,"-7"1"-87,0 0 1,0-1 0,0 1-1,7-3 1,-11 3 31,1 0 0,-1 0 0,0 0 0,0-1 0,1 1 0,-1 0-1,0 0 1,0 0 0,0 0 0,1-1 0,-1 1 0,0 0 0,0 0 0,0-1 0,1 1 0,-1 0 0,0 0 0,0-1 0,0 1 0,0 0 0,0 0 0,0-1-1,1 1 1,-1 0 0,0 0 0,0-1 0,0 1 0,0 0 0,0-1 0,0 1 0,0 0 0,0-1 0,0 1 0,-1 0 0,1 0 0,0-1 0,0 1 0,0 0 0,0 0-1,0-1 1,0 1 0,-1 0 0,1 0 0,0-1 0,0 1 0,-8-8 4194,2 4-3791,-1 1-1,0 1 1,0-1-1,0 1 1,0 0-1,-1 1 1,-9-1-1,4 1 424,0 0-1,0 1 0,-19 3 0,28-2-408,0 0-1,0 0 1,1 0-1,-8 4 0,-1-1 472,13 5-223,-3-2-603,2-7-122,0 1 1,-1 0-1,1 0 0,0 0 0,0 0 1,0 0-1,0-1 0,0 1 0,0 0 1,0 0-1,0 0 0,0 0 1,0 0-1,0 0 0,0-1 0,1 1 1,-1 0-1,0 0 0,1 0 0,-1-1 1,1 1-1,-1 0 0,0 0 0,1-1 1,0 1-1,-1 0 0,1-1 0,-1 1 1,1-1-1,1 2 0,16 13-17,22 18 0,-8-11-236,29 27 0,-56-43 248,0 0-1,0 1 1,-1 0-1,0 0 1,0 0-1,5 15 1,-8-21-6,0 4 24,1 0 0,-1-1 0,0 1 0,0 0 0,-1 0 0,0 8 0,1-11-18,-1 1 0,-1 0 0,1 0 1,0 0-1,-1 0 0,1-1 1,-1 1-1,0 0 0,0 0 0,0-1 1,0 1-1,-2 2 0,1-2-8,0-1-1,0 1 0,0-1 1,-1 1-1,1-1 0,-1 0 1,1 0-1,-1 0 1,0 0-1,0 0 0,0-1 1,0 1-1,0-1 0,0 0 1,0 0-1,0 0 0,0 0 1,-1-1-1,1 1 1,-6-1-1,6 1 22,-1-2 1,1 1-1,0 0 0,-1-1 1,1 1-1,0-1 0,0 0 0,-1 0 1,1 0-1,-4-2 0,6 2-2,0 0 0,0 0 0,-1 0 0,1 0 0,0 0 0,0 0 0,1 0-1,-1 0 1,0 0 0,0-1 0,0 1 0,1 0 0,-1-1 0,1 1 0,-1 0-1,1-1 1,-1 1 0,1 0 0,0-1 0,0 1 0,0-1 0,0 1 0,0-1-1,0 1 1,0-2 0,1-16 390,-1 14-340,0 0 0,1 0 0,-1 0 0,1 0 0,0 1 0,0-1 0,1 0 0,2-5 0,5-18-60,-8 23-14,0 0 1,1 0-1,-1 1 1,1-1 0,4-8-1,15-26 1,-17 30 0,0 0 0,1 0 0,9-12 0,-4 2-31,-9 17-165,0-1 0,0 1 0,0 0 0,1 0 0,-1 0 0,0 0 0,1 1 0,-1-1 1,4-3-1,4-1-5724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36.2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0 3224,'0'0'8176,"3"14"-5544,-1-6-2090,0 0-1,0-1 1,-1 1 0,0 0 0,-1 0 0,1-1 0,-2 15 0,-2 4 725,-7 25 0,2-15-622,5-18-178,1-7 2,0 0 0,-1 17 1,-3 5-1274,6-32 626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36.7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 13040,'0'0'1185,"7"0"-954,60-10 2281,6 0 361,-58 8-2371,1 0 1,0 2 0,1 0-1,-1 0 1,0 2 0,-1 0-1,25 6 1,-38-8-474,-1 1 0,0-1 0,0 0 1,1 0-1,-1 1 0,0-1 0,0 1 0,0-1 0,1 1 1,-1-1-1,0 1 0,0 0 0,0-1 0,0 1 0,0 0 1,0 0-1,0 0 0,0 0 0,-1 0 0,1 0 0,0 0 1,-1 0-1,1 0 0,0 0 0,-1 0 0,1 1 0,-1-1 1,0 0-1,1 0 0,-1 0 0,0 1 0,0-1 0,0 0 0,0 0 1,0 1-1,0-1 0,0 0 0,0 1 0,0-1 0,-1 0 1,1 0-1,0 0 0,-2 3 0,0 2 108,-1 0 1,0 0-1,-1 0 0,1 0 0,-1-1 1,-9 11-1,-41 34 97,25-25-169,27-22-55,-1-1 1,1 1 0,0 0-1,1 0 1,-1 1 0,0-1-1,1 0 1,-2 5-1,-6 14 23,-15 16-2171,20-31-880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39.4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3 2304,'-1'1'56,"-3"3"-73,0-1 1,0 1 0,0 1 0,-3 4-1,7-8 180,-1 1 0,0-1-1,0 1 1,0 0 0,1-1-1,-1 1 1,1 0 0,0-1-1,-1 1 1,1 0 0,0 0-1,0 0 1,0-1 0,0 1 0,0 0-1,1 2 1,-1-3 240,0 0 0,0 0 0,0 0 0,0 1 0,0-1 0,0 0 0,0 0 0,0 0 0,-1 0 0,1 0 0,0 0-1,-1 1 1,0 0 0,1-1-221,-1-1-1,1 1 1,-1 0-1,1 0 1,0 0-1,-1 0 1,1 0-1,0-1 1,0 1-1,0 0 1,0 0-1,0 0 1,0 0-1,0 0 1,0 0-1,0 0 1,0 0-1,1-1 0,-1 1 1,0 0-1,1 0 1,-1 0-1,1 1 1,15 35 2658,-16-36-2776,1 1 52,0-1 0,-1 1 1,1 0-1,0-1 0,0 1 0,0-1 0,0 1 0,1-1 1,-1 0-1,0 1 0,0-1 0,1 0 0,-1 0 0,1 0 0,-1 0 1,1 0-1,0 0 0,-1-1 0,1 1 0,0 0 0,-1-1 1,4 1-1,1 1 104,19 1 734,-15-3-834,0 0 1,0-2-1,0 1 0,0-1 0,0 0 0,-1-1 0,1-1 0,-1 1 1,13-8-1,-16 8-105,0 0 0,-1 0 0,0-1 0,0 0 0,0 0 1,0 0-1,0 0 0,-1-1 0,0 0 0,4-5 0,-6 7-31,0 0 0,0 1 0,0 0 0,0-1 0,1 1 0,2-3 0,-3 4 45,0 0 0,0-1-1,-1 1 1,1-1 0,-1 0 0,1 1 0,-1-1 0,0 0 0,1 0 0,-1 0 0,0 0 0,1-4 0,7-12 216,-8 16-145,1 0 0,-1 0-1,0 0 1,0 0-1,0 0 1,-1 0-1,1 0 1,0 0 0,-1 0-1,1 0 1,-1-3-1,-6 6 701,12 43-690,0-29-126,-4-9 46,0-1 0,-1 1 0,1 0 0,0 7 0,-1-8 2,0 0 0,0 0 0,0 0-1,1 0 1,0 0 0,0-1 0,3 6 0,-3-6-32,0 0 1,0 1-1,0-1 1,-1 1 0,1-1-1,-1 1 1,0-1 0,1 10-1,-2 3 0,0-4 0,0 0 0,0 0 0,-1 0 0,-1 0 0,0 0 0,-6 19 0,1-5-1,6-22 8,0 0 0,0 0 0,-1 0 1,1 0-1,-1 0 0,-3 5 1,-26 47 902,28-53-850,1 0 0,-1 0-1,0 0 1,0 0 0,0-1 0,0 0-1,-1 1 1,1-1 0,-1 0 0,0 0-1,0-1 1,0 1 0,-9 3 0,7-4-38,0 0 0,0 0 1,0 0-1,-1-1 0,1 1 1,-1-2-1,1 1 0,-1-1 1,-9 0-1,7-1-287,-1-1-1,1 0 1,0 0 0,0-1-1,0 0 1,-14-8-1,15 7-2126,0-1-1,0-1 1,-11-8-1,5 3-4854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39.7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 16352,'10'0'373,"-8"0"503,1 0-482,8-1-175,0 0 0,21 2 0,-3 0 1658,94-1 1128,-122 0-3513,4-2-880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0.1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12 16871,'-8'3'818,"1"1"-384,10 0-42,16 4-126,-16-7-328,4 1 308,1-1 0,-1 0-1,0-1 1,1 0 0,-1 0 0,1 0-1,-1-1 1,0 0 0,11-3-1,8 0 198,-1-1-153,13-7-4135,-28 9 2762,6-2-754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0.8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17 2304,'0'0'620,"16"0"8242,19-1-3390,48-7-1531,18 0-2299,-84 8-1386,0 1-1,-1 0 1,1 1 0,18 5-1,-32-6-240,1 0 0,-1 0-1,0 0 1,0 1 0,0-1-1,0 1 1,0 0 0,4 3 0,-6-4-10,0-1 0,-1 1 1,1 0-1,0 0 1,-1-1-1,1 1 0,0 0 1,-1 0-1,1 0 1,-1 0-1,0 0 0,1 0 1,-1 0-1,0 0 1,1 0-1,-1 0 0,0 0 1,0 0-1,0 0 1,0 0-1,0 0 0,0 0 1,0 0-1,0 0 1,-1 0-1,1 0 1,0 0-1,0 0 0,-1 0 1,1 0-1,-1 0 1,0 1-1,-34 72 1140,0-17-382,-15 26 225,43-69-1023,-14 22-202,15-30-751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0.5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2760,'15'6'5174,"-14"-6"-4887,-1 0-1,1 1 0,0-1 0,-1 0 0,1 1 0,0-1 1,-1 1-1,1-1 0,-1 1 0,1-1 0,-1 1 1,1-1-1,-1 1 0,1-1 0,-1 1 0,1 0 0,-1-1 1,0 1-1,1 0 0,-1-1 0,0 1 0,0 0 0,0 0 1,1-1-1,-1 1 0,0 1 0,0-1-139,1 0-1,-1 1 1,0-1-1,0 1 1,0-1-1,0 1 1,0-1-1,0 1 1,0-1 0,0 0-1,0 1 1,-1 1-1,0-2-59,0 0 0,0 0 0,0 0 0,1 0 0,-1 0 0,0 0-1,1 0 1,-1 0 0,1 0 0,-1 0 0,1 0 0,0 1 0,-1-1 0,1 0 0,0 0 0,0 1-1,0-1 1,0 0 0,0 0 0,0 1 0,0-1 0,0 0 0,1 0 0,-1 1 0,0-1 0,1 0-1,0 2 1,0 2 250,1 0-1,-1 1 1,-1-1-1,1 1 1,-1 9-1,2 17 748,-2-29-1007,1 0 0,-1 0 0,0 1 0,0-1 0,0 0 1,-1 1-1,1-1 0,-1 0 0,-1 4 0,1-5-37,1 1 0,-1 0 0,0 0 0,1-1 0,0 1 0,0 0 0,0 0 0,0-1 0,0 1 0,0 0 0,2 4 0,-1-4-30,-1 0 1,1 0 0,-1 0-1,0 0 1,0 6 0,0-7-9,0 1 0,0-1 0,0 1 1,1-1-1,-1 1 0,1-1 0,-1 0 0,2 5 1,-1-5-62,0-1 0,-1 1 0,1-1 0,-1 1 0,0-1 0,0 1 1,1-1-1,-1 1 0,0-1 0,0 1 0,-1-1 0,1 1 0,0-1 0,0 1 1,-1-1-1,1 1 0,-1-1 0,1 1 0,-2 2 0,1-3-1039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0.9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17591,'0'0'4232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1.2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192 36 13648,'-11'3'102,"-10"0"829,17-17-468,2 12-363,0-1 1,-1 1-1,1 0 1,-1 0-1,1 0 1,-1 0-1,0 0 1,0 1 0,0-1-1,1 1 1,-2 0-1,1 0 1,0 0-1,0 0 1,-5 0-1,4 0 301,-1 1-1,1-1 1,-1 1-1,1 0 1,-1 1-1,1-1 1,-1 1-1,1 0 1,-1 0 0,-5 2-1,5-1-177,0 1 0,1-1-1,-1 1 1,0 0 0,1 0 0,0 1-1,-5 3 1,8-6-193,1 0 0,-1 0 0,0 0 0,0 0-1,0 0 1,0 0 0,1 0 0,-1 0 0,1 0 0,-1 0-1,1 1 1,-1-1 0,1 0 0,-1 0 0,1 1 0,0-1 0,0 0-1,0 0 1,0 1 0,0-1 0,0 0 0,0 1 0,0-1-1,0 0 1,1 0 0,-1 1 0,0-1 0,1 0 0,-1 0-1,1 0 1,-1 0 0,1 1 0,0-1 0,0 1 0,10 12 338,-9-10-365,1 0 1,1 0-1,-1 0 1,0 0-1,1 0 1,0-1-1,8 6 1,1-1 7,1 1 0,13 12 0,-23-18-8,0 1-1,0 0 1,0 0-1,-1 0 1,1 0-1,-1 0 1,0 1-1,-1-1 1,1 1-1,2 7 1,-4-9-2,-1-1 1,1 1-1,-1 0 0,0 0 0,0 0 1,0-1-1,0 1 0,0 0 1,-1 0-1,1 0 0,-1-1 1,0 1-1,0 0 0,0 0 0,0-1 1,0 1-1,0-1 0,-1 1 1,-3 3-1,1 0-85,0-2 1,-1 1-1,1 0 1,-1-1-1,0 0 0,0 0 1,-9 4-1,13-7 106,-1 0-1,0 0 0,0 0 0,0 0 0,0-1 1,0 1-1,-1-1 0,1 1 0,0-1 1,0 0-1,0 0 0,0 0 0,0 0 0,0 0 1,-1-1-1,1 1 0,0-1 0,0 1 1,0-1-1,0 0 0,0 0 0,0 1 1,0-2-1,1 1 0,-1 0 0,0 0 0,0 0 1,1-1-1,-1 1 0,1-1 0,-1 1 1,1-1-1,0 0 0,0 0 0,-1 1 1,1-1-1,0 0 0,0-2 0,-1-2 33,1 0-1,-1 0 1,1 0 0,1 0-1,-1 0 1,1-1-1,0 1 1,1 0 0,-1 0-1,1 0 1,0 0-1,1 0 1,0 0 0,4-11-1,2-5-182,-7 17 108,1 0 1,0 0-1,0 0 1,5-9-1,-3 8 11,0 0-18,-1 1 1,1 0 0,-1 1-1,1-1 1,1 0 0,-1 1-1,6-4 1,23-18-943,8-6-5401,-29 25 4014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1.6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45 8752,'1'2'89,"0"-1"0,0 1 0,0 0 0,0-1 0,0 1 1,0 0-1,0-1 0,1 0 0,-1 1 0,0-1 0,1 0 0,-1 1 1,1-1-1,0 0 0,-1 0 0,1 0 0,0-1 0,0 1 1,-1 0-1,1-1 0,0 1 0,0-1 0,0 1 0,0-1 0,0 0 1,0 0-1,0 0 0,2 0 0,79-7 6460,-18 0-4293,93-13 1004,-19 0-1751,-63 13-1107,111-5-2314,-164 15-1676,-17-1 1734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2.0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16727,'0'30'818,"0"-30"-790,0 1 0,0-1-1,1 0 1,-1 0 0,0 1 0,0-1 0,0 0 0,0 1-1,1-1 1,-1 0 0,0 0 0,0 0 0,0 1 0,1-1 0,-1 0-1,0 0 1,0 0 0,1 1 0,-1-1 0,0 0 0,1 0 0,-1 0-1,0 0 1,0 0 0,1 0 0,-1 1 0,1-1 0,0 0 56,2 2-17,20 2 24,6-1 263,26 2 1152,-52-4-1390,0-1 0,0 0-1,0 1 1,0 0-1,0 0 1,0 0 0,0 0-1,0 1 1,0-1-1,0 1 1,0-1 0,-1 1-1,5 4 1,2 2 95,0 1 1,8 10-1,-13-14-4,-3-4-182,-1-1 0,1 1 0,0 0 0,-1 0 0,1-1 0,-1 1 0,1 0 0,-1 0 0,0 0 0,1-1 0,-1 1 0,0 0 0,0 0 0,1 0 0,-1 0 0,0 0 0,0 0 0,0 0 0,0 0 0,0 0 0,0 0 0,0-1 0,-1 1 0,1 0 0,0 0 0,-1 1 0,0 1-28,-1-1-1,1 0 1,-1 0-1,0 1 1,0-1-1,-4 3 1,5-4 3,-1 0 0,1 0-1,0 1 1,0-1 0,0 0 0,-1 1-1,1-1 1,0 1 0,1-1 0,-1 1 0,-1 2-1,1-3 64,1 1 0,-1-1 0,0 1 0,0-1 0,0 0 0,0 1 0,0-1 0,-1 0 0,1 0 0,0 0 0,-1 0 0,1 0 0,0 0 0,-1 0 0,1 0 0,-1 0 0,1-1 0,-1 1 0,0 0 0,1-1 0,-1 0 0,-2 1 0,-2 0-290,0 0 0,1 0-1,-1 0 1,0-1 0,-9 0 0,-5-4-1722,17 4 1179,1-1 0,0 0 1,-1 1-1,1-1 0,0 0 0,0-1 1,0 1-1,0 0 0,-4-3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2.4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 1 15752,'-10'12'1187,"4"-5"-556,1 0-1,0 0 0,0 0 1,0 0-1,1 1 0,0 0 1,-6 16-1,9-13 196,-2 5 652,16-3-413,-7-7-1119,0-1-1,1 1 1,-1-1 0,1-1-1,0 1 1,0-1-1,1-1 1,-1 1 0,1-1-1,0 0 1,0-1-1,0 0 1,0 0 0,16 1-1,7-6-4223,-12 3-3267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4.8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0 12440,'0'0'565,"-10"8"214,0 5-167,0-1 0,0 1 1,2 1-1,-1 0 0,2 0 1,-11 27-1,14-30-132,1 1 0,1 0 1,0 0-1,0 0 0,1 0 0,2 22 0,-1-26-372,2 0 0,-1 0-1,1 0 1,0 0-1,1 0 1,0 0 0,0 0-1,1-1 1,-1 1 0,10 11-1,-9-14-79,0 0 0,0 0 0,0-1 0,1 1 1,-1-1-1,1 0 0,0 0 0,1-1 0,-1 1 0,1-1 0,7 3 0,-9-5-19,0 0 1,0 0-1,0 0 0,0 0 1,0-1-1,1 1 0,-1-1 1,0 0-1,0 0 1,1-1-1,-1 1 0,0-1 1,0 0-1,0 0 1,0-1-1,0 1 0,7-4 1,-5 2 23,0-1 1,-1 0-1,1 0 1,-1 0 0,0-1-1,0 0 1,0 0-1,5-8 1,-8 10-17,0 0 0,0 1 0,0-1 0,0 0 0,-1-1 0,0 1 0,0 0 0,1 0 0,-2-1 0,1 1 0,0 0 0,-1-1 0,1 1 0,-1-1 0,0 1 0,0 0 0,-1-1 0,0-3 0,0 3 29,0 0 0,-1 0 0,1 1 0,-1-1-1,0 1 1,0-1 0,0 1 0,0 0 0,-1 0 0,1 0 0,-1 0 0,0 0 0,0 0 0,0 1-1,0 0 1,0-1 0,0 1 0,-1 0 0,1 0 0,-1 1 0,0-1 0,1 1 0,-1 0 0,0 0 0,0 0-1,0 1 1,-6-1 0,0 0-13,1 1 0,0 0-1,0 1 1,0 0 0,-1 0 0,1 1-1,-10 4 1,-15 9-2287,25-10 950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5.5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 0 11976,'0'0'266,"-1"2"44,-1 1-216,1-1 0,-1 1 1,1 0-1,0-1 1,0 1-1,-1 5 0,1-4-79,-1 1 0,1-1 1,-1 0-1,-3 6 0,1-3 314,1 0 0,0 1 0,0 0 0,0-1 0,1 1 0,-1 9 0,-4 11 889,5-22-979,0-1 0,1 1 0,0 0 0,0 0 1,1 0-1,-1 0 0,1-1 0,1 1 0,-1 0 0,1 0 1,0 0-1,0 0 0,0-1 0,1 1 0,0 0 0,0-1 1,1 1-1,0-1 0,0 0 0,4 6 0,-4-7-138,0 0-1,1 1 0,-1-1 0,1 0 0,0-1 0,0 1 1,1-1-1,-1 0 0,1 0 0,0 0 0,-1-1 0,1 0 1,0 1-1,0-2 0,1 1 0,-1-1 0,0 1 1,1-1-1,6 0 0,-5-1-59,0 0 0,0 0 1,0-1-1,0 0 0,0 0 1,-1-1-1,1 0 0,0 0 0,-1 0 1,1-1-1,-1 0 0,0 0 0,0-1 1,0 1-1,5-6 0,-6 6-45,-1-1 0,1 0 0,-1-1 0,0 1 0,0-1 0,-1 1 0,1-1 0,-1 0 0,0-1 0,0 1 0,-1 0 0,0-1 0,0 1 0,0-1 0,1-6 0,-2 3-2,1 4 19,-1 0-1,-1-1 0,1 1 1,-1 0-1,0 0 0,0 0 0,0-1 1,-1 1-1,1 0 0,-4-9 1,-1-1 68,-1 0 0,-8-14 1,10 23-19,1 0 0,-2 0 0,1 0 0,-1 1 0,0 0 0,0 0 0,-6-5 0,7 8-33,1-1 0,-1 1 0,0 1 0,1-1 0,-1 0 0,0 1 0,0 0 0,0 0 0,0 0 0,0 0 1,0 1-1,0-1 0,-5 1 0,3 0-447,0 1-1,1-1 1,-1 1 0,0 0 0,0 1 0,1-1 0,-1 1-1,-9 5 1,5-1-1239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5.9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 17391,'6'-1'472,"0"1"0,0 0 0,12 1-1,6 1 896,-19-7-2430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6.3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168 0 15032,'-19'0'1357,"14"6"-1091,-9 4 326,0-1 0,1 2 0,0 0 0,1 0 0,0 1-1,1 1 1,-16 24 0,23-31-339,0 0-1,1 0 1,0 1-1,1-1 1,-1 1-1,1 0 1,1 0-1,-1 0 1,0 13-1,1-12-204,0 0 1,1 0-1,0 0 0,1 0 0,-1 0 0,1-1 0,1 1 0,0 0 0,0 0 0,5 11 1,-5-14-46,-1-2 13,0 0-1,1-1 1,-1 1-1,1 0 1,-1-1-1,1 1 0,0-1 1,0 1-1,0-1 1,0 0-1,0 0 1,0 0-1,1 0 0,-1 0 1,4 2-1,1-1 22,-1 0 0,1 0-1,0 0 1,0-1 0,12 3-1,-15-5-21,1 1 0,-1-1 0,1 0 0,-1 0 0,1-1 0,-1 0 0,0 1 0,1-1 0,-1-1 0,0 1 0,4-2 0,-2 0-38,0 1 0,0-1 0,8-6 0,-12 7 14,0 0 1,0 1-1,0-1 0,0 0 0,-1 0 0,1 0 0,-1 0 0,0 0 1,1 0-1,-1-1 0,0 1 0,0 0 0,0-3 0,7-13-96,-7 16 114,0 0 0,0-1-1,0 1 1,0 0 0,0 0 0,0-1 0,-1 1 0,1 0 0,-1-1 0,1 1 0,-1 0 0,0-1 0,0 1 0,0-1 0,-1 1 0,0-4 0,0 3 10,0 1 0,0-1 0,0 1 0,-1-1 0,1 1 0,-1 0 0,0 0 0,1 0 0,-1 0 0,0 0 0,0 0 0,0 0 0,-3-1 0,0 0 21,0 0 0,0 1 0,0 0-1,0 0 1,-8-2 0,8 3-27,-1 0 0,1 1 0,0-1 0,0 1 0,-1 0 0,1 1-1,-8 1 1,-18 6-3118,21-3-5028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1.3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77 13272,'0'0'298,"0"8"413,0-5-636,0 0 0,1 0 0,-1 0 0,1 0 0,2 5 0,2 9-78,-3-8 680,0 0 1,2 0-1,-1-1 1,7 13 0,-3-7 277,-5-12-806,-1 1-1,1-1 0,0 0 1,0 1-1,0-1 0,1 0 1,-1 0-1,0 0 0,1-1 0,0 1 1,-1-1-1,1 1 0,0-1 1,0 0-1,-1 0 0,1 0 1,0 0-1,0-1 0,0 1 0,0-1 1,0 0-1,0 1 0,0-2 1,0 1-1,6-1 0,-1-2-118,-1 0-1,0 0 1,1-1 0,-1 0-1,-1 0 1,1-1-1,-1 0 1,0 0-1,0-1 1,8-9 0,12-10-628,-25 25 584,-1 0-1,1-1 1,-1 1-1,1 0 1,-1-1-1,1 1 1,-1 0-1,1 0 0,-1-1 1,1 1-1,-1 0 1,1 0-1,0 0 1,-1 0-1,1 0 1,-1 0-1,1 0 1,-1 0-1,1 0 0,0 0 1,-1 0-1,1 0 1,-1 1-1,1-1 1,-1 0-1,1 0 1,-1 0-1,2 1 1,14 13 25,-5-4 31,1-5-42,-1 1 0,24 6 0,-30-11 0,1 0 0,0 0 0,0 0 0,0-1 0,0 1 0,0-2 0,1 1 0,8-2 0,-6 0 16,-4 2 21,1-1 1,0-1 0,-1 1-1,1-1 1,-1 0 0,1 0 0,-1-1-1,8-4 1,3-2 490,-15 9-516,1 0-1,-1-1 0,0 1 0,0-1 1,1 1-1,-1-1 0,0 0 0,0 0 1,0 1-1,1-1 0,-1 0 1,0 0-1,0 0 0,0 0 0,-1 0 1,1 0-1,0-1 0,0 1 0,-1 0 1,1 0-1,0-1 0,-1 1 0,1 0 1,-1-1-1,1-1 0,2-19-192,-2 18 314,0-1 0,-1 1 0,1 0-1,-1-1 1,0 1 0,0-1 0,0 1-1,-1 0 1,1-1 0,-1 1 0,-2-7-1,1 7-59,0 1 0,0 0 0,0-1-1,0 1 1,-1 0 0,1 0 0,-1 0-1,0 0 1,0 1 0,0-1 0,0 1-1,0 0 1,0 0 0,-1 0 0,1 0 0,-1 0-1,0 1 1,-6-2 0,1 2-1762,0-1-577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7.5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1 18287,'0'0'414,"0"1"56,2 4-319,0 0 0,-1 0-1,0 1 1,0-1 0,0 0-1,-1 0 1,0 11 0,-7 41 693,3-25 466,3-15-675,2 22-1,0-24-1244,-1 0 1,-2 17-1,-1-21-7281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9.3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264 77 11576,'-4'-11'415,"4"10"-346,0 0 1,-1-1 0,1 1 0,-1 0 0,1-1 0,-1 1 0,0 0-1,1 0 1,-1-1 0,0 1 0,-2-2 0,3 3-69,0-1 0,0 1 1,-1-1-1,1 1 0,0-1 0,0 1 0,-1-1 1,1 0-1,0 1 0,0-1 0,0 1 1,0-1-1,0 1 0,0-1 0,0 0 0,0 1 1,0-1-1,-1-9 637,-18-18 3879,18 27-4089,-1 1-48,-2 0-225,0 0-18,0 0 0,1 0-1,-1 1 1,0-1 0,0 1-1,0 0 1,0 0 0,-4 1-1,-25 12 519,21-10-370,-1 1 1,-20 12 0,15-6 1,13-9-170,0 1 0,0 0 1,1 0-1,-1 0 0,1 1 1,0-1-1,-1 1 1,2 0-1,-1 1 0,0-1 1,-3 6-1,2-1 116,3-7-174,1 0 1,-1 0 0,1 0-1,0 1 1,0-1 0,0 0 0,0 1-1,0-1 1,0 1 0,1-1 0,-1 3-1,1-4-56,0-1-1,0 1 1,0-1-1,0 0 0,0 1 1,0-1-1,0 1 1,0-1-1,0 0 0,0 1 1,0-1-1,0 0 1,1 1-1,-1-1 1,0 0-1,0 1 0,0-1 1,1 0-1,-1 1 1,0-1-1,0 0 1,1 1-1,-1-1 0,0 0 1,1 0-1,-1 1 1,0-1-1,1 0 1,-1 0-1,0 0 0,1 0 1,-1 1-1,0-1 1,1 0-1,-1 0 1,1 0-1,0 0 0,0 0-2,2 2 0,15 2 0,-11-4 0,1-1 0,0 1 0,0-2 0,-1 1 0,1-1 0,-1 0 0,0 0 0,12-6 0,-8 4 0,0-1 0,0 1 0,1 1 0,-1 0 0,1 1 0,-1 0 0,1 0 0,0 1 0,15 1 0,-25 0-2,-1 0 0,0 0 0,1 1 0,-1-1 1,1 0-1,-1 1 0,0-1 0,1 1 0,-1-1 0,0 1 0,0-1 0,0 1 0,1 0 0,-1 0 0,0 0 0,0 0 0,0 0 0,0 0 0,0 0 0,0 0 1,-1 0-1,1 0 0,0 0 0,0 0 0,-1 1 0,1-1 0,-1 0 0,1 1 0,-1-1 0,0 0 0,1 1 0,-1 2 0,3 10 6,-2-13 5,-1 0 0,1 0 1,-1 1-1,1-1 0,-1 0 1,0 1-1,0-1 1,0 0-1,0 1 0,0-1 1,0 0-1,0 3 1,-3 6 196,0 1 1,0-1 0,-1 0-1,0 0 1,-1 0 0,-10 17-1,14-25-177,-1 0 0,1 0 0,0 0 0,1 0 0,-1 1 0,0-1 0,0 0 0,1 1 0,-1 4 0,-3 11 133,4-17-154,-1 0 0,1 1 0,-1-1 0,1 1 1,0-1-1,0 0 0,0 1 0,0-1 0,0 1 0,0-1 0,0 0 0,0 1 0,0-1 0,1 1 0,-1-1 0,0 0 0,1 1 0,0-1 0,-1 0 0,1 1 1,0-1-1,-1 0 0,1 0 0,0 0 0,0 0 0,0 0 0,0 0 0,0 0 0,0 0 0,2 1 0,1 1 20,1 0 1,0 0-1,0-1 0,0 1 1,0-1-1,6 1 0,-1 0-40,1-1 0,0-1 1,0 1-1,13-2 0,-1 1-65,16 2-623,23 1-1955,-21-3-4983,-27-1 848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49.7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15840,'12'2'694,"-1"-1"0,0 0 0,21 0 0,-17-1 1125,23 2 0,-9 1-733,-19-2-1148,1 0 1,0 1-1,20 5 1,-29-6-106,-2-1-15,6 0-559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0.1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 16296,'0'0'365,"1"1"-263,-1 0 0,1 0 0,-1 0-1,1 0 1,0-1 0,-1 1 0,1 0 0,0 0 0,0-1 0,-1 1 0,1 0 0,0-1 0,1 1-1,8 2 259,0-1-1,0-1 1,0 0-1,0 0 0,0-1 1,18-2-1,61-12-713,-76 11-1800,0-2-4517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0.5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3224,'0'0'633,"3"15"7018,6 34-905,1 28-2794,-9-50-3401,-3 51-1,0-18-4907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0.8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259 134 10192,'0'0'1178,"-7"0"164,-19 1 284,0 2 1,-29 7-1,7-2-498,24-3-555,17-3-240,0 0 0,1-1 0,-13 1-1,-12 1 1659,30-3-1751,1-12-111,-1 1-158,1 10 22,0 0 1,-1 0-1,1 0 0,0 0 1,0 1-1,0-1 0,0 0 1,0 0-1,0 0 1,0 0-1,1 1 0,-1-1 1,0 0-1,0 0 1,1 0-1,-1 1 0,0-1 1,1 0-1,-1 0 1,0 1-1,1-1 0,-1 0 1,1 1-1,0-1 0,-1 0 1,1 1-1,-1-1 1,2 0-1,23-25-379,-21 21 256,0 0 0,1 0 1,0 0-1,9-7 0,14-9-226,-17 13 302,0 0 1,0 0-1,0 2 1,16-8-1,-27 14 65,1-1-1,0 1 1,-1 0-1,1 0 1,-1 0 0,1 0-1,0 0 1,0 0-1,-1 0 1,1 0-1,0 0 1,-1 0-1,1 0 1,0 0-1,-1 0 1,1 0-1,-1 1 1,1-1-1,0 0 1,-1 0 0,1 1-1,0-1 1,0 1-1,0 0 37,0 0 1,0 1-1,0-1 0,0 0 1,0 0-1,0 1 0,0-1 1,-1 1-1,2 2 0,0 1 94,-1 0-1,0 0 0,0 0 1,0 0-1,0 8 0,-7 77 1066,3-62-962,2-16-320,-1-1 0,2 1 0,0-1 1,0 1-1,4 18 0,-1-12-356,-2-11-282,1 1 0,-1-1 0,4 8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1.3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258 150 14336,'0'0'1894,"-19"-2"-206,0 3-1013,1 1 0,0 1 0,-26 7 0,23-5-23,-36 5-1,-1-2 1105,58-8-1639,-1-1-48,0 1-67,1-1 0,0 1 0,0 0 0,-1-1 0,1 1 0,0-1 1,0 1-1,0-1 0,0 1 0,-1-1 0,1 1 0,0-1 0,0 1 0,0-1 0,0 1 0,0-1 0,0 1 0,0-1 0,0 1 0,1-1 0,-1 1 0,0-1 0,0 1 0,0-1 0,0 1 0,1-1 0,-1 1 0,0 0 0,1-1 0,-1 0 0,1 0-1,3-9-201,1 0-1,1 0 1,0 0-1,12-15 1,4-6-222,-18 24 332,0 0-1,1 1 0,0 0 0,0 0 0,0 0 1,1 1-1,0 0 0,0 0 0,0 0 1,0 1-1,8-4 0,-13 7 95,-1 1-1,1 0 1,-1-1 0,1 1-1,-1 0 1,1 0-1,0-1 1,-1 1 0,1 0-1,-1 0 1,1 0 0,-1 0-1,1 0 1,0 0 0,-1 0-1,1 0 1,-1 0-1,1 0 1,0 0 0,-1 0-1,1 0 1,-1 1 0,1-1-1,-1 0 1,1 0 0,-1 0-1,1 1 1,-1-1-1,1 0 1,-1 1 0,1-1-1,-1 1 1,1-1 0,-1 0-1,0 1 1,1-1-1,-1 1 1,0-1 0,1 1-1,-1 0 1,1 1 35,-1 1-1,1-1 1,-1 0 0,0 1-1,0-1 1,0 0 0,0 4-1,0-2 147,-1 9 115,0 0 1,-4 14-1,3-14-99,0 0-1,0 15 0,0 13 278,1-29-449,0-1-1,1 1 1,0 0 0,1 0-1,1-1 1,2 14 0,3 16-2890,-4-31 1363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1.6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71 2760,'2'0'207,"20"2"4437,0 0 0,0-1 0,24-3 0,-26 1-4278,316-27 4474,-14-8-4776,-293 33-336,29-2-4040,-42 4 2082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2.1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64 13936,'0'9'674,"7"120"1486,-6-112-989,0 0-1,1 0 1,1-1 0,5 18-1,-8-33-490,7-8-376,-3-4-297,0 0-1,-1 0 0,0-1 1,-1 0-1,0 0 0,0-20 1,0 11 51,-1 8-28,1 0 1,0 1-1,1-1 1,1 1-1,0 0 1,0 0-1,12-21 1,-14 29-24,0 0 0,1 1 0,-1-1 0,1 1 0,0-1 0,0 1 0,0 0 0,0 0 0,0 1 0,1-1 0,0 1 0,-1-1 0,1 1 0,0 0 0,0 1 0,0-1 0,0 1 0,0-1 0,0 1 0,1 0 0,-1 1 0,0-1 0,1 1 0,-1 0 0,0 0 0,8 1 0,-4 0-22,-6-1 2,0 0 1,1 0 0,-1 0 0,1 1 0,-1-1 0,0 1-1,1 0 1,-1-1 0,0 1 0,0 0 0,1 0 0,-1 1-1,0-1 1,0 0 0,0 1 0,0-1 0,-1 1 0,1-1-1,0 1 1,-1 0 0,1 0 0,-1 0 0,1 0-1,0 2 1,-1-2 27,-1-1 0,1 0 0,0 1 0,-1-1 0,0 1-1,1-1 1,-1 1 0,0-1 0,0 1 0,0-1 0,0 1 0,0-1-1,0 1 1,0-1 0,0 0 0,-1 1 0,1-1 0,0 1 0,-1-1-1,0 1 1,1-1 0,-1 0 0,0 1 0,1-1 0,-1 0 0,0 0-1,0 0 1,0 1 0,0-1 0,-2 1 0,0 0 28,1 0-1,-1 0 1,0 0-1,-1 0 1,1-1 0,0 1-1,0-1 1,-1 0-1,1 0 1,0 0 0,-6 1-1,-4-1 79,9 0-87,-1 0 0,1-1 0,0 0-1,0 0 1,-7-1 0,-16-4-653,12 2-6078,3 0-954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4.3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30 13360,'0'0'1209,"2"-1"-994,5-3 96,1 1 0,-1 1 0,1-1 1,-1 1-1,1 1 0,0 0 1,8-1-1,23-5 1221,-35 7-1327,-1-1 0,1 0 0,0 1 0,0 0 0,5 0 0,3 0 2,5-1 0,0 1 0,0 0-1,0 2 1,0 0 0,-1 1-1,25 7 1,-37-9-187,0 0 0,-1 1 0,1 0-1,0 0 1,-1 0 0,0 1 0,1-1 0,-1 1 0,0-1-1,0 1 1,3 4 0,-5-6-15,-1 0 1,1 0-1,0 0 0,-1 0 1,1 0-1,-1 0 0,1 1 1,-1-1-1,1 0 0,-1 0 1,0 0-1,0 1 0,1-1 0,-1 0 1,0 0-1,0 1 0,0-1 1,0 0-1,-1 1 0,1-1 1,0 0-1,-1 0 0,1 0 1,0 1-1,-1-1 0,1 0 1,-1 0-1,0 0 0,1 0 0,-1 0 1,0 0-1,0 0 0,0 0 1,1 0-1,-1 0 0,0 0 1,0-1-1,-2 2 0,-18 12-146,1-2-1,-2 0 1,-33 12-1,39-16 124,16-8 18,0 0 0,0 0 0,0 0 0,-1 0 0,1 0 0,0 0 0,0 0 0,0 0 0,0 0 0,0 0 0,0 0 0,0 0 0,0 0 0,-1 0 0,1 0 0,0 0 0,0 0 0,0 0 0,0 1 0,0-1 0,0 0 0,0 0 0,0 0 0,0 0 0,0 0 0,0 0 0,0 0 0,0 0 0,0 0 0,0 1 0,0-1 0,-1 0 0,1 0 0,0 0 0,0 0 0,0 0 0,0 0 0,0 0 0,1 1 0,-1-1 0,0 0 0,0 0 0,0 0 0,5 4 0,9 0 0,6 0 0,30 3 0,-32-6 0,-1 2 0,25 6 0,-36-8 16,0 1 0,-1 0 0,1 0-1,-1 1 1,0 0 0,0 0-1,0 0 1,0 0 0,0 1 0,4 4-1,-8-6-6,1-1 1,-1 1-1,0 0 0,0 0 0,0-1 0,0 1 0,0 0 0,0 0 1,-1 0-1,1 0 0,0 0 0,-1 0 0,0 1 0,1-1 0,-1 0 0,0 0 1,0 0-1,0 0 0,0 0 0,-1 0 0,1 0 0,-1 0 0,1 1 1,-1-1-1,0 0 0,1-1 0,-1 1 0,0 0 0,0 0 0,-1 0 1,0 1-1,-2 2 171,0-1 1,0 0 0,0 1 0,0-2-1,-1 1 1,1-1 0,-1 1 0,0-1-1,0 0 1,0-1 0,0 0 0,-1 1 0,1-1-1,-8 1 1,-3 1-82,0-1 0,1-1 0,-1 0 0,-17-1 0,24-1 93,1 0-597,0 0 0,1 0 0,-14-3 0,19 2-71,0 1 0,0-1 0,0 0 0,0 1 0,0-1 0,-1-1 0,2 1 0,-1 0 0,0 0-1,0-1 1,0 1 0,0-1 0,1 1 0,-1-1 0,1 0 0,-1 0 0,0-2 0,-8-14-1950,2-1-6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3.9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70 12064,'1'-1'74,"0"-1"1,0 0-1,0 1 1,0-1-1,0 1 1,0 0 0,1-1-1,-1 1 1,0 0-1,1 0 1,-1-1-1,1 1 1,0 1 0,-1-1-1,1 0 1,0 0-1,1 0 1,6-2 83,-1 1 1,14-2-1,1 0 777,98-22 3022,-45 18-3841,-55 10-4649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4.7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92 1 1376,'0'0'65,"-10"12"6,-40 67 15724,47-74-15700,-1 3 481,0-1 0,0 1 0,1 1 0,0-1 0,0 0-1,1 1 1,0-1 0,1 1 0,-1 17 0,2-20-458,0 1 1,1-1-1,0 1 0,0-1 0,0 0 1,1 0-1,0 0 0,0 0 1,0 0-1,1 0 0,0 0 0,0-1 1,1 1-1,4 5 0,-5-8-59,0 0-1,1-1 0,-1 1 1,0-1-1,1 0 0,0 0 0,-1 0 1,1-1-1,0 1 0,0-1 1,0 0-1,0 0 0,0 0 1,6 0-1,2 1-37,0-2 1,0 0-1,22-2 0,-24 0-29,1 0 1,0-1-1,-1 0 0,17-7 0,-21 7-58,0 0 0,0 0-1,0 0 1,-1-1 0,0 0 0,0 0 0,0-1 0,8-8 0,-12 12 79,0 0 0,0 0 0,-1 0 0,1 0 1,0 0-1,-1 0 0,1-1 0,-1 1 1,1 0-1,-1 0 0,1 0 0,-1 0 0,0-1 1,1 1-1,-1 0 0,0 0 0,0-1 1,0 1-1,0 0 0,-1-2 0,1 2-8,-1 0 1,1-1-1,-1 1 0,0 0 0,1 0 0,-1 0 1,0 0-1,0 0 0,0 0 0,0 1 0,0-1 1,0 0-1,0 0 0,0 1 0,0-1 0,-2 0 1,-5-2 30,0 0 0,-1 1 0,1 0 0,-15-2 0,17 3 43,-8 0 36,0 0 0,0 2 0,1-1 0,-1 2 0,0-1 1,0 2-1,1 0 0,-24 9 0,25-9-206,10-2-185,0-1 0,0 0 0,0 1 1,0 0-1,0 0 0,0-1 1,0 1-1,0 0 0,1 1 1,-3 0-1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6.0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1 2760,'-1'-1'207,"-13"3"11518,14-1-11380,-3 3-206,0 9 766,2-1 0,-1 1 1,2 20-1,-1 14 697,-6 63 682,5-91-1996,1-12-205,1 0 1,-1 1 0,2 12 0,1-5-381,2 12-1019,-3-22-226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6.4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288 20 2304,'-13'-6'224,"-19"-2"855,22 6 1181,0 0 0,-1 1 0,0 0 0,1 1 0,-13 1 0,-3 4-2165,7-1 594,13-3-428,0 0 0,1 0 0,-1 1 0,1 0 0,-1 0 0,1 0 0,-6 4 0,-1 1 469,10-6-638,1-1-1,-1 1 1,1-1 0,-1 1-1,1 0 1,0 0-1,0 0 1,-1 0 0,1 0-1,0 0 1,0 0-1,0 0 1,0 0 0,-1 2-1,2-1-38,1-1-1,-1 1 1,0 0-1,1-1 1,-1 1-1,1-1 0,0 1 1,0-1-1,-1 1 1,1-1-1,0 0 1,0 0-1,0 1 1,0-1-1,1 0 0,-1 0 1,2 2-1,12 7-57,26 13-1,-29-17-28,0 1 1,-1 0 0,1 0-1,18 17 1,-30-24 32,4 3 29,-1 1 0,1-1 0,-1 1 0,0-1 0,0 1 0,0 0 0,0 0 0,-1 0 0,0 1 1,0-1-1,0 0 0,0 1 0,0 0 0,0 5 0,-1-3-143,-1 0 0,0 0 0,-1 0 0,1 0 0,-1 0 0,-1 0 0,1 0 0,-1 0 0,-1-1 0,1 1 0,-1 0 0,-5 8 0,6-12 112,0 1 0,0-1 0,-1 0 0,1 0 0,-1 0 0,0 0 0,1 0 0,-1-1 0,0 1 0,-1-1 0,1 0 0,0 0 0,-1 0 0,1 0 0,-1-1-1,0 0 1,1 1 0,-1-1 0,0 0 0,0-1 0,0 1 0,0-1 0,0 0 0,-5 0 0,-2-1 78,1 0 0,-15-4 0,22 4-42,1 1 0,-1-1-1,1 0 1,0 0-1,-1 0 1,1 0-1,0 0 1,0 0-1,0-1 1,0 1-1,0-1 1,0 0-1,0 1 1,0-1 0,1 0-1,-4-4 1,5 5 1,-1-1 1,0 1-1,0-1 1,0 1 0,0-1-1,0 1 1,-1 0 0,1-1-1,0 1 1,-1 0-1,1 0 1,-1 0 0,1 0-1,-1 0 1,-2-1-1,-6-3 142,10 5-167,-1 0 1,1-1-1,0 1 0,0 0 0,-1 0 1,1 0-1,0-1 0,0 1 1,-1 0-1,1-1 0,0 1 1,0 0-1,-1 0 0,1-1 0,0 1 1,0 0-1,0-1 0,0 1 1,0 0-1,0-1 0,0 1 0,0 0 1,0-1-1,-1 1 0,1-1 1,1 1-1,-1 0 0,0-1 1,0 1-1,0 0 0,0-1 0,0 1 1,0 0-1,0-1 0,0 1 1,0 0-1,1-1 0,-1 1 1,10-11 231,-7 9-184,52-54 367,-16 15-292,11-4 68,9-10-1292,-25 16-2988,-27 30-3095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8.0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99 0 13880,'0'0'1056,"-1"1"-723,-4 1-216,2 0-20,1-1 1,-1 0-1,1 1 0,0-1 0,-1 1 0,1 0 1,0 0-1,0 0 0,0 0 0,0 0 0,1 0 1,-1 1-1,0-1 0,1 0 0,-2 5 0,0-1 235,1 1 0,0 0 0,1 1-1,-2 7 1,0 7 115,1-15-134,0 1 1,1 0-1,0 0 0,1 0 0,-1 0 0,1 1 0,1-1 0,0 0 0,3 15 0,-1-14 31,0 0-42,0 0 1,1 0-1,5 9 1,-8-15-274,1-1 0,-1 0 0,1 1 0,0-1 0,0 0 0,0 0 0,0 0 0,0 0 0,1-1 0,-1 1 0,0-1 0,1 1 0,-1-1 0,1 0 1,2 1-1,5 1-63,0-1 1,-1-1 0,1 0-1,0 0 1,0-1 0,0 0 0,0-1-1,-1 0 1,1 0 0,0-1 0,-1 0-1,1-1 1,-1 0 0,0-1-1,1 0 1,-2 0 0,1-1 0,0 0-1,-1 0 1,0-1 0,-1 0 0,1-1-1,9-10 1,-16 15-43,1 0 0,0 0 1,-1 0-1,1 0 0,-1-1 1,0 1-1,1 0 0,-1-1 0,0 1 1,-1-1-1,1 1 0,0-1 0,-1 0 1,1 1-1,-1-1 0,0 0 0,0-4 1,-1 4 41,0 0 0,1 0 1,-1 0-1,0 0 0,-1 0 0,1 1 1,-1-1-1,1 1 0,-1-1 1,0 1-1,1-1 0,-1 1 0,-1 0 1,1 0-1,-4-3 0,-27-27 248,28 25-29,-1 1-1,1 0 1,-2 1 0,1 0 0,0-1-1,-14-6 1,7 6 49,0 1 0,0 0 0,-1 1 0,1 0 0,-1 1 0,-22-2 0,30 5-388,1-1-1,-1 1 1,0 0-1,1 1 0,-1-1 1,0 1-1,1 0 1,-1 0-1,1 1 0,-1 0 1,1 0-1,0 0 1,0 1-1,0-1 1,0 1-1,0 0 0,0 1 1,-6 5-1,4 4-2467,6 2-7771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6:58.4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 6912,'0'0'9551,"6"0"-6367,1 0-2640,2-2-744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7:01.9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29 12928,'7'0'633,"21"-7"114,-21 5-714,1 0 1,0 1 0,13-1-1,43-4 3084,18 2-1483,-42 1-3102,-1 2-4588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7:02.3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61 0 10880,'-10'12'1164,"-5"6"-946,12-16 39,0 1 0,1-1 0,0 1-1,0 0 1,-1 0 0,-2 6 0,-11 21 8145,17-30-8345,-1 1 0,1 0 0,0-1 0,-1 1 0,1-1 0,0 1 0,-1-1 0,1 0 0,0 1 0,0-1-1,0 1 1,-1-1 0,1 0 0,0 0 0,0 0 0,0 1 0,0-1 0,0 0 0,-1 0 0,1 0 0,2-1 0,23-1 273,-20 1-184,7-1-106,0 0 0,0 2 0,0-1 0,0 2 0,-1 0 0,1 0 0,21 6 0,-29-6-40,5 2 0,0 0 0,0 1 0,0 0 0,0 0 0,11 8 0,-2 0 6,-11-7-9,0 0 0,-1 0 0,11 10 0,-16-14 7,-1 1 0,1 0 1,0 0-1,-1 0 0,1 1 0,-1-1 0,0 0 0,0 0 0,0 1 0,0-1 1,0 1-1,0-1 0,-1 1 0,1-1 0,-1 1 0,1 4 0,-2-4 79,0-1 0,0 1 0,0 0 0,-1-1-1,1 0 1,-1 1 0,1-1 0,-1 0 0,0 1-1,0-1 1,0 0 0,0 0 0,0-1 0,0 1-1,-1 0 1,1-1 0,-3 2 0,-4 1 196,0-1 1,0 0-1,-1 0 0,1-1 1,-1 0-1,-19 0 1,8-2-312,-1-1 0,-21-4 0,27 2-3037,9 1-1825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4.4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0 9760,'-9'13'1038,"7"-10"-922,0 0-1,0 1 0,0-1 0,1 1 1,-1-1-1,-1 7 0,-5 12 3374,7-20-3337,0-1-1,1 0 1,-1 1-1,0-1 1,1 1-1,-1-1 0,1 1 1,0-1-1,-1 1 1,1-1-1,0 1 1,0-1-1,0 1 1,0-1-1,0 1 1,1-1-1,-1 1 1,0-1-1,1 1 1,-1-1-1,1 1 1,-1-1-1,1 0 0,0 1 1,0-1-1,-1 0 1,1 1-1,0-1 1,0 0-1,0 0 1,0 0-1,1 0 1,-1 0-1,0 0 1,0 0-1,0 0 1,1-1-1,-1 1 0,1 0 1,-1-1-1,0 1 1,3 0-1,73 12-99,-58-11 19,1 1 1,0 1-1,-1 1 0,19 7 0,-28-7-89,-1-1 0,0 1 0,9 6 0,-16-10 28,0 1-1,0-1 1,0 0 0,0 1-1,-1 0 1,1-1 0,0 1-1,-1 0 1,1 0 0,-1 0-1,0 0 1,0 0 0,0 0 0,0 0-1,0 0 1,0 0 0,0 1-1,-1-1 1,1 3 0,-1-2 74,0-1 0,-1 1 1,1-1-1,-1 0 0,0 1 1,0-1-1,0 1 0,0-1 1,0 0-1,0 0 0,-1 0 1,1 1-1,-1-1 0,1-1 1,-1 1-1,0 0 0,0 0 1,0-1-1,-3 3 0,-4 3 270,-1-1-1,-20 9 1,24-12-239,-3 1 64,0-1-1,0 0 1,0-1-1,0 0 1,-18 2 0,-48-2-2741,70-2 2103,-10-3-6879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4.8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 1 3224,'-10'9'2048,"5"0"326,0-1 0,-6 17 0,-4 22 925,11-28-2329,1-1 1,1 1-1,0 21 0,3-34-814,-1 0-1,1 0 1,0-1-1,1 1 1,-1 0-1,1-1 1,0 1-1,0-1 1,1 0-1,0 1 1,0-1-1,0-1 1,0 1-1,6 6 1,-6-7-129,1-1 0,-1 1 0,1-1 0,0 0 1,0 0-1,0 0 0,0-1 0,0 1 1,1-1-1,-1 0 0,1 0 0,0-1 1,-1 1-1,1-1 0,0 0 0,0 0 0,5-1 1,-1 0-30,-1 0 0,1-1 1,0-1-1,0 1 0,0-2 1,10-3-1,-16 5-12,0 0 1,0 0 0,0-1-1,0 1 1,0-1-1,0 0 1,0 0-1,-1 0 1,1 0-1,-1-1 1,1 1-1,-1 0 1,0-1-1,0 0 1,0 1-1,0-1 1,-1 0-1,1 0 1,1-6-1,-2 7 14,-1 1-1,0 0 0,0-1 1,0 1-1,0-1 0,-1 1 1,1-1-1,0 1 0,0 0 1,-1-1-1,1 1 0,-1-1 1,1 1-1,-1 0 0,0 0 1,0-1-1,1 1 1,-1 0-1,0 0 0,0 0 1,0 0-1,0 0 0,0 0 1,0 0-1,-1 0 0,1 0 1,0 1-1,0-1 0,-1 0 1,1 1-1,-3-1 0,-2-2 117,0 1 1,-1 0-1,1 0 0,-1 0 0,-9 0 0,8 2-134,-1 0 0,0 1 0,1-1 0,-1 2-1,1-1 1,0 1 0,-12 5 0,-12 5-7768,22-9 1366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09.1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28 2760,'13'5'248,"-5"-4"1633,1 0 1,-1-1-1,0 0 0,11-2 1,34-7 3423,-19 2-4527,55-10 589,-76 19-1166,-3-1-3522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5.5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109 1 2760,'0'0'549,"-10"9"6127,-1 3-5076,0 0-1,1 0 1,1 1-1,1 1 1,-12 21-1,15-25-1162,0 1-1,1 1 0,0-1 0,1 1 1,0-1-1,1 1 0,0 0 0,1 13 1,0-20-361,1 1 0,1 0 0,-1 0 1,1 0-1,0-1 0,1 1 1,-1 0-1,1-1 0,0 1 0,0-1 1,1 0-1,0 0 0,0 0 1,0 0-1,0 0 0,1-1 0,-1 1 1,1-1-1,1 0 0,-1 0 1,0 0-1,9 5 0,-3-4-19,0-1 0,0 1 1,0-2-1,0 1 0,1-1 0,0-1 0,17 2 0,-20-3-98,0-1-1,1 0 0,-1 0 1,0-1-1,0 0 1,0-1-1,0 0 1,-1 0-1,1 0 1,14-8-1,-20 9 3,0 0 1,0 0-1,0-1 0,0 1 0,0 0 0,0-1 0,-1 0 1,1 1-1,0-1 0,-1 0 0,0 0 0,1 0 1,-1 0-1,0 0 0,0 0 0,0 0 0,0 0 0,-1 0 1,1 0-1,0-1 0,-1 1 0,0 0 0,1-1 1,-1 1-1,0 0 0,0-1 0,0 1 0,-1 0 0,1-1 1,-1 1-1,1 0 0,-1 0 0,-1-4 0,0 2 48,0-1 1,0 1-1,0-1 0,-1 1 0,1 0 0,-1 0 0,0 0 1,-1 0-1,1 1 0,-1-1 0,1 1 0,-1 0 0,0 0 0,-9-5 1,4 4 15,0 0 0,0 1 0,-1 0 0,1 1 0,-1 0 0,1 1 0,-15-1 0,17 1-50,0 1 0,1 1 0,-1-1 0,0 1 1,0 1-1,1-1 0,-1 1 0,1 0 0,-1 1 0,1-1 0,-9 6 0,10-5-966,0 1-1,0 0 1,0 0-1,-7 8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6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27 2304,'13'-9'3384,"8"3"4640,1 0-3621,-10 4-3945,0 0-1,0 1 0,0 0 1,0 1-1,0 1 0,22 2 1,-32-2-427,5 0 59,0 0-1,0 1 1,0-1-1,0 2 0,-1-1 1,1 1-1,10 5 0,-17-7-87,0-1 0,1 0-1,-1 1 1,0-1 0,1 1-1,-1-1 1,0 1 0,1-1 0,-1 1-1,0-1 1,0 1 0,0-1-1,1 1 1,-1 0 0,0-1-1,0 1 1,0-1 0,0 1-1,0-1 1,0 1 0,0-1 0,0 1-1,0 0 1,0-1 0,-1 1-1,1-1 1,0 1 0,0-1-1,0 1 1,-1-1 0,1 1-1,0-1 1,-1 1 0,0 0-1,1 1 31,-2 1 2,0 1 0,1-1 0,-1 0 0,0 1 0,-1-1 0,1 0 0,0 0 0,-1 0 0,0-1 1,0 1-1,-3 2 0,-6 3 151,-22 12 0,4-3 127,13-7 67,14-9-284,-1 1 0,1 0 0,0 0 0,0 0 0,-1 0 1,1 0-1,1 1 0,-1-1 0,-5 7 0,6-4 64,2-3-157,0-1 1,0 1 0,0-1-1,0 0 1,1 1-1,-1-1 1,0 0-1,1 1 1,-1-1-1,1 0 1,-1 0 0,1 1-1,0-1 1,-1 0-1,1 0 1,0 0-1,0 0 1,0 0 0,0 0-1,0 0 1,0 0-1,0 0 1,0 0-1,0 0 1,0-1-1,0 1 1,1-1 0,-1 1-1,0-1 1,0 1-1,2 0 1,4 2 4,0 1-6,1 0-1,0-1 1,10 4-1,-11-5-15,1 1 0,-1 0 1,0 1-1,11 6 0,8 4 14,-23-12-5,1 0 1,0-1-1,-1 1 0,1 1 1,-1-1-1,1 0 1,-1 1-1,0 0 0,0-1 1,0 1-1,-1 1 0,1-1 1,2 5-1,-4-7 15,-1 0-1,0 0 0,1 0 1,-1 0-1,0-1 0,0 1 1,0 0-1,0 0 1,0 0-1,0 0 0,0 0 1,0 0-1,0 0 0,-1 0 1,1 0-1,0 0 1,0 0-1,-1-1 0,1 1 1,-1 0-1,1 0 0,-1 0 1,1-1-1,-1 1 1,1 0-1,-1 0 0,0-1 1,1 1-1,-1-1 0,0 1 1,-1 0-1,2 0 36,-5 2 133,0 1 0,-1-1 0,1 0 0,-1 0 0,0-1 1,1 1-1,-1-1 0,0 0 0,0-1 0,-11 2 0,-33 0-15,17-4-2867,1 0-3592,19 1-1498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6.7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 2304,'0'0'6770,"11"-3"-1446,-7 4-4933,-3 0-285,0-1-1,0 0 1,-1 0 0,1 0 0,0 1 0,0-1 0,-1 0 0,1 1 0,0-1 0,0 1 0,-1-1 0,1 1 0,0-1 0,-1 1 0,1-1 0,-1 1 0,1 0 0,-1-1 0,1 1 0,-1 0 0,1 0 0,-1-1 0,0 1 0,1 0 0,-1 0 0,0-1 0,0 1 0,1 0-1,-1 1 1,8 23 1671,-6-22-1602,-1 0 0,0 1 0,0-1 0,0 0 0,0 1 0,0-1 1,0 6-1,2 20 719,-2-21-681,0-1-1,-1 1 0,0 8 1,0-11-150,0 1 1,1 0 0,-1 0 0,1 0 0,2 5-1,2 14 44,-5-24-71,0 0-1,0 0 1,0 0-1,1 0 1,-1 0-1,1 0 1,-1 0-1,1 0 1,-1 0-1,1 0 1,0 0-1,3 5-1627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27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75 3224,'0'0'9,"0"0"1,0-1-1,0 1 1,0 0-1,0 0 0,0 0 1,-1-1-1,1 1 1,0 0-1,0 0 0,0 0 1,0-1-1,0 1 1,0 0-1,0 0 0,0 0 1,0-1-1,0 1 1,0 0-1,0 0 0,0 0 1,0-1-1,1 1 1,-1 0-1,0 0 0,0 0 1,0-1-1,0 1 1,0 0-1,0 0 0,0 0 1,1 0-1,-1 0 1,0-1-1,0 1 0,0 0 1,0 0-1,1 0 1,-1 0-1,0 0 0,0 0 1,0 0-1,1-1 1,10-7 3089,-8 6-1191,3-3-173,0 1-1,1-1 1,7-3 0,25-8 1144,-24 11-2240,1 1 0,0 0-1,16 0 1,-24 3-392,-1 0 0,0 1 1,1 0-1,11 2 0,-18-2-231,1 1-1,-1-1 1,1 0 0,-1 1 0,1-1-1,-1 1 1,0-1 0,1 1 0,-1 0 0,1-1-1,-1 1 1,0 0 0,0 0 0,0 0-1,1 0 1,-1 0 0,0 0 0,0 1-1,0-1 1,0 0 0,-1 0 0,1 1-1,0-1 1,-1 1 0,1-1 0,0 1 0,-1 1-1,1 2 28,0-3-27,-1 0-1,1-1 1,-1 1-1,0 0 1,1 0-1,-1 0 1,0-1 0,0 1-1,-1 0 1,1 0-1,0-1 1,0 1 0,-1 0-1,1 0 1,-1-1-1,0 1 1,1 0-1,-1-1 1,0 1 0,0-1-1,-2 3 1,-13 25 188,12-22-138,1-1 1,-1 1 0,-4 5-1,-18 27 321,20-30-398,1 0 1,-2 0-1,-9 10 0,-3 4-66,14-16 83,0-1-1,-1-1 0,-8 8 0,-22 15 307,35-27-165,2-1-319,-1 1 163,1-1 1,0 0 0,-1 1 0,1-1-1,0 0 1,0 1 0,-1-1 0,1 0 0,0 0-1,-1 0 1,1 1 0,0-1 0,0 0-1,-1 0 1,1 0 0,1 0 0,16 0-83,-5 1 173,0 0 0,17 4 0,-17-2 1,1-1 1,17 0-1,24-2-1545,-43 0-220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0.9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1 3224,'-1'1'15,"-3"6"40,0 0-1,0 0 1,-1 0-1,-5 6 1,-3 6 2723,1 12 5725,12-29-8291,0 1-1,0-1 1,0 0 0,0 1 0,0-1-1,1 0 1,-1 0 0,1 0 0,0 1 0,0-1-1,-1 0 1,2 0 0,-1 0 0,0 0-1,0 0 1,3 2 0,-2 0-26,2 0-40,-1 0-1,1 0 1,-1 0-1,1 0 1,0-1-1,1 0 0,-1 0 1,1 0-1,-1 0 1,1-1-1,0 1 1,0-1-1,0-1 1,0 1-1,0-1 0,0 0 1,0 0-1,1 0 1,-1-1-1,0 1 1,1-1-1,-1-1 0,0 1 1,7-2-1,-2-1-88,0-1-1,0 0 0,0-1 1,-1 0-1,0 0 1,0-1-1,0 0 0,0-1 1,-1 1-1,0-2 0,-1 1 1,0-1-1,8-10 1,-11 12-22,0 0 0,0 0 0,-1 0-1,0 0 1,0 0 0,0-1 0,-1 0 0,3-12 0,-4 13 45,-1 5 311,6 16 42,1 7-476,2 25 0,23 148-503,-30-179 606,0 0 0,-1 0 1,0 21-1,-2-29 89,0-1 0,0 1 1,0 0-1,-1 0 0,0-1 0,0 1 1,-1-1-1,-6 13 0,7-17-91,0 0-1,0 0 1,-1 0 0,1 0-1,-1-1 1,1 1 0,-1-1-1,0 0 1,0 0-1,0 0 1,0 0 0,0 0-1,0 0 1,-1-1 0,1 0-1,0 0 1,-1 0-1,1 0 1,-1 0 0,-5 0-1,0-1-86,-1 0 0,1 0 0,-1-1 0,1 0 0,0-1 0,-14-4 0,18 5-96,0 0-387,0 0 0,0-1 0,0 0 0,0 0 0,0 0 0,0 0 0,1-1 0,-9-6 0,3 1-1402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1.3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3224,'13'3'288,"38"-4"8406,3-1-3207,17 2-4291,-70 0-1947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1.7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14 15032,'0'0'1144,"6"0"-729,1 0-327,2 0-88,0-2 0,-3 2 0,4-2 152,0 2 8,0-4 8,-1 2 0,0-2-168,1 4 0,-1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2.1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 13272,'0'0'1201,"16"0"-858,108-4 5655,-109 5-5612,0 1 1,0 0-1,19 5 0,-31-6-341,7 4 92,0 1 39,-10-5-167,1-1 0,-1 0 0,1 1 0,-1-1 1,1 1-1,-1-1 0,0 1 0,1-1 1,-1 0-1,0 1 0,1-1 0,-1 1 0,0 0 1,1-1-1,-1 1 0,0-1 0,0 1 0,0-1 1,0 1-1,0 0 0,1-1 0,-1 1 0,0-1 1,0 1-1,0 0 0,-1 0 0,1 1 9,-1 0-1,1 0 1,-1-1-1,0 1 1,0 0-1,0-1 1,0 1-1,0-1 0,-1 2 1,-2 1 17,0 0 0,1 0 1,-1 0-1,-1-1 0,-8 6 0,-20 13 81,12-6-46,16-12 6,4-2-20,2 2-34,1-2-19,-1 1-1,1-1 1,0 0 0,0 1-1,1-1 1,-1 0 0,0-1-1,1 1 1,-1 0-1,1-1 1,-1 1 0,1-1-1,0 0 1,0 0-1,0 0 1,0 0 0,-1 0-1,7 0 1,-5 0-1,0 0 0,-1 0 0,1 0 0,7 3 0,-7-2 13,0 1 0,1-1 0,-1 1-1,0 0 1,6 6 0,-9-8-7,0 1 0,0-1 1,0 1-1,0-1 0,0 1 0,0-1 1,0 1-1,-1-1 0,1 1 0,-1 0 1,1-1-1,-1 1 0,0 0 0,1 0 0,-1-1 1,0 1-1,0 0 0,0 0 0,-1 3 1,1-3 74,0 0 1,-1 0 0,1 0 0,-1 0-1,1 0 1,-1 0 0,0 1-1,1-1 1,-1-1 0,0 1 0,-1 0-1,1 0 1,0 0 0,0 0 0,-1-1-1,1 1 1,-1-1 0,1 1-1,-4 1 1,0 1 67,-1 0-1,1-1 0,-1 0 1,0 0-1,0 0 1,-1-1-1,1 0 1,0 0-1,-12 1 0,-21 1-1280,1-3-4334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2.6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16096,'0'0'365,"0"7"889,16 42 942,-12-35-1226,1-12-1940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2.9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22 3224,'7'2'651,"-1"-2"921,0 0 0,0-1 0,0 1 1,0-1-1,0 0 0,9-3 0,15-3 826,1 3-1017,14-2-216,-9 8-6693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09.5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3224,'0'2'216,"1"0"-1,-1 0 1,1 0-1,0 0 1,0 0 0,-1-1-1,1 1 1,0 0-1,1 0 1,-1-1 0,0 1-1,0 0 1,4 2-1,8 1 5508,-10-3-4929,1-1 0,-1 1 0,1-1 0,0 0-1,0 0 1,6 0 0,96 1 2061,-35-7-9011,-56 2 39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3.3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0 3224,'-6'6'288,"4"-2"862,1-1 0,0 1-1,0-1 1,0 1 0,0 0 0,1-1 0,0 1 0,-1 0 0,1-1 0,1 5-1,2 10 941,-3-16-1932,1 0 0,0-1 0,0 1 0,0 0 0,1-1 1,-1 1-1,0 0 0,1-1 0,-1 0 0,1 1 0,-1-1 0,3 2 0,21 11 996,-8-10-886,0 0-1,0 0 0,26 1 1,-28-4-277,0 1 1,0 0 0,0 1 0,28 10-1,-40-11 17,1 0-1,-1 0 0,1 0 0,-1 0 1,0 0-1,0 1 0,0 0 0,0 0 1,0 0-1,-1 0 0,0 0 1,4 6-1,-5-7 12,0 0 0,0-1 0,0 1 0,0 0 0,-1 0 1,1 0-1,-1 0 0,1 0 0,-1 0 0,0 0 0,0 0 0,0 0 0,0 0 0,0 0 1,0 0-1,0 0 0,-1 0 0,1 0 0,-1 0 0,0 0 0,1 0 0,-1 0 0,0 0 1,0-1-1,0 1 0,-2 2 0,-1 1 210,0 0 1,0 0-1,0-1 0,-1 0 1,1 0-1,-1 0 0,0 0 1,0-1-1,-1 0 0,1 0 1,0 0-1,-12 3 0,14-6-155,-1 0 0,1 0-1,-1 0 1,1 0 0,0 0-1,-1-1 1,-5-1 0,-3-1 48,-18-2-296,-40-12-1,28 3-4525,35 11 2557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3.6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3224,'0'0'701,"6"2"4414,34 5 3750,-29-6-8513,-1 1 0,0 0 0,1 0 0,-1 1 0,0 0 0,18 9 0,-14-6-299,-13-6-45,1 1 0,-1-1-1,0 1 1,1-1-1,-1 1 1,0-1 0,0 1-1,0 0 1,1 0-1,-1 0 1,0-1 0,0 1-1,0 0 1,0 0 0,-1 0-1,1 1 1,1 0-1,4 8 147,-6-10-130,1 1 0,0 0 0,-1-1 0,1 1 0,-1 0-1,1 0 1,-1-1 0,0 1 0,1 0 0,-1 0 0,0 0 0,0-1 0,1 1 0,-1 0 0,0 0-1,0 0 1,0 0 0,0 0 0,0-1 0,0 1 0,0 0 0,0 0 0,0 0 0,-1 0 0,1 0-1,0-1 1,-1 1 0,1 0 0,-1 1 0,0 1 74,0-1-1,-1 1 1,1 0-1,-1-1 1,0 1-1,0-1 1,0 0 0,0 0-1,0 1 1,0-1-1,-1 0 1,1-1 0,-1 1-1,1 0 1,-4 0-1,-12 7 128,9-5-73,-1 1 0,0-2 0,0 1 0,0-1-1,-11 1 1,12-2-258,7-2 60,1 1-1,0-1 1,-1 0 0,1 0 0,0 0 0,0 0 0,-1 0 0,1 0 0,0 0-1,-1 0 1,1 0 0,0-1 0,-1 1 0,1-1 0,0 1 0,-2-1 0,-9-7-1359,12 7 1017,-1 0-1,0 0 1,1 1-1,-1-1 0,1 0 1,-1 0-1,1 0 1,-1 0-1,1 0 0,0 0 1,-1 0-1,1 0 1,0 0-1,0-1 0,0 1 1,0-1-1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4.0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109 0 10912,'0'0'1290,"-4"6"256,-4 0-722,7-6-648,0 1 0,0 0-1,0 0 1,0 0 0,0-1 0,0 1 0,0 0 0,0 0-1,-1 3 1,-1-1 120,0 0 0,0 0 0,0 0 1,-1-1-1,1 1 0,-7 3 0,-2 2 631,9-5-640,-27 21 1829,29-22-2031,0-1-1,0 0 0,0 0 1,0 0-1,0 0 0,1 1 0,-1-1 1,0 0-1,0 1 0,1-1 1,-1 1-1,1-1 0,0 1 0,-1-1 1,1 1-1,0-1 0,0 1 0,0-1 1,0 1-1,0 2 0,2 11 484,-2-14-545,0 0 0,0 1 0,0-1 0,1 0-1,-1 0 1,0 0 0,0 1 0,1-1 0,-1 0 0,1 0 0,-1 0-1,1 0 1,0 0 0,-1 0 0,1 0 0,0 0 0,-1 0 0,1 0-1,0 0 1,0 0 0,2 1 0,4 3 22,1-1 1,0 0-1,0 0 1,0-1-1,0 0 1,0 0-1,1 0 1,14 1-1,-9-2-501,-1-1 0,1 0 0,-1-1 0,26-3 0,-22-1-784,-1 0-8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6.6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82 12584,'0'0'1256,"6"-6"-1035,-2 1 183,0 1 0,1 0 1,0 0-1,0 0 0,0 0 1,1 1-1,-1 0 0,1 0 1,11-3-1,5-4 419,-10 5-617,0 1-1,0 1 0,1 0 1,0 0-1,0 1 0,15 0 1,-14 1-201,36-1 3,-46 2-1,0 0 0,0 0 1,0 1-1,-1 0 0,1 0 0,0 0 0,0 0 0,-1 0 0,1 1 1,5 3-1,-8-5 1,0 1 1,0 0 0,0 0 0,0 0-1,0-1 1,-1 1 0,1 0-1,0 0 1,-1 0 0,1 0-1,-1 0 1,1 0 0,-1 1-1,1-1 1,-1 0 0,0 0 0,0 0-1,1 0 1,-1 0 0,0 1-1,0-1 1,0 0 0,0 0-1,-1 0 1,1 0 0,0 0 0,0 1-1,-1-1 1,1 0 0,0 0-1,-1 0 1,1 0 0,-1 0-1,0 0 1,-1 2 0,-2 3 74,-1 1 0,-1-1 0,1 0 0,-8 6 0,4-3 67,-83 78 358,-28 20 562,120-107-1055,0 0 0,0 0 0,-1 1 0,1-1 0,0 0 0,0 0 0,0 0 0,0 0 0,0 0 0,0 0 0,0 1 0,-1-1 0,1 0 0,0 0 0,0 0 0,0 0 0,0 0 0,0 1 0,0-1 0,0 0 0,0 0 0,0 0 0,0 0 0,0 1 0,0-1 0,0 0 0,0 0 0,0 0 0,0 0 0,0 1 0,0-1 0,0 0 0,0 0 0,0 0 0,0 0 0,1 0 0,-1 1 0,0-1 0,0 0 0,0 0 0,0 0 0,0 0 0,0 0 0,0 0 0,1 1 0,-1-1 0,0 0 0,12 5 273,17 1-146,-8-7-129,0 2 0,0 0 0,0 2-1,41 9 1,-55-9-527,1-1-1,-1 0 1,1 0-1,0 0 1,-1-1-1,1 0 1,0-1-1,0 0 1,9-1-1,-8 1-1388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7.0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18455,'0'0'1675,"8"15"-1124,-2 0 306,1-1 1,-2 1-1,0 0 1,6 29-1,-6-22-441,9 26 0,-11-41-1316,0 1 0,0-1 1,1 0-1,0 0 0,1 0 1,-1-1-1,8 8 0,-3-5-7094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7.6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33 4144,'0'0'319,"7"-3"1807,14-4 2160,25-4 0,-26 7-2573,33-2 1,-41 5-1533,0 1 1,-1 0 0,1 1-1,0 0 1,0 1 0,-1 1-1,1-1 1,-1 2 0,1 0-1,10 5 1,-17-7-149,-1 1 0,0 0 0,0-1-1,0 2 1,0-1 0,0 0 0,0 1 0,5 6 0,-8-8 5,0 0 1,0 0-1,0 0 1,0 0-1,0 0 1,0 0-1,-1 0 1,1 0-1,-1 0 1,1 0-1,-1 0 1,0 0-1,0 1 1,1-1-1,-2 0 1,1 0-1,0 0 1,0 1-1,-1-1 1,1 0-1,-1 0 1,-1 3-1,-1 2 84,0 0-1,-1 1 1,0-1-1,0-1 0,0 1 1,-1 0-1,0-1 1,0 0-1,-1 0 1,0-1-1,0 0 1,-11 8-1,3-4-296,-18 13 153,-52 27 0,30-22 100,49-26-74,4-1 77,13 0 56,61-4 102,70 10-143,-92 0-4296,-42-6 2541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8.2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334 140 3224,'0'-7'11606,"0"6"-11495,0 0 0,0 0-1,0 0 1,0 0 0,-1 0-1,1 0 1,0 0 0,-1 0 0,1 0-1,0 1 1,-1-1 0,1 0-1,-1 0 1,1 0 0,-1 0-1,0 1 1,1-1 0,-1 0 0,0 0-1,0 1 1,-1-2 0,0 1 24,0 0 1,0 0-1,-1 0 1,1 0-1,-1 0 1,1 0-1,-1 1 0,-3-1 1,-3 0 57,0 0 0,0 1 0,0 1 0,-11 1 0,-20 4 418,-94 18 261,109-18-461,18-5-169,0 1-1,0 0 1,-13 5-1,19-7 332,1-1-560,1-1-1,0 0 0,-1 1 1,1-1-1,0 1 0,0 0 1,0-1-1,0 1 1,0 0-1,1-1 0,-1 1 1,0 0-1,0 0 0,1 0 1,2-1-1,6-7 42,-2-1-44,1 1-1,0 1 1,17-13-1,-14 12 4,16-16 0,-26 23-13,1-2 0,-1 1 0,2 0 0,-1 0 0,0 0 0,1 0 0,-1 1 0,1-1 0,0 1 0,0 0 0,0 0 0,0 0 0,0 1 0,8-3 0,-11 4-1,0-1 1,-1 1 0,0 0-1,1 0 1,-1 0 0,1 0-1,-1 0 1,0-1 0,1 1-1,-1 0 1,1 0 0,-1 0-1,0 0 1,1 0 0,-1 0-1,1 0 1,-1 0-1,0 1 1,1-1 0,-1 0-1,1 0 1,-1 0 0,0 0-1,1 0 1,-1 1 0,0-1-1,1 0 1,0 1 0,-1-1-2,1 0 0,0 0 0,0 1 0,0-1 0,0 0 0,-1 1 0,1-1 0,0 1 0,0-1 0,-1 1 0,1-1 0,0 1 0,-1 0 0,1-1 0,-1 1 0,1 0 0,-1-1 0,1 1 0,-1 0 0,1-1 1,-1 1-1,0 0 0,1 0 0,-1 1 0,1 2-3,1 2 81,0-1 0,-1 1-1,0 0 1,-1 0 0,1 0 0,-1 0-1,0 0 1,0 0 0,-1 0 0,-2 11-1,0 19 235,-3 40 173,6-61-445,-1-11-59,1 0 0,0 0 0,0-1 1,0 1-1,1 0 0,0 0 0,-1 0 1,1-1-1,2 6 0,-2-8-873,5 4-2764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8.6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16615,'0'0'5751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9.0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3680,'0'0'284,"17"0"1880,47 1 10182,-19 0-10703,7-1-5406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39.4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1 4144,'-12'7'408,"10"-6"240,0 0 1,1 0 0,-1 1-1,0-1 1,1 1-1,-1-1 1,1 1-1,-1-1 1,1 1-1,0 0 1,-1 0-1,1 0 1,0 0 0,-1 3-1,-3 6 1821,4-9-2172,0 0 0,1 0 0,-1-1 0,1 2-1,-1-1 1,1 0 0,0 0 0,-1 0 0,1 0 0,1 2 0,-3 14 2066,1-17-1867,17 15 1012,-7-12-1423,0 0 0,0 0 0,0-1 0,1 0 1,11 2-1,-7-2-80,22 8 0,-20-4 18,0 1 0,28 18-1,-37-21-13,0 0-1,0 1 1,0-1-1,-1 1 1,0 1-1,0-1 1,8 15-1,-13-20 6,0 1-1,0-1 1,0 1-1,0-1 0,-1 1 1,1 0-1,-1-1 1,1 1-1,-1 0 1,0-1-1,0 1 1,1 0-1,-1-1 0,0 1 1,-1 0-1,1 0 1,0-1-1,0 1 1,-1 0-1,1-1 0,-1 1 1,1 0-1,-1-1 1,-1 2-1,0 0 19,1-1-1,-1 0 1,0 0-1,0 0 0,0 0 1,-1-1-1,1 1 1,0 0-1,-1-1 1,1 0-1,-1 1 0,1-1 1,-6 1-1,-7 2 86,0-2 0,-1 0-1,1 0 1,-1-2 0,1 0-1,-1 0 1,-18-4 0,2 1-400,4-4-1609,11 3-4263,4 1-1768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09.9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157 1 11544,'0'0'1157,"-14"6"-350,3 11 1552,-19 21 0,20-26-1758,0 0-1,1 0 1,1 1-1,-9 16 1,8-9-238,1 1 0,1 0 0,1 1 0,1 0 0,0 0 0,2 0 0,-1 38 0,3-54-344,2 1 0,-1 0 0,1-1 0,0 0 0,0 1 0,1-1 1,0 0-1,0 1 0,1-1 0,-1 0 0,1 0 0,0-1 0,1 1 1,0-1-1,-1 0 0,2 0 0,-1 0 0,1 0 0,-1-1 0,1 1 1,0-1-1,1 0 0,-1-1 0,1 0 0,0 1 0,0-2 0,10 5 1,1-2-14,-1-1 0,1-1 0,0 0 0,32 0 0,-40-3-110,0 0 1,0-1 0,0 0 0,0-1 0,-1 0-1,1-1 1,0 1 0,-1-2 0,0 1-1,15-9 1,-20 10 52,-1 0-1,1 0 0,-1 0 1,1 0-1,-1-1 1,0 1-1,0-1 0,0 1 1,0-1-1,0 0 1,0 0-1,-1 0 0,0 0 1,1 0-1,-1 0 1,0 0-1,0 0 0,-1-1 1,1 1-1,-1 0 1,0 0-1,1-1 0,-2 1 1,1 0-1,0-1 1,0 1-1,-1 0 0,0 0 1,0-1-1,-1-3 0,0 3 94,0-1 0,0 0 0,0 1 0,-1-1 0,1 1 0,-1 0 0,0-1 0,0 1 0,-1 1 0,1-1 0,-1 0 0,0 1 0,0 0 0,0 0 0,0 0 0,-1 0 0,1 1 0,-10-4 0,3 3 225,-1 0 0,0 1 1,0 1-1,0 0 0,0 1 1,0 0-1,-1 0 0,1 1 1,-18 5-1,8-1-355,1 1-1,0 2 1,0 0 0,-26 14 0,47-21-22,-1-1 0,0 1 1,0 0-1,0-1 0,1 1 1,-1-1-1,0 1 0,1 0 1,-1 0-1,0 0 1,1-1-1,-1 1 0,1 0 1,-1 1-1,-3 5-2883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41.3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211 68 8784,'16'-17'5506,"-15"15"-5226,0 1 0,0-1-1,0 1 1,0-1 0,0 1-1,-1-1 1,1 1-1,0-1 1,-1 0 0,1 1-1,-1-4 1,0 4-83,0 0-176,0 1 0,0-1-1,-1 0 1,1 0 0,0 0-1,-1 1 1,1-1-1,-1 0 1,1 1 0,-1-1-1,1 0 1,-2 0-1,-2-2 55,-1 1-1,1 0 0,-1 0 0,0 0 0,0 0 0,0 1 0,0 0 0,0 0 0,0 0 0,0 1 0,0-1 0,-7 1 1,-4 2 290,-1 0 0,-23 7 0,22-4-133,12-3-98,1 0 1,-1 0-1,1 1 1,0 0-1,0 0 1,0 0-1,0 1 0,0-1 1,1 1-1,-5 5 1,7-5-72,1-1 1,0 1 0,0-1-1,0 1 1,0-1 0,0 1-1,1-1 1,-1 1 0,1 0 0,0-1-1,0 1 1,1 3 0,0 5 9,-1-8-35,1 0-1,-1 0 1,1 0 0,0 0-1,1 0 1,-1 0 0,1 0-1,-1-1 1,1 1 0,0-1-1,1 1 1,-1-1 0,0 1-1,1-1 1,0 0 0,0 0-1,0 0 1,0-1-1,0 1 1,1-1 0,-1 0-1,7 4 1,-4-3-4,0-1 0,0 1 1,0-1-1,0 0 0,0 0 0,0 0 0,1-1 0,-1 0 0,0-1 0,1 1 1,-1-1-1,1 0 0,12-2 0,-13 0-5,0 1 1,0-1-1,0 0 1,0-1-1,-1 1 1,1-1-1,-1 0 0,0-1 1,1 1-1,-1-1 1,-1 0-1,6-5 1,-8 7 27,0 0-1,1 1 1,-1-1 0,1 1 0,-1-1 0,4 0 0,-7 16 495,-10 43 424,10-50-920,0 1 1,1 0-1,0 0 0,0-1 0,1 1 1,3 12-1,-3-10-32,-1 4 55,-1-13-70,1 0 0,0 1-1,0-1 1,0 0 0,0 1 0,0-1 0,0 0 0,0 0 0,0 1 0,1-1-1,-1 0 1,1 3 0,7 17-79,2 3-3710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46.2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0 9528,'1'1'248,"0"-1"0,0 1 1,0 0-1,0-1 1,-1 1-1,1 0 0,0 0 1,0 0-1,0 0 1,-1-1-1,1 1 0,-1 0 1,1 0-1,0 0 0,-1 0 1,0 1-1,1-1 1,-1 0-1,0 0 0,1 0 1,-1 0-1,0 0 0,0 0 1,0 2-1,2 10-261,-1-7 247,0 0-1,-1 1 1,0-1 0,0 0 0,-1 0 0,0 1 0,-1 7 0,-2 14 433,3-5-43,0-8 208,-3 23 1,-2 4 287,-1 7-384,0-13-86,6-26-360,0-1 0,-1 1 0,-6 15 0,8-24-286,0-1 1,-1 1-1,1-1 1,0 0-1,0 1 0,0-1 1,0 1-1,-1-1 1,1 0-1,0 1 1,0-1-1,0 1 1,0-1-1,0 0 1,0 1-1,0-1 1,0 1-1,0-1 1,1 1-1,-1-1 1,0 0-1,0 1 1,0-1-1,0 1 1,1-1-1,-1 0 1,0 1-1,0-1 1,1 0-1,-1 1 0,0-1 1,1 1 11,-1-1 0,1 0 0,-1 1 0,0-1 0,1 1 0,-1-1 0,0 1 0,0-1 0,1 1 0,-1-1 0,0 1-1,0-1 1,0 1 0,0-1 0,0 1 0,0-1 0,0 2 0,17-3 290,-12-1-291,-1 0 0,0 0 0,0-1 0,0 1 0,0-1 0,0 0 0,-1 0 0,1 0 0,-1-1 0,4-5 0,4-5-12,13-24-1,0 0 356,-16 29-436,0-1 1,18-13 0,-14 12-142,-12 10 213,1 1 1,-1-1 1,1 1 0,0-1-1,-1 1 1,1-1-1,0 1 1,-1-1-1,1 1 1,0 0-1,0-1 1,-1 1-1,1 0 1,0 0-1,0-1 1,0 1-1,-1 0 1,1 0-1,0 0 1,0 0-1,0 0 1,0 0-1,-1 0 1,1 0-1,0 1 1,0-1-1,-1 0 1,1 0-1,0 1 1,0-1-1,-1 0 1,1 1-1,0-1 1,0 1-1,-1-1 1,1 1-1,0 0 1,3 3 8,0 0 0,-1 1-1,0-1 1,0 0 0,0 1 0,-1 0 0,1 0-1,-1 0 1,0 0 0,-1 0 0,1 0 0,-1 0-1,1 10 1,-1-11-123,0 0-1,0 0 1,1 0 0,-1 0-1,3 4 1,7 6-8087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46.5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10 5064,'-1'4'70,"1"-3"-55,-1 0-1,1 0 1,0-1 0,0 1-1,-1 0 1,1 0 0,0-1-1,0 1 1,0 0-1,0 0 1,0 0 0,0-1-1,0 1 1,0 0 0,0 0-1,0 0 1,1-1-1,-1 1 1,0 0 0,1 0-1,-1-1 1,0 1 0,1 0-1,-1 0 1,1 0-1,15 9 396,-8-10 722,-4-1-324,-1 1-163,0-1 0,-1 1 0,1-1 0,0 0 0,0 0 0,-1 0 0,1 0 1,0 0-1,-1-1 0,1 1 0,-1-1 0,0 1 0,4-4 0,-3 3-504,0-1 0,0 1-1,0 0 1,0 0 0,0 1-1,0-1 1,1 1 0,-1-1-1,5 0 1,-1 1-31,10-4 11,-16 5-271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47.0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37 13904,'3'2'218,"1"0"0,-1 0 0,1 0 1,0-1-1,-1 1 0,5 0 1,-7-2-208,-1 0 0,0 0 1,1 1-1,-1-1 0,1 0 1,-1 0-1,0 0 1,1 0-1,-1 0 0,1 0 1,-1 0-1,1 0 1,-1 0-1,0 0 0,1 0 1,-1-1-1,1 1 0,-1 0 1,0 0-1,1 0 1,-1-1-1,1 1 0,-1 0 1,1-1-1,-1-2 247,1 2-172,0 1-1,0-1 1,0 0-1,0 0 1,0 1-1,0-1 1,1 1-1,-1-1 1,0 1-1,0 0 1,1-1-1,-1 1 1,0 0-1,1 0 1,1 0-1,7-2 343,15-5-174,-10 4-1022,0-2 0,16-6 1,-11 3-509,-19 7 1158,0 1 1,0 0-1,1 0 1,-1 0-1,0 0 0,0 0 1,0 0-1,0 0 1,1 1-1,0 0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47.4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288 15 2304,'-11'3'1871,"1"-7"2010,5 2-3215,-1-1 0,0 1 1,0 1-1,0-1 0,-1 1 0,-10-1 1,13 2-539,0 0 0,-1 0 0,1 0 1,-1 1-1,1 0 0,0 0 1,-1 0-1,-6 3 0,7-3 6,1 1 0,-1-1-1,0 0 1,0 0 0,0-1-1,-6 1 1,6-1 18,0 1-1,-1-1 0,1 1 1,0 0-1,0 0 1,-6 3-1,7-3-39,-35 20 1566,35-19-1519,0 0 0,1 1 0,-1-1 0,1 0-1,-1 1 1,1 0 0,0-1 0,0 1 0,0 0 0,-2 6-1,-6 9 602,8-15-652,1 0 1,-1 0-1,1 0 0,-1 0 0,1 0 1,0 0-1,0 0 0,0 0 0,1 0 1,-1 5-1,-4 8 11,5-15-117,0-1 0,-1 0 0,1 1 0,0-1 0,0 0 0,-1 1 0,1-1 0,0 1 0,0-1 0,0 1 0,0-1 0,-1 0 0,1 1 0,0-1 0,0 1 0,0-1 0,0 1 0,0-1 0,0 1 0,0-1 0,0 1 0,0-1 0,1 0 0,-1 1 0,0-1 0,0 1 0,0-1 0,0 1 0,1-1-1,-1 0 1,0 1 0,0-1 0,1 0 0,-1 1 0,0-1 0,1 0 0,-1 1 0,0-1 0,1 0 0,-1 1 0,0-1 0,1 0 0,-1 0 0,1 1 0,2 0 19,1 0-1,-1 0 1,0 0-1,1-1 1,-1 1 0,0-1-1,1 0 1,-1 0-1,1 0 1,-1 0 0,0-1-1,1 1 1,-1-1-1,4-1 1,6-2-82,0-1 0,13-6 1,-9 2 127,-1 0 1,0-1 0,0-1 0,27-23-1,-32 24-122,1 1 0,20-12 0,-31 20 551,0 3-461,0 0 1,-1 0-1,1 0 0,-1 0 1,1 0-1,-1 0 1,0 1-1,0 3 0,0-6-29,-1 12 315,-1 1 0,0-1 0,0 0 0,-1 0-1,-6 13 1,-1 8 307,2-12-295,6-17-317,1 0 1,-1 0-1,1 0 1,0 0 0,-2 8-1,-2 28-109,3-25-192,-2 23-1,4-37 62,10-13-10041,-7-2 8323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47.8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6912,'7'17'304,"-5"-9"136,-4-2 1096,2 2 296,0-2 3248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48.2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221 47 7920,'0'0'362,"-1"-1"-11,-12-13-215,11 11 120,-1 0-1,1 1 1,0-1-1,-1 1 1,1 0-1,-1 0 1,-4-3-1,2 3 218,1 0 0,-1 1 0,0 0 0,1 0 0,-1 0 0,0 0 0,0 1 0,0-1 1,0 1-1,1 0 0,-1 1 0,0-1 0,-9 3 0,2 1 232,0-1-1,0 1 1,0 1 0,-14 8-1,24-12-602,-1 1-1,1 0 0,0 0 1,-1 0-1,1 0 0,0 0 1,0 0-1,0 0 0,1 0 1,-1 1-1,-2 3 0,3-4-58,1-1 0,-1 1 0,0 0 1,1-1-1,-1 1 0,1 0 0,0-1 0,-1 1 0,1 0 0,0-1 0,0 1 0,0 0 0,0-1 0,0 1 0,1 0 0,-1 0 0,0-1 0,1 1 0,-1-1 0,2 3 0,0 9-43,-2-12 0,0 0 0,0 0 0,0-1 0,0 1 0,0 0 0,0 0 0,0 0 0,0 0 0,0 0 0,1-1 0,-1 1 0,0 0 0,0 0 0,1 0 0,-1-1 0,1 1 0,-1 0 0,1 0 0,-1-1 0,2 2 0,5 5-79,0-1 0,1 0 0,0-1 0,0 1 0,1-1 0,16 7 0,-21-10 40,1 0 0,-1 0-1,0 1 1,0 0 0,0 0 0,0 0 0,0 0-1,0 0 1,-1 1 0,0 0 0,6 8 0,-2-2 12,0 2 1,-1-1-1,6 16 1,-10-23-21,-1 1-1,1-1 1,-1 1-1,-1 0 1,1-1 0,0 1-1,-1 0 1,0-1 0,0 1-1,-1 0 1,1-1-1,-1 1 1,0 0 0,-3 7-1,3-9 72,-1 0-1,0 0 1,0 0-1,0 0 1,0-1-1,0 1 1,0-1-1,-1 1 1,1-1-1,-1 0 1,0 0-1,1 0 1,-1 0-1,0 0 1,0-1-1,-6 3 1,4-3 35,1 0 1,-1 0-1,0 0 0,0 0 1,0-1-1,1 0 0,-1 0 1,0-1-1,0 1 1,0-1-1,-6-1 0,10 1-48,0 1-1,0 0 1,0-1-1,0 1 1,1-1-1,-1 1 1,0-1 0,0 1-1,1-1 1,-1 0-1,0 1 1,1-1-1,-1 0 1,0 1-1,1-1 1,-1 0-1,1 0 1,-1 0-1,1 0 1,0 1-1,-1-1 1,1 0-1,0 0 1,-1-1 0,0-27 344,0 13-262,2 12-93,0-1 0,-1 1 0,1-1 0,1 1 0,-1-1 0,1 1 0,0 0 0,0 0 0,0 0 0,0 0 0,6-7 0,1-4 0,57-84 523,-59 89-557,0 0 0,1 0 0,0 0 0,15-13 0,-2 4-2765,1 1-3961,-12 8 759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48.6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1 6992,'0'0'637,"0"9"-514,0 1 784,-1 1 1,0-1-1,0 0 0,-1 0 1,0 0-1,-1 0 0,0 0 1,-9 18-1,3-5 405,1 0 0,-9 39 0,16-56-1173,0 0 26,-8 37 998,9-40-1063,0 1 0,-1-1 0,2 0 0,-1 0-1,0 0 1,0 1 0,1-1 0,0 0 0,0 0 0,0 0-1,1 3 1,1-1-56,0 0 0,0 0 0,1 0 0,0 0 0,-1-1 0,2 1 0,-1-1 0,0 0 0,1 0 0,0-1 0,0 0 0,0 1-1,0-2 1,0 1 0,1 0 0,-1-1 0,1 0 0,0-1 0,-1 1 0,8 0 0,0 0-362,0 0-1,1-1 1,-1 0-1,0-1 1,20-3-1,-18 1-1229,10-1-6063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49.0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57 9672,'0'0'864,"7"0"-696,-2 0-168,5 0 0,-1-3 1128,1 0 192,-3 0 40,2 1 8,0-1-856,8-3-161,-2 0-39,-2 1-8,-4-1-192,4 1-40,3-4-8,0 6-4751,-7 1-953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52.0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14 1840,'0'0'11857,"6"0"-11158,53-5 2124,-14 0-1997,-23 4-654,34-2 179,-50 3-318,0 1 1,0 0 0,0-1-1,0 2 1,0-1 0,10 5-1,-10-3 26,-3 1 6,-3-3-57,0 0-1,0 1 0,-1-1 0,1 0 0,-1 0 0,1 1 0,-1-1 0,1 0 0,-1 0 1,0 0-1,1 0 0,-1 0 0,0 0 0,0 0 0,0 0 0,0 0 0,-1 1 1,-1 1 5,-2 1 10,1-1-1,-1 1 1,1-1 0,-1 0 0,0 0 0,-1-1 0,1 0-1,-6 2 1,-18 10 93,0-1 47,23-10-44,1-1-1,-1 1 0,1 0 0,-10 6 1,14-8 321,-1 10-235,2-11-203,0 1 0,0 0 1,0-1-1,-1 1 0,1-1 0,0 1 0,0 0 0,0-1 0,0 1 0,0 0 0,0-1 0,0 1 0,1 0 1,-1-1-1,0 1 0,0 0 0,0-1 0,1 1 0,-1-1 0,0 1 0,1-1 0,-1 1 0,0 0 0,1-1 1,-1 1-1,1-1 0,-1 0 0,1 1 0,-1-1 0,1 1 0,-1-1 0,1 0 0,-1 1 0,2-1 0,66 37-2,-64-35 4,0 1-1,-1-1 1,1 1-1,-1 0 1,0 0-1,0 0 1,0 0-1,0 0 1,0 1-1,4 6 1,-6-8 17,0 0 1,-1 0 0,1 0 0,-1-1 0,1 1 0,-1 0 0,1 0-1,-1 0 1,0 0 0,0 0 0,0 0 0,0 0 0,-1 0 0,1 0 0,0 0-1,-1 0 1,1 0 0,-1 0 0,0 0 0,0 0 0,0-1 0,0 1-1,0 0 1,0-1 0,-2 4 0,-1-1 168,1 0 1,-1-1-1,0 1 0,0-1 0,0 1 1,-1-1-1,1 0 0,-1-1 0,0 1 1,0-1-1,0 0 0,-9 3 0,7-3-73,1 1-1,-1-1 1,0-1-1,0 1 1,0-1-1,0 0 1,0-1 0,-1 1-1,-9-2 1,12 1-151,0-1 0,0 0 0,-1 0 0,1 0 0,0-1 0,0 0 0,-8-4 0,11 5-260,0 0 0,1 0-1,-1-1 1,0 1 0,1-1 0,-1 1-1,1-1 1,-3-3 0,3 4-321,0-1 1,0 0-1,1 1 1,-1-1-1,0 0 1,1 0-1,-1 0 0,1 1 1,0-1-1,0 0 1,-1-2-1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10.3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28 295 9296,'7'9'4265,"-7"-13"-3936,1 0 0,-1-1 0,-1 1 0,1 0 0,-1 0 1,1 0-1,-1-1 0,0 1 0,-1 0 0,1 0 0,-1 1 0,-4-9 0,-6-21 1347,9 22-997,1 1 0,0-1-1,1 0 1,1 0-1,-1 1 1,3-16-1,-2 22-566,1 0 0,0 0 0,0 0 0,1 0 0,-1 0-1,1 0 1,0 0 0,0 1 0,0-1 0,0 0-1,1 1 1,0 0 0,-1 0 0,1-1 0,0 2 0,1-1-1,-1 0 1,0 1 0,5-3 0,2 0-30,-1 0 1,1 1-1,-1 0 1,1 1-1,13-3 1,53-6 80,-33 6-344,-8 2-2119,-18 4 908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52.6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198 22 2760,'0'0'12886,"0"-7"-12085,-1 6-756,0 0 0,1 0-1,-1 0 1,0 0-1,1 1 1,-1-1 0,0 0-1,0 0 1,0 0-1,0 1 1,0-1 0,0 0-1,0 1 1,0-1-1,-2 0 1,-19-1 650,19 2-648,-8 1 239,1 1-1,-1 0 0,1 0 1,-1 1-1,1 0 0,0 1 1,-18 10-1,22-12-45,1 1-1,-1 0 1,1 0-1,0 1 1,0 0 0,0 0-1,0 0 1,1 0-1,-4 6 1,7-9-75,1 0-81,0-1-82,0 1 0,0-1 0,0 0-1,0 1 1,0-1 0,0 0 0,0 1-1,0-1 1,0 0 0,0 1 0,0-1-1,0 1 1,0-1 0,1 0 0,-1 0-1,0 1 1,0-1 0,0 0 0,1 1 0,-1-1-1,0 0 1,0 1 0,1-1 0,-1 0-1,0 0 1,1 0 0,-1 1 0,0-1-1,1 0 1,-1 0 0,0 0 0,1 0-1,-1 0 1,0 0 0,1 1 0,11 1-67,-12-2 65,4 1-42,1-1-1,0 0 1,-1-1-1,1 1 1,0-1 0,8-3-1,10 0-40,-11 2 29,-9 1 47,0 0 0,0 1 1,0-1-1,-1 1 0,1 0 0,0 0 0,0 0 0,0 0 0,0 0 0,0 1 0,0-1 0,0 1 0,4 1 0,-5 0-1,-1-1 0,1 0 0,0 0 0,-1 1 0,1-1 0,-1 1 0,1-1 0,-1 1 0,0-1 0,0 1 0,0 0 0,0 0 0,0 0 0,0 0 0,0 0 0,1 3 0,-2-1 17,1 1-1,-1-1 1,0 1 0,0-1-1,-1 7 1,0 4 43,1 69 861,0-47-7159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52.9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 4144,'0'0'849,"0"8"4310,0-3-3726,0-4-993,0 1 0,0-1 1,0 0-1,0 1 1,0-1-1,0 0 1,0 1-1,0-1 0,-1 0 1,1 1-1,-1-1 1,0 2-1,0-2 172,1 3 250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53.3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46 2760,'10'-8'691,"30"-9"11031,-23 11-9469,30-5 0,-38 10-1907,0 0-1,0 0 0,0 1 1,-1 0-1,1 0 0,0 1 1,0 1-1,0-1 0,0 1 1,-1 1-1,16 6 0,-23-9-336,0 1 0,1-1 0,-1 1 1,0-1-1,0 1 0,0 0 0,1 0 0,-1-1 0,0 1 0,0 0 0,0 0 0,-1 0 0,1 0 0,0 0 0,0 0 0,0 1 0,-1-1 1,1 0-1,0 0 0,-1 0 0,1 1 0,-1-1 0,0 0 0,1 1 0,-1-1 0,0 0 0,0 1 0,0-1 0,0 0 0,0 1 0,0-1 1,0 0-1,0 1 0,-1-1 0,1 0 0,-1 1 0,1-1 0,-1 0 0,1 0 0,-1 1 0,1-1 0,-2 2 0,-2 3 28,-1 0 0,1 0 0,-1 0 0,0-1 0,0 1-1,-9 6 1,-41 39 59,9-7-24,24-27-69,12-10-8,1 0-1,-12 12 1,20-18-59,2 0-15,-1 0 67,1 0 0,0-1 0,0 1 0,0 0-1,0 0 1,-1-1 0,1 1 0,0-1 0,0 1 0,0-1 0,1 1-1,-1-1 1,0 0 0,0 1 0,1-1 0,10 4-38,24 12 221,-34-15-54,16 10 187,3-2-205,0-2 0,26 6 0,-41-11-81,7 2-186,-7-2-176,-1-1 0,1 1-1,0-1 1,-1-1 0,1 1 0,0-1 0,11 0 0,-7-2-1162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55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166 1 3224,'0'0'143,"-1"1"-3,-12 8-236,-6 6 2695,-10 12 4862,19-18-6219,0 1-1,-13 15 0,13-11-773,6-9-273,0-1 1,0 2 0,0-1-1,0 0 1,1 1 0,0-1 0,1 1-1,-1 0 1,1 0 0,-2 10-1,-3 14 677,5-27-787,1 0 0,0 0 1,0 0-1,1 0 1,-1 1-1,1-1 0,-1 0 1,1 1-1,0-1 0,0 0 1,1 1-1,-1-1 0,1 0 1,0 0-1,-1 1 1,1-1-1,3 5 0,-2-3-15,1 2 19,1 1 1,0-1-1,0-1 1,0 1 0,1 0-1,-1-1 1,2 0-1,-1 0 1,7 5 0,1 1 1,-11-10-67,1 0 0,-1 1 0,1-1 0,-1 0 0,1 0-1,0-1 1,5 3 0,3 1 64,0-2 0,1 0 0,-1 0 0,1-1 0,15 2 0,-22-4-85,-1 0 1,1 0-1,0-1 0,0 1 1,-1-1-1,1 0 0,-1 0 0,1-1 1,-1 1-1,1-1 0,-1 0 1,0 0-1,0-1 0,0 1 1,0-1-1,5-4 0,-8 6 3,1-1 1,-1 1-1,0-1 0,0 1 0,1-1 0,-1 1 0,0-1 0,0 0 0,-1 0 0,1 0 1,0 1-1,-1-1 0,1 0 0,-1 0 0,1 0 0,-1 0 0,0 0 0,0 0 0,0 0 1,0 0-1,0 0 0,0 0 0,-1 0 0,1 0 0,-1 0 0,1 0 0,-1 0 1,0 1-1,1-1 0,-1 0 0,0 0 0,0 1 0,-3-4 0,-4-3 22,6 6 35,0 0-1,0 1 0,0-1 0,0 0 1,-1 0-1,1 1 0,0 0 1,-1-1-1,1 1 0,-4-1 1,-8-2-84,-1 1 0,1 1-1,-1 0 1,1 1 0,-1 1 0,1 0 0,-1 1 0,-25 5 0,37-6-361,-11 4-187,6 2-2984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56.0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281 43 6072,'0'0'826,"3"-14"5566,-4 12-6172,0 0 0,-1 0-1,1 0 1,-1 1-1,1-1 1,-1 0 0,0 1-1,0-1 1,1 1 0,-1 0-1,0-1 1,0 1 0,-1 0-1,1 0 1,0 0 0,0 1-1,0-1 1,-1 1 0,1-1-1,-4 0 1,-2 0 121,0 1 0,0-1 0,0 1-1,-15 2 1,8 1 11,-1 1-1,-19 7 0,22-7-149,4 0 18,1 0 0,-1 0 0,1 0 0,0 1 0,1 0 0,-1 1 0,1 0-1,0 0 1,1 0 0,-1 1 0,-6 9 0,12-14-180,0 0 1,0 0-1,0 0 0,0 0 1,0 0-1,0 1 0,0-1 1,1 0-1,-1 0 0,1 1 1,0-1-1,0 0 0,0 0 1,0 1-1,0-1 0,0 0 1,0 1-1,1-1 0,-1 0 1,1 0-1,0 1 0,0-1 1,2 4-1,-2-4-36,0-1 0,0 1 1,0-1-1,0 1 0,0-1 0,1 1 1,-1-1-1,1 0 0,-1 0 0,1 1 1,-1-1-1,1 0 0,0-1 0,-1 1 1,1 0-1,0 0 0,0-1 0,0 1 0,-1-1 1,1 1-1,0-1 0,0 0 0,0 0 1,0 0-1,0 0 0,0 0 0,3-1 1,15-4 31,-1 0 1,0-2 0,37-17-1,-55 23-36,0 1 0,0-1 0,0 1 0,0-1 0,0 1 0,-1-1 0,1 1 0,0-1 0,0 0 0,-1 1 0,1-1 0,0 0 0,-1 0 0,1 0 0,-1 1 0,2-3 0,0-2 0,-1 4 4,1 0-1,-1 0 1,0 0-1,0 0 1,0 0-1,1 0 1,-1 1 0,1-1-1,-1 0 1,0 1-1,1-1 1,-1 1-1,1-1 1,-1 1-1,1 0 1,0 0-1,-1-1 1,1 1-1,2 1 1,1 10 77,-4-7-64,0-3-5,0 1 1,0 0 0,-1 0 0,1 0 0,-1-1-1,1 1 1,-1 0 0,0 0 0,1 0-1,-1 0 1,0 0 0,0 0 0,-1 0-1,1 3 1,-2 5 124,1 0 0,1 0-1,0 0 1,0 0 0,3 14 0,0 20 34,-3-39-167,1 0 0,-1-1 0,1 1 0,2 6 0,-2-7-4,0 0-1,0-1 1,0 1-1,0 0 1,-1 0-1,0-1 1,0 5-1,-1 13-163,-2 10-2080,1-18-3601,1-4-1845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58.3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278 36 2760,'-8'3'247,"-14"-6"438,11 1 8967,12-16-7372,-3 16-2094,-1 0 0,1 1 1,-1-1-1,1 1 1,-1 0-1,1-1 1,-1 1-1,0 1 1,0-1-1,1 0 1,-1 1-1,0-1 1,0 1-1,0 0 0,0 0 1,0 0-1,0 0 1,1 1-1,-7 0 1,4 1-88,-1-1 0,0 1 0,1 0 1,-1 0-1,1 0 0,0 1 0,0 0 0,0 0 1,-7 6-1,-6 7 260,1 2 1,0 0 0,-25 37-1,40-52-290,1 0 0,-1 0 0,1 0 0,0 1 0,-1 5 0,1-6-24,0 0 0,0 0-1,0 0 1,0-1 0,0 1 0,-3 4 0,4-6-29,-1-1 0,1 1 0,-1 0-1,1-1 1,-1 1 0,1 0 0,0 0 0,-1 0-1,1-1 1,0 1 0,0 0 0,0 0-1,-1 0 1,1-1 0,0 1 0,0 0 0,0 2-1,1-2-8,0 1 0,-1-1 0,1 1-1,0-1 1,0 1 0,0-1 0,0 1 0,0-1-1,0 0 1,0 1 0,2 0 0,-2-2 3,1 1 1,-1-1-1,1 1 1,-1-1-1,1 0 0,-1 0 1,1 0-1,-1 0 1,1 0-1,0 0 1,-1-1-1,2 1 1,-2-1-1,4 0 53,0-1-1,0 0 1,0 0-1,0 0 0,-1-1 1,1 0-1,4-4 1,3-1-8,35-27-446,-18 13 275,22-23 116,-48 44 0,-1-1 0,1 0 0,-1-1 0,1 1 0,-1 0 0,0-1 0,3-4 0,5 1 0,-8 11 0,-1 0 0,0 0 0,0 0 0,-1 0 0,1 7 0,-2-5 1,0 1 1,0 0-1,1 8 0,-1 7 98,-4 0 55,3-20-128,1 0 1,0 1 0,1-1 0,-1 0 0,0 5 0,1-5-3,0 1 0,0-1-1,0 0 1,0 0 0,0 0 0,-1 0 0,0 0 0,0 0-1,0 0 1,0 0 0,0 0 0,0 0 0,-1 0-1,-2 3 1,-28 53 496,30-56-479,0 1 0,0 0-1,1 0 1,-1 0-1,-1 7 1,2-8-13,0 1 1,-1 0-1,1 0 0,-1-1 0,0 1 0,1 0 0,-6 5 1,4-5-3,2-4-20,1 1 0,-1-1 0,0 1 0,1-1 0,-1 1 0,1-1 0,-1 1 0,1 0 0,-1-1 0,1 1 0,0 0 0,-1 0 0,1-1 0,0 1 0,-1 0-1,1 0 1,0 0 0,0-1 0,0 1 0,0 0 0,0 0 0,0 0 0,0-1 0,0 1 0,0 0 0,0 0 0,0 0 0,0 0 0,0-1 0,1 1 0,-1 0 0,0 0 0,1-1 0,-1 1-1,1 0 1,-1-1 0,1 1 0,0 0 0,0 1 2,0-1 1,0 0-1,1 0 0,-1 0 0,1 0 0,-1 0 0,1 0 0,-1 0 1,1 0-1,0-1 0,-1 1 0,1 0 0,0-1 0,-1 0 1,1 1-1,3-1 0,30 0 116,-28-1-83,183 1-57,-176 2-192,1 0-1,21 7 0,-6-2-3535,-17-5 1834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58.7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12440,'0'0'957,"9"1"-472,9 3 1192,-11-2-1084,1 0 1,-1-1-1,1 0 1,8 0-1,0 0 540,24 4-1,-25-2-1222,24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59.1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16439,'0'0'1491,"1"0"-1227,2 2-169,-2-2 239,10 4 109,-1 0-1,1 0 0,-1-1 1,1-1-1,19 3 0,56-1-2904,-74-4 1022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59.5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3224,'0'1'5816,"3"5"-4031,2 1-186,-1 0 1,0 1-1,3 8 1,6 27 986,-1 46-294,-9-55-1729,3 34 428,-6-60-1003,1 0 0,0 0-1,0 0 1,1 0 0,0 0-1,0-1 1,4 10 0,-5-16-178,2 4-149</inkml:trace>
  <inkml:trace contextRef="#ctx0" brushRef="#br0" timeOffset="1">219 34 11952,'0'0'1082,"3"6"12,2 6 210,0 0 1,-1 0 0,0 1 0,3 17 0,4 54 1543,-9-61-3014,15 81-1130,-14-96-2105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00.0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95 10368,'-1'9'210,"0"0"0,1 0 0,1 15 0,0 1 30,0-4 968,0 0 0,7 33 0,-4-41 476,-1-13 125,-1-7-1239,-2 1-468,0 1 1,0-1-1,0 1 0,-1-1 0,-1-5 0,-1-18 211,3 15-165,1 1 0,0-1 0,1 1 0,1 0 0,5-17 0,-7 24-100,1 1-1,1-1 1,-1 1 0,1 0-1,0 0 1,0 0-1,0 0 1,1 0 0,-1 1-1,1-1 1,1 1 0,-1 0-1,0 0 1,10-6-1,-5 6-19,-1-1-1,1 1 1,0 1-1,0 0 1,0 0-1,1 1 1,-1 0-1,14-1 1,-17 2-39,-1 1 1,1 1-1,-1-1 0,1 1 1,-1 0-1,1 0 0,-1 0 1,0 1-1,0 0 0,0 0 1,0 0-1,0 1 1,0-1-1,0 1 0,-1 0 1,6 5-1,-6-5 96,-1 1 0,0-1 0,1 0 0,-1 1 1,-1 0-1,1 0 0,0-1 0,-1 2 0,0-1 0,0 0 0,0 0 0,1 7 1,-2-9-38,-1 1 0,0-1 1,0 0-1,0 0 0,0 0 1,-1 1-1,1-1 1,0 0-1,-1 0 0,0 0 1,1 1-1,-1-1 1,0 0-1,0 0 0,0 0 1,0 0-1,-1-1 0,1 1 1,0 0-1,-1 0 1,1-1-1,-1 1 0,0-1 1,1 1-1,-1-1 1,0 0-1,-3 2 0,0-1 48,0 1-1,0-1 1,0-1-1,0 1 1,0-1-1,0 0 1,0 0-1,-10 1 1,-2-2-36,-24-1 0,29 0-26,-19-2-1165,14-2-2937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12.7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 11520,'0'0'1040,"-1"12"-832,-8 61 1537,4-41-735,1 1-1,0 58 1,5-87-1129,-1 0 1,1 0-1,0 0 0,0 0 1,0-1-1,0 1 0,0-1 1,1 1-1,0-1 1,3 6-1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03.1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3680,'0'0'167,"0"15"26,1 24 3711,0-18 1402,-2 34-1,-1-34-4536,2-1-1,1 1 1,3 24-1,-2-26-662,0-8-114,0-1 0,0 1 0,5 10 0,-1-9-681,0-1-5541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03.5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2760,'0'0'16326,"3"5"-16378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03.9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178 60 6912,'0'0'528,"-2"-17"1196,0 14-1302,0 0 0,0 0 1,0 0-1,-1 0 1,1 1-1,-1-1 0,1 1 1,-1-1-1,0 1 0,0 0 1,0 0-1,0 0 1,0 1-1,-1-1 0,1 1 1,0 0-1,-1 0 0,1 0 1,-1 0-1,1 1 1,-1-1-1,-6 1 0,3 0-97,0 0 0,0 0 0,1 1-1,-1 0 1,0 0 0,1 1 0,-1 0-1,1 0 1,-1 1 0,1-1 0,-8 6-1,13-7-272,-1 0 1,1-1-1,1 1 0,-1 0 0,0 0 0,0 0 0,0 0 1,0 0-1,1 0 0,-1 0 0,0 1 0,1-1 0,-1 0 1,1 0-1,-1 2 0,1-3-52,-1 1 0,1-1 0,0 1 0,0-1 0,0 1 1,0-1-1,-1 1 0,1-1 0,0 1 0,0-1 0,0 1 0,0-1 0,0 1 0,0-1 1,0 1-1,0-1 0,1 1 0,-1-1 0,0 1 0,0-1 0,0 1 0,0-1 0,1 1 1,-1-1-1,0 1 0,1-1 0,-1 1 0,0-1 0,1 0 0,-1 1 0,1 0-6,7 12-114,-1-1-1,2 0 0,12 14 1,-8-12 86,-1 0 1,0 2 0,-1-1-1,13 26 1,-21-35 24,0 1-1,-1-1 1,1 1-1,-1 0 1,0-1-1,-1 1 1,0 0 0,0 0-1,-1 1 1,1-1-1,-1 0 1,-1 0 0,0 0-1,0 0 1,-2 9-1,2-14 28,1 0-1,-1-1 0,1 1 0,-1 0 1,0 0-1,0-1 0,0 1 0,0 0 1,0-1-1,0 1 0,0-1 0,0 1 0,-1-1 1,1 0-1,-1 0 0,1 1 0,-1-1 1,1 0-1,-1 0 0,0 0 0,1-1 1,-1 1-1,0 0 0,0-1 0,0 1 1,0-1-1,1 1 0,-1-1 0,0 0 1,0 0-1,0 0 0,0 0 0,0 0 1,0-1-1,0 1 0,0 0 0,1-1 1,-1 1-1,0-1 0,0 0 0,1 0 1,-1 1-1,0-1 0,-2-3 0,1 2 15,1-1 1,-1 0-1,1 0 0,0 0 0,0 0 0,0 0 0,0 0 1,1-1-1,-1 1 0,1-1 0,0 1 0,0-1 0,0 1 1,1-1-1,-1 0 0,1 1 0,0-1 0,0 0 0,0 0 1,0 1-1,1-1 0,-1 0 0,3-6 0,0 0 65,0 0-1,1 1 1,1-1-1,-1 1 1,1-1-1,1 2 1,9-13-1,-1 5-96,1-1 0,1 2 0,1 0 0,25-17 0,-36 27-14,0 0-1,0-1 0,9-11 0,-9 10-1066,-1 0-1,2 1 1,9-9-1,-4 7-6548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04.5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61 14368,'0'0'1442,"7"-6"-1308,3-1 232,0 1 0,0 0 0,0 0 0,1 1 0,0 0 0,0 1 0,0 0 0,1 1 0,-1 0 1,1 1-1,0 0 0,-1 1 0,1 1 0,0-1 0,0 2 0,23 3 0,-33-4-328,1 1 0,-1-1 0,1 1 0,-1 0 0,0 0 0,1 0 0,-1 0 0,0 1 1,0-1-1,0 1 0,0-1 0,3 3 0,-4-3-26,-1 0 0,1 0 0,0 0 0,0 1 0,-1-1 0,1 0 0,0 0 0,-1 1 0,1-1 0,-1 0 0,0 0 0,1 1 0,-1-1 1,0 1-1,0-1 0,0 0 0,0 1 0,0-1 0,0 0 0,0 1 0,0-1 0,-1 1 0,1-1 0,0 0 0,-1 2 0,-6 11 12,-1-1 0,0 0 1,0 0-1,-2-1 0,1 0 0,-17 16 0,-3 4 23,15-15 5,-1-2-1,-24 21 1,18-17 28,14-13-38,1 0 1,-12 8 0,-4 4 26,22-18-69,0 0 0,0 0 0,0 0 0,0 0 0,0 0 0,0 0 0,0 0 0,1 0 0,-1 0 0,0 0 0,0 0 0,0 0 0,0 0 0,0 0 0,0 0 0,0 0 0,0 0 0,0 0 0,1 0 0,-1 0 0,0 1 0,0-1 0,0 0 0,0 0 0,0 0 0,0 0 0,0 0 0,0 0 0,0 0 0,0 0 0,0 0 0,0 1 0,0-1 0,0 0 0,0 0 0,0 0 0,0 0 0,0 0 0,0 0 0,0 0 0,0 0 0,0 1 0,0-1 0,0 0 0,0 0 0,0 0 0,0 0 0,0 0 0,0 0 0,0 0 0,0 0 0,0 0 0,0 1 0,0-1 0,0 0 0,0 0 0,0 0 0,0 0 0,-1 0 0,1 0 0,13-1 0,-8 0 0,49-7 122,-39 8-51,-7-1-19,0 1 0,0 1 0,-1-1 0,1 1-1,14 4 1,8 3-531,-19-6-169,0 1-1,21 9 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18 16352,'0'0'1863,"-13"-10"1660,13 10-3639,-8-7-5805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05.3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303 186 1840,'17'-5'11093,"-17"5"-10986,-12-4 6045,4 2-7601,-12 0 2530,-24 2-1,-7-1 686,-17 3-125,48-1-895,1 0 1,-26-3-1,43 2-698,0 0 0,0-1 0,-1 1 0,1-1 0,0 0 1,0 1-1,0-1 0,0 0 0,0 0 0,0 0 0,-3-3 0,4 4-46,1-1-1,0 1 0,-1-1 1,1 0-1,0 1 1,-1-1-1,1 0 0,0 1 1,-1-1-1,1 0 1,0 1-1,0-1 0,0 0 1,0 1-1,0-1 1,0 0-1,0 1 0,0-1 1,0 0-1,0 0 1,0 1-1,0-1 0,0 0 1,1 1-1,-1-1 1,0 0-1,0 1 0,1-1 1,-1 0-1,1 0 1,0 0 8,3-8-89,0 0 0,1 1 1,0 0-1,0 0 0,1 0 1,0 1-1,1 0 0,-1 0 1,14-10-1,-10 9-21,-1 1-1,1 1 1,1 0 0,-1 1-1,1 0 1,0 0 0,16-4-1,-17 7 101,-9 3-2,-1 0-1,1 0 0,0 0 1,0 0-1,-1 1 0,1-1 1,-1 0-1,1 0 0,-1 0 1,1 1-1,-1-1 0,0 0 1,0 1-1,1 0 0,1 5 52,1 0 0,-1-1-1,0 1 1,0 0 0,-1 0-1,0 0 1,0 0 0,-1 0-1,0 13 1,-19 177 1096,16-175-1820,1 26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07.4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38 11920,'3'0'98,"0"1"0,0-1 0,0 0 0,0 0 1,0 0-1,0-1 0,0 1 0,0-1 1,-1 1-1,1-1 0,0 0 0,3-2 0,11-2-70,-4 2 45,81-16 2257,-81 17-1889,-1 1 0,1 0-1,-1 1 1,1 0 0,19 4-1,-29-3-357,1 0-1,-1 1 1,0 0-1,0-1 1,0 1-1,3 3 1,0-1-42,-6-4-35,0 0 0,0 1-1,0-1 1,0 0 0,0 0 0,0 1 0,0-1-1,0 0 1,0 0 0,0 1 0,0-1-1,0 0 1,0 0 0,0 1 0,0-1 0,0 0-1,0 0 1,-1 1 0,1-1 0,0 0-1,0 0 1,0 0 0,0 1 0,-1-1 0,1 0-1,0 0 1,0 0 0,0 0 0,-1 1-1,1-1 1,0 0 0,0 0 0,-1 0 0,-6 6 58,2-3-17,0 1 0,0-1-1,0 1 1,0-1 0,-8 2-1,-14 9 17,21-10-51,0 0 0,0-1 0,-1 0 0,-8 2 0,-41 15 1784,50-17-1547,5-3 305,16 11-452,4-3-92,20 4 0,-25-9-106,-1 1 1,0 1 0,0 0 0,16 9 0,-27-12 70,0 0-1,1 0 0,-1 0 0,0 0 1,0 0-1,0 0 0,2 4 0,-3-5 27,0 0-1,-1-1 1,1 1 0,-1 0-1,0 0 1,1 0-1,-1-1 1,0 1-1,1 0 1,-1 0-1,0 0 1,0 0-1,0 0 1,0 0-1,1 0 1,-2-1 0,1 1-1,0 0 1,0 0-1,0 0 1,0 0-1,0 0 1,-1 0-1,1 0 1,-1 1-1,-4 13-3,5-14 8,0 1 1,-1-1-1,1 1 1,0-1-1,-1 1 1,1-1 0,-1 1-1,0-1 1,-1 3-1,-41 36 1739,35-32-1614,6-5-78,-1 0 0,1-1 0,-1 1 0,0-1 0,0 0 0,0 0-1,0 0 1,0 0 0,0 0 0,-1-1 0,1 0 0,0 1 0,-1-1 0,1 0 0,-1-1 0,0 1-1,1-1 1,-6 1 0,1 0-189,-6 1-1371,1-1 0,0 0 0,0-1-1,0 0 1,-22-4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07.8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15952,'0'0'1209,"1"0"-821,18 0 2572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08.3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6 4144,'18'0'-105,"23"0"3042,-2-3 4497,9 2-3085,-7 0-2966,11 2-80,-44 0-3246,-67 2-3671,41-2 4082,0 1 1,-24 5 0,2 0 1693,3 3 1441,20-4-504,13-4-140,-1 0 0,1 0 0,0 1-1,-5 2 1,3-1 1299,6-4-2230,1 1 64,-1 0 0,0 0 0,0 1 0,1-1 0,-1 0-1,0 0 1,1 0 0,-1 0 0,1 0 0,-1 0 0,1 0 0,0 0 0,-1 0-1,1 0 1,0 0 0,0-1 0,0 1 0,0 0 0,0 0 0,-1-1-1,3 2 1,1 0 29,0 2 32,0-1-1,1 0 1,0 0-1,0-1 1,7 3-1,27 15 574,-23-16-636,1 2 0,-1 0 0,1 0 0,23 15 0,-35-17-76,0 0-1,0 1 1,-1-1 0,1 1-1,-1 0 1,-1 0-1,1 0 1,-1 1 0,4 7-1,-6-11 53,1 1 1,-1 0-1,0 0 0,0 0 0,-1 0 0,1 0 0,-1 0 0,1 0 0,-1 0 0,0 0 1,0 0-1,0 0 0,0 0 0,-1 0 0,1 0 0,-1 0 0,0-1 0,-1 5 1,0-4 26,0 0 1,0 1 0,0-1 0,0-1-1,-1 1 1,1 0 0,-1-1 0,1 1-1,-1-1 1,0 0 0,0 1 0,0-2-1,0 1 1,-7 3 0,6-4 1,-1 0 1,1 1-1,-1-2 1,0 1-1,1 0 1,-9-1-1,-10 1 178,15-1-227,0 0 0,0 0-1,0-1 1,0 0 0,0 0-1,-9-4 1,-26-3-608,16 5-2014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11.8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66 4112,'0'0'191,"4"15"2119,-3-10-1656,0-1-1,0 1 0,-1 0 1,1 0-1,-1 6 0,1 7 622,-1 5 203,0-21-1281,-1 1-1,1 0 1,0-1-1,0 1 1,0 0-1,1 0 1,-1-1-1,1 1 1,0-1-1,1 6 1,-1-5 79,0 0 1,0 1-1,0 0 1,0-1-1,0 5 1,5 18 1255,20 58 1622,-19-59-732,-7-26-2368,0 0-51,0 0 0,-1 0 0,1 0 0,0 0 0,0 0 0,-1 1 0,1-1 0,0 0 0,-1 0 1,1 0-1,-1 0 0,1 1 0,-2-2 0,1 1-1,1 0 0,-1 0 0,0 0 0,1 0 0,-1 0 0,1 0 1,-1 0-1,1 0 0,0 0 0,-1 0 0,1 0 0,0 0 0,0 0 0,0-1 0,-1-14 7,-1 1 0,-1 0 1,-5-21-1,-2-7 21,8 30-9,0 0 1,0-20 0,2 28-19,1 1 1,-1-1 0,1 1-1,-1-1 1,1 1 0,1-1 0,-1 1-1,1 0 1,-1 0 0,1 0 0,3-5-1,-5 9-3,8-12-72,16-19 0,-20 27 56,0 1 0,-1-1 0,1 1 0,1 0 0,-1 0 0,0 1 0,1-1 0,6-1 0,-7 2 16,1 0 0,0 1 0,-1 0 0,1 0 0,0 1 0,0-1 0,0 1 0,0 0 0,-1 1 0,1-1 0,0 1 0,0 0 0,0 0 0,-1 0 0,1 0 0,-1 1 0,1 0 0,-1 0 0,1 0 0,-1 1 0,0-1 0,0 1 0,0 0 0,-1 0 0,7 7 0,-8-8 28,0 0-1,0 0 1,0 0-1,-1 0 0,1 0 1,-1 0-1,1 1 1,-1-1-1,0 0 1,0 1-1,0-1 1,0 1-1,0 0 1,-1-1-1,1 1 0,-1 0 1,1-1-1,-1 1 1,0 0-1,0-1 1,-1 1-1,1 0 1,0-1-1,-1 1 0,1 0 1,-1-1-1,0 1 1,0-1-1,0 1 1,0-1-1,-1 0 1,1 1-1,-1-1 0,1 0 1,-1 0-1,0 0 1,0 0-1,0 0 1,0 0-1,-3 2 1,-2 1 118,5-3-80,-1 1 0,1-1-1,-1 0 1,1-1 0,-1 1 0,0-1 0,0 1-1,-3 0 1,-21 6 236,15-4-265,-1-1-1,1 0 0,0-1 0,-19 1 0,-5 0-1955,26-3-3765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13.2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60 11920,'0'0'576,"7"-3"41,-3 2-603,-1-1 0,1 0 0,0 0 0,0 0 0,6-6-1,-6 5 78,-1 1 0,1-1 0,0 1 0,0 0 0,0 0 0,7-3 0,-1 3 299,3-3 203,0 1 0,0 1 1,0 1-1,0 0 1,1 0-1,-1 1 1,24 2-1,-30 0-425,-1 0-1,0 1 1,1 0 0,-1 0 0,0 0-1,0 1 1,10 5 0,-13-6-144,-1 0 1,1 0-1,0 0 0,-1 1 1,1-1-1,-1 1 1,0-1-1,0 1 1,0 0-1,0 0 1,0 0-1,-1 0 1,1 0-1,-1 1 0,0-1 1,2 6-1,-3-7-10,0 0-1,0-1 0,0 1 0,-1 0 1,1-1-1,0 1 0,-1 0 0,1-1 1,-1 1-1,1-1 0,-1 1 0,0 0 1,0-1-1,0 1 0,-1 1 0,-18 22 115,16-22-92,-8 11 40,0-1 0,-2 0 0,0-1 0,0-1 0,-1 0 0,0-1 0,-28 14 0,-22 4 231,64-28-382,16 0-507,126 11 284,-33-1-5376,-83-8 3677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12.2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 14712,'0'0'332,"16"0"938,12-2-792,-19 1-49,0 0 1,0 1 0,11 1-1,29 3 228,-26-3-6196,-11-1-313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12.5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16040,'0'0'771,"2"1"-332,17 2-108,2 0 1,-1-1-1,0-1 0,27-2 0,-13 1-3001,-16 0-3334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14.0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 1 4608,'-15'9'208,"14"-8"-196,1 0 0,0-1 0,-1 1-1,1-1 1,0 1 0,0 0 0,0-1 0,0 1 0,-1 0 0,1 0 0,0-1 0,0 1 0,0 0-1,0-1 1,0 1 0,1 0 0,-1-1 0,0 2 0,1 0 2,-2 1 394,0 0 1,0-1-1,0 1 1,0-1-1,-1 1 0,1-1 1,-1 0-1,-3 5 1,-6 9 2469,10-12-2442,-1 0 0,0 0 0,1 0 0,0 0 0,0 0 0,0 0 0,1 0-1,-1 0 1,1 0 0,0 1 0,0-1 0,0 0 0,1 0 0,-1 0 0,1 0 0,0 0 0,0 1-1,1-2 1,-1 1 0,4 6 0,-2-4-231,1-1 0,0 0 1,0 1-1,0-1 0,0-1 0,1 1 0,0-1 0,0 1 1,0-1-1,1-1 0,-1 1 0,10 4 0,-5-4-42,0 0-1,0 0 0,1-1 0,-1 0 1,1-1-1,-1 0 0,22 0 1,-25-2-129,1 0 1,-1-1-1,0 0 1,1 0 0,-1-1-1,0 0 1,0 0-1,0-1 1,0 0-1,0 0 1,-1 0 0,12-9-1,-14 9-61,0 0 0,0-1 0,0 0 0,0 0 0,0 0 0,-1 0 0,1 0 0,-1-1 0,-1 0 0,1 1 0,0-1 0,2-10 0,-4 11 9,0 1 1,0-1-1,-1 1 0,0 0 1,0-1-1,0 1 0,0-1 0,0 1 1,-1 0-1,1-1 0,-1 1 1,0 0-1,0-1 0,0 1 0,-1 0 1,1 0-1,-1 0 0,1 0 0,-1 0 1,0 0-1,0 1 0,-3-4 1,-1 0 117,1 0 0,-2 1 0,1 0 0,-1 0 1,0 0-1,0 1 0,0-1 0,0 2 0,-1-1 1,0 1-1,1 0 0,-1 1 0,0 0 0,-15-2 1,12 3-135,0 1 1,-1 0 0,1 0 0,0 1-1,0 1 1,0 0 0,0 0 0,0 1-1,1 0 1,-16 8 0,26-11-39,-1 1 0,0-1 0,0 1 0,0-1 0,1 1 0,-1 0 0,0-1 0,1 1 0,-1 0 0,0-1 0,1 1 0,-1 0 0,1 0 0,-1 0 0,1 0 0,0-1 0,-1 1 0,1 0 0,0 0 0,0 0 0,-1 2 0,0 13-8025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14.4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3 17999,'-12'0'3944,"5"-3"-3656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14.8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23 13904,'0'0'674,"2"-1"-291,13-3 56,1 1 0,-1 1 0,1 0 0,17 0 0,6-1 1419,-10 0-711,-1 1 0,38 2 0,-63 1-1134,0 0-1,-1 0 1,0 0-1,1 0 1,-1 1-1,0-1 0,0 1 1,1-1-1,-1 1 1,0 0-1,-1 0 1,1 0-1,0 0 1,2 4-1,-15 5-39,0-1-56,-20 11 0,18-12-37,-18 15 0,18-13 17,7-6 174,0 0 0,0 0 0,0 1-1,1 0 1,0 0 0,0 0 0,1 1 0,-7 10-1,11-15-51,0-1 0,-1 1-1,1-1 1,0 0 0,0 1-1,0-1 1,0 0-1,0 1 1,1-1 0,-1 1-1,0-1 1,1 0 0,-1 0-1,1 1 1,-1-1 0,1 0-1,0 0 1,-1 1 0,1-1-1,0 0 1,0 0-1,0 0 1,0 0 0,0 0-1,0 0 1,0 0 0,0 0-1,2 0 1,2 3-60,1 0 0,-1-1-1,1 0 1,11 5 0,16 2 250,-24-8-193,1 0 0,-1 1 0,0 1 0,-1 0 0,1 0 0,11 7 0,-19-10-9,0-1 1,0 1-1,0 0 0,0 0 0,0 0 0,0 0 0,0 0 1,0 0-1,0 1 0,0-1 0,0 0 0,-1 0 0,1 1 0,0-1 1,-1 0-1,0 1 0,1-1 0,-1 0 0,0 1 0,1-1 0,-1 1 1,0-1-1,0 0 0,0 1 0,0-1 0,0 1 0,-1-1 1,1 1-1,0-1 0,-1 0 0,1 1 0,-1-1 0,1 0 0,-1 1 1,0-1-1,1 0 0,-1 0 0,0 0 0,-1 2 0,-3 2 163,0 1 0,-1-1 0,1 0 0,-1 0-1,0-1 1,-7 5 0,6-5 4,-1 0 0,1-1 1,-1 1-1,0-1 0,0-1 1,-9 2-1,0 1-10,-19 2-256,13-4-209,-15 0-4589,29-3-2861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15.2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117 1 9040,'0'0'816,"-10"17"-460,-8 8 3650,14-20-3276,1 1 1,-1-1-1,0 0 1,-9 9-1,9-10-457,0 0-1,0 1 1,0 0 0,1-1-1,0 2 1,0-1 0,0 0 0,-3 10-1,1 0 143,0 0-1,-2 17 0,3-15-160,2 1-1,0-1 1,1 1 0,0-1-1,4 31 1,-1-40-144,1 1 0,0-1 1,0 1-1,1-1 0,0 0 1,0 0-1,1-1 0,0 1 1,0-1-1,0 0 0,9 8 1,-12-14-106,0 1 0,0-1 0,0 0 0,0 1 1,0-1-1,0 0 0,0 0 0,0 0 1,0 0-1,1-1 0,-1 1 0,0-1 0,1 1 1,-1-1-1,5 0 0,-2 1 3,0-2 0,0 1 0,0-1 0,0 1-1,0-1 1,5-2 0,-5 1-25,0 0 0,0-1 0,-1 0 0,1 0 0,0 0 0,-1 0 0,8-8 0,-10 9 1,0 1-1,0-1 0,-1 0 0,1 0 1,0 0-1,-1 0 0,0-1 1,1 1-1,-1 0 0,0-1 1,0 1-1,0 0 0,-1-1 0,1 1 1,-1-1-1,1 0 0,-1 1 1,0-5-1,0 2 8,-1 0-1,0 0 1,0 0 0,-1 0-1,0 0 1,0 1 0,0-1-1,0 0 1,-6-7 0,6 8 63,-1 1 0,1 0 1,-1 0-1,0 1 0,0-1 1,0 0-1,-1 1 0,1 0 1,-1 0-1,1 0 0,-1 0 1,0 0-1,1 1 0,-1 0 1,0-1-1,0 1 0,0 1 1,-7-2-1,3 2-215,0 0 1,0 0-1,0 1 1,0 0 0,0 0-1,1 1 1,-1 0-1,-13 6 1,4 2-2632,11-7 1190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15.8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 13040,'0'0'1309,"5"5"-1186,0-2-51,-4-2 39,0 0 0,0 0 1,0 0-1,0 0 1,0 0-1,0 0 1,0 0-1,-1 0 0,1 0 1,0 3-1,0-3 41,3 11 606,-4-11-656,1 0-1,-1 1 1,0-1 0,1 0-1,0 0 1,-1 1 0,1-1-1,0 0 1,1 2-1,14 19 2396,25 44-1,-26-39-1338,-13-24-951,1 1 0,0-1 1,-1 0-1,1 0 0,0 0 1,5 3-1,5 5 629,-13-11-787,1 0 1,-1 1-1,1-1 1,0 0 0,-1 1-1,1-1 1,0 0 0,0 0-1,-1 0 1,1 0-1,0 0 1,-1 1 0,1-1-1,0-1 1,0 1 0,-1 0-1,1 0 1,0 0-1,0 0 1,-1 0 0,1-1-1,0 1 1,-1 0 0,1-1-1,0 1 1,-1 0-1,1-1 1,-1 1 0,1-1-1,-1 1 1,1-1 0,0 0-1,16-17 624,23-42-119,-16 22-328,-10 9-482,-13 24 141,0 1-1,1 0 1,0 0-1,0 0 1,1 0-1,-1 0 1,1 1-1,-1-1 1,7-6-1,0 0-3898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19.1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15576,'1'5'123,"0"-4"-83,-1 1 0,0-1 0,0 0-1,0 0 1,1 0 0,-1 0 0,0 0 0,1-1 0,-1 1 0,1 0 0,-1 0-1,1 0 1,-1 0 0,1 0 0,1 1 0,0-1 32,0 0 0,1 0 0,-1 0 1,0 0-1,0-1 0,1 1 0,-1-1 0,0 1 1,1-1-1,-1 0 0,1 0 0,-1 0 1,3 0-1,34-8 252,-17 3 654,70-5 2106,-82 8-3051,0 0 0,0 1 0,0 1 0,1 0 0,-1 0 0,0 1 0,10 2 0,-1-2-708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19.5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0 10592,'0'0'964,"-1"1"-795,-1 0 184,0 1 1,0-1-1,0 1 0,0 0 0,0-1 1,0 1-1,0 0 0,1 0 0,-1 0 1,1 1-1,0-1 0,-1 0 1,-1 5-1,-1 2 814,3-8-1032,1 0-1,0-1 1,-1 1-1,1 0 0,0 0 1,0-1-1,-1 1 1,1 0-1,0-1 1,0 1-1,0 0 1,0 0-1,0-1 1,0 1-1,0 0 0,0 0 1,0-1-1,1 1 1,-1 0-1,0 0 1,0-1-1,1 1 1,-1 0-1,0-1 1,1 1-1,-1 0 1,0-1-1,1 1 0,-1-1 1,1 1-1,-1-1 1,1 1-1,0-1 1,-1 1-1,1-1 1,-1 1-1,1-1 1,1 1-1,2 1 77,1 0-1,0 0 0,0 0 1,6 2-1,-7-3-83,7 2 156,1-1 0,16 2 0,-15-3-179,24 6 0,32 18-343,-67-23 257,1 0 0,0 0 0,0 0 0,-1 1 0,1-1 0,-1 1 0,1-1 0,-1 1 0,0 0 0,2 4 0,-3-4 29,1 0 1,-1 0-1,0-1 1,1 1 0,-2 0-1,1 1 1,0-1-1,-1 0 1,1 0 0,-1 0-1,0 0 1,0 0-1,0 1 1,0-1 0,-1 0-1,1 0 1,-1 0-1,0 0 1,0 0 0,0 0-1,0 0 1,0 0-1,-1 0 1,1-1 0,-1 1-1,0 0 1,0-1-1,0 1 1,0-1 0,0 0-1,0 0 1,-1 0-1,1 0 1,-1 0 0,0 0-1,-4 2 1,-3 0 133,1 0 1,-1-1-1,0 0 1,0-1-1,0 0 1,0 0-1,0-1 1,-1 0-1,1-1 1,-16-2-1,5 0-242,1-2-1,0-1 0,0 0 0,-23-10 1,27 9-1940,9 1-5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22.3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0 2304,'-5'3'6128,"9"12"828,-4 14-3714,-1-6-1793,7 40 1559,-4-40-2272,-2-20-636,1 1 0,-1 0 0,0 0 0,0 0 0,0 0 0,0 0 0,-1-1 0,-1 8 0,-7 35 692,9-45-816,0 0-1,0 0 0,0 0 0,0 0 1,0 0-1,0 0 0,0 0 0,0 0 1,0 0-1,0 0 0,1 0 1,-1 0-1,0 0 0,1 0 0,-1-1 1,1 1-1,-1 0 0,2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13.8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14280,'0'0'654,"0"9"218,1 42 164,2 0 0,3-1 0,18 82 0,-22-124-1302,1 0 0,0-1 0,0 0 1,6 10-1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22.8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218 46 8376,'0'0'757,"10"-7"860,-4 2 2937,0-7-2047,-7 12-2464,1-1 1,0 1-1,0-1 1,0 1-1,0-1 1,-1 1-1,1-1 1,0 1-1,0-1 1,-1 1-1,1 0 1,0-1-1,-1 1 1,1-1-1,-1 1 1,1 0-1,0-1 1,-1 1-1,1 0 1,-1 0-1,1-1 1,-1 1-1,1 0 1,-1 0-1,0-1 308,-6-1 338,-1-1-509,1 1 0,-1 1 0,-12-2 0,17 3-90,0 0-1,1 0 0,-1 0 1,0 0-1,0 1 1,1-1-1,-1 1 0,0-1 1,1 1-1,-1 0 1,1 0-1,-1 1 1,1-1-1,-4 2 0,-35 23 1505,34-22-1581,1 0-1,-1-1 1,-8 4 0,-20 9 541,33-15-450,0 1 0,0-1-1,0 1 1,0 0 0,0-1 0,0 1-1,0 0 1,0 0 0,1 0 0,-4 5-1,5-7-83,0 1 0,-1 0-1,1-1 1,0 1-1,0-1 1,0 1 0,-1 0-1,1-1 1,0 1 0,0 0-1,0-1 1,0 1 0,0 0-1,0-1 1,0 1 0,0 0-1,1-1 1,-1 1 0,0-1-1,0 1 1,0 0-1,1-1 1,-1 1 0,0-1-1,1 1 1,-1-1 0,0 1-1,1 0 1,-1-1 0,1 0-1,-1 1 1,1-1 0,-1 1-1,1-1 1,-1 0 0,1 1-1,0-1 1,-1 0 0,1 1-1,-1-1 1,1 0-1,0 0 1,1 1 0,3 0-91,0 0 1,1 0-1,-1 0 1,7 0-1,-7-1-31,0 1 39,1-1 0,-1-1 1,1 1-1,-1-1 1,1 0-1,-1 0 0,0 0 1,9-4-1,4-3 45,18-11 0,-26 14-65,28-15-64,-38 20 149,1-1-1,-1 1 1,1 0 0,-1 0-1,1 0 1,0 0-1,-1 0 1,1 0 0,-1 0-1,1 0 1,-1 0-1,1 0 1,-1 0-1,1 0 1,-1 0 0,1 1-1,-1-1 1,1 0-1,-1 0 1,0 1 0,1-1-1,-1 0 1,1 0-1,-1 1 1,1-1 0,-1 0-1,0 1 1,1-1-1,-1 1 1,0-1 0,1 0-1,-1 1 1,0-1-1,0 1 1,0-1-1,1 1 1,-1-1 0,0 1-1,0-1 1,0 1-1,0 0 1,1 0 15,2 3 81,-1 0 0,1 1-1,-1-1 1,1 1 0,-1 0 0,-1 0-1,1 0 1,-1 0 0,2 9 0,-1 0 95,-1-11-172,-1-1 1,1 0 0,-1 1 0,0-1-1,0 1 1,0-1 0,0 1 0,-1-1-1,0 5 1,-1 13-23,2-17 10,0 0 0,0-1-1,-1 1 1,1 0 0,-1 0-1,-1 5 1,1-6 2,0 1-1,0-1 1,1 0 0,-1 1-1,1-1 1,0 1 0,-1-1-1,1 1 1,0-1-1,1 4 1,-1-3-230,1 0 0,-1-1 0,0 1 0,-1 0 0,1 0-1,0-1 1,-2 6 0,0 0-5830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5:23.6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79 3224,'0'0'8077,"4"-7"-5558,-2 4-1790,0 1 1,0-1 0,0 1-1,0 0 1,0 0 0,1 0 0,4-3-1,0 1-262,1 0 0,0 0-1,10-2 1,7-4 424,-14 6-579,0 0 0,1 0-1,0 1 1,-1 1-1,1 0 1,23-1 0,-27 3-268,0 0 0,0 0 0,0 1 0,0 0 1,0 1-1,-1 0 0,1 0 0,0 0 1,-1 1-1,1 0 0,8 6 0,-15-9-44,-1 1 1,1-1-1,0 1 0,0-1 0,0 1 0,-1 0 1,1 0-1,0-1 0,-1 1 0,1 0 0,-1 0 0,1 0 1,-1 0-1,1-1 0,-1 1 0,1 0 0,-1 0 1,0 0-1,0 0 0,1 0 0,-1 0 0,0 1 0,0 0 34,-1 0-1,1 0 1,0 0-1,-1 0 1,1 0-1,-1 0 1,0 0-1,0 0 1,0-1-1,-1 4 1,-4 2 149,0 1 1,0-1-1,-13 10 1,-43 30 21,46-35-197,-2-1-1,1-1 1,-31 14-1,-14 7 89,-2-1-438,71-33 342,0-1 0,0 1 0,0 0 0,0 1 0,1 0 0,-1 0 0,1 0 0,14 0 0,-17 1 0,2 1-15,0 0 0,0 1 0,0-1 0,-1 2 0,1-1 0,0 1 0,-1 0 0,1 0 0,-1 1 0,7 3 0,9 3-12,-7 1 61,2 0 4,17 5-4670,-14-5-330,-10-7-2171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24.1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214 61 8808 0 0,'0'0'800'0'0,"9"-11"-519"0"0,-6 4 3139 0 0,-2-3-2627 0 0,-1 5-169 0 0,0 4-130 0 0,-4-7 366 0 0,2 6-789 0 0,0 1 0 0 0,0-1 0 0 0,0 1 0 0 0,0-1 0 0 0,0 1 0 0 0,0-1 0 0 0,0 1 0 0 0,-1 0 0 0 0,1 0 1 0 0,0 0-1 0 0,-1 0 0 0 0,1 1 0 0 0,0-1 0 0 0,-1 1 0 0 0,1-1 0 0 0,-1 1 0 0 0,1 0 0 0 0,-6 0 1 0 0,0 0 30 0 0,0 0 1 0 0,0 1 0 0 0,0 0 0 0 0,-13 4 0 0 0,6-1 897 0 0,0 1 1 0 0,-19 10-1 0 0,28-12-736 0 0,1 0-1 0 0,0 0 1 0 0,0 0 0 0 0,1 1-1 0 0,-1-1 1 0 0,1 1-1 0 0,0 0 1 0 0,0 0-1 0 0,-5 8 1 0 0,8-11-244 0 0,0-1 0 0 0,1 1 1 0 0,-1 0-1 0 0,1 0 0 0 0,-1 0 0 0 0,1 0 1 0 0,-1 0-1 0 0,1 0 0 0 0,-1 0 0 0 0,1 0 1 0 0,0 0-1 0 0,0 0 0 0 0,-1 1 0 0 0,1-1 1 0 0,0 0-1 0 0,0 0 0 0 0,0 0 0 0 0,0 0 1 0 0,0 0-1 0 0,1 0 0 0 0,-1 0 0 0 0,0 0 1 0 0,0 0-1 0 0,1 2 0 0 0,0-2 36 0 0,0 0 1 0 0,0 1-1 0 0,1-1 1 0 0,-1 0-1 0 0,0 0 0 0 0,0 0 1 0 0,1 0-1 0 0,-1 0 0 0 0,0 0 1 0 0,1 0-1 0 0,-1-1 0 0 0,1 1 1 0 0,-1 0-1 0 0,3 0 1 0 0,3 1 106 0 0,0-1 1 0 0,1 0 0 0 0,-1 0-1 0 0,0 0 1 0 0,0-1 0 0 0,9 0-1 0 0,-10-1-147 0 0,0 0-1 0 0,0-1 1 0 0,0 0-1 0 0,5-2 1 0 0,8-3 49 0 0,8-3 85 0 0,-22 8-140 0 0,1 0-1 0 0,-1 0 1 0 0,1 0 0 0 0,0 1-1 0 0,0-1 1 0 0,9 0-1 0 0,-4 4-11 0 0,-7 1 17 0 0,-4-2-1 0 0,1-1 117 0 0,0 1 24 0 0,2 3-30 0 0,5 6 49 0 0,-6-6-44 0 0,-1 0 1 0 0,0 0-1 0 0,0 0 0 0 0,-1 1 1 0 0,1-1-1 0 0,-1 8 0 0 0,1 10 82 0 0,6 43-276 0 0,-1-47 34 0 0,-5-16-2 0 0,1 1 0 0 0,-2 0 0 0 0,1-1 0 0 0,0 1 0 0 0,0-1 1 0 0,-1 1-1 0 0,1 4 0 0 0,-1 0-630 0 0,0-6 460 0 0,0-1 1 0 0,0 1-1 0 0,0-1 1 0 0,0 0-1 0 0,0 1 1 0 0,0-1 0 0 0,0 1-1 0 0,0-1 1 0 0,0 1-1 0 0,0-1 1 0 0,0 0-1 0 0,0 1 1 0 0,0-1-1 0 0,0 1 1 0 0,-1-1 0 0 0,1 0-1 0 0,0 1 1 0 0,0-1-1 0 0,0 0 1 0 0,-1 1-1 0 0,1-1 1 0 0,0 0-1 0 0,-1 1 1 0 0,1-1 0 0 0,0 0-1 0 0,0 0 1 0 0,-1 1-1 0 0,1-1 1 0 0,-1 0-1 0 0,1 0 1 0 0,0 0-1 0 0,-1 1 1 0 0,1-1 0 0 0,0 0-1 0 0,-1 0 1 0 0,1 0-1 0 0,-1 0 1 0 0,-14 8-8196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2.6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293 57 11432 0 0,'0'0'1140'0'0,"-4"-13"-938"0"0,4 13-201 0 0,-3-5 447 0 0,0 0 0 0 0,0 0 0 0 0,0 0 0 0 0,-4-4 0 0 0,5 8-257 0 0,1-1 0 0 0,0 1 0 0 0,-1 0-1 0 0,1 0 1 0 0,-1 0 0 0 0,1 0 0 0 0,-1 0 0 0 0,1 0 0 0 0,-1 0-1 0 0,0 1 1 0 0,1-1 0 0 0,-1 0 0 0 0,0 1 0 0 0,0 0 0 0 0,1-1-1 0 0,-1 1 1 0 0,-3 0 0 0 0,-5 0 160 0 0,0 1-1 0 0,-1 0 1 0 0,1 1 0 0 0,0 0-1 0 0,0 1 1 0 0,0 0 0 0 0,1 0-1 0 0,-1 1 1 0 0,1 0 0 0 0,0 1-1 0 0,0 0 1 0 0,0 0 0 0 0,1 1-1 0 0,-1 0 1 0 0,1 1 0 0 0,1 0-1 0 0,-1 0 1 0 0,1 1 0 0 0,-6 9-1 0 0,12-16-347 0 0,0 0-1 0 0,0 0 1 0 0,1 1-1 0 0,-1-1 1 0 0,0 0 0 0 0,1 0-1 0 0,0 1 1 0 0,-1-1-1 0 0,1 1 1 0 0,0-1-1 0 0,-1 0 1 0 0,1 1-1 0 0,0-1 1 0 0,0 1-1 0 0,0-1 1 0 0,0 0 0 0 0,1 1-1 0 0,-1-1 1 0 0,0 1-1 0 0,1 1 1 0 0,1 0-13 0 0,-1 0 1 0 0,1-1-1 0 0,-1 1 1 0 0,1-1-1 0 0,0 1 0 0 0,0-1 1 0 0,0 0-1 0 0,0 1 1 0 0,3 1-1 0 0,5 4-41 0 0,-1-2-1 0 0,1 1 1 0 0,20 8-1 0 0,-16-8 67 0 0,0 1 0 0 0,-1 1 0 0 0,25 19 0 0 0,-36-27-12 0 0,-1 0 0 0 0,0 0 0 0 0,0 1 0 0 0,0-1 0 0 0,1 0 0 0 0,-1 1 0 0 0,0-1 0 0 0,-1 0 0 0 0,1 1 0 0 0,0-1 0 0 0,0 1 0 0 0,-1-1 0 0 0,1 1 0 0 0,-1 0 0 0 0,1-1 0 0 0,-1 1 0 0 0,0 0 0 0 0,1-1 0 0 0,-1 1 0 0 0,0 0 0 0 0,0-1 0 0 0,0 1 0 0 0,-1 0 0 0 0,1-1 0 0 0,-1 4 0 0 0,0-3 17 0 0,1 0 0 0 0,-1 0 1 0 0,0 0-1 0 0,-1 0 1 0 0,1 0-1 0 0,0 0 0 0 0,0 0 1 0 0,-1 0-1 0 0,1-1 0 0 0,-1 1 1 0 0,0 0-1 0 0,1-1 0 0 0,-1 1 1 0 0,0-1-1 0 0,0 0 0 0 0,0 0 1 0 0,-3 2-1 0 0,-1 0 40 0 0,0 0 1 0 0,0-1-1 0 0,-1 0 0 0 0,1 0 0 0 0,0 0 1 0 0,-1-1-1 0 0,1 0 0 0 0,-1 0 0 0 0,0-1 1 0 0,-9 0-1 0 0,-30-1-32 0 0,35 1-1387 0 0,0 0 1 0 0,0-1 0 0 0,-14-2 0 0 0,19 0-660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3.0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26 13160 0 0,'0'0'1186'0'0,"1"0"-972"0"0,35-2 1844 0 0,0-1 1 0 0,47-11-1 0 0,-79 13-1947 0 0,14-2 28 0 0,0 2 0 0 0,1 0 0 0 0,-1 0 0 0 0,0 2-1 0 0,23 3 1 0 0,-26-3-1392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3.4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10136 0 0,'0'0'777'0'0,"11"8"1106"0"0,41-8 4214 0 0,91-2-5804 0 0,-129 1-1064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3.8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294 113 3224 0 0,'0'0'464'0'0,"-7"4"3874"0"0,0 0-3273 0 0,1-2 0 0 0,-1 1-1 0 0,0-1 1 0 0,0 0-1 0 0,0 0 1 0 0,-14 1 0 0 0,-11 3 1021 0 0,-44 8 2208 0 0,-29 6-2122 0 0,96-20-2199 0 0,6-3-103 0 0,9-5-115 0 0,-3 5 301 0 0,1-4-63 0 0,1 1 0 0 0,0 0 0 0 0,1-1 0 0 0,-1 2 0 0 0,1-1 0 0 0,7-4 0 0 0,-4 1-91 0 0,106-88-665 0 0,-115 97 792 0 0,1-1-1 0 0,0 0 1 0 0,-1 1-1 0 0,1-1 1 0 0,0 1-1 0 0,0-1 1 0 0,-1 1-1 0 0,1-1 1 0 0,0 1-1 0 0,0-1 0 0 0,0 1 1 0 0,0 0-1 0 0,0 0 1 0 0,-1-1-1 0 0,1 1 1 0 0,0 0-1 0 0,0 0 1 0 0,0 0-1 0 0,0 0 1 0 0,0 0-1 0 0,0 0 1 0 0,0 0-1 0 0,1 1 1 0 0,-1-1-16 0 0,0 1 0 0 0,0-1 0 0 0,-1 1 0 0 0,1 0 0 0 0,0 0 1 0 0,0-1-1 0 0,-1 1 0 0 0,1 0 0 0 0,-1 0 0 0 0,1 0 0 0 0,-1 0 0 0 0,1 0 1 0 0,-1 0-1 0 0,1 0 0 0 0,-1 0 0 0 0,0 0 0 0 0,1 1 0 0 0,0 8 48 0 0,0-1 0 0 0,0 1 0 0 0,-1 15-1 0 0,0-17 113 0 0,0 39 165 0 0,12 91 0 0 0,-11-129-855 0 0,-1-7 390 0 0,1-1 0 0 0,-1 1 0 0 0,0 0 0 0 0,0-1-1 0 0,1 1 1 0 0,-1-1 0 0 0,1 1 0 0 0,0-1-1 0 0,-1 1 1 0 0,1-1 0 0 0,0 1 0 0 0,2 1 0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4.2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18 3224 0 0,'0'0'143'0'0,"1"0"-3"0"0,20 6 774 0 0,-13-5 830 0 0,-1-1 1 0 0,1 1 0 0 0,-1-1 0 0 0,1-1 0 0 0,11-1 0 0 0,2-2 171 0 0,-13 3-2413 0 0,26-4 1605 0 0,13-2-31 0 0,-42 5-945 0 0,-4 1-285 0 0,0 1-1 0 0,-1-1 0 0 0,1 1 1 0 0,0 0-1 0 0,0 0 0 0 0,0-1 0 0 0,0 1 1 0 0,0 0-1 0 0,-1 0 0 0 0,1 0 0 0 0,0 0 1 0 0,0 0-1 0 0,0 0 0 0 0,0 0 0 0 0,0 0 1 0 0,1 0-1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4.6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0 15408 0 0,'-4'4'1163'0'0,"-13"4"-653"0"0,17-7-491 0 0,0-1-1 0 0,-1 0 1 0 0,1 0 0 0 0,0 0 0 0 0,0 1 0 0 0,0-1 0 0 0,-1 0-1 0 0,1 0 1 0 0,0 0 0 0 0,0 1 0 0 0,0-1 0 0 0,0 0-1 0 0,-1 1 1 0 0,1-1 0 0 0,0 0 0 0 0,0 0 0 0 0,0 1 0 0 0,0-1-1 0 0,0 0 1 0 0,0 1 0 0 0,0-1 0 0 0,0 0 0 0 0,0 0-1 0 0,0 1 1 0 0,0-1 0 0 0,0 0 0 0 0,0 1 0 0 0,0-1 0 0 0,0 0-1 0 0,0 1 1 0 0,0-1 0 0 0,0 0 0 0 0,0 0 0 0 0,1 1-1 0 0,-1-1 1 0 0,0 0 0 0 0,0 1 0 0 0,1-1 0 0 0,3 6 647 0 0,7 1-341 0 0,-1-1 0 0 0,1 1 1 0 0,0-1-1 0 0,0-1 0 0 0,1 0 1 0 0,0-1-1 0 0,13 3 0 0 0,11 5-121 0 0,-27-8-162 0 0,1 0 0 0 0,-1 0 0 0 0,0 1 0 0 0,9 7 0 0 0,-15-11 18 0 0,-1 1 1 0 0,0 0 0 0 0,0-1 0 0 0,0 1 0 0 0,0 0 0 0 0,0 0 0 0 0,0 0-1 0 0,0 0 1 0 0,-1 1 0 0 0,1-1 0 0 0,-1 0 0 0 0,0 1 0 0 0,0-1 0 0 0,1 1 0 0 0,-2 0-1 0 0,1-1 1 0 0,0 1 0 0 0,0 0 0 0 0,0 4 0 0 0,-1-5 68 0 0,-1 1 0 0 0,1 0 1 0 0,0 0-1 0 0,-1-1 0 0 0,1 1 0 0 0,-1 0 0 0 0,0-1 1 0 0,0 1-1 0 0,0-1 0 0 0,0 1 0 0 0,-1-1 1 0 0,1 0-1 0 0,0 1 0 0 0,-1-1 0 0 0,0 0 0 0 0,0 0 1 0 0,1 0-1 0 0,-1 0 0 0 0,0 0 0 0 0,-1 0 0 0 0,1-1 1 0 0,0 1-1 0 0,0-1 0 0 0,-1 1 0 0 0,1-1 1 0 0,-1 0-1 0 0,1 0 0 0 0,-1 0 0 0 0,-3 1 0 0 0,-6 1-103 0 0,0-1 0 0 0,-1 0 0 0 0,1-1-1 0 0,-26 0 1 0 0,-10 3-771 0 0,18 1-2690 0 0,19-2 1207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5.0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 10880 0 0,'0'0'1337'0'0,"1"0"-420"0"0,79 6 4154 0 0,110-11-383 0 0,94-14-2362 0 0,-116 9-1914 0 0,-108 4-1850 0 0,-46 2-5924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7T20:24:14.3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263 72 2760,'-1'-17'551,"-8"-10"8110,-3 17-7649,9 8-873,0-1 1,-1 2 0,1-1 0,0 0-1,-1 1 1,1-1 0,-1 1 0,0 0-1,1 0 1,-1 0 0,0 1 0,0 0-1,1-1 1,-6 1 0,-6 1 400,1 1-1,-21 5 1,20-4-136,8-2-134,0 1-1,1 0 1,-1 0-1,0 0 1,1 1-1,0 0 1,0 0-1,0 1 1,0 0-1,0 0 1,1 0-1,-1 0 1,1 1-1,0 0 1,-4 6-1,9-10-239,-1-1-1,1 1 1,-1 0-1,1 0 1,0-1-1,0 1 1,-1 0-1,1 0 1,0 0-1,0 0 1,0-1-1,0 1 1,0 0-1,0 0 1,0 0-1,0 0 1,0-1-1,0 1 1,1 0-1,-1 0 1,1 1-1,0 0-51,0 0 0,0 0 0,0 0 0,1 0 1,-1 0-1,1 0 0,2 2 0,2 1-41,-1 0 0,1-1 1,0 0-1,9 5 0,26 11 195,51 27 242,-80-40-531,-1 1 1,0 0 0,-1 0 0,0 1 0,15 17-1,-23-24 176,-1 1 0,1-1 0,-1 1 0,0-1 0,0 1 0,0 0 0,0-1 0,0 1 0,0 0 0,-1 0 0,0-1 0,1 1 0,-1 0 0,0 0 0,0 0 0,0-1 0,-1 1-1,1 0 1,-1 0 0,1-1 0,-1 1 0,0 0 0,0-1 0,0 1 0,-1 0 0,1-1 0,-1 0 0,1 1 0,-1-1 0,0 0 0,0 0 0,1 0 0,-2 0 0,1 0 0,0 0 0,0 0 0,-1-1-1,1 0 1,0 1 0,-1-1 0,0 0 0,1 0 0,-1 0 0,0 0 0,1-1 0,-7 2 0,5-2-5,-1 0 0,1 0-1,-1 0 1,1-1 0,0 1 0,-1-1-1,1 0 1,0-1 0,-1 1 0,1-1 0,0 1-1,0-1 1,0-1 0,1 1 0,-1 0 0,0-1-1,1 0 1,-5-4 0,5 4 43,1 1 0,0-1 0,0 1-1,0-1 1,1 0 0,-1 0 0,1 0 0,-1 0 0,1 0 0,0 0 0,0 0 0,0 0 0,1-1-1,-1 1 1,1 0 0,0-1 0,0 1 0,0 0 0,0 0 0,0-1 0,1 1 0,0 0 0,-1 0-1,1 0 1,2-5 0,1 0-14,0 0 0,0 1-1,1-1 1,0 1 0,0 0-1,12-12 1,42-31 321,-17 17-259,-21 13-283,-14 13 26,0 0 1,0 1 0,12-8-1,7-3-2236,-14 9 32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5.4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1 150 3224 0 0,'0'23'-485'0'0,"0"28"7130"0"0,0-48-6129 0 0,1 1-1 0 0,-1 0 1 0 0,1 0 0 0 0,0-1-1 0 0,0 1 1 0 0,1 0-1 0 0,-1-1 1 0 0,1 1-1 0 0,-1-1 1 0 0,4 4 0 0 0,-5-6-433 0 0,0-1 0 0 0,0 0 0 0 0,0 0 0 0 0,0 0 0 0 0,0 0 1 0 0,0 0-1 0 0,0 0 0 0 0,0 0 0 0 0,0 1 0 0 0,0-1 1 0 0,0 0-1 0 0,1 1 832 0 0,-1-1-832 0 0,0 0 0 0 0,0 0 0 0 0,0 0 1 0 0,0 0-1 0 0,1 0 0 0 0,-1 0 0 0 0,0 0 0 0 0,0 0 1 0 0,0 0-1 0 0,0 0 0 0 0,0 0 0 0 0,0 0 0 0 0,0 0 0 0 0,1 1 1 0 0,-1-1-1 0 0,0-1 0 0 0,0 1 0 0 0,0 0 0 0 0,0 0 1 0 0,0 0-1 0 0,0 0 0 0 0,1 0 0 0 0,-1 0 0 0 0,0 0 1 0 0,1-1 831 0 0,-1 1-832 0 0,0 0 0 0 0,0 0 0 0 0,0 0 0 0 0,0 0 1 0 0,0 0-1 0 0,0 0 0 0 0,0 0 0 0 0,0 0 0 0 0,0-1 0 0 0,0 1 1 0 0,1-15 1417 0 0,-7-17-1314 0 0,5 24-38 0 0,-1 1 0 0 0,1 0 0 0 0,0-1 0 0 0,0 1 0 0 0,1-1 0 0 0,0 1 0 0 0,0-1 0 0 0,1 1 0 0 0,0-1 0 0 0,0 1 0 0 0,0 0 0 0 0,1-1 0 0 0,1 1 0 0 0,-1 0 0 0 0,1 0 0 0 0,0 0 0 0 0,1 1 0 0 0,-1-1 0 0 0,1 1 0 0 0,1 0 0 0 0,-1 0 0 0 0,1 0 0 0 0,8-7 0 0 0,-9 10-154 0 0,0-1-1 0 0,1 1 1 0 0,-1 0 0 0 0,1 0-1 0 0,0 1 1 0 0,0-1 0 0 0,0 1-1 0 0,8-2 1 0 0,5-1 145 0 0,20-2 0 0 0,-33 6-102 0 0,11-1-129 0 0,0 0 1 0 0,22 1 0 0 0,-27 1-913 0 0,-1 1 1 0 0,16 3-1 0 0,-20-3-1060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7.7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414 117 9416 0 0,'0'0'8607'0'0,"-8"3"-7492"0"0,-28 5 96 0 0,3-2 87 0 0,2 1-619 0 0,-39 5 0 0 0,24-5-173 0 0,-31 11 137 0 0,16-2-464 0 0,57-16-141 0 0,1 1 1 0 0,-1-1 0 0 0,0 1-1 0 0,1-1 1 0 0,-1 0 0 0 0,0 0-1 0 0,1-1 1 0 0,-1 1 0 0 0,-5-2-1 0 0,9 2-38 0 0,-1 0-1 0 0,1 0 0 0 0,0 0 1 0 0,-1 0-1 0 0,1 0 1 0 0,-1 0-1 0 0,1-1 1 0 0,-1 1-1 0 0,1 0 0 0 0,0 0 1 0 0,-1 0-1 0 0,1-1 1 0 0,-1 1-1 0 0,1 0 0 0 0,0 0 1 0 0,-1-1-1 0 0,1 1 1 0 0,0 0-1 0 0,-1-1 0 0 0,1 1 1 0 0,0 0-1 0 0,0-1 1 0 0,-1 1-1 0 0,1-1 1 0 0,0 1-1 0 0,0 0 0 0 0,0-1 1 0 0,0 1-1 0 0,-1-1 1 0 0,1 1-1 0 0,0-1 0 0 0,0 1 1 0 0,0 0-1 0 0,0-1 1 0 0,0 1-1 0 0,0-1 0 0 0,0 1 1 0 0,0-1-1 0 0,0 1 1 0 0,0-1-1 0 0,0 1 1 0 0,1-1-1 0 0,-1 1 0 0 0,0 0 1 0 0,0-1-1 0 0,0 1 1 0 0,1-1-1 0 0,-1 1 0 0 0,0 0 1 0 0,1-1-1 0 0,0-1-27 0 0,-2-9-128 0 0,1 10 147 0 0,0 1-1 0 0,0-1 1 0 0,0 1 0 0 0,0-1-1 0 0,0 0 1 0 0,0 1-1 0 0,0-1 1 0 0,0 1-1 0 0,0-1 1 0 0,0 0-1 0 0,0 1 1 0 0,0-1-1 0 0,0 1 1 0 0,0-1-1 0 0,1 0 1 0 0,-1 1-1 0 0,0-1 1 0 0,0 1 0 0 0,1-1-1 0 0,-1 1 1 0 0,0-1-1 0 0,1 1 1 0 0,-1-1-1 0 0,1 1 1 0 0,0-1-1 0 0,19-21-223 0 0,-9 11 149 0 0,-1 0-1 0 0,2 0 0 0 0,16-12 0 0 0,-5 5 38 0 0,5-2 14 0 0,-13 12 33 0 0,-9 4 0 0 0,0 0 0 0 0,1 1 0 0 0,-1 0 0 0 0,12-4 0 0 0,-16 6 0 0 0,-1 1 0 0 0,1 0 0 0 0,-1-1 0 0 0,1 1 0 0 0,-1 0 0 0 0,1 0 0 0 0,0 0 0 0 0,-1 0 0 0 0,1 0 0 0 0,-1 0 0 0 0,1 1 0 0 0,-1-1 0 0 0,1 0 0 0 0,-1 1 0 0 0,1-1 0 0 0,-1 1 0 0 0,1 0 0 0 0,-1 0 0 0 0,1-1 0 0 0,-1 1 0 0 0,0 0 0 0 0,1 0 0 0 0,-1 0 0 0 0,0 0 0 0 0,0 0 0 0 0,2 2 0 0 0,-2 0 44 0 0,1 0-1 0 0,-1 0 0 0 0,1 0 0 0 0,-1 0 0 0 0,0 0 1 0 0,0 0-1 0 0,-1 0 0 0 0,1 1 0 0 0,0 4 1 0 0,1 31 498 0 0,-1-2-206 0 0,-2 30 72 0 0,1-44-317 0 0,1 1 0 0 0,5 33 1 0 0,-3-36-259 0 0,6 9 20 0 0,-3-11-269 0 0,-3-14 567 0 0,0-1-1856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8.2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28 13184 0 0,'0'0'298'0'0,"1"0"46"0"0,29-1 982 0 0,56-11 1 0 0,-51 6 359 0 0,-18 5-1060 0 0,-15 1-645 0 0,1 0 0 0 0,-1 0 0 0 0,1 0 0 0 0,-1-1-1 0 0,1 1 1 0 0,-1-1 0 0 0,1 1 0 0 0,-1-1 0 0 0,3-1-1 0 0,-4 2-150 0 0,4-2-631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38.5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1 14336 0 0,'-2'0'107'0'0,"0"0"0"0"0,0 0 1 0 0,0 1-1 0 0,1-1 0 0 0,-1 1 1 0 0,0-1-1 0 0,0 1 0 0 0,0 0 1 0 0,0 0-1 0 0,1 0 0 0 0,-1 0 1 0 0,0 0-1 0 0,1 0 0 0 0,-1 0 1 0 0,1 1-1 0 0,-1-1 0 0 0,1 0 0 0 0,0 1 1 0 0,-1-1-1 0 0,1 1 0 0 0,0 0 1 0 0,0-1-1 0 0,0 1 0 0 0,0 0 1 0 0,1 0-1 0 0,-1 0 0 0 0,0 2 1 0 0,0-3-7 0 0,1 1 0 0 0,0-1 0 0 0,0 0 1 0 0,0 1-1 0 0,0-1 0 0 0,0 0 0 0 0,0 1 1 0 0,0-1-1 0 0,0 0 0 0 0,0 1 0 0 0,1-1 0 0 0,-1 0 1 0 0,1 1-1 0 0,-1-1 0 0 0,1 0 0 0 0,-1 0 1 0 0,1 0-1 0 0,0 1 0 0 0,0-1 0 0 0,-1 0 1 0 0,1 0-1 0 0,0 0 0 0 0,0 0 0 0 0,0 0 0 0 0,0 0 1 0 0,0-1-1 0 0,0 1 0 0 0,0 0 0 0 0,1 0 1 0 0,0 0-1 0 0,6 3 99 0 0,0-1 1 0 0,-1 0 0 0 0,18 4 0 0 0,-4 0 62 0 0,17 7 145 0 0,60 25 1165 0 0,-93-37-1568 0 0,-1 1-1 0 0,1 0 1 0 0,-1 0 0 0 0,0 0 0 0 0,0 0-1 0 0,0 1 1 0 0,0 0 0 0 0,-1-1-1 0 0,1 1 1 0 0,-1 1 0 0 0,0-1 0 0 0,3 7-1 0 0,-4-8 60 0 0,-1 0 0 0 0,0-1 0 0 0,0 1 0 0 0,0 0 0 0 0,0 0 0 0 0,-1-1 0 0 0,1 1-1 0 0,-1 0 1 0 0,0 0 0 0 0,0 0 0 0 0,0 0 0 0 0,0 0 0 0 0,0 0 0 0 0,-1-1 0 0 0,1 1 0 0 0,-1 0-1 0 0,0 0 1 0 0,0 0 0 0 0,0-1 0 0 0,0 1 0 0 0,0 0 0 0 0,0-1 0 0 0,-1 1 0 0 0,-1 2 0 0 0,-1-1 50 0 0,1 1 1 0 0,-1-1 0 0 0,1 0-1 0 0,-1 0 1 0 0,-1 0 0 0 0,1-1 0 0 0,0 1-1 0 0,-1-1 1 0 0,0 0 0 0 0,1 0-1 0 0,-1-1 1 0 0,0 1 0 0 0,-1-1 0 0 0,1 0-1 0 0,0-1 1 0 0,-1 1 0 0 0,1-1 0 0 0,-1 0-1 0 0,1 0 1 0 0,-1-1 0 0 0,1 0-1 0 0,-8 0 1 0 0,0-1-171 0 0,0 0-1 0 0,0-1 1 0 0,-16-5-1 0 0,18 5-190 0 0,-8 1-2414 0 0,13 1-166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0.3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268 32 10624 0 0,'0'0'1236'0'0,"-9"-16"1390"0"0,8 15-2481 0 0,0 0 0 0 0,0-1 0 0 0,0 1 0 0 0,-1 0 0 0 0,1 0-1 0 0,-1 0 1 0 0,1 0 0 0 0,-1 0 0 0 0,1 0 0 0 0,-1 0 0 0 0,1 0 0 0 0,-1 1-1 0 0,0-1 1 0 0,0 1 0 0 0,1-1 0 0 0,-1 1 0 0 0,0 0 0 0 0,0-1 0 0 0,1 1 0 0 0,-1 0-1 0 0,0 0 1 0 0,-3 1 0 0 0,-5 0 396 0 0,-1 0 1 0 0,-17 6-1 0 0,16-4-112 0 0,-7 3-86 0 0,0 1-1 0 0,1 1 0 0 0,-1 0 0 0 0,-19 13 1 0 0,37-20-311 0 0,-4 3 184 0 0,0 0 1 0 0,0 0-1 0 0,0 1 0 0 0,-8 9 0 0 0,6-6 55 0 0,7-7-244 0 0,-1 0 0 0 0,0-1 0 0 0,1 1 0 0 0,-1 0 0 0 0,1 0 0 0 0,0 0-1 0 0,-1 0 1 0 0,1 0 0 0 0,0 0 0 0 0,0 0 0 0 0,-1 0 0 0 0,1 0 0 0 0,0 0 0 0 0,0 0-1 0 0,0 0 1 0 0,0 0 0 0 0,0 0 0 0 0,0 0 0 0 0,0 0 0 0 0,1 0 0 0 0,-1-1-1 0 0,0 1 1 0 0,1 1 0 0 0,1 8 272 0 0,-1-9-285 0 0,0 0 0 0 0,0 0-1 0 0,0 0 1 0 0,0 0 0 0 0,0-1-1 0 0,0 1 1 0 0,0 0 0 0 0,1-1-1 0 0,-1 1 1 0 0,0-1 0 0 0,0 1-1 0 0,1-1 1 0 0,1 1 0 0 0,-3-1-14 0 0,5 1-6 0 0,-1 0 1 0 0,1 0-1 0 0,-1-1 0 0 0,0 0 0 0 0,1 0 1 0 0,-1 0-1 0 0,1 0 0 0 0,-1-1 0 0 0,1 1 0 0 0,-1-1 1 0 0,8-3-1 0 0,5-2-71 0 0,25-13 1 0 0,-37 16 58 0 0,16-7-119 0 0,-10 5 206 0 0,-1 0 1 0 0,0 0 0 0 0,0-1 0 0 0,0 0 0 0 0,12-10 0 0 0,-21 15-126 0 0,8 13 152 0 0,-7-6 67 0 0,0 0 0 0 0,0 0 0 0 0,0 0 0 0 0,-1 0 0 0 0,0 1 0 0 0,0-1 0 0 0,-1 0 0 0 0,0 12 0 0 0,1 18 344 0 0,1-18-701 0 0,-2 0-1 0 0,-2 32 0 0 0,-1-1-329 0 0,2-36-1522 0 0,-1-5-3328 0 0,0 3-2225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1.2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349 153 11488 0 0,'-12'1'421'0'0,"1"-1"0"0"0,-18 5 1 0 0,-192 35 9063 0 0,204-38-8688 0 0,-1 0 0 0 0,-19 0 1 0 0,36-2-668 0 0,-2-7 233 0 0,6 0-355 0 0,-1 2-25 0 0,0-1 1 0 0,0 1 0 0 0,1 0-1 0 0,0 1 1 0 0,0-1 0 0 0,7-8-1 0 0,10-11-176 0 0,8-6-190 0 0,-11 15 295 0 0,-8 6 42 0 0,1 1-1 0 0,0 0 1 0 0,0 1 0 0 0,13-8-1 0 0,-9 8 47 0 0,-10 4 0 0 0,1 0 0 0 0,0 1 0 0 0,0 0 0 0 0,7-3 0 0 0,11-3 0 0 0,-13 7 0 0 0,-9 1-2 0 0,-1 0 0 0 0,1 0 1 0 0,0 0-1 0 0,-1 0 0 0 0,1 0 0 0 0,-1 0 0 0 0,1 0 0 0 0,-1 0 0 0 0,1 0 0 0 0,-1 0 0 0 0,1 1 1 0 0,-1-1-1 0 0,1 0 0 0 0,-1 0 0 0 0,1 1 0 0 0,-1-1 0 0 0,1 0 0 0 0,-1 1 0 0 0,1-1 0 0 0,-1 0 1 0 0,0 1-1 0 0,1-1 0 0 0,-1 1 0 0 0,0-1 0 0 0,1 1 0 0 0,-1-1 0 0 0,0 1 0 0 0,0-1 0 0 0,1 1 1 0 0,-1-1-1 0 0,0 1 0 0 0,0-1 0 0 0,0 1 0 0 0,0-1 0 0 0,1 1 0 0 0,-1-1 0 0 0,0 1 1 0 0,0-1-1 0 0,0 1 0 0 0,0 0 0 0 0,0-1 0 0 0,-1 1 0 0 0,1 0 0 0 0,0 1-8 0 0,0 0 3 0 0,0 0 1 0 0,-1-1-1 0 0,1 1 0 0 0,-1 0 1 0 0,1 0-1 0 0,-1 0 0 0 0,0 0 1 0 0,0 0-1 0 0,0-1 0 0 0,-1 3 1 0 0,1-3 16 0 0,1 0 0 0 0,-1 1 0 0 0,0-1 0 0 0,0 0 0 0 0,1 1 0 0 0,-1-1 0 0 0,1 1 0 0 0,-1-1 0 0 0,1 1 1 0 0,0-1-1 0 0,0 1 0 0 0,0-1 0 0 0,-1 1 0 0 0,1 0 0 0 0,1 1 0 0 0,0 1 23 0 0,-1 0 0 0 0,1 0 0 0 0,-1 0 0 0 0,1 0 0 0 0,-1 0 0 0 0,0 0 1 0 0,-1 0-1 0 0,1 0 0 0 0,-1 0 0 0 0,-1 5 0 0 0,-6 41 235 0 0,3-11-168 0 0,-2 32-27 0 0,7-69-76 0 0,-1 0-1 0 0,1 1 1 0 0,0-1-1 0 0,0 1 1 0 0,0-1-1 0 0,0 1 1 0 0,1 3-1 0 0,0-3-10 0 0,-1-1-1 0 0,0 1 1 0 0,0 0 0 0 0,0-1-1 0 0,0 1 1 0 0,0 0 0 0 0,0-1-1 0 0,-2 6 1 0 0,2-5-84 0 0,0-2-14 0 0,-1-1-1 0 0,1 1 1 0 0,0 0-1 0 0,0-1 0 0 0,0 1 1 0 0,0-1-1 0 0,0 1 1 0 0,-1-1-1 0 0,1 1 0 0 0,0-1 1 0 0,0 1-1 0 0,-1-1 1 0 0,1 1-1 0 0,0-1 1 0 0,-1 1-1 0 0,1-1 0 0 0,-1 1 1 0 0,1-1-1 0 0,0 0 1 0 0,-1 1-1 0 0,0 0 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1.5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0 8752 0 0,'0'0'793'0'0,"2"6"3266"0"0,-2-5-3646 0 0,0 0 1 0 0,0 0 0 0 0,0 0 0 0 0,0 0-1 0 0,0 0 1 0 0,0 0 0 0 0,0 0-1 0 0,0 0 1 0 0,-1 0 0 0 0,1-1 0 0 0,0 1-1 0 0,-1 1 305 0 0,0-1-462 0 0,-1 3-136 0 0,1-3-928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1.9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11 13272 0 0,'0'0'1333'0'0,"8"0"-1210"0"0,88-5 2838 0 0,-49-1-2328 0 0,-46 6-884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2.3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0 2760 0 0,'-22'11'1564'0'0,"-7"8"7045"0"0,11 1-4480 0 0,16-19-3397 0 0,2-1-623 0 0,0 1-1 0 0,0 0 1 0 0,0-1 0 0 0,-1 1 0 0 0,1 0-1 0 0,0-1 1 0 0,0 1 0 0 0,-1 0-1 0 0,1-1 1 0 0,0 1 0 0 0,-1-1-1 0 0,1 1 1 0 0,-1-1 0 0 0,1 1-1 0 0,-1-1 1 0 0,1 1 0 0 0,-1-1-1 0 0,1 1 1 0 0,-1-1 0 0 0,0 1-1 0 0,-3 4 1481 0 0,13 0-855 0 0,70 15 84 0 0,-25 2-346 0 0,-50-20-473 0 0,1 0 0 0 0,0 0 0 0 0,-1 1 0 0 0,1-1 0 0 0,-1 1 0 0 0,1 0 1 0 0,-1 0-1 0 0,0 1 0 0 0,-1-1 0 0 0,1 1 0 0 0,0 0 0 0 0,-1 0 0 0 0,0 0 0 0 0,0 0 1 0 0,0 1-1 0 0,-1-1 0 0 0,1 1 0 0 0,-1-1 0 0 0,2 7 0 0 0,3 7 1 0 0,-5-16 0 0 0,-1 1 0 0 0,1 0 0 0 0,-1-1 0 0 0,0 1 0 0 0,-1 0 0 0 0,1 0 0 0 0,0 0 0 0 0,0 6 0 0 0,3 9 0 0 0,-3-16 0 0 0,-1-1 0 0 0,1 0 0 0 0,-1 0 0 0 0,1 1 0 0 0,-1-1 0 0 0,0 0 0 0 0,0 0 0 0 0,1 1 0 0 0,-1-1 0 0 0,0 0 0 0 0,0 1 0 0 0,0-1 0 0 0,0 0 0 0 0,-1 1 0 0 0,1-1 0 0 0,0 0 0 0 0,0 1 0 0 0,-1-1 0 0 0,1 0 0 0 0,-1 0 0 0 0,1 1 0 0 0,-1-1 0 0 0,-1 2 0 0 0,-5 10 7 0 0,7-11 60 0 0,-1-1 1 0 0,0 0 0 0 0,1 1 0 0 0,-1-1 0 0 0,0 0-1 0 0,1 1 1 0 0,-1-1 0 0 0,0 0 0 0 0,0 0-1 0 0,0 0 1 0 0,0 0 0 0 0,0 0 0 0 0,-1 0-1 0 0,1 0 1 0 0,-2 1 0 0 0,-3 1 231 0 0,0-1 0 0 0,-1 0 0 0 0,1 0 0 0 0,-1-1 1 0 0,1 0-1 0 0,-1 0 0 0 0,0 0 0 0 0,0-1 0 0 0,1 0 0 0 0,-12-2 0 0 0,-4-1-117 0 0,-39-11-1 0 0,48 10-221 0 0,9 2 21 0 0,0 1 0 0 0,0-1 0 0 0,0 0 0 0 0,-7-4 0 0 0,-7-3-1675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7T20:25:45.3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35 1840 0 0,'0'-8'54'0'0,"-8"-19"11655"0"0,7 35-9400 0 0,1 14-2407 0 0,7 26 2744 0 0,1 83 0 0 0,-8 11 2127 0 0,0-143-4753 0 0,1-1-1 0 0,0 0 0 0 0,0 0 1 0 0,0 1-1 0 0,0-1 1 0 0,0 0-1 0 0,0 1 0 0 0,0-1 1 0 0,0 1-1 0 0,3-3 1 0 0,3-4 14 0 0,0-4-50 0 0,1 2 1 0 0,0-1-1 0 0,10-9 0 0 0,-13 15 1 0 0,0 0 1 0 0,1 1 0 0 0,-1 0-1 0 0,1 0 1 0 0,0 0-1 0 0,0 1 1 0 0,12-5 0 0 0,-12 5-13 0 0,1 1 1 0 0,-1 0 0 0 0,0 0 0 0 0,1 0 0 0 0,-1 1 0 0 0,1 0 0 0 0,-1 1 0 0 0,1-1 0 0 0,0 1 0 0 0,-1 0 0 0 0,1 1 0 0 0,0-1 0 0 0,-1 1 0 0 0,1 1-1 0 0,-1-1 1 0 0,1 1 0 0 0,10 5 0 0 0,-12-5 32 0 0,-1 1-1 0 0,1 0 1 0 0,0 0 0 0 0,8 7-1 0 0,-12-9 1 0 0,-1 0 0 0 0,1 0-1 0 0,0 0 1 0 0,0 1 0 0 0,0-1-1 0 0,0 0 1 0 0,-1 0 0 0 0,1 0-1 0 0,-1 0 1 0 0,1 1 0 0 0,-1-1 0 0 0,1 0-1 0 0,-1 1 1 0 0,0-1 0 0 0,1 0-1 0 0,-1 1 1 0 0,0-1 0 0 0,0 0-1 0 0,0 1 1 0 0,0-1 0 0 0,0 1-1 0 0,0-1 1 0 0,-1 0 0 0 0,1 1 0 0 0,-1 1-1 0 0,-2 3-67 0 0,0 1 1 0 0,0-1-1 0 0,-1 0 0 0 0,0 0 0 0 0,0 0 0 0 0,-1-1 0 0 0,0 1 1 0 0,0-1-1 0 0,0 0 0 0 0,0-1 0 0 0,-1 1 0 0 0,0-1 0 0 0,0 0 1 0 0,0 0-1 0 0,0-1 0 0 0,-1 0 0 0 0,-11 4 0 0 0,9-3-81 0 0,0-2 0 0 0,0 1 0 0 0,0-1 0 0 0,0 0 0 0 0,-1-1 0 0 0,1 0 0 0 0,0 0 0 0 0,-1-1 0 0 0,1-1 0 0 0,-1 0 0 0 0,1 0-1 0 0,0 0 1 0 0,-10-4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51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15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7483CD0-334A-9678-8499-8746D08A406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C1B84E-6116-405C-A30F-17D9693B4449}"/>
              </a:ext>
            </a:extLst>
          </p:cNvPr>
          <p:cNvSpPr/>
          <p:nvPr userDrawn="1"/>
        </p:nvSpPr>
        <p:spPr>
          <a:xfrm>
            <a:off x="179512" y="1093559"/>
            <a:ext cx="11804694" cy="5573900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0C49E4-AED1-E7A7-1B12-3D8BBF1A84E8}"/>
              </a:ext>
            </a:extLst>
          </p:cNvPr>
          <p:cNvSpPr/>
          <p:nvPr userDrawn="1"/>
        </p:nvSpPr>
        <p:spPr>
          <a:xfrm>
            <a:off x="7115998" y="173393"/>
            <a:ext cx="4868208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0868C5-6847-1AFE-856D-D7F8FF513CAE}"/>
              </a:ext>
            </a:extLst>
          </p:cNvPr>
          <p:cNvSpPr/>
          <p:nvPr userDrawn="1"/>
        </p:nvSpPr>
        <p:spPr>
          <a:xfrm>
            <a:off x="2070901" y="173394"/>
            <a:ext cx="4868208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F220C834-CC7A-4B51-7809-12703A9749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DB0D5FB-CE7A-58E5-0445-4D05AEB2EF6D}"/>
              </a:ext>
            </a:extLst>
          </p:cNvPr>
          <p:cNvSpPr txBox="1"/>
          <p:nvPr userDrawn="1"/>
        </p:nvSpPr>
        <p:spPr>
          <a:xfrm>
            <a:off x="7115998" y="346725"/>
            <a:ext cx="4868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07 September 2023</a:t>
            </a:fld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D3399F-8273-6A6F-BC27-FFE47D54161B}"/>
              </a:ext>
            </a:extLst>
          </p:cNvPr>
          <p:cNvSpPr txBox="1"/>
          <p:nvPr userDrawn="1"/>
        </p:nvSpPr>
        <p:spPr>
          <a:xfrm>
            <a:off x="2070901" y="346725"/>
            <a:ext cx="4868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Proportion</a:t>
            </a:r>
          </a:p>
        </p:txBody>
      </p:sp>
    </p:spTree>
    <p:extLst>
      <p:ext uri="{BB962C8B-B14F-4D97-AF65-F5344CB8AC3E}">
        <p14:creationId xmlns:p14="http://schemas.microsoft.com/office/powerpoint/2010/main" val="212024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8.xml"/><Relationship Id="rId21" Type="http://schemas.openxmlformats.org/officeDocument/2006/relationships/customXml" Target="../ink/ink10.xml"/><Relationship Id="rId42" Type="http://schemas.openxmlformats.org/officeDocument/2006/relationships/image" Target="../media/image34.png"/><Relationship Id="rId63" Type="http://schemas.openxmlformats.org/officeDocument/2006/relationships/customXml" Target="../ink/ink31.xml"/><Relationship Id="rId84" Type="http://schemas.openxmlformats.org/officeDocument/2006/relationships/image" Target="../media/image55.png"/><Relationship Id="rId138" Type="http://schemas.openxmlformats.org/officeDocument/2006/relationships/image" Target="../media/image82.png"/><Relationship Id="rId159" Type="http://schemas.openxmlformats.org/officeDocument/2006/relationships/customXml" Target="../ink/ink79.xml"/><Relationship Id="rId107" Type="http://schemas.openxmlformats.org/officeDocument/2006/relationships/customXml" Target="../ink/ink53.xml"/><Relationship Id="rId11" Type="http://schemas.openxmlformats.org/officeDocument/2006/relationships/customXml" Target="../ink/ink5.xml"/><Relationship Id="rId32" Type="http://schemas.openxmlformats.org/officeDocument/2006/relationships/image" Target="../media/image29.png"/><Relationship Id="rId53" Type="http://schemas.openxmlformats.org/officeDocument/2006/relationships/customXml" Target="../ink/ink26.xml"/><Relationship Id="rId74" Type="http://schemas.openxmlformats.org/officeDocument/2006/relationships/image" Target="../media/image50.png"/><Relationship Id="rId128" Type="http://schemas.openxmlformats.org/officeDocument/2006/relationships/image" Target="../media/image77.png"/><Relationship Id="rId149" Type="http://schemas.openxmlformats.org/officeDocument/2006/relationships/customXml" Target="../ink/ink74.xml"/><Relationship Id="rId5" Type="http://schemas.openxmlformats.org/officeDocument/2006/relationships/customXml" Target="../ink/ink2.xml"/><Relationship Id="rId95" Type="http://schemas.openxmlformats.org/officeDocument/2006/relationships/customXml" Target="../ink/ink47.xml"/><Relationship Id="rId160" Type="http://schemas.openxmlformats.org/officeDocument/2006/relationships/image" Target="../media/image93.png"/><Relationship Id="rId22" Type="http://schemas.openxmlformats.org/officeDocument/2006/relationships/image" Target="../media/image24.png"/><Relationship Id="rId43" Type="http://schemas.openxmlformats.org/officeDocument/2006/relationships/customXml" Target="../ink/ink21.xml"/><Relationship Id="rId64" Type="http://schemas.openxmlformats.org/officeDocument/2006/relationships/image" Target="../media/image45.png"/><Relationship Id="rId118" Type="http://schemas.openxmlformats.org/officeDocument/2006/relationships/image" Target="../media/image72.png"/><Relationship Id="rId139" Type="http://schemas.openxmlformats.org/officeDocument/2006/relationships/customXml" Target="../ink/ink69.xml"/><Relationship Id="rId85" Type="http://schemas.openxmlformats.org/officeDocument/2006/relationships/customXml" Target="../ink/ink42.xml"/><Relationship Id="rId150" Type="http://schemas.openxmlformats.org/officeDocument/2006/relationships/image" Target="../media/image88.png"/><Relationship Id="rId12" Type="http://schemas.openxmlformats.org/officeDocument/2006/relationships/image" Target="../media/image19.png"/><Relationship Id="rId17" Type="http://schemas.openxmlformats.org/officeDocument/2006/relationships/customXml" Target="../ink/ink8.xml"/><Relationship Id="rId33" Type="http://schemas.openxmlformats.org/officeDocument/2006/relationships/customXml" Target="../ink/ink16.xml"/><Relationship Id="rId38" Type="http://schemas.openxmlformats.org/officeDocument/2006/relationships/image" Target="../media/image32.png"/><Relationship Id="rId59" Type="http://schemas.openxmlformats.org/officeDocument/2006/relationships/customXml" Target="../ink/ink29.xml"/><Relationship Id="rId103" Type="http://schemas.openxmlformats.org/officeDocument/2006/relationships/customXml" Target="../ink/ink51.xml"/><Relationship Id="rId108" Type="http://schemas.openxmlformats.org/officeDocument/2006/relationships/image" Target="../media/image67.png"/><Relationship Id="rId124" Type="http://schemas.openxmlformats.org/officeDocument/2006/relationships/image" Target="../media/image75.png"/><Relationship Id="rId129" Type="http://schemas.openxmlformats.org/officeDocument/2006/relationships/customXml" Target="../ink/ink64.xml"/><Relationship Id="rId54" Type="http://schemas.openxmlformats.org/officeDocument/2006/relationships/image" Target="../media/image40.png"/><Relationship Id="rId70" Type="http://schemas.openxmlformats.org/officeDocument/2006/relationships/image" Target="../media/image48.png"/><Relationship Id="rId75" Type="http://schemas.openxmlformats.org/officeDocument/2006/relationships/customXml" Target="../ink/ink37.xml"/><Relationship Id="rId91" Type="http://schemas.openxmlformats.org/officeDocument/2006/relationships/customXml" Target="../ink/ink45.xml"/><Relationship Id="rId96" Type="http://schemas.openxmlformats.org/officeDocument/2006/relationships/image" Target="../media/image61.png"/><Relationship Id="rId140" Type="http://schemas.openxmlformats.org/officeDocument/2006/relationships/image" Target="../media/image83.png"/><Relationship Id="rId145" Type="http://schemas.openxmlformats.org/officeDocument/2006/relationships/customXml" Target="../ink/ink72.xml"/><Relationship Id="rId161" Type="http://schemas.openxmlformats.org/officeDocument/2006/relationships/customXml" Target="../ink/ink80.xml"/><Relationship Id="rId166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23" Type="http://schemas.openxmlformats.org/officeDocument/2006/relationships/customXml" Target="../ink/ink11.xml"/><Relationship Id="rId28" Type="http://schemas.openxmlformats.org/officeDocument/2006/relationships/image" Target="../media/image27.png"/><Relationship Id="rId49" Type="http://schemas.openxmlformats.org/officeDocument/2006/relationships/customXml" Target="../ink/ink24.xml"/><Relationship Id="rId114" Type="http://schemas.openxmlformats.org/officeDocument/2006/relationships/image" Target="../media/image70.png"/><Relationship Id="rId119" Type="http://schemas.openxmlformats.org/officeDocument/2006/relationships/customXml" Target="../ink/ink59.xml"/><Relationship Id="rId44" Type="http://schemas.openxmlformats.org/officeDocument/2006/relationships/image" Target="../media/image35.png"/><Relationship Id="rId60" Type="http://schemas.openxmlformats.org/officeDocument/2006/relationships/image" Target="../media/image43.png"/><Relationship Id="rId65" Type="http://schemas.openxmlformats.org/officeDocument/2006/relationships/customXml" Target="../ink/ink32.xml"/><Relationship Id="rId81" Type="http://schemas.openxmlformats.org/officeDocument/2006/relationships/customXml" Target="../ink/ink40.xml"/><Relationship Id="rId86" Type="http://schemas.openxmlformats.org/officeDocument/2006/relationships/image" Target="../media/image56.png"/><Relationship Id="rId130" Type="http://schemas.openxmlformats.org/officeDocument/2006/relationships/image" Target="../media/image78.png"/><Relationship Id="rId135" Type="http://schemas.openxmlformats.org/officeDocument/2006/relationships/customXml" Target="../ink/ink67.xml"/><Relationship Id="rId151" Type="http://schemas.openxmlformats.org/officeDocument/2006/relationships/customXml" Target="../ink/ink75.xml"/><Relationship Id="rId156" Type="http://schemas.openxmlformats.org/officeDocument/2006/relationships/image" Target="../media/image91.png"/><Relationship Id="rId13" Type="http://schemas.openxmlformats.org/officeDocument/2006/relationships/customXml" Target="../ink/ink6.xml"/><Relationship Id="rId18" Type="http://schemas.openxmlformats.org/officeDocument/2006/relationships/image" Target="../media/image22.png"/><Relationship Id="rId39" Type="http://schemas.openxmlformats.org/officeDocument/2006/relationships/customXml" Target="../ink/ink19.xml"/><Relationship Id="rId109" Type="http://schemas.openxmlformats.org/officeDocument/2006/relationships/customXml" Target="../ink/ink54.xml"/><Relationship Id="rId34" Type="http://schemas.openxmlformats.org/officeDocument/2006/relationships/image" Target="../media/image30.png"/><Relationship Id="rId50" Type="http://schemas.openxmlformats.org/officeDocument/2006/relationships/image" Target="../media/image38.png"/><Relationship Id="rId55" Type="http://schemas.openxmlformats.org/officeDocument/2006/relationships/customXml" Target="../ink/ink27.xml"/><Relationship Id="rId76" Type="http://schemas.openxmlformats.org/officeDocument/2006/relationships/image" Target="../media/image51.png"/><Relationship Id="rId97" Type="http://schemas.openxmlformats.org/officeDocument/2006/relationships/customXml" Target="../ink/ink48.xml"/><Relationship Id="rId104" Type="http://schemas.openxmlformats.org/officeDocument/2006/relationships/image" Target="../media/image65.png"/><Relationship Id="rId120" Type="http://schemas.openxmlformats.org/officeDocument/2006/relationships/image" Target="../media/image73.png"/><Relationship Id="rId125" Type="http://schemas.openxmlformats.org/officeDocument/2006/relationships/customXml" Target="../ink/ink62.xml"/><Relationship Id="rId141" Type="http://schemas.openxmlformats.org/officeDocument/2006/relationships/customXml" Target="../ink/ink70.xml"/><Relationship Id="rId146" Type="http://schemas.openxmlformats.org/officeDocument/2006/relationships/image" Target="../media/image86.png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92" Type="http://schemas.openxmlformats.org/officeDocument/2006/relationships/image" Target="../media/image59.png"/><Relationship Id="rId162" Type="http://schemas.openxmlformats.org/officeDocument/2006/relationships/image" Target="../media/image94.png"/><Relationship Id="rId2" Type="http://schemas.openxmlformats.org/officeDocument/2006/relationships/image" Target="../media/image14.png"/><Relationship Id="rId29" Type="http://schemas.openxmlformats.org/officeDocument/2006/relationships/customXml" Target="../ink/ink14.xml"/><Relationship Id="rId24" Type="http://schemas.openxmlformats.org/officeDocument/2006/relationships/image" Target="../media/image25.png"/><Relationship Id="rId40" Type="http://schemas.openxmlformats.org/officeDocument/2006/relationships/image" Target="../media/image33.png"/><Relationship Id="rId45" Type="http://schemas.openxmlformats.org/officeDocument/2006/relationships/customXml" Target="../ink/ink22.xml"/><Relationship Id="rId66" Type="http://schemas.openxmlformats.org/officeDocument/2006/relationships/image" Target="../media/image46.png"/><Relationship Id="rId87" Type="http://schemas.openxmlformats.org/officeDocument/2006/relationships/customXml" Target="../ink/ink43.xml"/><Relationship Id="rId110" Type="http://schemas.openxmlformats.org/officeDocument/2006/relationships/image" Target="../media/image68.png"/><Relationship Id="rId115" Type="http://schemas.openxmlformats.org/officeDocument/2006/relationships/customXml" Target="../ink/ink57.xml"/><Relationship Id="rId131" Type="http://schemas.openxmlformats.org/officeDocument/2006/relationships/customXml" Target="../ink/ink65.xml"/><Relationship Id="rId136" Type="http://schemas.openxmlformats.org/officeDocument/2006/relationships/image" Target="../media/image81.png"/><Relationship Id="rId157" Type="http://schemas.openxmlformats.org/officeDocument/2006/relationships/customXml" Target="../ink/ink78.xml"/><Relationship Id="rId61" Type="http://schemas.openxmlformats.org/officeDocument/2006/relationships/customXml" Target="../ink/ink30.xml"/><Relationship Id="rId82" Type="http://schemas.openxmlformats.org/officeDocument/2006/relationships/image" Target="../media/image54.png"/><Relationship Id="rId152" Type="http://schemas.openxmlformats.org/officeDocument/2006/relationships/image" Target="../media/image89.png"/><Relationship Id="rId19" Type="http://schemas.openxmlformats.org/officeDocument/2006/relationships/customXml" Target="../ink/ink9.xml"/><Relationship Id="rId14" Type="http://schemas.openxmlformats.org/officeDocument/2006/relationships/image" Target="../media/image20.png"/><Relationship Id="rId30" Type="http://schemas.openxmlformats.org/officeDocument/2006/relationships/image" Target="../media/image28.png"/><Relationship Id="rId35" Type="http://schemas.openxmlformats.org/officeDocument/2006/relationships/customXml" Target="../ink/ink17.xml"/><Relationship Id="rId56" Type="http://schemas.openxmlformats.org/officeDocument/2006/relationships/image" Target="../media/image41.png"/><Relationship Id="rId77" Type="http://schemas.openxmlformats.org/officeDocument/2006/relationships/customXml" Target="../ink/ink38.xml"/><Relationship Id="rId100" Type="http://schemas.openxmlformats.org/officeDocument/2006/relationships/image" Target="../media/image63.png"/><Relationship Id="rId105" Type="http://schemas.openxmlformats.org/officeDocument/2006/relationships/customXml" Target="../ink/ink52.xml"/><Relationship Id="rId126" Type="http://schemas.openxmlformats.org/officeDocument/2006/relationships/image" Target="../media/image76.png"/><Relationship Id="rId147" Type="http://schemas.openxmlformats.org/officeDocument/2006/relationships/customXml" Target="../ink/ink73.xml"/><Relationship Id="rId8" Type="http://schemas.openxmlformats.org/officeDocument/2006/relationships/image" Target="../media/image17.png"/><Relationship Id="rId51" Type="http://schemas.openxmlformats.org/officeDocument/2006/relationships/customXml" Target="../ink/ink25.xml"/><Relationship Id="rId72" Type="http://schemas.openxmlformats.org/officeDocument/2006/relationships/image" Target="../media/image49.png"/><Relationship Id="rId93" Type="http://schemas.openxmlformats.org/officeDocument/2006/relationships/customXml" Target="../ink/ink46.xml"/><Relationship Id="rId98" Type="http://schemas.openxmlformats.org/officeDocument/2006/relationships/image" Target="../media/image62.png"/><Relationship Id="rId121" Type="http://schemas.openxmlformats.org/officeDocument/2006/relationships/customXml" Target="../ink/ink60.xml"/><Relationship Id="rId142" Type="http://schemas.openxmlformats.org/officeDocument/2006/relationships/image" Target="../media/image84.png"/><Relationship Id="rId163" Type="http://schemas.openxmlformats.org/officeDocument/2006/relationships/customXml" Target="../ink/ink81.xml"/><Relationship Id="rId3" Type="http://schemas.openxmlformats.org/officeDocument/2006/relationships/customXml" Target="../ink/ink1.xml"/><Relationship Id="rId25" Type="http://schemas.openxmlformats.org/officeDocument/2006/relationships/customXml" Target="../ink/ink12.xml"/><Relationship Id="rId46" Type="http://schemas.openxmlformats.org/officeDocument/2006/relationships/image" Target="../media/image36.png"/><Relationship Id="rId67" Type="http://schemas.openxmlformats.org/officeDocument/2006/relationships/customXml" Target="../ink/ink33.xml"/><Relationship Id="rId116" Type="http://schemas.openxmlformats.org/officeDocument/2006/relationships/image" Target="../media/image71.png"/><Relationship Id="rId137" Type="http://schemas.openxmlformats.org/officeDocument/2006/relationships/customXml" Target="../ink/ink68.xml"/><Relationship Id="rId158" Type="http://schemas.openxmlformats.org/officeDocument/2006/relationships/image" Target="../media/image92.png"/><Relationship Id="rId20" Type="http://schemas.openxmlformats.org/officeDocument/2006/relationships/image" Target="../media/image23.png"/><Relationship Id="rId41" Type="http://schemas.openxmlformats.org/officeDocument/2006/relationships/customXml" Target="../ink/ink20.xml"/><Relationship Id="rId62" Type="http://schemas.openxmlformats.org/officeDocument/2006/relationships/image" Target="../media/image44.png"/><Relationship Id="rId83" Type="http://schemas.openxmlformats.org/officeDocument/2006/relationships/customXml" Target="../ink/ink41.xml"/><Relationship Id="rId88" Type="http://schemas.openxmlformats.org/officeDocument/2006/relationships/image" Target="../media/image57.png"/><Relationship Id="rId111" Type="http://schemas.openxmlformats.org/officeDocument/2006/relationships/customXml" Target="../ink/ink55.xml"/><Relationship Id="rId132" Type="http://schemas.openxmlformats.org/officeDocument/2006/relationships/image" Target="../media/image79.png"/><Relationship Id="rId153" Type="http://schemas.openxmlformats.org/officeDocument/2006/relationships/customXml" Target="../ink/ink76.xml"/><Relationship Id="rId15" Type="http://schemas.openxmlformats.org/officeDocument/2006/relationships/customXml" Target="../ink/ink7.xml"/><Relationship Id="rId36" Type="http://schemas.openxmlformats.org/officeDocument/2006/relationships/image" Target="../media/image31.png"/><Relationship Id="rId57" Type="http://schemas.openxmlformats.org/officeDocument/2006/relationships/customXml" Target="../ink/ink28.xml"/><Relationship Id="rId106" Type="http://schemas.openxmlformats.org/officeDocument/2006/relationships/image" Target="../media/image66.png"/><Relationship Id="rId127" Type="http://schemas.openxmlformats.org/officeDocument/2006/relationships/customXml" Target="../ink/ink63.xml"/><Relationship Id="rId10" Type="http://schemas.openxmlformats.org/officeDocument/2006/relationships/image" Target="../media/image18.png"/><Relationship Id="rId31" Type="http://schemas.openxmlformats.org/officeDocument/2006/relationships/customXml" Target="../ink/ink15.xml"/><Relationship Id="rId52" Type="http://schemas.openxmlformats.org/officeDocument/2006/relationships/image" Target="../media/image39.png"/><Relationship Id="rId73" Type="http://schemas.openxmlformats.org/officeDocument/2006/relationships/customXml" Target="../ink/ink36.xml"/><Relationship Id="rId78" Type="http://schemas.openxmlformats.org/officeDocument/2006/relationships/image" Target="../media/image52.png"/><Relationship Id="rId94" Type="http://schemas.openxmlformats.org/officeDocument/2006/relationships/image" Target="../media/image60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122" Type="http://schemas.openxmlformats.org/officeDocument/2006/relationships/image" Target="../media/image74.png"/><Relationship Id="rId143" Type="http://schemas.openxmlformats.org/officeDocument/2006/relationships/customXml" Target="../ink/ink71.xml"/><Relationship Id="rId148" Type="http://schemas.openxmlformats.org/officeDocument/2006/relationships/image" Target="../media/image87.png"/><Relationship Id="rId164" Type="http://schemas.openxmlformats.org/officeDocument/2006/relationships/image" Target="../media/image95.png"/><Relationship Id="rId4" Type="http://schemas.openxmlformats.org/officeDocument/2006/relationships/image" Target="../media/image15.png"/><Relationship Id="rId9" Type="http://schemas.openxmlformats.org/officeDocument/2006/relationships/customXml" Target="../ink/ink4.xml"/><Relationship Id="rId26" Type="http://schemas.openxmlformats.org/officeDocument/2006/relationships/image" Target="../media/image26.png"/><Relationship Id="rId47" Type="http://schemas.openxmlformats.org/officeDocument/2006/relationships/customXml" Target="../ink/ink23.xml"/><Relationship Id="rId68" Type="http://schemas.openxmlformats.org/officeDocument/2006/relationships/image" Target="../media/image47.png"/><Relationship Id="rId89" Type="http://schemas.openxmlformats.org/officeDocument/2006/relationships/customXml" Target="../ink/ink44.xml"/><Relationship Id="rId112" Type="http://schemas.openxmlformats.org/officeDocument/2006/relationships/image" Target="../media/image69.png"/><Relationship Id="rId133" Type="http://schemas.openxmlformats.org/officeDocument/2006/relationships/customXml" Target="../ink/ink66.xml"/><Relationship Id="rId154" Type="http://schemas.openxmlformats.org/officeDocument/2006/relationships/image" Target="../media/image90.png"/><Relationship Id="rId16" Type="http://schemas.openxmlformats.org/officeDocument/2006/relationships/image" Target="../media/image21.png"/><Relationship Id="rId37" Type="http://schemas.openxmlformats.org/officeDocument/2006/relationships/customXml" Target="../ink/ink18.xml"/><Relationship Id="rId58" Type="http://schemas.openxmlformats.org/officeDocument/2006/relationships/image" Target="../media/image42.png"/><Relationship Id="rId79" Type="http://schemas.openxmlformats.org/officeDocument/2006/relationships/customXml" Target="../ink/ink39.xml"/><Relationship Id="rId102" Type="http://schemas.openxmlformats.org/officeDocument/2006/relationships/image" Target="../media/image64.png"/><Relationship Id="rId123" Type="http://schemas.openxmlformats.org/officeDocument/2006/relationships/customXml" Target="../ink/ink61.xml"/><Relationship Id="rId144" Type="http://schemas.openxmlformats.org/officeDocument/2006/relationships/image" Target="../media/image85.png"/><Relationship Id="rId90" Type="http://schemas.openxmlformats.org/officeDocument/2006/relationships/image" Target="../media/image58.png"/><Relationship Id="rId165" Type="http://schemas.openxmlformats.org/officeDocument/2006/relationships/customXml" Target="../ink/ink82.xml"/><Relationship Id="rId27" Type="http://schemas.openxmlformats.org/officeDocument/2006/relationships/customXml" Target="../ink/ink13.xml"/><Relationship Id="rId48" Type="http://schemas.openxmlformats.org/officeDocument/2006/relationships/image" Target="../media/image37.png"/><Relationship Id="rId69" Type="http://schemas.openxmlformats.org/officeDocument/2006/relationships/customXml" Target="../ink/ink34.xml"/><Relationship Id="rId113" Type="http://schemas.openxmlformats.org/officeDocument/2006/relationships/customXml" Target="../ink/ink56.xml"/><Relationship Id="rId134" Type="http://schemas.openxmlformats.org/officeDocument/2006/relationships/image" Target="../media/image80.png"/><Relationship Id="rId80" Type="http://schemas.openxmlformats.org/officeDocument/2006/relationships/image" Target="../media/image53.png"/><Relationship Id="rId155" Type="http://schemas.openxmlformats.org/officeDocument/2006/relationships/customXml" Target="../ink/ink7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40.xml"/><Relationship Id="rId21" Type="http://schemas.openxmlformats.org/officeDocument/2006/relationships/customXml" Target="../ink/ink92.xml"/><Relationship Id="rId42" Type="http://schemas.openxmlformats.org/officeDocument/2006/relationships/image" Target="../media/image121.png"/><Relationship Id="rId63" Type="http://schemas.openxmlformats.org/officeDocument/2006/relationships/customXml" Target="../ink/ink113.xml"/><Relationship Id="rId84" Type="http://schemas.openxmlformats.org/officeDocument/2006/relationships/image" Target="../media/image142.png"/><Relationship Id="rId138" Type="http://schemas.openxmlformats.org/officeDocument/2006/relationships/image" Target="../media/image169.png"/><Relationship Id="rId159" Type="http://schemas.openxmlformats.org/officeDocument/2006/relationships/customXml" Target="../ink/ink161.xml"/><Relationship Id="rId170" Type="http://schemas.openxmlformats.org/officeDocument/2006/relationships/image" Target="../media/image184.png"/><Relationship Id="rId107" Type="http://schemas.openxmlformats.org/officeDocument/2006/relationships/customXml" Target="../ink/ink135.xml"/><Relationship Id="rId11" Type="http://schemas.openxmlformats.org/officeDocument/2006/relationships/customXml" Target="../ink/ink87.xml"/><Relationship Id="rId32" Type="http://schemas.openxmlformats.org/officeDocument/2006/relationships/image" Target="../media/image116.png"/><Relationship Id="rId53" Type="http://schemas.openxmlformats.org/officeDocument/2006/relationships/customXml" Target="../ink/ink108.xml"/><Relationship Id="rId74" Type="http://schemas.openxmlformats.org/officeDocument/2006/relationships/image" Target="../media/image137.png"/><Relationship Id="rId128" Type="http://schemas.openxmlformats.org/officeDocument/2006/relationships/image" Target="../media/image164.png"/><Relationship Id="rId149" Type="http://schemas.openxmlformats.org/officeDocument/2006/relationships/customXml" Target="../ink/ink156.xml"/><Relationship Id="rId5" Type="http://schemas.openxmlformats.org/officeDocument/2006/relationships/customXml" Target="../ink/ink84.xml"/><Relationship Id="rId95" Type="http://schemas.openxmlformats.org/officeDocument/2006/relationships/customXml" Target="../ink/ink129.xml"/><Relationship Id="rId160" Type="http://schemas.openxmlformats.org/officeDocument/2006/relationships/image" Target="../media/image179.png"/><Relationship Id="rId181" Type="http://schemas.openxmlformats.org/officeDocument/2006/relationships/customXml" Target="../ink/ink172.xml"/><Relationship Id="rId22" Type="http://schemas.openxmlformats.org/officeDocument/2006/relationships/image" Target="../media/image111.png"/><Relationship Id="rId43" Type="http://schemas.openxmlformats.org/officeDocument/2006/relationships/customXml" Target="../ink/ink103.xml"/><Relationship Id="rId64" Type="http://schemas.openxmlformats.org/officeDocument/2006/relationships/image" Target="../media/image132.png"/><Relationship Id="rId118" Type="http://schemas.openxmlformats.org/officeDocument/2006/relationships/image" Target="../media/image159.png"/><Relationship Id="rId139" Type="http://schemas.openxmlformats.org/officeDocument/2006/relationships/customXml" Target="../ink/ink151.xml"/><Relationship Id="rId85" Type="http://schemas.openxmlformats.org/officeDocument/2006/relationships/customXml" Target="../ink/ink124.xml"/><Relationship Id="rId150" Type="http://schemas.openxmlformats.org/officeDocument/2006/relationships/image" Target="../media/image174.png"/><Relationship Id="rId171" Type="http://schemas.openxmlformats.org/officeDocument/2006/relationships/customXml" Target="../ink/ink167.xml"/><Relationship Id="rId12" Type="http://schemas.openxmlformats.org/officeDocument/2006/relationships/image" Target="../media/image106.png"/><Relationship Id="rId33" Type="http://schemas.openxmlformats.org/officeDocument/2006/relationships/customXml" Target="../ink/ink98.xml"/><Relationship Id="rId108" Type="http://schemas.openxmlformats.org/officeDocument/2006/relationships/image" Target="../media/image154.png"/><Relationship Id="rId129" Type="http://schemas.openxmlformats.org/officeDocument/2006/relationships/customXml" Target="../ink/ink146.xml"/><Relationship Id="rId54" Type="http://schemas.openxmlformats.org/officeDocument/2006/relationships/image" Target="../media/image127.png"/><Relationship Id="rId75" Type="http://schemas.openxmlformats.org/officeDocument/2006/relationships/customXml" Target="../ink/ink119.xml"/><Relationship Id="rId96" Type="http://schemas.openxmlformats.org/officeDocument/2006/relationships/image" Target="../media/image148.png"/><Relationship Id="rId140" Type="http://schemas.openxmlformats.org/officeDocument/2006/relationships/image" Target="../media/image51.png"/><Relationship Id="rId161" Type="http://schemas.openxmlformats.org/officeDocument/2006/relationships/customXml" Target="../ink/ink162.xml"/><Relationship Id="rId182" Type="http://schemas.openxmlformats.org/officeDocument/2006/relationships/image" Target="../media/image190.png"/><Relationship Id="rId6" Type="http://schemas.openxmlformats.org/officeDocument/2006/relationships/image" Target="../media/image103.png"/><Relationship Id="rId23" Type="http://schemas.openxmlformats.org/officeDocument/2006/relationships/customXml" Target="../ink/ink93.xml"/><Relationship Id="rId119" Type="http://schemas.openxmlformats.org/officeDocument/2006/relationships/customXml" Target="../ink/ink141.xml"/><Relationship Id="rId44" Type="http://schemas.openxmlformats.org/officeDocument/2006/relationships/image" Target="../media/image122.png"/><Relationship Id="rId65" Type="http://schemas.openxmlformats.org/officeDocument/2006/relationships/customXml" Target="../ink/ink114.xml"/><Relationship Id="rId86" Type="http://schemas.openxmlformats.org/officeDocument/2006/relationships/image" Target="../media/image143.png"/><Relationship Id="rId130" Type="http://schemas.openxmlformats.org/officeDocument/2006/relationships/image" Target="../media/image165.png"/><Relationship Id="rId151" Type="http://schemas.openxmlformats.org/officeDocument/2006/relationships/customXml" Target="../ink/ink157.xml"/><Relationship Id="rId172" Type="http://schemas.openxmlformats.org/officeDocument/2006/relationships/image" Target="../media/image185.png"/><Relationship Id="rId13" Type="http://schemas.openxmlformats.org/officeDocument/2006/relationships/customXml" Target="../ink/ink88.xml"/><Relationship Id="rId18" Type="http://schemas.openxmlformats.org/officeDocument/2006/relationships/image" Target="../media/image109.png"/><Relationship Id="rId39" Type="http://schemas.openxmlformats.org/officeDocument/2006/relationships/customXml" Target="../ink/ink101.xml"/><Relationship Id="rId109" Type="http://schemas.openxmlformats.org/officeDocument/2006/relationships/customXml" Target="../ink/ink136.xml"/><Relationship Id="rId34" Type="http://schemas.openxmlformats.org/officeDocument/2006/relationships/image" Target="../media/image117.png"/><Relationship Id="rId50" Type="http://schemas.openxmlformats.org/officeDocument/2006/relationships/image" Target="../media/image125.png"/><Relationship Id="rId55" Type="http://schemas.openxmlformats.org/officeDocument/2006/relationships/customXml" Target="../ink/ink109.xml"/><Relationship Id="rId76" Type="http://schemas.openxmlformats.org/officeDocument/2006/relationships/image" Target="../media/image138.png"/><Relationship Id="rId97" Type="http://schemas.openxmlformats.org/officeDocument/2006/relationships/customXml" Target="../ink/ink130.xml"/><Relationship Id="rId104" Type="http://schemas.openxmlformats.org/officeDocument/2006/relationships/image" Target="../media/image152.png"/><Relationship Id="rId120" Type="http://schemas.openxmlformats.org/officeDocument/2006/relationships/image" Target="../media/image160.png"/><Relationship Id="rId125" Type="http://schemas.openxmlformats.org/officeDocument/2006/relationships/customXml" Target="../ink/ink144.xml"/><Relationship Id="rId141" Type="http://schemas.openxmlformats.org/officeDocument/2006/relationships/customXml" Target="../ink/ink152.xml"/><Relationship Id="rId146" Type="http://schemas.openxmlformats.org/officeDocument/2006/relationships/image" Target="../media/image172.png"/><Relationship Id="rId167" Type="http://schemas.openxmlformats.org/officeDocument/2006/relationships/customXml" Target="../ink/ink165.xml"/><Relationship Id="rId188" Type="http://schemas.openxmlformats.org/officeDocument/2006/relationships/image" Target="../media/image193.png"/><Relationship Id="rId7" Type="http://schemas.openxmlformats.org/officeDocument/2006/relationships/customXml" Target="../ink/ink85.xml"/><Relationship Id="rId71" Type="http://schemas.openxmlformats.org/officeDocument/2006/relationships/customXml" Target="../ink/ink117.xml"/><Relationship Id="rId92" Type="http://schemas.openxmlformats.org/officeDocument/2006/relationships/image" Target="../media/image146.png"/><Relationship Id="rId162" Type="http://schemas.openxmlformats.org/officeDocument/2006/relationships/image" Target="../media/image180.png"/><Relationship Id="rId183" Type="http://schemas.openxmlformats.org/officeDocument/2006/relationships/customXml" Target="../ink/ink173.xml"/><Relationship Id="rId2" Type="http://schemas.openxmlformats.org/officeDocument/2006/relationships/image" Target="../media/image101.png"/><Relationship Id="rId29" Type="http://schemas.openxmlformats.org/officeDocument/2006/relationships/customXml" Target="../ink/ink96.xml"/><Relationship Id="rId24" Type="http://schemas.openxmlformats.org/officeDocument/2006/relationships/image" Target="../media/image112.png"/><Relationship Id="rId40" Type="http://schemas.openxmlformats.org/officeDocument/2006/relationships/image" Target="../media/image120.png"/><Relationship Id="rId45" Type="http://schemas.openxmlformats.org/officeDocument/2006/relationships/customXml" Target="../ink/ink104.xml"/><Relationship Id="rId66" Type="http://schemas.openxmlformats.org/officeDocument/2006/relationships/image" Target="../media/image133.png"/><Relationship Id="rId87" Type="http://schemas.openxmlformats.org/officeDocument/2006/relationships/customXml" Target="../ink/ink125.xml"/><Relationship Id="rId110" Type="http://schemas.openxmlformats.org/officeDocument/2006/relationships/image" Target="../media/image155.png"/><Relationship Id="rId115" Type="http://schemas.openxmlformats.org/officeDocument/2006/relationships/customXml" Target="../ink/ink139.xml"/><Relationship Id="rId131" Type="http://schemas.openxmlformats.org/officeDocument/2006/relationships/customXml" Target="../ink/ink147.xml"/><Relationship Id="rId136" Type="http://schemas.openxmlformats.org/officeDocument/2006/relationships/image" Target="../media/image168.png"/><Relationship Id="rId157" Type="http://schemas.openxmlformats.org/officeDocument/2006/relationships/customXml" Target="../ink/ink160.xml"/><Relationship Id="rId178" Type="http://schemas.openxmlformats.org/officeDocument/2006/relationships/image" Target="../media/image188.png"/><Relationship Id="rId61" Type="http://schemas.openxmlformats.org/officeDocument/2006/relationships/customXml" Target="../ink/ink112.xml"/><Relationship Id="rId82" Type="http://schemas.openxmlformats.org/officeDocument/2006/relationships/image" Target="../media/image141.png"/><Relationship Id="rId152" Type="http://schemas.openxmlformats.org/officeDocument/2006/relationships/image" Target="../media/image175.png"/><Relationship Id="rId173" Type="http://schemas.openxmlformats.org/officeDocument/2006/relationships/customXml" Target="../ink/ink168.xml"/><Relationship Id="rId19" Type="http://schemas.openxmlformats.org/officeDocument/2006/relationships/customXml" Target="../ink/ink91.xml"/><Relationship Id="rId14" Type="http://schemas.openxmlformats.org/officeDocument/2006/relationships/image" Target="../media/image107.png"/><Relationship Id="rId30" Type="http://schemas.openxmlformats.org/officeDocument/2006/relationships/image" Target="../media/image115.png"/><Relationship Id="rId35" Type="http://schemas.openxmlformats.org/officeDocument/2006/relationships/customXml" Target="../ink/ink99.xml"/><Relationship Id="rId56" Type="http://schemas.openxmlformats.org/officeDocument/2006/relationships/image" Target="../media/image128.png"/><Relationship Id="rId77" Type="http://schemas.openxmlformats.org/officeDocument/2006/relationships/customXml" Target="../ink/ink120.xml"/><Relationship Id="rId100" Type="http://schemas.openxmlformats.org/officeDocument/2006/relationships/image" Target="../media/image150.png"/><Relationship Id="rId105" Type="http://schemas.openxmlformats.org/officeDocument/2006/relationships/customXml" Target="../ink/ink134.xml"/><Relationship Id="rId126" Type="http://schemas.openxmlformats.org/officeDocument/2006/relationships/image" Target="../media/image163.png"/><Relationship Id="rId147" Type="http://schemas.openxmlformats.org/officeDocument/2006/relationships/customXml" Target="../ink/ink155.xml"/><Relationship Id="rId168" Type="http://schemas.openxmlformats.org/officeDocument/2006/relationships/image" Target="../media/image183.png"/><Relationship Id="rId8" Type="http://schemas.openxmlformats.org/officeDocument/2006/relationships/image" Target="../media/image104.png"/><Relationship Id="rId51" Type="http://schemas.openxmlformats.org/officeDocument/2006/relationships/customXml" Target="../ink/ink107.xml"/><Relationship Id="rId72" Type="http://schemas.openxmlformats.org/officeDocument/2006/relationships/image" Target="../media/image136.png"/><Relationship Id="rId93" Type="http://schemas.openxmlformats.org/officeDocument/2006/relationships/customXml" Target="../ink/ink128.xml"/><Relationship Id="rId98" Type="http://schemas.openxmlformats.org/officeDocument/2006/relationships/image" Target="../media/image149.png"/><Relationship Id="rId121" Type="http://schemas.openxmlformats.org/officeDocument/2006/relationships/customXml" Target="../ink/ink142.xml"/><Relationship Id="rId142" Type="http://schemas.openxmlformats.org/officeDocument/2006/relationships/image" Target="../media/image170.png"/><Relationship Id="rId163" Type="http://schemas.openxmlformats.org/officeDocument/2006/relationships/customXml" Target="../ink/ink163.xml"/><Relationship Id="rId184" Type="http://schemas.openxmlformats.org/officeDocument/2006/relationships/image" Target="../media/image191.png"/><Relationship Id="rId189" Type="http://schemas.openxmlformats.org/officeDocument/2006/relationships/customXml" Target="../ink/ink176.xml"/><Relationship Id="rId3" Type="http://schemas.openxmlformats.org/officeDocument/2006/relationships/customXml" Target="../ink/ink83.xml"/><Relationship Id="rId25" Type="http://schemas.openxmlformats.org/officeDocument/2006/relationships/customXml" Target="../ink/ink94.xml"/><Relationship Id="rId46" Type="http://schemas.openxmlformats.org/officeDocument/2006/relationships/image" Target="../media/image123.png"/><Relationship Id="rId67" Type="http://schemas.openxmlformats.org/officeDocument/2006/relationships/customXml" Target="../ink/ink115.xml"/><Relationship Id="rId116" Type="http://schemas.openxmlformats.org/officeDocument/2006/relationships/image" Target="../media/image158.png"/><Relationship Id="rId137" Type="http://schemas.openxmlformats.org/officeDocument/2006/relationships/customXml" Target="../ink/ink150.xml"/><Relationship Id="rId158" Type="http://schemas.openxmlformats.org/officeDocument/2006/relationships/image" Target="../media/image178.png"/><Relationship Id="rId20" Type="http://schemas.openxmlformats.org/officeDocument/2006/relationships/image" Target="../media/image110.png"/><Relationship Id="rId41" Type="http://schemas.openxmlformats.org/officeDocument/2006/relationships/customXml" Target="../ink/ink102.xml"/><Relationship Id="rId62" Type="http://schemas.openxmlformats.org/officeDocument/2006/relationships/image" Target="../media/image131.png"/><Relationship Id="rId83" Type="http://schemas.openxmlformats.org/officeDocument/2006/relationships/customXml" Target="../ink/ink123.xml"/><Relationship Id="rId88" Type="http://schemas.openxmlformats.org/officeDocument/2006/relationships/image" Target="../media/image144.png"/><Relationship Id="rId111" Type="http://schemas.openxmlformats.org/officeDocument/2006/relationships/customXml" Target="../ink/ink137.xml"/><Relationship Id="rId132" Type="http://schemas.openxmlformats.org/officeDocument/2006/relationships/image" Target="../media/image166.png"/><Relationship Id="rId153" Type="http://schemas.openxmlformats.org/officeDocument/2006/relationships/customXml" Target="../ink/ink158.xml"/><Relationship Id="rId174" Type="http://schemas.openxmlformats.org/officeDocument/2006/relationships/image" Target="../media/image186.png"/><Relationship Id="rId179" Type="http://schemas.openxmlformats.org/officeDocument/2006/relationships/customXml" Target="../ink/ink171.xml"/><Relationship Id="rId190" Type="http://schemas.openxmlformats.org/officeDocument/2006/relationships/image" Target="../media/image194.png"/><Relationship Id="rId15" Type="http://schemas.openxmlformats.org/officeDocument/2006/relationships/customXml" Target="../ink/ink89.xml"/><Relationship Id="rId36" Type="http://schemas.openxmlformats.org/officeDocument/2006/relationships/image" Target="../media/image118.png"/><Relationship Id="rId57" Type="http://schemas.openxmlformats.org/officeDocument/2006/relationships/customXml" Target="../ink/ink110.xml"/><Relationship Id="rId106" Type="http://schemas.openxmlformats.org/officeDocument/2006/relationships/image" Target="../media/image153.png"/><Relationship Id="rId127" Type="http://schemas.openxmlformats.org/officeDocument/2006/relationships/customXml" Target="../ink/ink145.xml"/><Relationship Id="rId10" Type="http://schemas.openxmlformats.org/officeDocument/2006/relationships/image" Target="../media/image105.png"/><Relationship Id="rId31" Type="http://schemas.openxmlformats.org/officeDocument/2006/relationships/customXml" Target="../ink/ink97.xml"/><Relationship Id="rId52" Type="http://schemas.openxmlformats.org/officeDocument/2006/relationships/image" Target="../media/image126.png"/><Relationship Id="rId73" Type="http://schemas.openxmlformats.org/officeDocument/2006/relationships/customXml" Target="../ink/ink118.xml"/><Relationship Id="rId78" Type="http://schemas.openxmlformats.org/officeDocument/2006/relationships/image" Target="../media/image139.png"/><Relationship Id="rId94" Type="http://schemas.openxmlformats.org/officeDocument/2006/relationships/image" Target="../media/image147.png"/><Relationship Id="rId99" Type="http://schemas.openxmlformats.org/officeDocument/2006/relationships/customXml" Target="../ink/ink131.xml"/><Relationship Id="rId101" Type="http://schemas.openxmlformats.org/officeDocument/2006/relationships/customXml" Target="../ink/ink132.xml"/><Relationship Id="rId122" Type="http://schemas.openxmlformats.org/officeDocument/2006/relationships/image" Target="../media/image161.png"/><Relationship Id="rId143" Type="http://schemas.openxmlformats.org/officeDocument/2006/relationships/customXml" Target="../ink/ink153.xml"/><Relationship Id="rId148" Type="http://schemas.openxmlformats.org/officeDocument/2006/relationships/image" Target="../media/image173.png"/><Relationship Id="rId164" Type="http://schemas.openxmlformats.org/officeDocument/2006/relationships/image" Target="../media/image181.png"/><Relationship Id="rId169" Type="http://schemas.openxmlformats.org/officeDocument/2006/relationships/customXml" Target="../ink/ink166.xml"/><Relationship Id="rId185" Type="http://schemas.openxmlformats.org/officeDocument/2006/relationships/customXml" Target="../ink/ink174.xml"/><Relationship Id="rId4" Type="http://schemas.openxmlformats.org/officeDocument/2006/relationships/image" Target="../media/image102.png"/><Relationship Id="rId9" Type="http://schemas.openxmlformats.org/officeDocument/2006/relationships/customXml" Target="../ink/ink86.xml"/><Relationship Id="rId180" Type="http://schemas.openxmlformats.org/officeDocument/2006/relationships/image" Target="../media/image189.png"/><Relationship Id="rId26" Type="http://schemas.openxmlformats.org/officeDocument/2006/relationships/image" Target="../media/image113.png"/><Relationship Id="rId47" Type="http://schemas.openxmlformats.org/officeDocument/2006/relationships/customXml" Target="../ink/ink105.xml"/><Relationship Id="rId68" Type="http://schemas.openxmlformats.org/officeDocument/2006/relationships/image" Target="../media/image134.png"/><Relationship Id="rId89" Type="http://schemas.openxmlformats.org/officeDocument/2006/relationships/customXml" Target="../ink/ink126.xml"/><Relationship Id="rId112" Type="http://schemas.openxmlformats.org/officeDocument/2006/relationships/image" Target="../media/image156.png"/><Relationship Id="rId133" Type="http://schemas.openxmlformats.org/officeDocument/2006/relationships/customXml" Target="../ink/ink148.xml"/><Relationship Id="rId154" Type="http://schemas.openxmlformats.org/officeDocument/2006/relationships/image" Target="../media/image176.png"/><Relationship Id="rId175" Type="http://schemas.openxmlformats.org/officeDocument/2006/relationships/customXml" Target="../ink/ink169.xml"/><Relationship Id="rId16" Type="http://schemas.openxmlformats.org/officeDocument/2006/relationships/image" Target="../media/image108.png"/><Relationship Id="rId37" Type="http://schemas.openxmlformats.org/officeDocument/2006/relationships/customXml" Target="../ink/ink100.xml"/><Relationship Id="rId58" Type="http://schemas.openxmlformats.org/officeDocument/2006/relationships/image" Target="../media/image129.png"/><Relationship Id="rId79" Type="http://schemas.openxmlformats.org/officeDocument/2006/relationships/customXml" Target="../ink/ink121.xml"/><Relationship Id="rId102" Type="http://schemas.openxmlformats.org/officeDocument/2006/relationships/image" Target="../media/image151.png"/><Relationship Id="rId123" Type="http://schemas.openxmlformats.org/officeDocument/2006/relationships/customXml" Target="../ink/ink143.xml"/><Relationship Id="rId144" Type="http://schemas.openxmlformats.org/officeDocument/2006/relationships/image" Target="../media/image171.png"/><Relationship Id="rId90" Type="http://schemas.openxmlformats.org/officeDocument/2006/relationships/image" Target="../media/image145.png"/><Relationship Id="rId165" Type="http://schemas.openxmlformats.org/officeDocument/2006/relationships/customXml" Target="../ink/ink164.xml"/><Relationship Id="rId186" Type="http://schemas.openxmlformats.org/officeDocument/2006/relationships/image" Target="../media/image192.png"/><Relationship Id="rId27" Type="http://schemas.openxmlformats.org/officeDocument/2006/relationships/customXml" Target="../ink/ink95.xml"/><Relationship Id="rId48" Type="http://schemas.openxmlformats.org/officeDocument/2006/relationships/image" Target="../media/image124.png"/><Relationship Id="rId69" Type="http://schemas.openxmlformats.org/officeDocument/2006/relationships/customXml" Target="../ink/ink116.xml"/><Relationship Id="rId113" Type="http://schemas.openxmlformats.org/officeDocument/2006/relationships/customXml" Target="../ink/ink138.xml"/><Relationship Id="rId134" Type="http://schemas.openxmlformats.org/officeDocument/2006/relationships/image" Target="../media/image167.png"/><Relationship Id="rId80" Type="http://schemas.openxmlformats.org/officeDocument/2006/relationships/image" Target="../media/image140.png"/><Relationship Id="rId155" Type="http://schemas.openxmlformats.org/officeDocument/2006/relationships/customXml" Target="../ink/ink159.xml"/><Relationship Id="rId176" Type="http://schemas.openxmlformats.org/officeDocument/2006/relationships/image" Target="../media/image187.png"/><Relationship Id="rId17" Type="http://schemas.openxmlformats.org/officeDocument/2006/relationships/customXml" Target="../ink/ink90.xml"/><Relationship Id="rId38" Type="http://schemas.openxmlformats.org/officeDocument/2006/relationships/image" Target="../media/image119.png"/><Relationship Id="rId59" Type="http://schemas.openxmlformats.org/officeDocument/2006/relationships/customXml" Target="../ink/ink111.xml"/><Relationship Id="rId103" Type="http://schemas.openxmlformats.org/officeDocument/2006/relationships/customXml" Target="../ink/ink133.xml"/><Relationship Id="rId124" Type="http://schemas.openxmlformats.org/officeDocument/2006/relationships/image" Target="../media/image162.png"/><Relationship Id="rId70" Type="http://schemas.openxmlformats.org/officeDocument/2006/relationships/image" Target="../media/image135.png"/><Relationship Id="rId91" Type="http://schemas.openxmlformats.org/officeDocument/2006/relationships/customXml" Target="../ink/ink127.xml"/><Relationship Id="rId145" Type="http://schemas.openxmlformats.org/officeDocument/2006/relationships/customXml" Target="../ink/ink154.xml"/><Relationship Id="rId166" Type="http://schemas.openxmlformats.org/officeDocument/2006/relationships/image" Target="../media/image182.png"/><Relationship Id="rId187" Type="http://schemas.openxmlformats.org/officeDocument/2006/relationships/customXml" Target="../ink/ink175.xml"/><Relationship Id="rId1" Type="http://schemas.openxmlformats.org/officeDocument/2006/relationships/slideLayout" Target="../slideLayouts/slideLayout2.xml"/><Relationship Id="rId28" Type="http://schemas.openxmlformats.org/officeDocument/2006/relationships/image" Target="../media/image114.png"/><Relationship Id="rId49" Type="http://schemas.openxmlformats.org/officeDocument/2006/relationships/customXml" Target="../ink/ink106.xml"/><Relationship Id="rId114" Type="http://schemas.openxmlformats.org/officeDocument/2006/relationships/image" Target="../media/image157.png"/><Relationship Id="rId60" Type="http://schemas.openxmlformats.org/officeDocument/2006/relationships/image" Target="../media/image130.png"/><Relationship Id="rId81" Type="http://schemas.openxmlformats.org/officeDocument/2006/relationships/customXml" Target="../ink/ink122.xml"/><Relationship Id="rId135" Type="http://schemas.openxmlformats.org/officeDocument/2006/relationships/customXml" Target="../ink/ink149.xml"/><Relationship Id="rId156" Type="http://schemas.openxmlformats.org/officeDocument/2006/relationships/image" Target="../media/image177.png"/><Relationship Id="rId177" Type="http://schemas.openxmlformats.org/officeDocument/2006/relationships/customXml" Target="../ink/ink17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8CE4AF-8484-499F-6E18-6C61F1DF2A81}"/>
              </a:ext>
            </a:extLst>
          </p:cNvPr>
          <p:cNvSpPr txBox="1"/>
          <p:nvPr/>
        </p:nvSpPr>
        <p:spPr>
          <a:xfrm>
            <a:off x="218783" y="1121963"/>
            <a:ext cx="1172451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Fill in the gaps for the following pairs of equivalent ratios: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 : 5 = __ : 10		3 : 4 = __ : 2		4 : 10 = 1 : __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7 : 5 = __ : 1		__ : 2 = 9 : 3		1.5 : 6 = 2 : __</a:t>
            </a:r>
          </a:p>
        </p:txBody>
      </p:sp>
    </p:spTree>
    <p:extLst>
      <p:ext uri="{BB962C8B-B14F-4D97-AF65-F5344CB8AC3E}">
        <p14:creationId xmlns:p14="http://schemas.microsoft.com/office/powerpoint/2010/main" val="411555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3920FE-B411-F52F-0D31-1BCA343F90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18"/>
          <a:stretch/>
        </p:blipFill>
        <p:spPr>
          <a:xfrm rot="20999276">
            <a:off x="7896972" y="1115275"/>
            <a:ext cx="3987582" cy="55833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FF5F9D-01F0-8619-0800-C88A6A21E52E}"/>
              </a:ext>
            </a:extLst>
          </p:cNvPr>
          <p:cNvSpPr txBox="1"/>
          <p:nvPr/>
        </p:nvSpPr>
        <p:spPr>
          <a:xfrm>
            <a:off x="230002" y="1133184"/>
            <a:ext cx="62731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inverse proportion worksheet.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write down any assumptions that you have made for these questions!</a:t>
            </a:r>
          </a:p>
        </p:txBody>
      </p:sp>
    </p:spTree>
    <p:extLst>
      <p:ext uri="{BB962C8B-B14F-4D97-AF65-F5344CB8AC3E}">
        <p14:creationId xmlns:p14="http://schemas.microsoft.com/office/powerpoint/2010/main" val="158719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F5F9D-01F0-8619-0800-C88A6A21E52E}"/>
              </a:ext>
            </a:extLst>
          </p:cNvPr>
          <p:cNvSpPr txBox="1"/>
          <p:nvPr/>
        </p:nvSpPr>
        <p:spPr>
          <a:xfrm>
            <a:off x="2207139" y="1079396"/>
            <a:ext cx="7777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56376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F5F9D-01F0-8619-0800-C88A6A21E52E}"/>
              </a:ext>
            </a:extLst>
          </p:cNvPr>
          <p:cNvSpPr txBox="1"/>
          <p:nvPr/>
        </p:nvSpPr>
        <p:spPr>
          <a:xfrm>
            <a:off x="1407248" y="1072673"/>
            <a:ext cx="937750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1.	3 days					5.	25 people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2.	1 day					6.	140 days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	9 minutes				7.	4 hours, 10 minutes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4.	15 minutes				8.	30 builders</a:t>
            </a:r>
          </a:p>
        </p:txBody>
      </p:sp>
    </p:spTree>
    <p:extLst>
      <p:ext uri="{BB962C8B-B14F-4D97-AF65-F5344CB8AC3E}">
        <p14:creationId xmlns:p14="http://schemas.microsoft.com/office/powerpoint/2010/main" val="3933246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9A3D777-8E33-56C2-F401-9D93375F5DF8}"/>
                  </a:ext>
                </a:extLst>
              </p:cNvPr>
              <p:cNvSpPr txBox="1"/>
              <p:nvPr/>
            </p:nvSpPr>
            <p:spPr>
              <a:xfrm>
                <a:off x="230002" y="1133184"/>
                <a:ext cx="11707686" cy="4228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Proportion Tables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Sometimes you may be given proportion questions out of context, for example in a table.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You need to know: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∝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(alpha) means ‘in proportion to’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 proportion looks like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Inverse proportion looks like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∝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Start by finding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 proportion constant, then complete the table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9A3D777-8E33-56C2-F401-9D93375F5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02" y="1133184"/>
                <a:ext cx="11707686" cy="4228915"/>
              </a:xfrm>
              <a:prstGeom prst="rect">
                <a:avLst/>
              </a:prstGeom>
              <a:blipFill>
                <a:blip r:embed="rId2"/>
                <a:stretch>
                  <a:fillRect l="-573" t="-720" b="-1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45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27F1BB-1C48-B775-0FA4-33E6F310135C}"/>
              </a:ext>
            </a:extLst>
          </p:cNvPr>
          <p:cNvSpPr txBox="1"/>
          <p:nvPr/>
        </p:nvSpPr>
        <p:spPr>
          <a:xfrm>
            <a:off x="230002" y="1133184"/>
            <a:ext cx="117245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Direct Proportion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A8CD482-8D80-49E9-3B28-77D4C5E4F274}"/>
                  </a:ext>
                </a:extLst>
              </p:cNvPr>
              <p:cNvSpPr txBox="1"/>
              <p:nvPr/>
            </p:nvSpPr>
            <p:spPr>
              <a:xfrm>
                <a:off x="230002" y="1744657"/>
                <a:ext cx="5865998" cy="28623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1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∝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𝒌𝒙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A8CD482-8D80-49E9-3B28-77D4C5E4F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02" y="1744657"/>
                <a:ext cx="5865998" cy="2862322"/>
              </a:xfrm>
              <a:prstGeom prst="rect">
                <a:avLst/>
              </a:prstGeom>
              <a:blipFill>
                <a:blip r:embed="rId2"/>
                <a:stretch>
                  <a:fillRect l="-1143" t="-851" b="-6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2D0311-556C-B48D-C070-F2ABDDA083AA}"/>
                  </a:ext>
                </a:extLst>
              </p:cNvPr>
              <p:cNvSpPr txBox="1"/>
              <p:nvPr/>
            </p:nvSpPr>
            <p:spPr>
              <a:xfrm>
                <a:off x="6088520" y="1744657"/>
                <a:ext cx="5865998" cy="28623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𝟒𝟐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2D0311-556C-B48D-C070-F2ABDDA08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520" y="1744657"/>
                <a:ext cx="5865998" cy="2862322"/>
              </a:xfrm>
              <a:prstGeom prst="rect">
                <a:avLst/>
              </a:prstGeom>
              <a:blipFill>
                <a:blip r:embed="rId3"/>
                <a:stretch>
                  <a:fillRect l="-1143" t="-851" b="-14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6E13C80E-F30E-82B4-CA6E-1BD829D84E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3908439"/>
                  </p:ext>
                </p:extLst>
              </p:nvPr>
            </p:nvGraphicFramePr>
            <p:xfrm>
              <a:off x="1190494" y="2313476"/>
              <a:ext cx="438566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7133">
                      <a:extLst>
                        <a:ext uri="{9D8B030D-6E8A-4147-A177-3AD203B41FA5}">
                          <a16:colId xmlns:a16="http://schemas.microsoft.com/office/drawing/2014/main" val="2650508002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529279876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308818081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1829020383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28281819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2109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67143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6E13C80E-F30E-82B4-CA6E-1BD829D84E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3908439"/>
                  </p:ext>
                </p:extLst>
              </p:nvPr>
            </p:nvGraphicFramePr>
            <p:xfrm>
              <a:off x="1190494" y="2313476"/>
              <a:ext cx="438566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7133">
                      <a:extLst>
                        <a:ext uri="{9D8B030D-6E8A-4147-A177-3AD203B41FA5}">
                          <a16:colId xmlns:a16="http://schemas.microsoft.com/office/drawing/2014/main" val="2650508002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529279876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308818081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1829020383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28281819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4" t="-8065" r="-401389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2109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4" t="-109836" r="-40138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6714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2CD4480-E2A4-8B4B-01E2-7361AC433DCC}"/>
              </a:ext>
            </a:extLst>
          </p:cNvPr>
          <p:cNvSpPr txBox="1"/>
          <p:nvPr/>
        </p:nvSpPr>
        <p:spPr>
          <a:xfrm>
            <a:off x="3057957" y="2685824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45A073-421B-1291-A69E-4DFCBE500956}"/>
              </a:ext>
            </a:extLst>
          </p:cNvPr>
          <p:cNvSpPr txBox="1"/>
          <p:nvPr/>
        </p:nvSpPr>
        <p:spPr>
          <a:xfrm>
            <a:off x="3945243" y="2684316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05ED74-1517-9A25-E1C9-C8823A7A453F}"/>
              </a:ext>
            </a:extLst>
          </p:cNvPr>
          <p:cNvSpPr txBox="1"/>
          <p:nvPr/>
        </p:nvSpPr>
        <p:spPr>
          <a:xfrm>
            <a:off x="4788583" y="2684316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Table 7">
                <a:extLst>
                  <a:ext uri="{FF2B5EF4-FFF2-40B4-BE49-F238E27FC236}">
                    <a16:creationId xmlns:a16="http://schemas.microsoft.com/office/drawing/2014/main" id="{DF133549-FCF3-C20E-BA98-D93B05669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2758578"/>
                  </p:ext>
                </p:extLst>
              </p:nvPr>
            </p:nvGraphicFramePr>
            <p:xfrm>
              <a:off x="7078048" y="2313476"/>
              <a:ext cx="438566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7133">
                      <a:extLst>
                        <a:ext uri="{9D8B030D-6E8A-4147-A177-3AD203B41FA5}">
                          <a16:colId xmlns:a16="http://schemas.microsoft.com/office/drawing/2014/main" val="2650508002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529279876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308818081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1829020383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28281819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2109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67143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le 7">
                <a:extLst>
                  <a:ext uri="{FF2B5EF4-FFF2-40B4-BE49-F238E27FC236}">
                    <a16:creationId xmlns:a16="http://schemas.microsoft.com/office/drawing/2014/main" id="{DF133549-FCF3-C20E-BA98-D93B05669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2758578"/>
                  </p:ext>
                </p:extLst>
              </p:nvPr>
            </p:nvGraphicFramePr>
            <p:xfrm>
              <a:off x="7078048" y="2313476"/>
              <a:ext cx="438566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7133">
                      <a:extLst>
                        <a:ext uri="{9D8B030D-6E8A-4147-A177-3AD203B41FA5}">
                          <a16:colId xmlns:a16="http://schemas.microsoft.com/office/drawing/2014/main" val="2650508002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529279876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308818081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1829020383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28281819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94" t="-8065" r="-401389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2109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94" t="-109836" r="-40138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6714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67E07F57-8960-1185-5987-40407BEE96B5}"/>
              </a:ext>
            </a:extLst>
          </p:cNvPr>
          <p:cNvSpPr txBox="1"/>
          <p:nvPr/>
        </p:nvSpPr>
        <p:spPr>
          <a:xfrm>
            <a:off x="8064775" y="2685824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05EDDE-2077-A0C3-650B-44FDBD9840F9}"/>
              </a:ext>
            </a:extLst>
          </p:cNvPr>
          <p:cNvSpPr txBox="1"/>
          <p:nvPr/>
        </p:nvSpPr>
        <p:spPr>
          <a:xfrm>
            <a:off x="9832797" y="2684316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E6FCA2-38CD-A53F-FAEB-2243E7AB4EA3}"/>
              </a:ext>
            </a:extLst>
          </p:cNvPr>
          <p:cNvSpPr txBox="1"/>
          <p:nvPr/>
        </p:nvSpPr>
        <p:spPr>
          <a:xfrm>
            <a:off x="10676137" y="2684316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</a:p>
        </p:txBody>
      </p:sp>
    </p:spTree>
    <p:extLst>
      <p:ext uri="{BB962C8B-B14F-4D97-AF65-F5344CB8AC3E}">
        <p14:creationId xmlns:p14="http://schemas.microsoft.com/office/powerpoint/2010/main" val="81502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F5F9D-01F0-8619-0800-C88A6A21E52E}"/>
              </a:ext>
            </a:extLst>
          </p:cNvPr>
          <p:cNvSpPr txBox="1"/>
          <p:nvPr/>
        </p:nvSpPr>
        <p:spPr>
          <a:xfrm>
            <a:off x="230002" y="1133184"/>
            <a:ext cx="67644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direct proportion worksheet.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2D51AA-3152-6B00-95E5-33B0652B82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 rot="1105305">
            <a:off x="7344067" y="1220571"/>
            <a:ext cx="3869230" cy="545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781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F5F9D-01F0-8619-0800-C88A6A21E52E}"/>
              </a:ext>
            </a:extLst>
          </p:cNvPr>
          <p:cNvSpPr txBox="1"/>
          <p:nvPr/>
        </p:nvSpPr>
        <p:spPr>
          <a:xfrm>
            <a:off x="2207139" y="1079396"/>
            <a:ext cx="7777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79E423-F8FF-C4CE-9257-91AF9AE9BA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667"/>
          <a:stretch/>
        </p:blipFill>
        <p:spPr>
          <a:xfrm>
            <a:off x="6251108" y="2097741"/>
            <a:ext cx="5432769" cy="36808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1BA6D2-74AD-F15E-142A-B24F704A00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2647"/>
          <a:stretch/>
        </p:blipFill>
        <p:spPr>
          <a:xfrm>
            <a:off x="395646" y="2097741"/>
            <a:ext cx="5545248" cy="3680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9308C0E4-9E0C-D0F0-59D8-D278AD0A9220}"/>
              </a:ext>
            </a:extLst>
          </p:cNvPr>
          <p:cNvGrpSpPr/>
          <p:nvPr/>
        </p:nvGrpSpPr>
        <p:grpSpPr>
          <a:xfrm>
            <a:off x="843133" y="2673189"/>
            <a:ext cx="729720" cy="200160"/>
            <a:chOff x="843133" y="2673189"/>
            <a:chExt cx="729720" cy="200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5DE842D-2DBB-D350-4082-36EB114A7A74}"/>
                    </a:ext>
                  </a:extLst>
                </p14:cNvPr>
                <p14:cNvContentPartPr/>
                <p14:nvPr/>
              </p14:nvContentPartPr>
              <p14:xfrm>
                <a:off x="843133" y="2741229"/>
                <a:ext cx="129600" cy="1321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5DE842D-2DBB-D350-4082-36EB114A7A7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34133" y="2732229"/>
                  <a:ext cx="14724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F817386-5451-016B-6D05-5A0023953BD4}"/>
                    </a:ext>
                  </a:extLst>
                </p14:cNvPr>
                <p14:cNvContentPartPr/>
                <p14:nvPr/>
              </p14:nvContentPartPr>
              <p14:xfrm>
                <a:off x="1072813" y="2768949"/>
                <a:ext cx="95400" cy="129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F817386-5451-016B-6D05-5A0023953BD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64173" y="2759949"/>
                  <a:ext cx="11304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8655103-805B-DACE-B10C-C101410932DD}"/>
                    </a:ext>
                  </a:extLst>
                </p14:cNvPr>
                <p14:cNvContentPartPr/>
                <p14:nvPr/>
              </p14:nvContentPartPr>
              <p14:xfrm>
                <a:off x="1078933" y="2805309"/>
                <a:ext cx="91440" cy="162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8655103-805B-DACE-B10C-C101410932D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69933" y="2796669"/>
                  <a:ext cx="1090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3975C7C-C293-00B1-35DE-4A5D8F927811}"/>
                    </a:ext>
                  </a:extLst>
                </p14:cNvPr>
                <p14:cNvContentPartPr/>
                <p14:nvPr/>
              </p14:nvContentPartPr>
              <p14:xfrm>
                <a:off x="1279813" y="2673189"/>
                <a:ext cx="132120" cy="1861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3975C7C-C293-00B1-35DE-4A5D8F92781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270813" y="2664549"/>
                  <a:ext cx="14976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E6FE398-5DF5-B526-F379-CC1431F8242B}"/>
                    </a:ext>
                  </a:extLst>
                </p14:cNvPr>
                <p14:cNvContentPartPr/>
                <p14:nvPr/>
              </p14:nvContentPartPr>
              <p14:xfrm>
                <a:off x="1467733" y="2723949"/>
                <a:ext cx="105120" cy="1098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E6FE398-5DF5-B526-F379-CC1431F8242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458733" y="2714949"/>
                  <a:ext cx="122760" cy="127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051873B-C28D-C0A4-18F1-FDCEA7386F04}"/>
              </a:ext>
            </a:extLst>
          </p:cNvPr>
          <p:cNvGrpSpPr/>
          <p:nvPr/>
        </p:nvGrpSpPr>
        <p:grpSpPr>
          <a:xfrm>
            <a:off x="3123373" y="2751309"/>
            <a:ext cx="195840" cy="110160"/>
            <a:chOff x="3123373" y="2751309"/>
            <a:chExt cx="195840" cy="110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DE12DE2-6029-C454-537B-34A86FE6AB01}"/>
                    </a:ext>
                  </a:extLst>
                </p14:cNvPr>
                <p14:cNvContentPartPr/>
                <p14:nvPr/>
              </p14:nvContentPartPr>
              <p14:xfrm>
                <a:off x="3123373" y="2751309"/>
                <a:ext cx="8280" cy="1040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DE12DE2-6029-C454-537B-34A86FE6AB0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114373" y="2742669"/>
                  <a:ext cx="2592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015BE96-13F6-2D7B-4FB2-5F4F20E1D4E8}"/>
                    </a:ext>
                  </a:extLst>
                </p14:cNvPr>
                <p14:cNvContentPartPr/>
                <p14:nvPr/>
              </p14:nvContentPartPr>
              <p14:xfrm>
                <a:off x="3191053" y="2757429"/>
                <a:ext cx="128160" cy="1040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015BE96-13F6-2D7B-4FB2-5F4F20E1D4E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182053" y="2748429"/>
                  <a:ext cx="145800" cy="12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EB330CD-511A-66C6-C3F6-726F22E14007}"/>
              </a:ext>
            </a:extLst>
          </p:cNvPr>
          <p:cNvGrpSpPr/>
          <p:nvPr/>
        </p:nvGrpSpPr>
        <p:grpSpPr>
          <a:xfrm>
            <a:off x="3844813" y="2740509"/>
            <a:ext cx="223920" cy="139320"/>
            <a:chOff x="3844813" y="2740509"/>
            <a:chExt cx="223920" cy="139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996E14D-DCD2-45CD-C32E-8C8AAAF3C48D}"/>
                    </a:ext>
                  </a:extLst>
                </p14:cNvPr>
                <p14:cNvContentPartPr/>
                <p14:nvPr/>
              </p14:nvContentPartPr>
              <p14:xfrm>
                <a:off x="3844813" y="2740509"/>
                <a:ext cx="19440" cy="1227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996E14D-DCD2-45CD-C32E-8C8AAAF3C48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835813" y="2731509"/>
                  <a:ext cx="3708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4C07CB3-C7B8-EC11-A981-E79EFCF32FFD}"/>
                    </a:ext>
                  </a:extLst>
                </p14:cNvPr>
                <p14:cNvContentPartPr/>
                <p14:nvPr/>
              </p14:nvContentPartPr>
              <p14:xfrm>
                <a:off x="3937333" y="2745189"/>
                <a:ext cx="131400" cy="1346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4C07CB3-C7B8-EC11-A981-E79EFCF32FF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928693" y="2736189"/>
                  <a:ext cx="149040" cy="15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BE7102B-6E94-050C-EA49-2BDBBF2F1506}"/>
              </a:ext>
            </a:extLst>
          </p:cNvPr>
          <p:cNvGrpSpPr/>
          <p:nvPr/>
        </p:nvGrpSpPr>
        <p:grpSpPr>
          <a:xfrm>
            <a:off x="5309653" y="2756349"/>
            <a:ext cx="285120" cy="122040"/>
            <a:chOff x="5309653" y="2756349"/>
            <a:chExt cx="285120" cy="122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E1DACDA-F8C8-7CB3-9C75-03948E1F0CDC}"/>
                    </a:ext>
                  </a:extLst>
                </p14:cNvPr>
                <p14:cNvContentPartPr/>
                <p14:nvPr/>
              </p14:nvContentPartPr>
              <p14:xfrm>
                <a:off x="5309653" y="2756349"/>
                <a:ext cx="143280" cy="1220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E1DACDA-F8C8-7CB3-9C75-03948E1F0CD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301013" y="2747709"/>
                  <a:ext cx="16092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99FBB06-3D56-83C1-CCE1-5FEC60C32166}"/>
                    </a:ext>
                  </a:extLst>
                </p14:cNvPr>
                <p14:cNvContentPartPr/>
                <p14:nvPr/>
              </p14:nvContentPartPr>
              <p14:xfrm>
                <a:off x="5487853" y="2756349"/>
                <a:ext cx="106920" cy="1094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99FBB06-3D56-83C1-CCE1-5FEC60C3216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479213" y="2747349"/>
                  <a:ext cx="124560" cy="12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D4DE46C-9BD9-3F7D-3925-4A7CB1B3255E}"/>
              </a:ext>
            </a:extLst>
          </p:cNvPr>
          <p:cNvGrpSpPr/>
          <p:nvPr/>
        </p:nvGrpSpPr>
        <p:grpSpPr>
          <a:xfrm>
            <a:off x="769333" y="4058109"/>
            <a:ext cx="746280" cy="138240"/>
            <a:chOff x="769333" y="4058109"/>
            <a:chExt cx="746280" cy="13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185BABC5-4F48-D3AB-EEBE-21CB53BAFAF4}"/>
                    </a:ext>
                  </a:extLst>
                </p14:cNvPr>
                <p14:cNvContentPartPr/>
                <p14:nvPr/>
              </p14:nvContentPartPr>
              <p14:xfrm>
                <a:off x="769333" y="4078989"/>
                <a:ext cx="124920" cy="1173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185BABC5-4F48-D3AB-EEBE-21CB53BAFAF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60333" y="4070349"/>
                  <a:ext cx="14256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F5E8E77-A57E-A0C6-4355-5C6FC507DE28}"/>
                    </a:ext>
                  </a:extLst>
                </p14:cNvPr>
                <p14:cNvContentPartPr/>
                <p14:nvPr/>
              </p14:nvContentPartPr>
              <p14:xfrm>
                <a:off x="1017013" y="4094469"/>
                <a:ext cx="64080" cy="25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F5E8E77-A57E-A0C6-4355-5C6FC507DE2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08373" y="4085469"/>
                  <a:ext cx="8172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6113E65-08F3-198B-BC71-DF62C5E90907}"/>
                    </a:ext>
                  </a:extLst>
                </p14:cNvPr>
                <p14:cNvContentPartPr/>
                <p14:nvPr/>
              </p14:nvContentPartPr>
              <p14:xfrm>
                <a:off x="1013773" y="4136949"/>
                <a:ext cx="70920" cy="327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6113E65-08F3-198B-BC71-DF62C5E90907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04773" y="4128309"/>
                  <a:ext cx="885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7D65A8C-25A0-1E8E-D255-15B62573FF01}"/>
                    </a:ext>
                  </a:extLst>
                </p14:cNvPr>
                <p14:cNvContentPartPr/>
                <p14:nvPr/>
              </p14:nvContentPartPr>
              <p14:xfrm>
                <a:off x="1169293" y="4058109"/>
                <a:ext cx="136440" cy="1188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7D65A8C-25A0-1E8E-D255-15B62573FF0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160293" y="4049109"/>
                  <a:ext cx="1540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C47D3FA3-5188-49E2-50CA-A806D0BCC330}"/>
                    </a:ext>
                  </a:extLst>
                </p14:cNvPr>
                <p14:cNvContentPartPr/>
                <p14:nvPr/>
              </p14:nvContentPartPr>
              <p14:xfrm>
                <a:off x="1335973" y="4090509"/>
                <a:ext cx="179640" cy="820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C47D3FA3-5188-49E2-50CA-A806D0BCC330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327333" y="4081869"/>
                  <a:ext cx="197280" cy="9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BA02AA-2153-0032-1D2B-D85BCD414FB7}"/>
              </a:ext>
            </a:extLst>
          </p:cNvPr>
          <p:cNvGrpSpPr/>
          <p:nvPr/>
        </p:nvGrpSpPr>
        <p:grpSpPr>
          <a:xfrm>
            <a:off x="3836533" y="4079349"/>
            <a:ext cx="266400" cy="149760"/>
            <a:chOff x="3836533" y="4079349"/>
            <a:chExt cx="266400" cy="149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D2B2C00-76FB-6C81-CCA4-2EC2A0AF9DEC}"/>
                    </a:ext>
                  </a:extLst>
                </p14:cNvPr>
                <p14:cNvContentPartPr/>
                <p14:nvPr/>
              </p14:nvContentPartPr>
              <p14:xfrm>
                <a:off x="3836533" y="4079349"/>
                <a:ext cx="110520" cy="255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D2B2C00-76FB-6C81-CCA4-2EC2A0AF9DE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827893" y="4070709"/>
                  <a:ext cx="12816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CB8184A-6A59-FFEF-F474-78272F0FD818}"/>
                    </a:ext>
                  </a:extLst>
                </p14:cNvPr>
                <p14:cNvContentPartPr/>
                <p14:nvPr/>
              </p14:nvContentPartPr>
              <p14:xfrm>
                <a:off x="3836893" y="4113909"/>
                <a:ext cx="106200" cy="11520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CB8184A-6A59-FFEF-F474-78272F0FD818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7893" y="4104909"/>
                  <a:ext cx="1238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45AFECF-AF87-7E04-5EBA-0E4E6084148B}"/>
                    </a:ext>
                  </a:extLst>
                </p14:cNvPr>
                <p14:cNvContentPartPr/>
                <p14:nvPr/>
              </p14:nvContentPartPr>
              <p14:xfrm>
                <a:off x="4016173" y="4103469"/>
                <a:ext cx="86760" cy="1159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45AFECF-AF87-7E04-5EBA-0E4E6084148B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007173" y="4094829"/>
                  <a:ext cx="104400" cy="13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BDA42F-0C03-1745-91B3-7F5644B17F57}"/>
              </a:ext>
            </a:extLst>
          </p:cNvPr>
          <p:cNvGrpSpPr/>
          <p:nvPr/>
        </p:nvGrpSpPr>
        <p:grpSpPr>
          <a:xfrm>
            <a:off x="4589653" y="4076109"/>
            <a:ext cx="246600" cy="138960"/>
            <a:chOff x="4589653" y="4076109"/>
            <a:chExt cx="246600" cy="13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E5FB0C4-15A2-4BCE-5917-6A80A808EC80}"/>
                    </a:ext>
                  </a:extLst>
                </p14:cNvPr>
                <p14:cNvContentPartPr/>
                <p14:nvPr/>
              </p14:nvContentPartPr>
              <p14:xfrm>
                <a:off x="4589653" y="4076109"/>
                <a:ext cx="106920" cy="1357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E5FB0C4-15A2-4BCE-5917-6A80A808EC80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580653" y="4067469"/>
                  <a:ext cx="12456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2545AB7D-214B-CB5E-E3D5-FC382C7F93B9}"/>
                    </a:ext>
                  </a:extLst>
                </p14:cNvPr>
                <p14:cNvContentPartPr/>
                <p14:nvPr/>
              </p14:nvContentPartPr>
              <p14:xfrm>
                <a:off x="4741573" y="4084029"/>
                <a:ext cx="94680" cy="1310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2545AB7D-214B-CB5E-E3D5-FC382C7F93B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2933" y="4075029"/>
                  <a:ext cx="112320" cy="14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BBD53DE-E8FB-C195-6E37-429B21A528A7}"/>
              </a:ext>
            </a:extLst>
          </p:cNvPr>
          <p:cNvGrpSpPr/>
          <p:nvPr/>
        </p:nvGrpSpPr>
        <p:grpSpPr>
          <a:xfrm>
            <a:off x="5314333" y="3810789"/>
            <a:ext cx="185400" cy="116280"/>
            <a:chOff x="5314333" y="3810789"/>
            <a:chExt cx="185400" cy="11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CA70DDAE-8EB9-A434-63DB-BA6A3A2ED9A0}"/>
                    </a:ext>
                  </a:extLst>
                </p14:cNvPr>
                <p14:cNvContentPartPr/>
                <p14:nvPr/>
              </p14:nvContentPartPr>
              <p14:xfrm>
                <a:off x="5314333" y="3824109"/>
                <a:ext cx="26640" cy="820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CA70DDAE-8EB9-A434-63DB-BA6A3A2ED9A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305693" y="3815469"/>
                  <a:ext cx="4428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EB4D6A9-0B7E-6E09-6478-8821637E24A6}"/>
                    </a:ext>
                  </a:extLst>
                </p14:cNvPr>
                <p14:cNvContentPartPr/>
                <p14:nvPr/>
              </p14:nvContentPartPr>
              <p14:xfrm>
                <a:off x="5400733" y="3810789"/>
                <a:ext cx="99000" cy="1162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EB4D6A9-0B7E-6E09-6478-8821637E24A6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391733" y="3801789"/>
                  <a:ext cx="116640" cy="13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9C4F5A3-9148-229C-A99F-C3D1602C2D9E}"/>
              </a:ext>
            </a:extLst>
          </p:cNvPr>
          <p:cNvGrpSpPr/>
          <p:nvPr/>
        </p:nvGrpSpPr>
        <p:grpSpPr>
          <a:xfrm>
            <a:off x="786253" y="5183109"/>
            <a:ext cx="974880" cy="256320"/>
            <a:chOff x="786253" y="5183109"/>
            <a:chExt cx="974880" cy="25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00C4605-C78A-D42F-C821-A5F4C8DF6813}"/>
                    </a:ext>
                  </a:extLst>
                </p14:cNvPr>
                <p14:cNvContentPartPr/>
                <p14:nvPr/>
              </p14:nvContentPartPr>
              <p14:xfrm>
                <a:off x="786253" y="5258709"/>
                <a:ext cx="130320" cy="1807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00C4605-C78A-D42F-C821-A5F4C8DF6813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77613" y="5250069"/>
                  <a:ext cx="14796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CF10DCE-E0AE-72B8-283F-F5873E912845}"/>
                    </a:ext>
                  </a:extLst>
                </p14:cNvPr>
                <p14:cNvContentPartPr/>
                <p14:nvPr/>
              </p14:nvContentPartPr>
              <p14:xfrm>
                <a:off x="999013" y="5254389"/>
                <a:ext cx="68760" cy="18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CF10DCE-E0AE-72B8-283F-F5873E912845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90013" y="5245749"/>
                  <a:ext cx="8640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F71B6767-B3F1-5283-67C7-0F99550EC5DB}"/>
                    </a:ext>
                  </a:extLst>
                </p14:cNvPr>
                <p14:cNvContentPartPr/>
                <p14:nvPr/>
              </p14:nvContentPartPr>
              <p14:xfrm>
                <a:off x="1036453" y="5290029"/>
                <a:ext cx="37800" cy="54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F71B6767-B3F1-5283-67C7-0F99550EC5D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027813" y="5281029"/>
                  <a:ext cx="5544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CF0AAEF2-BACB-9103-DB13-C91CFB96FC81}"/>
                    </a:ext>
                  </a:extLst>
                </p14:cNvPr>
                <p14:cNvContentPartPr/>
                <p14:nvPr/>
              </p14:nvContentPartPr>
              <p14:xfrm>
                <a:off x="1169293" y="5194629"/>
                <a:ext cx="96480" cy="1094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CF0AAEF2-BACB-9103-DB13-C91CFB96FC8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160293" y="5185629"/>
                  <a:ext cx="11412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2119789-6522-D1B7-6338-9E8426B84A70}"/>
                    </a:ext>
                  </a:extLst>
                </p14:cNvPr>
                <p14:cNvContentPartPr/>
                <p14:nvPr/>
              </p14:nvContentPartPr>
              <p14:xfrm>
                <a:off x="1333453" y="5275989"/>
                <a:ext cx="9720" cy="266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2119789-6522-D1B7-6338-9E8426B84A7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324813" y="5267349"/>
                  <a:ext cx="2736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887F7C6D-2609-22B4-1A0B-F115F8F85012}"/>
                    </a:ext>
                  </a:extLst>
                </p14:cNvPr>
                <p14:cNvContentPartPr/>
                <p14:nvPr/>
              </p14:nvContentPartPr>
              <p14:xfrm>
                <a:off x="1419133" y="5183109"/>
                <a:ext cx="72720" cy="900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887F7C6D-2609-22B4-1A0B-F115F8F8501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410493" y="5174109"/>
                  <a:ext cx="9036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0C3F46FA-2100-AD1D-F4E8-C40A7A528872}"/>
                    </a:ext>
                  </a:extLst>
                </p14:cNvPr>
                <p14:cNvContentPartPr/>
                <p14:nvPr/>
              </p14:nvContentPartPr>
              <p14:xfrm>
                <a:off x="1421653" y="5194629"/>
                <a:ext cx="105840" cy="1040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0C3F46FA-2100-AD1D-F4E8-C40A7A528872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412653" y="5185629"/>
                  <a:ext cx="12348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14FD9A9-E6FD-E16F-ABF9-4EF1B48502AD}"/>
                    </a:ext>
                  </a:extLst>
                </p14:cNvPr>
                <p14:cNvContentPartPr/>
                <p14:nvPr/>
              </p14:nvContentPartPr>
              <p14:xfrm>
                <a:off x="1599853" y="5239269"/>
                <a:ext cx="66240" cy="586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14FD9A9-E6FD-E16F-ABF9-4EF1B48502AD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591213" y="5230629"/>
                  <a:ext cx="8388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D80FCB1-6CEF-84E3-A957-46F961B40ADA}"/>
                    </a:ext>
                  </a:extLst>
                </p14:cNvPr>
                <p14:cNvContentPartPr/>
                <p14:nvPr/>
              </p14:nvContentPartPr>
              <p14:xfrm>
                <a:off x="1678693" y="5224149"/>
                <a:ext cx="82440" cy="684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D80FCB1-6CEF-84E3-A957-46F961B40ADA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670053" y="5215149"/>
                  <a:ext cx="100080" cy="8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D8DA1A1-73AB-A4EB-8E8D-7DAED9DB9647}"/>
              </a:ext>
            </a:extLst>
          </p:cNvPr>
          <p:cNvGrpSpPr/>
          <p:nvPr/>
        </p:nvGrpSpPr>
        <p:grpSpPr>
          <a:xfrm>
            <a:off x="3827533" y="5432589"/>
            <a:ext cx="232200" cy="122400"/>
            <a:chOff x="3827533" y="5432589"/>
            <a:chExt cx="232200" cy="12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839B858-798D-90A4-F93E-CEC337289E90}"/>
                    </a:ext>
                  </a:extLst>
                </p14:cNvPr>
                <p14:cNvContentPartPr/>
                <p14:nvPr/>
              </p14:nvContentPartPr>
              <p14:xfrm>
                <a:off x="3827533" y="5432589"/>
                <a:ext cx="121680" cy="12240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839B858-798D-90A4-F93E-CEC337289E90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3818533" y="5423949"/>
                  <a:ext cx="13932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D88A8818-C4B3-4B2A-C588-8C315BC6CAB2}"/>
                    </a:ext>
                  </a:extLst>
                </p14:cNvPr>
                <p14:cNvContentPartPr/>
                <p14:nvPr/>
              </p14:nvContentPartPr>
              <p14:xfrm>
                <a:off x="4020493" y="5441589"/>
                <a:ext cx="39240" cy="9360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D88A8818-C4B3-4B2A-C588-8C315BC6CAB2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011493" y="5432589"/>
                  <a:ext cx="56880" cy="11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A8A3A9E-E196-5180-EFC0-88A121B870B2}"/>
              </a:ext>
            </a:extLst>
          </p:cNvPr>
          <p:cNvGrpSpPr/>
          <p:nvPr/>
        </p:nvGrpSpPr>
        <p:grpSpPr>
          <a:xfrm>
            <a:off x="4398853" y="5443029"/>
            <a:ext cx="521640" cy="132120"/>
            <a:chOff x="4398853" y="5443029"/>
            <a:chExt cx="521640" cy="13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400364D9-38C5-F484-6051-4EB90FBA6072}"/>
                    </a:ext>
                  </a:extLst>
                </p14:cNvPr>
                <p14:cNvContentPartPr/>
                <p14:nvPr/>
              </p14:nvContentPartPr>
              <p14:xfrm>
                <a:off x="4398853" y="5443029"/>
                <a:ext cx="129600" cy="1144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400364D9-38C5-F484-6051-4EB90FBA6072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4389853" y="5434389"/>
                  <a:ext cx="14724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2C99940-1351-7D90-11EB-A40577819E57}"/>
                    </a:ext>
                  </a:extLst>
                </p14:cNvPr>
                <p14:cNvContentPartPr/>
                <p14:nvPr/>
              </p14:nvContentPartPr>
              <p14:xfrm>
                <a:off x="4560853" y="5468589"/>
                <a:ext cx="120240" cy="990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2C99940-1351-7D90-11EB-A40577819E57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552213" y="5459589"/>
                  <a:ext cx="13788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0AE4C9F-F14B-4592-B542-73549A5C4E95}"/>
                    </a:ext>
                  </a:extLst>
                </p14:cNvPr>
                <p14:cNvContentPartPr/>
                <p14:nvPr/>
              </p14:nvContentPartPr>
              <p14:xfrm>
                <a:off x="4732573" y="5539149"/>
                <a:ext cx="360" cy="3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0AE4C9F-F14B-4592-B542-73549A5C4E95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723573" y="5530149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CD0B85A-26B6-A2CD-FB14-CB697E21F21F}"/>
                    </a:ext>
                  </a:extLst>
                </p14:cNvPr>
                <p14:cNvContentPartPr/>
                <p14:nvPr/>
              </p14:nvContentPartPr>
              <p14:xfrm>
                <a:off x="4834093" y="5446629"/>
                <a:ext cx="64440" cy="10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CD0B85A-26B6-A2CD-FB14-CB697E21F21F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4825453" y="5437989"/>
                  <a:ext cx="8208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F429FD3E-8B5A-21AA-D768-9C4EE9555DAD}"/>
                    </a:ext>
                  </a:extLst>
                </p14:cNvPr>
                <p14:cNvContentPartPr/>
                <p14:nvPr/>
              </p14:nvContentPartPr>
              <p14:xfrm>
                <a:off x="4820773" y="5459589"/>
                <a:ext cx="99720" cy="11556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F429FD3E-8B5A-21AA-D768-9C4EE9555DAD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4811773" y="5450949"/>
                  <a:ext cx="117360" cy="133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993D01DE-EFF4-03B0-AC36-19C2A850F336}"/>
                  </a:ext>
                </a:extLst>
              </p14:cNvPr>
              <p14:cNvContentPartPr/>
              <p14:nvPr/>
            </p14:nvContentPartPr>
            <p14:xfrm>
              <a:off x="5387053" y="5111469"/>
              <a:ext cx="95400" cy="13932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993D01DE-EFF4-03B0-AC36-19C2A850F336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5378053" y="5102469"/>
                <a:ext cx="113040" cy="15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69" name="Group 68">
            <a:extLst>
              <a:ext uri="{FF2B5EF4-FFF2-40B4-BE49-F238E27FC236}">
                <a16:creationId xmlns:a16="http://schemas.microsoft.com/office/drawing/2014/main" id="{666F7E73-8B80-BCAA-FF4F-95C9E72A27BD}"/>
              </a:ext>
            </a:extLst>
          </p:cNvPr>
          <p:cNvGrpSpPr/>
          <p:nvPr/>
        </p:nvGrpSpPr>
        <p:grpSpPr>
          <a:xfrm>
            <a:off x="6605577" y="2592632"/>
            <a:ext cx="721080" cy="188640"/>
            <a:chOff x="6605577" y="2592632"/>
            <a:chExt cx="721080" cy="18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26E94875-48F7-7E8F-AD0C-A9C56E374519}"/>
                    </a:ext>
                  </a:extLst>
                </p14:cNvPr>
                <p14:cNvContentPartPr/>
                <p14:nvPr/>
              </p14:nvContentPartPr>
              <p14:xfrm>
                <a:off x="6605577" y="2635472"/>
                <a:ext cx="96480" cy="1458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26E94875-48F7-7E8F-AD0C-A9C56E374519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596577" y="2626472"/>
                  <a:ext cx="11412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F8151ED-17E0-D559-27C2-666E12084DE2}"/>
                    </a:ext>
                  </a:extLst>
                </p14:cNvPr>
                <p14:cNvContentPartPr/>
                <p14:nvPr/>
              </p14:nvContentPartPr>
              <p14:xfrm>
                <a:off x="6766857" y="2660672"/>
                <a:ext cx="48240" cy="162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F8151ED-17E0-D559-27C2-666E12084DE2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758217" y="2652032"/>
                  <a:ext cx="658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BC480B6-5074-AB6C-C566-99091D996A43}"/>
                    </a:ext>
                  </a:extLst>
                </p14:cNvPr>
                <p14:cNvContentPartPr/>
                <p14:nvPr/>
              </p14:nvContentPartPr>
              <p14:xfrm>
                <a:off x="6768297" y="2711072"/>
                <a:ext cx="69120" cy="1836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BC480B6-5074-AB6C-C566-99091D996A43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759297" y="2702432"/>
                  <a:ext cx="8676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6B81A3AD-15BC-BDEE-59CD-27BFA5F99DA6}"/>
                    </a:ext>
                  </a:extLst>
                </p14:cNvPr>
                <p14:cNvContentPartPr/>
                <p14:nvPr/>
              </p14:nvContentPartPr>
              <p14:xfrm>
                <a:off x="6908337" y="2627192"/>
                <a:ext cx="104040" cy="1173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6B81A3AD-15BC-BDEE-59CD-27BFA5F99DA6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899337" y="2618552"/>
                  <a:ext cx="12168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1BED6620-5BDF-EF4A-4192-C8EDDC7AB139}"/>
                    </a:ext>
                  </a:extLst>
                </p14:cNvPr>
                <p14:cNvContentPartPr/>
                <p14:nvPr/>
              </p14:nvContentPartPr>
              <p14:xfrm>
                <a:off x="7048017" y="2708912"/>
                <a:ext cx="3600" cy="165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1BED6620-5BDF-EF4A-4192-C8EDDC7AB139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039377" y="2699912"/>
                  <a:ext cx="2124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EB8D5B14-08C9-FA6C-EBCF-DE46B8CF54B4}"/>
                    </a:ext>
                  </a:extLst>
                </p14:cNvPr>
                <p14:cNvContentPartPr/>
                <p14:nvPr/>
              </p14:nvContentPartPr>
              <p14:xfrm>
                <a:off x="7105977" y="2602712"/>
                <a:ext cx="88920" cy="14580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EB8D5B14-08C9-FA6C-EBCF-DE46B8CF54B4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097337" y="2593712"/>
                  <a:ext cx="10656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410F1C97-9A1F-1F4D-4754-80619D2B8108}"/>
                    </a:ext>
                  </a:extLst>
                </p14:cNvPr>
                <p14:cNvContentPartPr/>
                <p14:nvPr/>
              </p14:nvContentPartPr>
              <p14:xfrm>
                <a:off x="7236657" y="2592632"/>
                <a:ext cx="90000" cy="1447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410F1C97-9A1F-1F4D-4754-80619D2B8108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227657" y="2583992"/>
                  <a:ext cx="1076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93273916-E29F-1D82-0294-7121111F182A}"/>
                    </a:ext>
                  </a:extLst>
                </p14:cNvPr>
                <p14:cNvContentPartPr/>
                <p14:nvPr/>
              </p14:nvContentPartPr>
              <p14:xfrm>
                <a:off x="7242417" y="2676152"/>
                <a:ext cx="63360" cy="2052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93273916-E29F-1D82-0294-7121111F182A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233777" y="2667512"/>
                  <a:ext cx="8100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9743824-C53A-7082-A5F8-46E43855F56B}"/>
              </a:ext>
            </a:extLst>
          </p:cNvPr>
          <p:cNvGrpSpPr/>
          <p:nvPr/>
        </p:nvGrpSpPr>
        <p:grpSpPr>
          <a:xfrm>
            <a:off x="9507897" y="2745992"/>
            <a:ext cx="443880" cy="129960"/>
            <a:chOff x="9507897" y="2745992"/>
            <a:chExt cx="443880" cy="12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95C96D2A-BEDE-267D-5F31-188FF6272901}"/>
                    </a:ext>
                  </a:extLst>
                </p14:cNvPr>
                <p14:cNvContentPartPr/>
                <p14:nvPr/>
              </p14:nvContentPartPr>
              <p14:xfrm>
                <a:off x="9507897" y="2756792"/>
                <a:ext cx="98280" cy="11916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95C96D2A-BEDE-267D-5F31-188FF6272901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9498897" y="2747792"/>
                  <a:ext cx="11592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8DBA120-CCC7-84E6-7C8D-52CE68CB818A}"/>
                    </a:ext>
                  </a:extLst>
                </p14:cNvPr>
                <p14:cNvContentPartPr/>
                <p14:nvPr/>
              </p14:nvContentPartPr>
              <p14:xfrm>
                <a:off x="9641097" y="2766872"/>
                <a:ext cx="71640" cy="9972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8DBA120-CCC7-84E6-7C8D-52CE68CB818A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9632457" y="2757872"/>
                  <a:ext cx="8928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3C5FF898-207B-98FD-7982-5767BA47832E}"/>
                    </a:ext>
                  </a:extLst>
                </p14:cNvPr>
                <p14:cNvContentPartPr/>
                <p14:nvPr/>
              </p14:nvContentPartPr>
              <p14:xfrm>
                <a:off x="9793377" y="2841752"/>
                <a:ext cx="1800" cy="136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3C5FF898-207B-98FD-7982-5767BA47832E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9784377" y="2833112"/>
                  <a:ext cx="1944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5CB88F5-A1F0-B435-CF89-882C845F96CF}"/>
                    </a:ext>
                  </a:extLst>
                </p14:cNvPr>
                <p14:cNvContentPartPr/>
                <p14:nvPr/>
              </p14:nvContentPartPr>
              <p14:xfrm>
                <a:off x="9841617" y="2745992"/>
                <a:ext cx="110160" cy="1245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5CB88F5-A1F0-B435-CF89-882C845F96CF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9832617" y="2737352"/>
                  <a:ext cx="127800" cy="142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2124DBCC-02C3-B6EA-FAFA-B5759A95DBAC}"/>
                  </a:ext>
                </a:extLst>
              </p14:cNvPr>
              <p14:cNvContentPartPr/>
              <p14:nvPr/>
            </p14:nvContentPartPr>
            <p14:xfrm>
              <a:off x="10429857" y="2448632"/>
              <a:ext cx="100800" cy="14400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2124DBCC-02C3-B6EA-FAFA-B5759A95DBAC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10420857" y="2439992"/>
                <a:ext cx="11844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16D79FE9-288A-D2D9-E357-B5398D18E6E8}"/>
                  </a:ext>
                </a:extLst>
              </p14:cNvPr>
              <p14:cNvContentPartPr/>
              <p14:nvPr/>
            </p14:nvContentPartPr>
            <p14:xfrm>
              <a:off x="11204217" y="2452232"/>
              <a:ext cx="102600" cy="14724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16D79FE9-288A-D2D9-E357-B5398D18E6E8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11195577" y="2443232"/>
                <a:ext cx="120240" cy="164880"/>
              </a:xfrm>
              <a:prstGeom prst="rect">
                <a:avLst/>
              </a:prstGeom>
            </p:spPr>
          </p:pic>
        </mc:Fallback>
      </mc:AlternateContent>
      <p:grpSp>
        <p:nvGrpSpPr>
          <p:cNvPr id="82" name="Group 81">
            <a:extLst>
              <a:ext uri="{FF2B5EF4-FFF2-40B4-BE49-F238E27FC236}">
                <a16:creationId xmlns:a16="http://schemas.microsoft.com/office/drawing/2014/main" id="{A6972FE4-9150-7F33-DCE7-CCD60F5C1F30}"/>
              </a:ext>
            </a:extLst>
          </p:cNvPr>
          <p:cNvGrpSpPr/>
          <p:nvPr/>
        </p:nvGrpSpPr>
        <p:grpSpPr>
          <a:xfrm>
            <a:off x="6669657" y="3972512"/>
            <a:ext cx="662400" cy="219240"/>
            <a:chOff x="6669657" y="3972512"/>
            <a:chExt cx="662400" cy="21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6EFD64EE-AE02-A84F-7551-C067A8F65B70}"/>
                    </a:ext>
                  </a:extLst>
                </p14:cNvPr>
                <p14:cNvContentPartPr/>
                <p14:nvPr/>
              </p14:nvContentPartPr>
              <p14:xfrm>
                <a:off x="6669657" y="4030472"/>
                <a:ext cx="190440" cy="1612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6EFD64EE-AE02-A84F-7551-C067A8F65B70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6660657" y="4021832"/>
                  <a:ext cx="20808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0E22141D-3714-82D7-9EE6-C519C49649E4}"/>
                    </a:ext>
                  </a:extLst>
                </p14:cNvPr>
                <p14:cNvContentPartPr/>
                <p14:nvPr/>
              </p14:nvContentPartPr>
              <p14:xfrm>
                <a:off x="6912297" y="4018952"/>
                <a:ext cx="66240" cy="864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0E22141D-3714-82D7-9EE6-C519C49649E4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6903297" y="4009952"/>
                  <a:ext cx="838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D0821AD0-8C53-63B3-BAB4-88F607C400FC}"/>
                    </a:ext>
                  </a:extLst>
                </p14:cNvPr>
                <p14:cNvContentPartPr/>
                <p14:nvPr/>
              </p14:nvContentPartPr>
              <p14:xfrm>
                <a:off x="6918057" y="4060712"/>
                <a:ext cx="67680" cy="1044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D0821AD0-8C53-63B3-BAB4-88F607C400FC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6909417" y="4052072"/>
                  <a:ext cx="853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4F463347-C243-2B2A-CB51-287100292439}"/>
                    </a:ext>
                  </a:extLst>
                </p14:cNvPr>
                <p14:cNvContentPartPr/>
                <p14:nvPr/>
              </p14:nvContentPartPr>
              <p14:xfrm>
                <a:off x="7073577" y="3972512"/>
                <a:ext cx="100800" cy="1288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4F463347-C243-2B2A-CB51-287100292439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7064577" y="3963512"/>
                  <a:ext cx="11844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03D74807-1BFC-B2DC-0129-89E697A37309}"/>
                    </a:ext>
                  </a:extLst>
                </p14:cNvPr>
                <p14:cNvContentPartPr/>
                <p14:nvPr/>
              </p14:nvContentPartPr>
              <p14:xfrm>
                <a:off x="7219017" y="4034792"/>
                <a:ext cx="113040" cy="1008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03D74807-1BFC-B2DC-0129-89E697A37309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7210017" y="4025792"/>
                  <a:ext cx="130680" cy="11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D5E27F2-0D1B-5E19-C217-487797EDF385}"/>
              </a:ext>
            </a:extLst>
          </p:cNvPr>
          <p:cNvGrpSpPr/>
          <p:nvPr/>
        </p:nvGrpSpPr>
        <p:grpSpPr>
          <a:xfrm>
            <a:off x="8923617" y="3775232"/>
            <a:ext cx="264600" cy="134640"/>
            <a:chOff x="8923617" y="3775232"/>
            <a:chExt cx="264600" cy="134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75F6AEA9-30FE-87C0-CC64-989A9F879934}"/>
                    </a:ext>
                  </a:extLst>
                </p14:cNvPr>
                <p14:cNvContentPartPr/>
                <p14:nvPr/>
              </p14:nvContentPartPr>
              <p14:xfrm>
                <a:off x="8923617" y="3781712"/>
                <a:ext cx="11880" cy="11988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75F6AEA9-30FE-87C0-CC64-989A9F879934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8914617" y="3772712"/>
                  <a:ext cx="2952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09FA578A-924C-3820-C379-1DCC6A654E50}"/>
                    </a:ext>
                  </a:extLst>
                </p14:cNvPr>
                <p14:cNvContentPartPr/>
                <p14:nvPr/>
              </p14:nvContentPartPr>
              <p14:xfrm>
                <a:off x="9010377" y="3860552"/>
                <a:ext cx="1440" cy="216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09FA578A-924C-3820-C379-1DCC6A654E50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9001377" y="3851552"/>
                  <a:ext cx="1908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BF259D8D-23EB-DD9E-1A72-352124977999}"/>
                    </a:ext>
                  </a:extLst>
                </p14:cNvPr>
                <p14:cNvContentPartPr/>
                <p14:nvPr/>
              </p14:nvContentPartPr>
              <p14:xfrm>
                <a:off x="9090297" y="3775232"/>
                <a:ext cx="97920" cy="13464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BF259D8D-23EB-DD9E-1A72-352124977999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9081297" y="3766592"/>
                  <a:ext cx="115560" cy="15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B738C63-56EE-36A9-F419-DE259ED4DC91}"/>
              </a:ext>
            </a:extLst>
          </p:cNvPr>
          <p:cNvGrpSpPr/>
          <p:nvPr/>
        </p:nvGrpSpPr>
        <p:grpSpPr>
          <a:xfrm>
            <a:off x="9617337" y="3792872"/>
            <a:ext cx="310680" cy="134280"/>
            <a:chOff x="9617337" y="3792872"/>
            <a:chExt cx="310680" cy="13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B8BDD189-9CFB-675F-12F6-5C4AF031C1B3}"/>
                    </a:ext>
                  </a:extLst>
                </p14:cNvPr>
                <p14:cNvContentPartPr/>
                <p14:nvPr/>
              </p14:nvContentPartPr>
              <p14:xfrm>
                <a:off x="9617337" y="3801152"/>
                <a:ext cx="93960" cy="1260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B8BDD189-9CFB-675F-12F6-5C4AF031C1B3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9608337" y="3792152"/>
                  <a:ext cx="11160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20ECD47-3D69-3E48-7DE2-3CAF3186A32F}"/>
                    </a:ext>
                  </a:extLst>
                </p14:cNvPr>
                <p14:cNvContentPartPr/>
                <p14:nvPr/>
              </p14:nvContentPartPr>
              <p14:xfrm>
                <a:off x="9794097" y="3899792"/>
                <a:ext cx="7920" cy="648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220ECD47-3D69-3E48-7DE2-3CAF3186A32F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9785097" y="3891152"/>
                  <a:ext cx="2556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27AA68B5-A296-8ED5-DFDD-AC5677BA9BB5}"/>
                    </a:ext>
                  </a:extLst>
                </p14:cNvPr>
                <p14:cNvContentPartPr/>
                <p14:nvPr/>
              </p14:nvContentPartPr>
              <p14:xfrm>
                <a:off x="9812457" y="3792872"/>
                <a:ext cx="115560" cy="13284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27AA68B5-A296-8ED5-DFDD-AC5677BA9BB5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9803817" y="3783872"/>
                  <a:ext cx="133200" cy="15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253FDBF-10F3-0A1A-87E8-0C238AB1D1E4}"/>
              </a:ext>
            </a:extLst>
          </p:cNvPr>
          <p:cNvGrpSpPr/>
          <p:nvPr/>
        </p:nvGrpSpPr>
        <p:grpSpPr>
          <a:xfrm>
            <a:off x="10346697" y="3787112"/>
            <a:ext cx="329040" cy="120960"/>
            <a:chOff x="10346697" y="3787112"/>
            <a:chExt cx="329040" cy="120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D80A873C-899F-19E5-3D60-993A855B8811}"/>
                    </a:ext>
                  </a:extLst>
                </p14:cNvPr>
                <p14:cNvContentPartPr/>
                <p14:nvPr/>
              </p14:nvContentPartPr>
              <p14:xfrm>
                <a:off x="10346697" y="3787112"/>
                <a:ext cx="105120" cy="1209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D80A873C-899F-19E5-3D60-993A855B8811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10337697" y="3778472"/>
                  <a:ext cx="12276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73F5C4E-438F-76CF-71A9-758B022B611C}"/>
                    </a:ext>
                  </a:extLst>
                </p14:cNvPr>
                <p14:cNvContentPartPr/>
                <p14:nvPr/>
              </p14:nvContentPartPr>
              <p14:xfrm>
                <a:off x="10515537" y="3906272"/>
                <a:ext cx="7560" cy="36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73F5C4E-438F-76CF-71A9-758B022B611C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10506897" y="3897272"/>
                  <a:ext cx="252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CD2EBA7E-D22B-E414-CA68-23585DA7F083}"/>
                    </a:ext>
                  </a:extLst>
                </p14:cNvPr>
                <p14:cNvContentPartPr/>
                <p14:nvPr/>
              </p14:nvContentPartPr>
              <p14:xfrm>
                <a:off x="10581057" y="3789632"/>
                <a:ext cx="94680" cy="11808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CD2EBA7E-D22B-E414-CA68-23585DA7F083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0572057" y="3780992"/>
                  <a:ext cx="112320" cy="13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C990C46-E75A-7751-EC9D-0410F3691134}"/>
              </a:ext>
            </a:extLst>
          </p:cNvPr>
          <p:cNvGrpSpPr/>
          <p:nvPr/>
        </p:nvGrpSpPr>
        <p:grpSpPr>
          <a:xfrm>
            <a:off x="6400377" y="5193272"/>
            <a:ext cx="990000" cy="196560"/>
            <a:chOff x="6400377" y="5193272"/>
            <a:chExt cx="990000" cy="19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FD3739D6-357D-CD0A-3AA7-3704DF16B157}"/>
                    </a:ext>
                  </a:extLst>
                </p14:cNvPr>
                <p14:cNvContentPartPr/>
                <p14:nvPr/>
              </p14:nvContentPartPr>
              <p14:xfrm>
                <a:off x="6400377" y="5263112"/>
                <a:ext cx="91080" cy="12672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FD3739D6-357D-CD0A-3AA7-3704DF16B157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6391377" y="5254112"/>
                  <a:ext cx="10872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110C7617-92CB-42D0-80F1-E13496F2E853}"/>
                    </a:ext>
                  </a:extLst>
                </p14:cNvPr>
                <p14:cNvContentPartPr/>
                <p14:nvPr/>
              </p14:nvContentPartPr>
              <p14:xfrm>
                <a:off x="6560217" y="5276432"/>
                <a:ext cx="63360" cy="252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110C7617-92CB-42D0-80F1-E13496F2E853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6551577" y="5267792"/>
                  <a:ext cx="810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CF7A685-6C7F-A858-C117-BE02D7E139E6}"/>
                    </a:ext>
                  </a:extLst>
                </p14:cNvPr>
                <p14:cNvContentPartPr/>
                <p14:nvPr/>
              </p14:nvContentPartPr>
              <p14:xfrm>
                <a:off x="6574977" y="5316392"/>
                <a:ext cx="65520" cy="396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CF7A685-6C7F-A858-C117-BE02D7E139E6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6566337" y="5307392"/>
                  <a:ext cx="8316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2F847FF6-1EC6-7B37-907F-1D5A282D5C46}"/>
                    </a:ext>
                  </a:extLst>
                </p14:cNvPr>
                <p14:cNvContentPartPr/>
                <p14:nvPr/>
              </p14:nvContentPartPr>
              <p14:xfrm>
                <a:off x="6742377" y="5251232"/>
                <a:ext cx="122400" cy="8964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2F847FF6-1EC6-7B37-907F-1D5A282D5C46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6733737" y="5242592"/>
                  <a:ext cx="14004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D0388252-6372-B84F-E294-4E710719DF05}"/>
                    </a:ext>
                  </a:extLst>
                </p14:cNvPr>
                <p14:cNvContentPartPr/>
                <p14:nvPr/>
              </p14:nvContentPartPr>
              <p14:xfrm>
                <a:off x="6915537" y="5328632"/>
                <a:ext cx="7560" cy="108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D0388252-6372-B84F-E294-4E710719DF05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6906897" y="5319632"/>
                  <a:ext cx="2520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8C6891C9-8FFA-07E6-128C-1336F718F362}"/>
                    </a:ext>
                  </a:extLst>
                </p14:cNvPr>
                <p14:cNvContentPartPr/>
                <p14:nvPr/>
              </p14:nvContentPartPr>
              <p14:xfrm>
                <a:off x="6968457" y="5209832"/>
                <a:ext cx="111240" cy="14652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8C6891C9-8FFA-07E6-128C-1336F718F362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6959457" y="5201192"/>
                  <a:ext cx="12888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EB4CF62D-B87C-7735-A8B8-0B47B8088264}"/>
                    </a:ext>
                  </a:extLst>
                </p14:cNvPr>
                <p14:cNvContentPartPr/>
                <p14:nvPr/>
              </p14:nvContentPartPr>
              <p14:xfrm>
                <a:off x="7137657" y="5193272"/>
                <a:ext cx="74160" cy="1602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EB4CF62D-B87C-7735-A8B8-0B47B8088264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128657" y="5184632"/>
                  <a:ext cx="918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F546AE4A-EABC-481C-380A-34B4DD2D8AC2}"/>
                    </a:ext>
                  </a:extLst>
                </p14:cNvPr>
                <p14:cNvContentPartPr/>
                <p14:nvPr/>
              </p14:nvContentPartPr>
              <p14:xfrm>
                <a:off x="7283817" y="5279672"/>
                <a:ext cx="106560" cy="752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F546AE4A-EABC-481C-380A-34B4DD2D8AC2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7275177" y="5271032"/>
                  <a:ext cx="124200" cy="9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2C4BA158-D0AC-FA62-6F00-351E94968BE2}"/>
              </a:ext>
            </a:extLst>
          </p:cNvPr>
          <p:cNvGrpSpPr/>
          <p:nvPr/>
        </p:nvGrpSpPr>
        <p:grpSpPr>
          <a:xfrm>
            <a:off x="8906337" y="5102912"/>
            <a:ext cx="136440" cy="114120"/>
            <a:chOff x="8906337" y="5102912"/>
            <a:chExt cx="136440" cy="114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32EA62E8-1DCD-9932-69A2-D9EA195996A0}"/>
                    </a:ext>
                  </a:extLst>
                </p14:cNvPr>
                <p14:cNvContentPartPr/>
                <p14:nvPr/>
              </p14:nvContentPartPr>
              <p14:xfrm>
                <a:off x="8931897" y="5102912"/>
                <a:ext cx="110880" cy="1080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32EA62E8-1DCD-9932-69A2-D9EA195996A0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8922897" y="5094272"/>
                  <a:ext cx="12852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98B6835-BC89-439B-98C5-CBA6B4201CBD}"/>
                    </a:ext>
                  </a:extLst>
                </p14:cNvPr>
                <p14:cNvContentPartPr/>
                <p14:nvPr/>
              </p14:nvContentPartPr>
              <p14:xfrm>
                <a:off x="8906337" y="5116232"/>
                <a:ext cx="113760" cy="10080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98B6835-BC89-439B-98C5-CBA6B4201CBD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8897697" y="5107232"/>
                  <a:ext cx="131400" cy="11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70E5989-0C65-D7EB-00F5-948156A33FEC}"/>
              </a:ext>
            </a:extLst>
          </p:cNvPr>
          <p:cNvGrpSpPr/>
          <p:nvPr/>
        </p:nvGrpSpPr>
        <p:grpSpPr>
          <a:xfrm>
            <a:off x="10361457" y="5101832"/>
            <a:ext cx="182880" cy="106200"/>
            <a:chOff x="10361457" y="5101832"/>
            <a:chExt cx="182880" cy="106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6DDDF49-5E73-42F6-178A-5A67C01BAAE6}"/>
                    </a:ext>
                  </a:extLst>
                </p14:cNvPr>
                <p14:cNvContentPartPr/>
                <p14:nvPr/>
              </p14:nvContentPartPr>
              <p14:xfrm>
                <a:off x="10361457" y="5113352"/>
                <a:ext cx="5040" cy="9468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6DDDF49-5E73-42F6-178A-5A67C01BAAE6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0352817" y="5104352"/>
                  <a:ext cx="2268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92B291E-8651-FF5E-AE60-E763A34C389D}"/>
                    </a:ext>
                  </a:extLst>
                </p14:cNvPr>
                <p14:cNvContentPartPr/>
                <p14:nvPr/>
              </p14:nvContentPartPr>
              <p14:xfrm>
                <a:off x="10452537" y="5101832"/>
                <a:ext cx="91800" cy="1018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92B291E-8651-FF5E-AE60-E763A34C389D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0443537" y="5093192"/>
                  <a:ext cx="109440" cy="119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0FFBA33-0459-F601-3A9D-0DD6BA5E90C9}"/>
              </a:ext>
            </a:extLst>
          </p:cNvPr>
          <p:cNvGrpSpPr/>
          <p:nvPr/>
        </p:nvGrpSpPr>
        <p:grpSpPr>
          <a:xfrm>
            <a:off x="11037897" y="5096432"/>
            <a:ext cx="246600" cy="125640"/>
            <a:chOff x="11037897" y="5096432"/>
            <a:chExt cx="246600" cy="125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F682A85E-95CF-E83A-1B19-D7968F7BE9D2}"/>
                    </a:ext>
                  </a:extLst>
                </p14:cNvPr>
                <p14:cNvContentPartPr/>
                <p14:nvPr/>
              </p14:nvContentPartPr>
              <p14:xfrm>
                <a:off x="11037897" y="5105072"/>
                <a:ext cx="119880" cy="11700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F682A85E-95CF-E83A-1B19-D7968F7BE9D2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1029257" y="5096432"/>
                  <a:ext cx="13752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D8CAFC4-32BE-6A42-42FE-975C1145E908}"/>
                    </a:ext>
                  </a:extLst>
                </p14:cNvPr>
                <p14:cNvContentPartPr/>
                <p14:nvPr/>
              </p14:nvContentPartPr>
              <p14:xfrm>
                <a:off x="11187657" y="5096432"/>
                <a:ext cx="96840" cy="10728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D8CAFC4-32BE-6A42-42FE-975C1145E908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1178657" y="5087792"/>
                  <a:ext cx="114480" cy="124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3929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27F1BB-1C48-B775-0FA4-33E6F310135C}"/>
              </a:ext>
            </a:extLst>
          </p:cNvPr>
          <p:cNvSpPr txBox="1"/>
          <p:nvPr/>
        </p:nvSpPr>
        <p:spPr>
          <a:xfrm>
            <a:off x="230002" y="1133184"/>
            <a:ext cx="117245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Inverse Proportion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A8CD482-8D80-49E9-3B28-77D4C5E4F274}"/>
                  </a:ext>
                </a:extLst>
              </p:cNvPr>
              <p:cNvSpPr txBox="1"/>
              <p:nvPr/>
            </p:nvSpPr>
            <p:spPr>
              <a:xfrm>
                <a:off x="230002" y="1744657"/>
                <a:ext cx="5865998" cy="34285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1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∝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den>
                    </m:f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𝟏𝟎𝟎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den>
                    </m:f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A8CD482-8D80-49E9-3B28-77D4C5E4F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02" y="1744657"/>
                <a:ext cx="5865998" cy="3428503"/>
              </a:xfrm>
              <a:prstGeom prst="rect">
                <a:avLst/>
              </a:prstGeom>
              <a:blipFill>
                <a:blip r:embed="rId2"/>
                <a:stretch>
                  <a:fillRect l="-1143" t="-7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2D0311-556C-B48D-C070-F2ABDDA083AA}"/>
                  </a:ext>
                </a:extLst>
              </p:cNvPr>
              <p:cNvSpPr txBox="1"/>
              <p:nvPr/>
            </p:nvSpPr>
            <p:spPr>
              <a:xfrm>
                <a:off x="6088520" y="1744657"/>
                <a:ext cx="5865998" cy="35201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∝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</m:den>
                    </m:f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𝟑𝟐</m:t>
                        </m:r>
                      </m:den>
                    </m:f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𝟔𝟒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𝟔𝟒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</m:den>
                    </m:f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2D0311-556C-B48D-C070-F2ABDDA08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520" y="1744657"/>
                <a:ext cx="5865998" cy="3520131"/>
              </a:xfrm>
              <a:prstGeom prst="rect">
                <a:avLst/>
              </a:prstGeom>
              <a:blipFill>
                <a:blip r:embed="rId3"/>
                <a:stretch>
                  <a:fillRect l="-1143" t="-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6E13C80E-F30E-82B4-CA6E-1BD829D84E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5928078"/>
                  </p:ext>
                </p:extLst>
              </p:nvPr>
            </p:nvGraphicFramePr>
            <p:xfrm>
              <a:off x="1190494" y="2313476"/>
              <a:ext cx="438566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7133">
                      <a:extLst>
                        <a:ext uri="{9D8B030D-6E8A-4147-A177-3AD203B41FA5}">
                          <a16:colId xmlns:a16="http://schemas.microsoft.com/office/drawing/2014/main" val="2650508002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529279876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308818081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1829020383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28281819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2109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67143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6E13C80E-F30E-82B4-CA6E-1BD829D84E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5928078"/>
                  </p:ext>
                </p:extLst>
              </p:nvPr>
            </p:nvGraphicFramePr>
            <p:xfrm>
              <a:off x="1190494" y="2313476"/>
              <a:ext cx="438566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7133">
                      <a:extLst>
                        <a:ext uri="{9D8B030D-6E8A-4147-A177-3AD203B41FA5}">
                          <a16:colId xmlns:a16="http://schemas.microsoft.com/office/drawing/2014/main" val="2650508002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529279876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308818081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1829020383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28281819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4" t="-8065" r="-401389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2109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4" t="-109836" r="-40138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6714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2CD4480-E2A4-8B4B-01E2-7361AC433DCC}"/>
              </a:ext>
            </a:extLst>
          </p:cNvPr>
          <p:cNvSpPr txBox="1"/>
          <p:nvPr/>
        </p:nvSpPr>
        <p:spPr>
          <a:xfrm>
            <a:off x="3057957" y="2685824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45A073-421B-1291-A69E-4DFCBE500956}"/>
              </a:ext>
            </a:extLst>
          </p:cNvPr>
          <p:cNvSpPr txBox="1"/>
          <p:nvPr/>
        </p:nvSpPr>
        <p:spPr>
          <a:xfrm>
            <a:off x="3945243" y="2684316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05ED74-1517-9A25-E1C9-C8823A7A453F}"/>
              </a:ext>
            </a:extLst>
          </p:cNvPr>
          <p:cNvSpPr txBox="1"/>
          <p:nvPr/>
        </p:nvSpPr>
        <p:spPr>
          <a:xfrm>
            <a:off x="4788583" y="2684316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Table 7">
                <a:extLst>
                  <a:ext uri="{FF2B5EF4-FFF2-40B4-BE49-F238E27FC236}">
                    <a16:creationId xmlns:a16="http://schemas.microsoft.com/office/drawing/2014/main" id="{DF133549-FCF3-C20E-BA98-D93B05669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4554125"/>
                  </p:ext>
                </p:extLst>
              </p:nvPr>
            </p:nvGraphicFramePr>
            <p:xfrm>
              <a:off x="7078048" y="2313476"/>
              <a:ext cx="438566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7133">
                      <a:extLst>
                        <a:ext uri="{9D8B030D-6E8A-4147-A177-3AD203B41FA5}">
                          <a16:colId xmlns:a16="http://schemas.microsoft.com/office/drawing/2014/main" val="2650508002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529279876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308818081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1829020383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28281819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2109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67143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le 7">
                <a:extLst>
                  <a:ext uri="{FF2B5EF4-FFF2-40B4-BE49-F238E27FC236}">
                    <a16:creationId xmlns:a16="http://schemas.microsoft.com/office/drawing/2014/main" id="{DF133549-FCF3-C20E-BA98-D93B05669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4554125"/>
                  </p:ext>
                </p:extLst>
              </p:nvPr>
            </p:nvGraphicFramePr>
            <p:xfrm>
              <a:off x="7078048" y="2313476"/>
              <a:ext cx="438566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7133">
                      <a:extLst>
                        <a:ext uri="{9D8B030D-6E8A-4147-A177-3AD203B41FA5}">
                          <a16:colId xmlns:a16="http://schemas.microsoft.com/office/drawing/2014/main" val="2650508002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529279876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3308818081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1829020383"/>
                        </a:ext>
                      </a:extLst>
                    </a:gridCol>
                    <a:gridCol w="877133">
                      <a:extLst>
                        <a:ext uri="{9D8B030D-6E8A-4147-A177-3AD203B41FA5}">
                          <a16:colId xmlns:a16="http://schemas.microsoft.com/office/drawing/2014/main" val="28281819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94" t="-8065" r="-401389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2109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94" t="-109836" r="-40138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6714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67E07F57-8960-1185-5987-40407BEE96B5}"/>
              </a:ext>
            </a:extLst>
          </p:cNvPr>
          <p:cNvSpPr txBox="1"/>
          <p:nvPr/>
        </p:nvSpPr>
        <p:spPr>
          <a:xfrm>
            <a:off x="8953761" y="2684316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05EDDE-2077-A0C3-650B-44FDBD9840F9}"/>
              </a:ext>
            </a:extLst>
          </p:cNvPr>
          <p:cNvSpPr txBox="1"/>
          <p:nvPr/>
        </p:nvSpPr>
        <p:spPr>
          <a:xfrm>
            <a:off x="9832797" y="2684316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E6FCA2-38CD-A53F-FAEB-2243E7AB4EA3}"/>
              </a:ext>
            </a:extLst>
          </p:cNvPr>
          <p:cNvSpPr txBox="1"/>
          <p:nvPr/>
        </p:nvSpPr>
        <p:spPr>
          <a:xfrm>
            <a:off x="10676137" y="2684316"/>
            <a:ext cx="65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</a:t>
            </a:r>
          </a:p>
        </p:txBody>
      </p:sp>
    </p:spTree>
    <p:extLst>
      <p:ext uri="{BB962C8B-B14F-4D97-AF65-F5344CB8AC3E}">
        <p14:creationId xmlns:p14="http://schemas.microsoft.com/office/powerpoint/2010/main" val="356448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F5F9D-01F0-8619-0800-C88A6A21E52E}"/>
              </a:ext>
            </a:extLst>
          </p:cNvPr>
          <p:cNvSpPr txBox="1"/>
          <p:nvPr/>
        </p:nvSpPr>
        <p:spPr>
          <a:xfrm>
            <a:off x="230002" y="1133184"/>
            <a:ext cx="67644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inverse proportion worksheet.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986832-46A1-3261-0A58-09B5320D98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/>
          <a:stretch/>
        </p:blipFill>
        <p:spPr>
          <a:xfrm rot="1180506">
            <a:off x="7421947" y="912451"/>
            <a:ext cx="3948954" cy="55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69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F5F9D-01F0-8619-0800-C88A6A21E52E}"/>
              </a:ext>
            </a:extLst>
          </p:cNvPr>
          <p:cNvSpPr txBox="1"/>
          <p:nvPr/>
        </p:nvSpPr>
        <p:spPr>
          <a:xfrm>
            <a:off x="2207139" y="1079396"/>
            <a:ext cx="7777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9968F3-C530-4F2A-36CA-C15D37EC11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2059"/>
          <a:stretch/>
        </p:blipFill>
        <p:spPr>
          <a:xfrm>
            <a:off x="463508" y="1976717"/>
            <a:ext cx="5493540" cy="38850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FBC2B0-63C5-D2C5-B26A-CF55A1C042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059"/>
          <a:stretch/>
        </p:blipFill>
        <p:spPr>
          <a:xfrm>
            <a:off x="6190130" y="1976717"/>
            <a:ext cx="5493540" cy="388504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10BC5D9-A71C-DE7E-28E6-8A79F5752EAF}"/>
              </a:ext>
            </a:extLst>
          </p:cNvPr>
          <p:cNvGrpSpPr/>
          <p:nvPr/>
        </p:nvGrpSpPr>
        <p:grpSpPr>
          <a:xfrm>
            <a:off x="877693" y="2522691"/>
            <a:ext cx="751320" cy="333360"/>
            <a:chOff x="877693" y="2522691"/>
            <a:chExt cx="751320" cy="333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E1AC4DB-CEF9-DA63-F59B-6D9945B3A56E}"/>
                    </a:ext>
                  </a:extLst>
                </p14:cNvPr>
                <p14:cNvContentPartPr/>
                <p14:nvPr/>
              </p14:nvContentPartPr>
              <p14:xfrm>
                <a:off x="877693" y="2605131"/>
                <a:ext cx="105480" cy="1202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E1AC4DB-CEF9-DA63-F59B-6D9945B3A56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69053" y="2596491"/>
                  <a:ext cx="12312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0A3267F-02A1-1DBA-1ABF-F82B52465FC9}"/>
                    </a:ext>
                  </a:extLst>
                </p14:cNvPr>
                <p14:cNvContentPartPr/>
                <p14:nvPr/>
              </p14:nvContentPartPr>
              <p14:xfrm>
                <a:off x="1072813" y="2620251"/>
                <a:ext cx="110880" cy="9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0A3267F-02A1-1DBA-1ABF-F82B52465FC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64173" y="2611251"/>
                  <a:ext cx="12852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ACE250F-C267-EDE8-39F4-9301EFEA7C8C}"/>
                    </a:ext>
                  </a:extLst>
                </p14:cNvPr>
                <p14:cNvContentPartPr/>
                <p14:nvPr/>
              </p14:nvContentPartPr>
              <p14:xfrm>
                <a:off x="1093693" y="2663091"/>
                <a:ext cx="79200" cy="36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ACE250F-C267-EDE8-39F4-9301EFEA7C8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84693" y="2654451"/>
                  <a:ext cx="9684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9D4DCF5-5837-B006-580F-6F2FD0E878E0}"/>
                    </a:ext>
                  </a:extLst>
                </p14:cNvPr>
                <p14:cNvContentPartPr/>
                <p14:nvPr/>
              </p14:nvContentPartPr>
              <p14:xfrm>
                <a:off x="1353613" y="2530971"/>
                <a:ext cx="106200" cy="1065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9D4DCF5-5837-B006-580F-6F2FD0E878E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344613" y="2522331"/>
                  <a:ext cx="12384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9D71049-C62D-B158-493B-47732A682374}"/>
                    </a:ext>
                  </a:extLst>
                </p14:cNvPr>
                <p14:cNvContentPartPr/>
                <p14:nvPr/>
              </p14:nvContentPartPr>
              <p14:xfrm>
                <a:off x="1528933" y="2522691"/>
                <a:ext cx="75960" cy="93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9D71049-C62D-B158-493B-47732A68237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520293" y="2514051"/>
                  <a:ext cx="936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B0A797A-1FBB-DEB5-A94D-B6252E713713}"/>
                    </a:ext>
                  </a:extLst>
                </p14:cNvPr>
                <p14:cNvContentPartPr/>
                <p14:nvPr/>
              </p14:nvContentPartPr>
              <p14:xfrm>
                <a:off x="1518853" y="2536011"/>
                <a:ext cx="83520" cy="900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B0A797A-1FBB-DEB5-A94D-B6252E71371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510213" y="2527011"/>
                  <a:ext cx="10116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0549221-20A0-BBDD-FE16-BC71BC3FACC3}"/>
                    </a:ext>
                  </a:extLst>
                </p14:cNvPr>
                <p14:cNvContentPartPr/>
                <p14:nvPr/>
              </p14:nvContentPartPr>
              <p14:xfrm>
                <a:off x="1341373" y="2685771"/>
                <a:ext cx="287640" cy="162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0549221-20A0-BBDD-FE16-BC71BC3FACC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332733" y="2676771"/>
                  <a:ext cx="3052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AF180C3-CF3E-7257-C8D9-D9CAC4757D5A}"/>
                    </a:ext>
                  </a:extLst>
                </p14:cNvPr>
                <p14:cNvContentPartPr/>
                <p14:nvPr/>
              </p14:nvContentPartPr>
              <p14:xfrm>
                <a:off x="1476373" y="2758491"/>
                <a:ext cx="108000" cy="975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AF180C3-CF3E-7257-C8D9-D9CAC4757D5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467733" y="2749851"/>
                  <a:ext cx="125640" cy="11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79E468-245F-BD17-DB0F-FA5E4B969764}"/>
              </a:ext>
            </a:extLst>
          </p:cNvPr>
          <p:cNvGrpSpPr/>
          <p:nvPr/>
        </p:nvGrpSpPr>
        <p:grpSpPr>
          <a:xfrm>
            <a:off x="3053533" y="2691531"/>
            <a:ext cx="290160" cy="145440"/>
            <a:chOff x="3053533" y="2691531"/>
            <a:chExt cx="290160" cy="14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9FA006F-2CFB-34ED-9FC2-662DFB444606}"/>
                    </a:ext>
                  </a:extLst>
                </p14:cNvPr>
                <p14:cNvContentPartPr/>
                <p14:nvPr/>
              </p14:nvContentPartPr>
              <p14:xfrm>
                <a:off x="3053533" y="2701251"/>
                <a:ext cx="149400" cy="1357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9FA006F-2CFB-34ED-9FC2-662DFB44460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044533" y="2692611"/>
                  <a:ext cx="16704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CDD7B28-9FF6-5622-028B-ED05707B8D6E}"/>
                    </a:ext>
                  </a:extLst>
                </p14:cNvPr>
                <p14:cNvContentPartPr/>
                <p14:nvPr/>
              </p14:nvContentPartPr>
              <p14:xfrm>
                <a:off x="3270613" y="2691531"/>
                <a:ext cx="73080" cy="104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CDD7B28-9FF6-5622-028B-ED05707B8D6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261973" y="2682891"/>
                  <a:ext cx="907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2FC9085-5EB5-EFD6-4E70-E159E2324611}"/>
                    </a:ext>
                  </a:extLst>
                </p14:cNvPr>
                <p14:cNvContentPartPr/>
                <p14:nvPr/>
              </p14:nvContentPartPr>
              <p14:xfrm>
                <a:off x="3239293" y="2704491"/>
                <a:ext cx="102960" cy="1184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2FC9085-5EB5-EFD6-4E70-E159E2324611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230653" y="2695851"/>
                  <a:ext cx="120600" cy="136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CD71463-DF19-98B7-9A2D-6F9F097F60A3}"/>
                  </a:ext>
                </a:extLst>
              </p14:cNvPr>
              <p14:cNvContentPartPr/>
              <p14:nvPr/>
            </p14:nvContentPartPr>
            <p14:xfrm>
              <a:off x="4627453" y="2687931"/>
              <a:ext cx="96480" cy="1238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CD71463-DF19-98B7-9A2D-6F9F097F60A3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618453" y="2678931"/>
                <a:ext cx="114120" cy="14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6DC0E15B-9820-B201-D2B6-95F4500BC39A}"/>
              </a:ext>
            </a:extLst>
          </p:cNvPr>
          <p:cNvGrpSpPr/>
          <p:nvPr/>
        </p:nvGrpSpPr>
        <p:grpSpPr>
          <a:xfrm>
            <a:off x="5250613" y="2705931"/>
            <a:ext cx="357840" cy="131760"/>
            <a:chOff x="5250613" y="2705931"/>
            <a:chExt cx="357840" cy="131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C71C8D5-7D03-9748-590F-152AAEDD6EC5}"/>
                    </a:ext>
                  </a:extLst>
                </p14:cNvPr>
                <p14:cNvContentPartPr/>
                <p14:nvPr/>
              </p14:nvContentPartPr>
              <p14:xfrm>
                <a:off x="5250613" y="2709531"/>
                <a:ext cx="126000" cy="1231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C71C8D5-7D03-9748-590F-152AAEDD6EC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241613" y="2700891"/>
                  <a:ext cx="14364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169F67B-782C-FAAF-7879-C294A90DDAF1}"/>
                    </a:ext>
                  </a:extLst>
                </p14:cNvPr>
                <p14:cNvContentPartPr/>
                <p14:nvPr/>
              </p14:nvContentPartPr>
              <p14:xfrm>
                <a:off x="5418373" y="2820771"/>
                <a:ext cx="2520" cy="93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169F67B-782C-FAAF-7879-C294A90DDAF1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409373" y="2811771"/>
                  <a:ext cx="2016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4356F16-FE6C-94D6-A91C-872E3BC23346}"/>
                    </a:ext>
                  </a:extLst>
                </p14:cNvPr>
                <p14:cNvContentPartPr/>
                <p14:nvPr/>
              </p14:nvContentPartPr>
              <p14:xfrm>
                <a:off x="5553013" y="2705931"/>
                <a:ext cx="55440" cy="432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4356F16-FE6C-94D6-A91C-872E3BC2334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544373" y="2696931"/>
                  <a:ext cx="7308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85399A0-92AA-ADFE-198D-545D0737E64A}"/>
                    </a:ext>
                  </a:extLst>
                </p14:cNvPr>
                <p14:cNvContentPartPr/>
                <p14:nvPr/>
              </p14:nvContentPartPr>
              <p14:xfrm>
                <a:off x="5501893" y="2716011"/>
                <a:ext cx="91440" cy="1216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85399A0-92AA-ADFE-198D-545D0737E64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493253" y="2707011"/>
                  <a:ext cx="109080" cy="13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2DAAE42-F45B-7D66-9956-C4679325EB31}"/>
              </a:ext>
            </a:extLst>
          </p:cNvPr>
          <p:cNvGrpSpPr/>
          <p:nvPr/>
        </p:nvGrpSpPr>
        <p:grpSpPr>
          <a:xfrm>
            <a:off x="767893" y="3985371"/>
            <a:ext cx="271080" cy="142920"/>
            <a:chOff x="767893" y="3985371"/>
            <a:chExt cx="271080" cy="142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AE7C1D4F-A3F9-1566-711B-C4B8311AA235}"/>
                    </a:ext>
                  </a:extLst>
                </p14:cNvPr>
                <p14:cNvContentPartPr/>
                <p14:nvPr/>
              </p14:nvContentPartPr>
              <p14:xfrm>
                <a:off x="767893" y="3985371"/>
                <a:ext cx="109440" cy="1429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AE7C1D4F-A3F9-1566-711B-C4B8311AA23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59253" y="3976371"/>
                  <a:ext cx="12708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CCEA4CD-BA85-232C-EF4F-5FD874C6F63D}"/>
                    </a:ext>
                  </a:extLst>
                </p14:cNvPr>
                <p14:cNvContentPartPr/>
                <p14:nvPr/>
              </p14:nvContentPartPr>
              <p14:xfrm>
                <a:off x="952933" y="4043691"/>
                <a:ext cx="86040" cy="446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CCEA4CD-BA85-232C-EF4F-5FD874C6F63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943933" y="4035051"/>
                  <a:ext cx="103680" cy="6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533B5D0-1F6A-7D6A-9F9B-D0055239BFD4}"/>
              </a:ext>
            </a:extLst>
          </p:cNvPr>
          <p:cNvGrpSpPr/>
          <p:nvPr/>
        </p:nvGrpSpPr>
        <p:grpSpPr>
          <a:xfrm>
            <a:off x="1242373" y="3907611"/>
            <a:ext cx="395640" cy="183960"/>
            <a:chOff x="1242373" y="3907611"/>
            <a:chExt cx="395640" cy="183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A391A0A-E325-7415-F635-3ACBF1DC7E7E}"/>
                    </a:ext>
                  </a:extLst>
                </p14:cNvPr>
                <p14:cNvContentPartPr/>
                <p14:nvPr/>
              </p14:nvContentPartPr>
              <p14:xfrm>
                <a:off x="1242373" y="3919491"/>
                <a:ext cx="11880" cy="1058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A391A0A-E325-7415-F635-3ACBF1DC7E7E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233373" y="3910851"/>
                  <a:ext cx="2952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F8E6509F-0FC4-D41B-A785-806687016D43}"/>
                    </a:ext>
                  </a:extLst>
                </p14:cNvPr>
                <p14:cNvContentPartPr/>
                <p14:nvPr/>
              </p14:nvContentPartPr>
              <p14:xfrm>
                <a:off x="1341373" y="4012731"/>
                <a:ext cx="2880" cy="14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F8E6509F-0FC4-D41B-A785-806687016D4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332373" y="4004091"/>
                  <a:ext cx="2052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8982EB6B-177F-6574-18BD-DAC42DC1C094}"/>
                    </a:ext>
                  </a:extLst>
                </p14:cNvPr>
                <p14:cNvContentPartPr/>
                <p14:nvPr/>
              </p14:nvContentPartPr>
              <p14:xfrm>
                <a:off x="1359373" y="3918411"/>
                <a:ext cx="117720" cy="968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8982EB6B-177F-6574-18BD-DAC42DC1C094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350373" y="3909771"/>
                  <a:ext cx="13536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C73BCAC-7A64-600C-C178-9C3F7F3DA0B8}"/>
                    </a:ext>
                  </a:extLst>
                </p14:cNvPr>
                <p14:cNvContentPartPr/>
                <p14:nvPr/>
              </p14:nvContentPartPr>
              <p14:xfrm>
                <a:off x="1491493" y="3907611"/>
                <a:ext cx="94320" cy="1188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C73BCAC-7A64-600C-C178-9C3F7F3DA0B8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482493" y="3898971"/>
                  <a:ext cx="11196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A5BCD77-3D04-0FAC-DA19-663E1EE317E4}"/>
                    </a:ext>
                  </a:extLst>
                </p14:cNvPr>
                <p14:cNvContentPartPr/>
                <p14:nvPr/>
              </p14:nvContentPartPr>
              <p14:xfrm>
                <a:off x="1247773" y="4057371"/>
                <a:ext cx="390240" cy="342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A5BCD77-3D04-0FAC-DA19-663E1EE317E4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238773" y="4048731"/>
                  <a:ext cx="407880" cy="5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2AEE5CC-1BFB-7837-26C9-67D82C213A6E}"/>
                  </a:ext>
                </a:extLst>
              </p14:cNvPr>
              <p14:cNvContentPartPr/>
              <p14:nvPr/>
            </p14:nvContentPartPr>
            <p14:xfrm>
              <a:off x="1396093" y="4175091"/>
              <a:ext cx="128520" cy="6372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2AEE5CC-1BFB-7837-26C9-67D82C213A6E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387453" y="4166091"/>
                <a:ext cx="146160" cy="81360"/>
              </a:xfrm>
              <a:prstGeom prst="rect">
                <a:avLst/>
              </a:prstGeom>
            </p:spPr>
          </p:pic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E4BCAEF1-F5DD-D032-D804-15616BCDD6BB}"/>
              </a:ext>
            </a:extLst>
          </p:cNvPr>
          <p:cNvGrpSpPr/>
          <p:nvPr/>
        </p:nvGrpSpPr>
        <p:grpSpPr>
          <a:xfrm>
            <a:off x="3152173" y="4084371"/>
            <a:ext cx="251640" cy="142200"/>
            <a:chOff x="3152173" y="4084371"/>
            <a:chExt cx="251640" cy="142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B8548C72-D356-F8F7-A49C-0B2B83FEEEED}"/>
                    </a:ext>
                  </a:extLst>
                </p14:cNvPr>
                <p14:cNvContentPartPr/>
                <p14:nvPr/>
              </p14:nvContentPartPr>
              <p14:xfrm>
                <a:off x="3152173" y="4087971"/>
                <a:ext cx="6840" cy="1364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B8548C72-D356-F8F7-A49C-0B2B83FEEEED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143173" y="4079331"/>
                  <a:ext cx="2448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243CB4F-40A5-6211-C57C-0F98A144EC60}"/>
                    </a:ext>
                  </a:extLst>
                </p14:cNvPr>
                <p14:cNvContentPartPr/>
                <p14:nvPr/>
              </p14:nvContentPartPr>
              <p14:xfrm>
                <a:off x="3242893" y="4177611"/>
                <a:ext cx="10080" cy="140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243CB4F-40A5-6211-C57C-0F98A144EC6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233893" y="4168611"/>
                  <a:ext cx="277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EB9B6B9C-EF48-42A2-868B-9469EED82FA4}"/>
                    </a:ext>
                  </a:extLst>
                </p14:cNvPr>
                <p14:cNvContentPartPr/>
                <p14:nvPr/>
              </p14:nvContentPartPr>
              <p14:xfrm>
                <a:off x="3312373" y="4084371"/>
                <a:ext cx="91440" cy="1422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EB9B6B9C-EF48-42A2-868B-9469EED82FA4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303733" y="4075371"/>
                  <a:ext cx="109080" cy="15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A65602F-4C21-C433-02F6-91E3DFBCB18B}"/>
              </a:ext>
            </a:extLst>
          </p:cNvPr>
          <p:cNvGrpSpPr/>
          <p:nvPr/>
        </p:nvGrpSpPr>
        <p:grpSpPr>
          <a:xfrm>
            <a:off x="4541773" y="4087971"/>
            <a:ext cx="348840" cy="129240"/>
            <a:chOff x="4541773" y="4087971"/>
            <a:chExt cx="348840" cy="12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0AB63E7-9D23-71BE-3455-F8C90A2D5DE4}"/>
                    </a:ext>
                  </a:extLst>
                </p14:cNvPr>
                <p14:cNvContentPartPr/>
                <p14:nvPr/>
              </p14:nvContentPartPr>
              <p14:xfrm>
                <a:off x="4541773" y="4108851"/>
                <a:ext cx="100800" cy="1083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0AB63E7-9D23-71BE-3455-F8C90A2D5DE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532773" y="4099851"/>
                  <a:ext cx="11844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1D1C10B-77CD-49E6-9FDB-0858BE5A6E87}"/>
                    </a:ext>
                  </a:extLst>
                </p14:cNvPr>
                <p14:cNvContentPartPr/>
                <p14:nvPr/>
              </p14:nvContentPartPr>
              <p14:xfrm>
                <a:off x="4706293" y="4192011"/>
                <a:ext cx="9720" cy="32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1D1C10B-77CD-49E6-9FDB-0858BE5A6E8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697293" y="4183011"/>
                  <a:ext cx="2736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84EED64-6C61-6731-58B8-1F42C05CE092}"/>
                    </a:ext>
                  </a:extLst>
                </p14:cNvPr>
                <p14:cNvContentPartPr/>
                <p14:nvPr/>
              </p14:nvContentPartPr>
              <p14:xfrm>
                <a:off x="4755253" y="4087971"/>
                <a:ext cx="135360" cy="1173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84EED64-6C61-6731-58B8-1F42C05CE092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746253" y="4079331"/>
                  <a:ext cx="153000" cy="13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1FD6D7E-6673-B96C-0111-8F3897C0B087}"/>
              </a:ext>
            </a:extLst>
          </p:cNvPr>
          <p:cNvGrpSpPr/>
          <p:nvPr/>
        </p:nvGrpSpPr>
        <p:grpSpPr>
          <a:xfrm>
            <a:off x="5242333" y="3804291"/>
            <a:ext cx="338400" cy="128880"/>
            <a:chOff x="5242333" y="3804291"/>
            <a:chExt cx="338400" cy="128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5E2FE75-E586-83EA-37C6-202EDDC9CEB9}"/>
                    </a:ext>
                  </a:extLst>
                </p14:cNvPr>
                <p14:cNvContentPartPr/>
                <p14:nvPr/>
              </p14:nvContentPartPr>
              <p14:xfrm>
                <a:off x="5242333" y="3826251"/>
                <a:ext cx="120960" cy="892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5E2FE75-E586-83EA-37C6-202EDDC9CEB9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233333" y="3817251"/>
                  <a:ext cx="13860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B58BF44F-2ECD-7E86-B790-ABE1B575F3D5}"/>
                    </a:ext>
                  </a:extLst>
                </p14:cNvPr>
                <p14:cNvContentPartPr/>
                <p14:nvPr/>
              </p14:nvContentPartPr>
              <p14:xfrm>
                <a:off x="5371573" y="3905091"/>
                <a:ext cx="30240" cy="111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B58BF44F-2ECD-7E86-B790-ABE1B575F3D5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362573" y="3896451"/>
                  <a:ext cx="4788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983870A-73A8-D9D9-59B3-FDDA53C03F9C}"/>
                    </a:ext>
                  </a:extLst>
                </p14:cNvPr>
                <p14:cNvContentPartPr/>
                <p14:nvPr/>
              </p14:nvContentPartPr>
              <p14:xfrm>
                <a:off x="5466613" y="3804291"/>
                <a:ext cx="114120" cy="1288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983870A-73A8-D9D9-59B3-FDDA53C03F9C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457613" y="3795651"/>
                  <a:ext cx="131760" cy="14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5DFA965-F279-B2A9-ED11-26824B6F2320}"/>
              </a:ext>
            </a:extLst>
          </p:cNvPr>
          <p:cNvGrpSpPr/>
          <p:nvPr/>
        </p:nvGrpSpPr>
        <p:grpSpPr>
          <a:xfrm>
            <a:off x="757813" y="5307291"/>
            <a:ext cx="303120" cy="158040"/>
            <a:chOff x="757813" y="5307291"/>
            <a:chExt cx="303120" cy="158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9C243A99-3052-52C7-1EC0-86593AD0F3C5}"/>
                    </a:ext>
                  </a:extLst>
                </p14:cNvPr>
                <p14:cNvContentPartPr/>
                <p14:nvPr/>
              </p14:nvContentPartPr>
              <p14:xfrm>
                <a:off x="757813" y="5307291"/>
                <a:ext cx="138600" cy="1580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9C243A99-3052-52C7-1EC0-86593AD0F3C5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748813" y="5298651"/>
                  <a:ext cx="15624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D1273ED3-5E97-2F21-DEA1-AC390BBA161F}"/>
                    </a:ext>
                  </a:extLst>
                </p14:cNvPr>
                <p14:cNvContentPartPr/>
                <p14:nvPr/>
              </p14:nvContentPartPr>
              <p14:xfrm>
                <a:off x="970213" y="5376411"/>
                <a:ext cx="63720" cy="61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D1273ED3-5E97-2F21-DEA1-AC390BBA161F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961573" y="5367771"/>
                  <a:ext cx="8136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4CBAEB0F-2D83-8B88-B81F-F6948F057FE3}"/>
                    </a:ext>
                  </a:extLst>
                </p14:cNvPr>
                <p14:cNvContentPartPr/>
                <p14:nvPr/>
              </p14:nvContentPartPr>
              <p14:xfrm>
                <a:off x="992893" y="5409891"/>
                <a:ext cx="68040" cy="756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4CBAEB0F-2D83-8B88-B81F-F6948F057FE3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84253" y="5401251"/>
                  <a:ext cx="85680" cy="2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B5CE5E9-5445-B335-FBA9-F49CA9369C64}"/>
              </a:ext>
            </a:extLst>
          </p:cNvPr>
          <p:cNvGrpSpPr/>
          <p:nvPr/>
        </p:nvGrpSpPr>
        <p:grpSpPr>
          <a:xfrm>
            <a:off x="1236253" y="5241411"/>
            <a:ext cx="389520" cy="442080"/>
            <a:chOff x="1236253" y="5241411"/>
            <a:chExt cx="389520" cy="44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4B3A7124-B254-3CF8-4873-21212FCAB2E0}"/>
                    </a:ext>
                  </a:extLst>
                </p14:cNvPr>
                <p14:cNvContentPartPr/>
                <p14:nvPr/>
              </p14:nvContentPartPr>
              <p14:xfrm>
                <a:off x="1245613" y="5279211"/>
                <a:ext cx="8280" cy="1119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4B3A7124-B254-3CF8-4873-21212FCAB2E0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236613" y="5270211"/>
                  <a:ext cx="259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16206BC7-3B4C-2DBC-8A47-6247696A3547}"/>
                    </a:ext>
                  </a:extLst>
                </p14:cNvPr>
                <p14:cNvContentPartPr/>
                <p14:nvPr/>
              </p14:nvContentPartPr>
              <p14:xfrm>
                <a:off x="1324093" y="5259771"/>
                <a:ext cx="96840" cy="11628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16206BC7-3B4C-2DBC-8A47-6247696A3547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315093" y="5250771"/>
                  <a:ext cx="11448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3D877DCA-1EF3-5A77-AD56-B17B8EF7175C}"/>
                    </a:ext>
                  </a:extLst>
                </p14:cNvPr>
                <p14:cNvContentPartPr/>
                <p14:nvPr/>
              </p14:nvContentPartPr>
              <p14:xfrm>
                <a:off x="1476733" y="5329611"/>
                <a:ext cx="9360" cy="183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3D877DCA-1EF3-5A77-AD56-B17B8EF7175C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467733" y="5320971"/>
                  <a:ext cx="27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4610FA3A-BEB7-4EFF-1741-708F11CF2E7F}"/>
                    </a:ext>
                  </a:extLst>
                </p14:cNvPr>
                <p14:cNvContentPartPr/>
                <p14:nvPr/>
              </p14:nvContentPartPr>
              <p14:xfrm>
                <a:off x="1524253" y="5241411"/>
                <a:ext cx="101520" cy="1011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4610FA3A-BEB7-4EFF-1741-708F11CF2E7F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515613" y="5232411"/>
                  <a:ext cx="11916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C3C5DEA7-C188-A90A-FFC5-7E8658CD7F43}"/>
                    </a:ext>
                  </a:extLst>
                </p14:cNvPr>
                <p14:cNvContentPartPr/>
                <p14:nvPr/>
              </p14:nvContentPartPr>
              <p14:xfrm>
                <a:off x="1236253" y="5421051"/>
                <a:ext cx="388440" cy="3060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C3C5DEA7-C188-A90A-FFC5-7E8658CD7F43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227613" y="5412411"/>
                  <a:ext cx="4060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0B3CF713-E9AE-D0A9-1B86-7E4829570644}"/>
                    </a:ext>
                  </a:extLst>
                </p14:cNvPr>
                <p14:cNvContentPartPr/>
                <p14:nvPr/>
              </p14:nvContentPartPr>
              <p14:xfrm>
                <a:off x="1428133" y="5496651"/>
                <a:ext cx="119520" cy="1868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0B3CF713-E9AE-D0A9-1B86-7E4829570644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419493" y="5488011"/>
                  <a:ext cx="137160" cy="204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C8B5A81-F24D-D34C-3FB7-3A2980DC0E29}"/>
              </a:ext>
            </a:extLst>
          </p:cNvPr>
          <p:cNvGrpSpPr/>
          <p:nvPr/>
        </p:nvGrpSpPr>
        <p:grpSpPr>
          <a:xfrm>
            <a:off x="2977213" y="5488731"/>
            <a:ext cx="411120" cy="149040"/>
            <a:chOff x="2977213" y="5488731"/>
            <a:chExt cx="411120" cy="14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821AE1A4-861A-2AA2-1CBD-6CEA06D5A15D}"/>
                    </a:ext>
                  </a:extLst>
                </p14:cNvPr>
                <p14:cNvContentPartPr/>
                <p14:nvPr/>
              </p14:nvContentPartPr>
              <p14:xfrm>
                <a:off x="2977213" y="5497371"/>
                <a:ext cx="11160" cy="1404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821AE1A4-861A-2AA2-1CBD-6CEA06D5A15D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2968213" y="5488731"/>
                  <a:ext cx="2880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4D802B9-17F0-A383-F514-3B6B4229654C}"/>
                    </a:ext>
                  </a:extLst>
                </p14:cNvPr>
                <p14:cNvContentPartPr/>
                <p14:nvPr/>
              </p14:nvContentPartPr>
              <p14:xfrm>
                <a:off x="3050293" y="5514651"/>
                <a:ext cx="81360" cy="11808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4D802B9-17F0-A383-F514-3B6B4229654C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041293" y="5506011"/>
                  <a:ext cx="9900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BF5CD2A-0B3A-7708-DE63-33C73BAA001B}"/>
                    </a:ext>
                  </a:extLst>
                </p14:cNvPr>
                <p14:cNvContentPartPr/>
                <p14:nvPr/>
              </p14:nvContentPartPr>
              <p14:xfrm>
                <a:off x="3192853" y="5615091"/>
                <a:ext cx="2880" cy="108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BF5CD2A-0B3A-7708-DE63-33C73BAA001B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184213" y="5606451"/>
                  <a:ext cx="2052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029810FC-5204-CA3C-5DF1-3F5D255B78AE}"/>
                    </a:ext>
                  </a:extLst>
                </p14:cNvPr>
                <p14:cNvContentPartPr/>
                <p14:nvPr/>
              </p14:nvContentPartPr>
              <p14:xfrm>
                <a:off x="3281413" y="5488731"/>
                <a:ext cx="106920" cy="13968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029810FC-5204-CA3C-5DF1-3F5D255B78AE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272413" y="5480091"/>
                  <a:ext cx="124560" cy="15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16497C4-6300-35EC-1E45-15E09E6E71BF}"/>
              </a:ext>
            </a:extLst>
          </p:cNvPr>
          <p:cNvGrpSpPr/>
          <p:nvPr/>
        </p:nvGrpSpPr>
        <p:grpSpPr>
          <a:xfrm>
            <a:off x="4592893" y="5497731"/>
            <a:ext cx="254160" cy="139320"/>
            <a:chOff x="4592893" y="5497731"/>
            <a:chExt cx="254160" cy="139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F3A7907-7C84-9208-0548-2D81879E19DE}"/>
                    </a:ext>
                  </a:extLst>
                </p14:cNvPr>
                <p14:cNvContentPartPr/>
                <p14:nvPr/>
              </p14:nvContentPartPr>
              <p14:xfrm>
                <a:off x="4592893" y="5511411"/>
                <a:ext cx="11520" cy="12564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F3A7907-7C84-9208-0548-2D81879E19DE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4584253" y="5502411"/>
                  <a:ext cx="2916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592E1204-0E83-BE89-0EAE-26C61A987C6C}"/>
                    </a:ext>
                  </a:extLst>
                </p14:cNvPr>
                <p14:cNvContentPartPr/>
                <p14:nvPr/>
              </p14:nvContentPartPr>
              <p14:xfrm>
                <a:off x="4698373" y="5585571"/>
                <a:ext cx="3240" cy="115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592E1204-0E83-BE89-0EAE-26C61A987C6C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4689373" y="5576931"/>
                  <a:ext cx="208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792A4E49-0DA4-3680-F933-B5D5778A28C1}"/>
                    </a:ext>
                  </a:extLst>
                </p14:cNvPr>
                <p14:cNvContentPartPr/>
                <p14:nvPr/>
              </p14:nvContentPartPr>
              <p14:xfrm>
                <a:off x="4776853" y="5497731"/>
                <a:ext cx="70200" cy="12564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792A4E49-0DA4-3680-F933-B5D5778A28C1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4768213" y="5489091"/>
                  <a:ext cx="87840" cy="143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2BD6D1E-4E3D-5242-09C0-CF9D785B9133}"/>
              </a:ext>
            </a:extLst>
          </p:cNvPr>
          <p:cNvGrpSpPr/>
          <p:nvPr/>
        </p:nvGrpSpPr>
        <p:grpSpPr>
          <a:xfrm>
            <a:off x="5295973" y="5191731"/>
            <a:ext cx="176400" cy="135360"/>
            <a:chOff x="5295973" y="5191731"/>
            <a:chExt cx="176400" cy="135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B47DC085-938C-916C-5D61-62EB361FEBF9}"/>
                    </a:ext>
                  </a:extLst>
                </p14:cNvPr>
                <p14:cNvContentPartPr/>
                <p14:nvPr/>
              </p14:nvContentPartPr>
              <p14:xfrm>
                <a:off x="5295973" y="5191731"/>
                <a:ext cx="100440" cy="1353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B47DC085-938C-916C-5D61-62EB361FEBF9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5286973" y="5182731"/>
                  <a:ext cx="1180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F1947DAE-19AB-446B-059B-6072F9443FE7}"/>
                    </a:ext>
                  </a:extLst>
                </p14:cNvPr>
                <p14:cNvContentPartPr/>
                <p14:nvPr/>
              </p14:nvContentPartPr>
              <p14:xfrm>
                <a:off x="5445733" y="5209731"/>
                <a:ext cx="26640" cy="1051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F1947DAE-19AB-446B-059B-6072F9443FE7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5437093" y="5201091"/>
                  <a:ext cx="44280" cy="12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56E3140-E0DF-43B8-067F-FDFD54724646}"/>
              </a:ext>
            </a:extLst>
          </p:cNvPr>
          <p:cNvGrpSpPr/>
          <p:nvPr/>
        </p:nvGrpSpPr>
        <p:grpSpPr>
          <a:xfrm>
            <a:off x="6469402" y="2671295"/>
            <a:ext cx="289440" cy="110160"/>
            <a:chOff x="6469402" y="2671295"/>
            <a:chExt cx="289440" cy="110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F0A8780E-971D-5922-4A06-80A9CD7A5179}"/>
                    </a:ext>
                  </a:extLst>
                </p14:cNvPr>
                <p14:cNvContentPartPr/>
                <p14:nvPr/>
              </p14:nvContentPartPr>
              <p14:xfrm>
                <a:off x="6469402" y="2671295"/>
                <a:ext cx="101160" cy="11016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F0A8780E-971D-5922-4A06-80A9CD7A5179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6460402" y="2662655"/>
                  <a:ext cx="1188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77F6F1D3-8C89-5F06-60E7-215A159A13A4}"/>
                    </a:ext>
                  </a:extLst>
                </p14:cNvPr>
                <p14:cNvContentPartPr/>
                <p14:nvPr/>
              </p14:nvContentPartPr>
              <p14:xfrm>
                <a:off x="6653002" y="2686775"/>
                <a:ext cx="77760" cy="1404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77F6F1D3-8C89-5F06-60E7-215A159A13A4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6644362" y="2678135"/>
                  <a:ext cx="9540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5B99FA3-253D-D770-3688-731824B45839}"/>
                    </a:ext>
                  </a:extLst>
                </p14:cNvPr>
                <p14:cNvContentPartPr/>
                <p14:nvPr/>
              </p14:nvContentPartPr>
              <p14:xfrm>
                <a:off x="6676402" y="2732855"/>
                <a:ext cx="82440" cy="158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5B99FA3-253D-D770-3688-731824B45839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6667402" y="2724215"/>
                  <a:ext cx="100080" cy="33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BE21D69-730B-9CBD-0C18-F0E982C6C996}"/>
              </a:ext>
            </a:extLst>
          </p:cNvPr>
          <p:cNvGrpSpPr/>
          <p:nvPr/>
        </p:nvGrpSpPr>
        <p:grpSpPr>
          <a:xfrm>
            <a:off x="6929842" y="2566895"/>
            <a:ext cx="419760" cy="226080"/>
            <a:chOff x="6929842" y="2566895"/>
            <a:chExt cx="419760" cy="22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B4558E6E-6961-8F31-10A8-27586218CAC6}"/>
                    </a:ext>
                  </a:extLst>
                </p14:cNvPr>
                <p14:cNvContentPartPr/>
                <p14:nvPr/>
              </p14:nvContentPartPr>
              <p14:xfrm>
                <a:off x="6962962" y="2581295"/>
                <a:ext cx="16560" cy="9684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B4558E6E-6961-8F31-10A8-27586218CAC6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6954322" y="2572295"/>
                  <a:ext cx="3420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3BF02B8E-8A8D-2EF4-BD4F-7117B99FDE2D}"/>
                    </a:ext>
                  </a:extLst>
                </p14:cNvPr>
                <p14:cNvContentPartPr/>
                <p14:nvPr/>
              </p14:nvContentPartPr>
              <p14:xfrm>
                <a:off x="7059082" y="2578415"/>
                <a:ext cx="80640" cy="1180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3BF02B8E-8A8D-2EF4-BD4F-7117B99FDE2D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7050082" y="2569775"/>
                  <a:ext cx="9828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2D4153F1-8DA5-F5AD-F57C-82A937A4B336}"/>
                    </a:ext>
                  </a:extLst>
                </p14:cNvPr>
                <p14:cNvContentPartPr/>
                <p14:nvPr/>
              </p14:nvContentPartPr>
              <p14:xfrm>
                <a:off x="7185802" y="2672735"/>
                <a:ext cx="4680" cy="108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2D4153F1-8DA5-F5AD-F57C-82A937A4B336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7176802" y="2664095"/>
                  <a:ext cx="2232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D8D13D9D-B688-60FD-43D7-A58F7C391C77}"/>
                    </a:ext>
                  </a:extLst>
                </p14:cNvPr>
                <p14:cNvContentPartPr/>
                <p14:nvPr/>
              </p14:nvContentPartPr>
              <p14:xfrm>
                <a:off x="7262482" y="2566895"/>
                <a:ext cx="79920" cy="1080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D8D13D9D-B688-60FD-43D7-A58F7C391C77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7253482" y="2557895"/>
                  <a:ext cx="9756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475B855-3941-3B1B-6EC7-117471C7A39E}"/>
                    </a:ext>
                  </a:extLst>
                </p14:cNvPr>
                <p14:cNvContentPartPr/>
                <p14:nvPr/>
              </p14:nvContentPartPr>
              <p14:xfrm>
                <a:off x="6929842" y="2756975"/>
                <a:ext cx="419760" cy="3600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475B855-3941-3B1B-6EC7-117471C7A39E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6920842" y="2747975"/>
                  <a:ext cx="437400" cy="53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ED6A7A39-FA89-65B9-A92B-BF0F2429E15B}"/>
                  </a:ext>
                </a:extLst>
              </p14:cNvPr>
              <p14:cNvContentPartPr/>
              <p14:nvPr/>
            </p14:nvContentPartPr>
            <p14:xfrm>
              <a:off x="7080682" y="2871095"/>
              <a:ext cx="129600" cy="6048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ED6A7A39-FA89-65B9-A92B-BF0F2429E15B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7071682" y="2862095"/>
                <a:ext cx="14724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5581C1EC-F91C-CBAE-29AA-03540ABC49ED}"/>
                  </a:ext>
                </a:extLst>
              </p14:cNvPr>
              <p14:cNvContentPartPr/>
              <p14:nvPr/>
            </p14:nvContentPartPr>
            <p14:xfrm>
              <a:off x="9628042" y="2406695"/>
              <a:ext cx="143640" cy="10368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5581C1EC-F91C-CBAE-29AA-03540ABC49ED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9619402" y="2397695"/>
                <a:ext cx="161280" cy="12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BB556083-A5EF-9E94-D9D7-9A7CA517DC80}"/>
                  </a:ext>
                </a:extLst>
              </p14:cNvPr>
              <p14:cNvContentPartPr/>
              <p14:nvPr/>
            </p14:nvContentPartPr>
            <p14:xfrm>
              <a:off x="10401322" y="2405615"/>
              <a:ext cx="73800" cy="12744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BB556083-A5EF-9E94-D9D7-9A7CA517DC80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10392682" y="2396615"/>
                <a:ext cx="91440" cy="14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93" name="Group 92">
            <a:extLst>
              <a:ext uri="{FF2B5EF4-FFF2-40B4-BE49-F238E27FC236}">
                <a16:creationId xmlns:a16="http://schemas.microsoft.com/office/drawing/2014/main" id="{74D1ACEC-59C6-D3B7-57DD-1F322D25D827}"/>
              </a:ext>
            </a:extLst>
          </p:cNvPr>
          <p:cNvGrpSpPr/>
          <p:nvPr/>
        </p:nvGrpSpPr>
        <p:grpSpPr>
          <a:xfrm>
            <a:off x="11115202" y="2405975"/>
            <a:ext cx="182520" cy="122040"/>
            <a:chOff x="11115202" y="2405975"/>
            <a:chExt cx="182520" cy="122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C91BE57-A577-6DEF-AB5B-26B12BC22080}"/>
                    </a:ext>
                  </a:extLst>
                </p14:cNvPr>
                <p14:cNvContentPartPr/>
                <p14:nvPr/>
              </p14:nvContentPartPr>
              <p14:xfrm>
                <a:off x="11115202" y="2417855"/>
                <a:ext cx="14040" cy="1101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C91BE57-A577-6DEF-AB5B-26B12BC22080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11106202" y="2408855"/>
                  <a:ext cx="3168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86177717-4CDE-C5AC-A833-D4C0BB9C50E1}"/>
                    </a:ext>
                  </a:extLst>
                </p14:cNvPr>
                <p14:cNvContentPartPr/>
                <p14:nvPr/>
              </p14:nvContentPartPr>
              <p14:xfrm>
                <a:off x="11180002" y="2405975"/>
                <a:ext cx="117720" cy="10116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86177717-4CDE-C5AC-A833-D4C0BB9C50E1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11171362" y="2397335"/>
                  <a:ext cx="135360" cy="11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3F282F3-1779-D65C-2B0B-8E9A325657CC}"/>
              </a:ext>
            </a:extLst>
          </p:cNvPr>
          <p:cNvGrpSpPr/>
          <p:nvPr/>
        </p:nvGrpSpPr>
        <p:grpSpPr>
          <a:xfrm>
            <a:off x="6533122" y="4025975"/>
            <a:ext cx="304560" cy="189000"/>
            <a:chOff x="6533122" y="4025975"/>
            <a:chExt cx="304560" cy="18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B56A6AF1-807C-FCE5-A6C5-C3498BCAC4A0}"/>
                    </a:ext>
                  </a:extLst>
                </p14:cNvPr>
                <p14:cNvContentPartPr/>
                <p14:nvPr/>
              </p14:nvContentPartPr>
              <p14:xfrm>
                <a:off x="6533122" y="4033895"/>
                <a:ext cx="127800" cy="1810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B56A6AF1-807C-FCE5-A6C5-C3498BCAC4A0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6524482" y="4025255"/>
                  <a:ext cx="14544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630D48E1-05E9-4C85-FA1C-41172028939E}"/>
                    </a:ext>
                  </a:extLst>
                </p14:cNvPr>
                <p14:cNvContentPartPr/>
                <p14:nvPr/>
              </p14:nvContentPartPr>
              <p14:xfrm>
                <a:off x="6730762" y="4025975"/>
                <a:ext cx="82440" cy="108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630D48E1-05E9-4C85-FA1C-41172028939E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6722122" y="4017335"/>
                  <a:ext cx="10008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1341D899-103A-AA38-1E21-55FA627961D1}"/>
                    </a:ext>
                  </a:extLst>
                </p14:cNvPr>
                <p14:cNvContentPartPr/>
                <p14:nvPr/>
              </p14:nvContentPartPr>
              <p14:xfrm>
                <a:off x="6756682" y="4050095"/>
                <a:ext cx="81000" cy="1332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1341D899-103A-AA38-1E21-55FA627961D1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747682" y="4041455"/>
                  <a:ext cx="98640" cy="3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8777E58-7F63-E8DA-4331-9FF14CB6CA2C}"/>
              </a:ext>
            </a:extLst>
          </p:cNvPr>
          <p:cNvGrpSpPr/>
          <p:nvPr/>
        </p:nvGrpSpPr>
        <p:grpSpPr>
          <a:xfrm>
            <a:off x="6998602" y="3887015"/>
            <a:ext cx="282600" cy="213480"/>
            <a:chOff x="6998602" y="3887015"/>
            <a:chExt cx="282600" cy="21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2BB7F3B1-504E-FA2E-A1A2-648B779C07C3}"/>
                    </a:ext>
                  </a:extLst>
                </p14:cNvPr>
                <p14:cNvContentPartPr/>
                <p14:nvPr/>
              </p14:nvContentPartPr>
              <p14:xfrm>
                <a:off x="7045402" y="3916895"/>
                <a:ext cx="12600" cy="1108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2BB7F3B1-504E-FA2E-A1A2-648B779C07C3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036762" y="3908255"/>
                  <a:ext cx="3024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A140DD4B-540B-D834-26A5-F460B625D0B4}"/>
                    </a:ext>
                  </a:extLst>
                </p14:cNvPr>
                <p14:cNvContentPartPr/>
                <p14:nvPr/>
              </p14:nvContentPartPr>
              <p14:xfrm>
                <a:off x="7134682" y="3989255"/>
                <a:ext cx="360" cy="3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A140DD4B-540B-D834-26A5-F460B625D0B4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125682" y="398061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535364A-7D4F-3476-97EF-41BEFC21E230}"/>
                    </a:ext>
                  </a:extLst>
                </p14:cNvPr>
                <p14:cNvContentPartPr/>
                <p14:nvPr/>
              </p14:nvContentPartPr>
              <p14:xfrm>
                <a:off x="7206322" y="3887015"/>
                <a:ext cx="69120" cy="11628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535364A-7D4F-3476-97EF-41BEFC21E230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7197682" y="3878015"/>
                  <a:ext cx="8676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212247AF-A0C9-13C3-6D8D-6E1FEDD2F9C2}"/>
                    </a:ext>
                  </a:extLst>
                </p14:cNvPr>
                <p14:cNvContentPartPr/>
                <p14:nvPr/>
              </p14:nvContentPartPr>
              <p14:xfrm>
                <a:off x="6998602" y="4073855"/>
                <a:ext cx="282600" cy="2664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212247AF-A0C9-13C3-6D8D-6E1FEDD2F9C2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6989602" y="4064855"/>
                  <a:ext cx="300240" cy="4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34E349F-F8F3-4887-3117-D0A7D7FF811C}"/>
              </a:ext>
            </a:extLst>
          </p:cNvPr>
          <p:cNvGrpSpPr/>
          <p:nvPr/>
        </p:nvGrpSpPr>
        <p:grpSpPr>
          <a:xfrm>
            <a:off x="7076362" y="4175015"/>
            <a:ext cx="158040" cy="72360"/>
            <a:chOff x="7076362" y="4175015"/>
            <a:chExt cx="158040" cy="72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ADCD9E7-AF0C-1F9A-5D52-B66C3067FCB2}"/>
                    </a:ext>
                  </a:extLst>
                </p14:cNvPr>
                <p14:cNvContentPartPr/>
                <p14:nvPr/>
              </p14:nvContentPartPr>
              <p14:xfrm>
                <a:off x="7076362" y="4175015"/>
                <a:ext cx="75600" cy="723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ADCD9E7-AF0C-1F9A-5D52-B66C3067FCB2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7067362" y="4166375"/>
                  <a:ext cx="9324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1F99113C-B88D-1C6D-C5E2-7EE34B275000}"/>
                    </a:ext>
                  </a:extLst>
                </p14:cNvPr>
                <p14:cNvContentPartPr/>
                <p14:nvPr/>
              </p14:nvContentPartPr>
              <p14:xfrm>
                <a:off x="7166362" y="4177895"/>
                <a:ext cx="68040" cy="666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1F99113C-B88D-1C6D-C5E2-7EE34B275000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7157362" y="4169255"/>
                  <a:ext cx="85680" cy="84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9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99560C11-BA8C-6232-BCE9-8FBDDDF3D9D9}"/>
                  </a:ext>
                </a:extLst>
              </p14:cNvPr>
              <p14:cNvContentPartPr/>
              <p14:nvPr/>
            </p14:nvContentPartPr>
            <p14:xfrm>
              <a:off x="9624442" y="4068815"/>
              <a:ext cx="91440" cy="140760"/>
            </p14:xfrm>
          </p:contentPart>
        </mc:Choice>
        <mc:Fallback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99560C11-BA8C-6232-BCE9-8FBDDDF3D9D9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9615442" y="4059815"/>
                <a:ext cx="109080" cy="158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3382673-C725-9178-C3E8-8FB1EE2526D7}"/>
              </a:ext>
            </a:extLst>
          </p:cNvPr>
          <p:cNvGrpSpPr/>
          <p:nvPr/>
        </p:nvGrpSpPr>
        <p:grpSpPr>
          <a:xfrm>
            <a:off x="10250842" y="3771815"/>
            <a:ext cx="300600" cy="138240"/>
            <a:chOff x="10250842" y="3771815"/>
            <a:chExt cx="300600" cy="13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613EAC73-2CD6-9A12-E64A-44941658352A}"/>
                    </a:ext>
                  </a:extLst>
                </p14:cNvPr>
                <p14:cNvContentPartPr/>
                <p14:nvPr/>
              </p14:nvContentPartPr>
              <p14:xfrm>
                <a:off x="10250842" y="3793415"/>
                <a:ext cx="105480" cy="11664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613EAC73-2CD6-9A12-E64A-44941658352A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10241842" y="3784415"/>
                  <a:ext cx="12312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AF3543AD-19E2-58EC-DEBD-559A56E7DD6A}"/>
                    </a:ext>
                  </a:extLst>
                </p14:cNvPr>
                <p14:cNvContentPartPr/>
                <p14:nvPr/>
              </p14:nvContentPartPr>
              <p14:xfrm>
                <a:off x="10373602" y="3898175"/>
                <a:ext cx="23760" cy="216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AF3543AD-19E2-58EC-DEBD-559A56E7DD6A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10364602" y="3889175"/>
                  <a:ext cx="4140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C41B2CEB-C267-E84A-0633-A6A9AF83CAA0}"/>
                    </a:ext>
                  </a:extLst>
                </p14:cNvPr>
                <p14:cNvContentPartPr/>
                <p14:nvPr/>
              </p14:nvContentPartPr>
              <p14:xfrm>
                <a:off x="10468642" y="3771815"/>
                <a:ext cx="82800" cy="13032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C41B2CEB-C267-E84A-0633-A6A9AF83CAA0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10459642" y="3762815"/>
                  <a:ext cx="100440" cy="147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7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D3EDAD52-3558-BC81-AD28-BC51C6C17017}"/>
                  </a:ext>
                </a:extLst>
              </p14:cNvPr>
              <p14:cNvContentPartPr/>
              <p14:nvPr/>
            </p14:nvContentPartPr>
            <p14:xfrm>
              <a:off x="11070202" y="4087535"/>
              <a:ext cx="5760" cy="9792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D3EDAD52-3558-BC81-AD28-BC51C6C17017}"/>
                  </a:ext>
                </a:extLst>
              </p:cNvPr>
              <p:cNvPicPr/>
              <p:nvPr/>
            </p:nvPicPr>
            <p:blipFill>
              <a:blip r:embed="rId158"/>
              <a:stretch>
                <a:fillRect/>
              </a:stretch>
            </p:blipFill>
            <p:spPr>
              <a:xfrm>
                <a:off x="11061562" y="4078895"/>
                <a:ext cx="23400" cy="115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4301463-AF53-31E5-48BF-0BC72FFE0F13}"/>
              </a:ext>
            </a:extLst>
          </p:cNvPr>
          <p:cNvGrpSpPr/>
          <p:nvPr/>
        </p:nvGrpSpPr>
        <p:grpSpPr>
          <a:xfrm>
            <a:off x="6528802" y="5399375"/>
            <a:ext cx="303480" cy="167040"/>
            <a:chOff x="6528802" y="5399375"/>
            <a:chExt cx="303480" cy="167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AE170D62-83C0-8BE3-F093-C4BE6E90D2EB}"/>
                    </a:ext>
                  </a:extLst>
                </p14:cNvPr>
                <p14:cNvContentPartPr/>
                <p14:nvPr/>
              </p14:nvContentPartPr>
              <p14:xfrm>
                <a:off x="6528802" y="5425655"/>
                <a:ext cx="190080" cy="14076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AE170D62-83C0-8BE3-F093-C4BE6E90D2EB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6520162" y="5416655"/>
                  <a:ext cx="20772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8F92FA58-7DBE-79D7-B0F3-AE6CE028E4CD}"/>
                    </a:ext>
                  </a:extLst>
                </p14:cNvPr>
                <p14:cNvContentPartPr/>
                <p14:nvPr/>
              </p14:nvContentPartPr>
              <p14:xfrm>
                <a:off x="6742642" y="5399375"/>
                <a:ext cx="78840" cy="828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8F92FA58-7DBE-79D7-B0F3-AE6CE028E4CD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6733642" y="5390735"/>
                  <a:ext cx="9648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22005EBE-098B-00D1-7371-DA871EA726DB}"/>
                    </a:ext>
                  </a:extLst>
                </p14:cNvPr>
                <p14:cNvContentPartPr/>
                <p14:nvPr/>
              </p14:nvContentPartPr>
              <p14:xfrm>
                <a:off x="6754882" y="5442935"/>
                <a:ext cx="77400" cy="900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22005EBE-098B-00D1-7371-DA871EA726DB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6745882" y="5434295"/>
                  <a:ext cx="95040" cy="2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AA7DD476-7FA6-076E-E2AB-76A09593EFD3}"/>
              </a:ext>
            </a:extLst>
          </p:cNvPr>
          <p:cNvGrpSpPr/>
          <p:nvPr/>
        </p:nvGrpSpPr>
        <p:grpSpPr>
          <a:xfrm>
            <a:off x="6995002" y="5276255"/>
            <a:ext cx="322560" cy="341640"/>
            <a:chOff x="6995002" y="5276255"/>
            <a:chExt cx="322560" cy="341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BB3376DD-4496-2725-AF59-7C7A5EB8BF2C}"/>
                    </a:ext>
                  </a:extLst>
                </p14:cNvPr>
                <p14:cNvContentPartPr/>
                <p14:nvPr/>
              </p14:nvContentPartPr>
              <p14:xfrm>
                <a:off x="7010122" y="5299655"/>
                <a:ext cx="8640" cy="11052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BB3376DD-4496-2725-AF59-7C7A5EB8BF2C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7001122" y="5291015"/>
                  <a:ext cx="2628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E7E004DD-423D-0BA6-E86C-944AC8A84EA9}"/>
                    </a:ext>
                  </a:extLst>
                </p14:cNvPr>
                <p14:cNvContentPartPr/>
                <p14:nvPr/>
              </p14:nvContentPartPr>
              <p14:xfrm>
                <a:off x="7058362" y="5285255"/>
                <a:ext cx="93600" cy="1148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E7E004DD-423D-0BA6-E86C-944AC8A84EA9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049362" y="5276615"/>
                  <a:ext cx="11124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86A70D93-AFB1-33BD-4EA1-4D7860050070}"/>
                    </a:ext>
                  </a:extLst>
                </p14:cNvPr>
                <p14:cNvContentPartPr/>
                <p14:nvPr/>
              </p14:nvContentPartPr>
              <p14:xfrm>
                <a:off x="7200562" y="5276255"/>
                <a:ext cx="93240" cy="11844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86A70D93-AFB1-33BD-4EA1-4D7860050070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7191562" y="5267615"/>
                  <a:ext cx="11088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52B37027-986F-2F35-4679-0D7D0CF17CE0}"/>
                    </a:ext>
                  </a:extLst>
                </p14:cNvPr>
                <p14:cNvContentPartPr/>
                <p14:nvPr/>
              </p14:nvContentPartPr>
              <p14:xfrm>
                <a:off x="6995002" y="5435015"/>
                <a:ext cx="322560" cy="2736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52B37027-986F-2F35-4679-0D7D0CF17CE0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6986362" y="5426015"/>
                  <a:ext cx="34020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3CFD4201-11CF-EE33-0FE0-20A2C759B3C0}"/>
                    </a:ext>
                  </a:extLst>
                </p14:cNvPr>
                <p14:cNvContentPartPr/>
                <p14:nvPr/>
              </p14:nvContentPartPr>
              <p14:xfrm>
                <a:off x="7132162" y="5508455"/>
                <a:ext cx="91800" cy="10944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3CFD4201-11CF-EE33-0FE0-20A2C759B3C0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7123162" y="5499815"/>
                  <a:ext cx="109440" cy="12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D940BE57-EC3A-35F9-063F-425533D9FD90}"/>
              </a:ext>
            </a:extLst>
          </p:cNvPr>
          <p:cNvGrpSpPr/>
          <p:nvPr/>
        </p:nvGrpSpPr>
        <p:grpSpPr>
          <a:xfrm>
            <a:off x="8742442" y="5449775"/>
            <a:ext cx="293400" cy="128520"/>
            <a:chOff x="8742442" y="5449775"/>
            <a:chExt cx="293400" cy="128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AB899AE8-76DC-2FEE-9346-C1EFE8E0015D}"/>
                    </a:ext>
                  </a:extLst>
                </p14:cNvPr>
                <p14:cNvContentPartPr/>
                <p14:nvPr/>
              </p14:nvContentPartPr>
              <p14:xfrm>
                <a:off x="8742442" y="5449775"/>
                <a:ext cx="156240" cy="12852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AB899AE8-76DC-2FEE-9346-C1EFE8E0015D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733442" y="5441135"/>
                  <a:ext cx="17388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24939D12-068C-C28F-467D-DE5937A6A0F7}"/>
                    </a:ext>
                  </a:extLst>
                </p14:cNvPr>
                <p14:cNvContentPartPr/>
                <p14:nvPr/>
              </p14:nvContentPartPr>
              <p14:xfrm>
                <a:off x="8927842" y="5453015"/>
                <a:ext cx="108000" cy="11592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24939D12-068C-C28F-467D-DE5937A6A0F7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8919202" y="5444375"/>
                  <a:ext cx="125640" cy="13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A790405D-E232-598B-C6EC-45A9C387D5E5}"/>
              </a:ext>
            </a:extLst>
          </p:cNvPr>
          <p:cNvGrpSpPr/>
          <p:nvPr/>
        </p:nvGrpSpPr>
        <p:grpSpPr>
          <a:xfrm>
            <a:off x="9623362" y="5465255"/>
            <a:ext cx="167760" cy="134280"/>
            <a:chOff x="9623362" y="5465255"/>
            <a:chExt cx="167760" cy="13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B8181AB3-ED3B-941D-AAB9-81F2E420310D}"/>
                    </a:ext>
                  </a:extLst>
                </p14:cNvPr>
                <p14:cNvContentPartPr/>
                <p14:nvPr/>
              </p14:nvContentPartPr>
              <p14:xfrm>
                <a:off x="9623362" y="5465255"/>
                <a:ext cx="13320" cy="12348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B8181AB3-ED3B-941D-AAB9-81F2E420310D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9614362" y="5456255"/>
                  <a:ext cx="3096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D718AF50-C485-C32D-DE0F-5735BCAC4F29}"/>
                    </a:ext>
                  </a:extLst>
                </p14:cNvPr>
                <p14:cNvContentPartPr/>
                <p14:nvPr/>
              </p14:nvContentPartPr>
              <p14:xfrm>
                <a:off x="9687082" y="5465615"/>
                <a:ext cx="104040" cy="13392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D718AF50-C485-C32D-DE0F-5735BCAC4F29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9678082" y="5456615"/>
                  <a:ext cx="121680" cy="15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E874E1D-5AA4-7B39-FE81-90FD7129B286}"/>
              </a:ext>
            </a:extLst>
          </p:cNvPr>
          <p:cNvGrpSpPr/>
          <p:nvPr/>
        </p:nvGrpSpPr>
        <p:grpSpPr>
          <a:xfrm>
            <a:off x="10966522" y="5193095"/>
            <a:ext cx="343800" cy="126360"/>
            <a:chOff x="10966522" y="5193095"/>
            <a:chExt cx="343800" cy="12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E2133E0A-DF30-FCBF-1BFD-498D64D3CAF6}"/>
                    </a:ext>
                  </a:extLst>
                </p14:cNvPr>
                <p14:cNvContentPartPr/>
                <p14:nvPr/>
              </p14:nvContentPartPr>
              <p14:xfrm>
                <a:off x="10966522" y="5193095"/>
                <a:ext cx="125640" cy="10476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E2133E0A-DF30-FCBF-1BFD-498D64D3CAF6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10957522" y="5184095"/>
                  <a:ext cx="14328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2FB7E586-D145-9169-E537-1D18F7E88DB0}"/>
                    </a:ext>
                  </a:extLst>
                </p14:cNvPr>
                <p14:cNvContentPartPr/>
                <p14:nvPr/>
              </p14:nvContentPartPr>
              <p14:xfrm>
                <a:off x="11131042" y="5284535"/>
                <a:ext cx="8280" cy="108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2FB7E586-D145-9169-E537-1D18F7E88DB0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11122402" y="5275895"/>
                  <a:ext cx="2592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9C003A76-8D0F-531D-1FF8-114BCA0AA71E}"/>
                    </a:ext>
                  </a:extLst>
                </p14:cNvPr>
                <p14:cNvContentPartPr/>
                <p14:nvPr/>
              </p14:nvContentPartPr>
              <p14:xfrm>
                <a:off x="11200882" y="5197055"/>
                <a:ext cx="109440" cy="1044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9C003A76-8D0F-531D-1FF8-114BCA0AA71E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11191882" y="5188415"/>
                  <a:ext cx="12708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FCA63C80-A3DA-658B-976D-57EE5761DF97}"/>
                    </a:ext>
                  </a:extLst>
                </p14:cNvPr>
                <p14:cNvContentPartPr/>
                <p14:nvPr/>
              </p14:nvContentPartPr>
              <p14:xfrm>
                <a:off x="11188282" y="5222615"/>
                <a:ext cx="119160" cy="9684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FCA63C80-A3DA-658B-976D-57EE5761DF97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11179282" y="5213615"/>
                  <a:ext cx="136800" cy="114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36504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8CE4AF-8484-499F-6E18-6C61F1DF2A81}"/>
              </a:ext>
            </a:extLst>
          </p:cNvPr>
          <p:cNvSpPr txBox="1"/>
          <p:nvPr/>
        </p:nvSpPr>
        <p:spPr>
          <a:xfrm>
            <a:off x="218783" y="1121963"/>
            <a:ext cx="117245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 : 5 = __ : 10		3 : 4 = __ : 2		4 : 10 = 1 : __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7 : 5 = __ : 1		__ : 2 = 9 : 3		1.5 : 6 = 2 : 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D18C1E-38D3-D74B-8377-63F6002EA2AE}"/>
              </a:ext>
            </a:extLst>
          </p:cNvPr>
          <p:cNvSpPr txBox="1"/>
          <p:nvPr/>
        </p:nvSpPr>
        <p:spPr>
          <a:xfrm>
            <a:off x="2227097" y="2664663"/>
            <a:ext cx="617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DDD098-725D-F163-E776-3F40474463C0}"/>
              </a:ext>
            </a:extLst>
          </p:cNvPr>
          <p:cNvSpPr txBox="1"/>
          <p:nvPr/>
        </p:nvSpPr>
        <p:spPr>
          <a:xfrm>
            <a:off x="5772501" y="2664663"/>
            <a:ext cx="749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05C750-F6BD-1179-9D44-B03449CDC694}"/>
              </a:ext>
            </a:extLst>
          </p:cNvPr>
          <p:cNvSpPr txBox="1"/>
          <p:nvPr/>
        </p:nvSpPr>
        <p:spPr>
          <a:xfrm>
            <a:off x="10172464" y="2664663"/>
            <a:ext cx="749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FBC21E-B890-D4DE-CBE7-19DD8FB8DE57}"/>
              </a:ext>
            </a:extLst>
          </p:cNvPr>
          <p:cNvSpPr txBox="1"/>
          <p:nvPr/>
        </p:nvSpPr>
        <p:spPr>
          <a:xfrm>
            <a:off x="2145755" y="3888060"/>
            <a:ext cx="698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A8911B-6CF7-3E6E-3E9B-272B2865A166}"/>
              </a:ext>
            </a:extLst>
          </p:cNvPr>
          <p:cNvSpPr txBox="1"/>
          <p:nvPr/>
        </p:nvSpPr>
        <p:spPr>
          <a:xfrm>
            <a:off x="4822572" y="3888060"/>
            <a:ext cx="617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60C504-2692-0E0A-4699-4972C7970DCE}"/>
              </a:ext>
            </a:extLst>
          </p:cNvPr>
          <p:cNvSpPr txBox="1"/>
          <p:nvPr/>
        </p:nvSpPr>
        <p:spPr>
          <a:xfrm>
            <a:off x="10305229" y="3888060"/>
            <a:ext cx="617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4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1D9941-D9D7-C685-0D07-F4E1F65158C3}"/>
              </a:ext>
            </a:extLst>
          </p:cNvPr>
          <p:cNvSpPr txBox="1"/>
          <p:nvPr/>
        </p:nvSpPr>
        <p:spPr>
          <a:xfrm>
            <a:off x="230002" y="1133184"/>
            <a:ext cx="117245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The Unitary Method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Finding the value of one unit to work out the base cost.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example:	1 can of coke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1 g of butter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1 ml of milk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can use this method to solve direct proportion questions.</a:t>
            </a:r>
          </a:p>
        </p:txBody>
      </p:sp>
    </p:spTree>
    <p:extLst>
      <p:ext uri="{BB962C8B-B14F-4D97-AF65-F5344CB8AC3E}">
        <p14:creationId xmlns:p14="http://schemas.microsoft.com/office/powerpoint/2010/main" val="195349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06026A-11D9-63B6-7D5C-29376C267AA3}"/>
              </a:ext>
            </a:extLst>
          </p:cNvPr>
          <p:cNvSpPr txBox="1"/>
          <p:nvPr/>
        </p:nvSpPr>
        <p:spPr>
          <a:xfrm>
            <a:off x="230002" y="1133184"/>
            <a:ext cx="1172451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The Unitary Method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cakes cost 36p. How much does 1 cake cost?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pencils cost £1.80. How much does 1 pencil cost?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sweets cost 25p. How much does 1 sweet cost?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bananas cost £2.80. How much does 1 banana cost?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packs of candles cost £3.50. How much does 1 pack cost?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EB9682-7AD1-90CB-1A6C-3F44DF7889FB}"/>
              </a:ext>
            </a:extLst>
          </p:cNvPr>
          <p:cNvSpPr txBox="1"/>
          <p:nvPr/>
        </p:nvSpPr>
        <p:spPr>
          <a:xfrm>
            <a:off x="1349103" y="2171935"/>
            <a:ext cx="272087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36p </a:t>
            </a:r>
            <a:r>
              <a:rPr lang="en-GB" sz="2000" b="1" i="0" u="none" strike="noStrike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 3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12p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£1.80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 9 = 20p</a:t>
            </a:r>
          </a:p>
          <a:p>
            <a:pPr fontAlgn="ctr"/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25p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 5 = 5p</a:t>
            </a:r>
          </a:p>
          <a:p>
            <a:pPr fontAlgn="ctr"/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£2.80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 7 = 40p</a:t>
            </a:r>
          </a:p>
          <a:p>
            <a:pPr fontAlgn="ctr"/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£3.50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 2 = £1.75</a:t>
            </a:r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70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06026A-11D9-63B6-7D5C-29376C267AA3}"/>
              </a:ext>
            </a:extLst>
          </p:cNvPr>
          <p:cNvSpPr txBox="1"/>
          <p:nvPr/>
        </p:nvSpPr>
        <p:spPr>
          <a:xfrm>
            <a:off x="230002" y="1133184"/>
            <a:ext cx="1172451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The Unitary Method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cakes cost 36p. </a:t>
            </a:r>
            <a:r>
              <a:rPr lang="en-GB" sz="20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do 2 cakes cost?</a:t>
            </a:r>
            <a:endParaRPr lang="en-GB" sz="2000" b="1" i="0" u="none" strike="noStrike" dirty="0">
              <a:effectLst/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pencils cost £1.80. </a:t>
            </a:r>
            <a:r>
              <a:rPr lang="en-GB" sz="20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do 4 pencils cost?</a:t>
            </a:r>
            <a:endParaRPr lang="en-GB" sz="2000" b="1" i="0" u="none" strike="noStrike" dirty="0">
              <a:effectLst/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sweets cost 25p. </a:t>
            </a:r>
            <a:r>
              <a:rPr lang="en-GB" sz="20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do 12 sweets cost?</a:t>
            </a:r>
            <a:endParaRPr lang="en-GB" sz="2000" b="1" i="0" u="none" strike="noStrike" dirty="0">
              <a:effectLst/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bananas cost £2.80. </a:t>
            </a:r>
            <a:r>
              <a:rPr lang="en-GB" sz="20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do 4 bananas cost?</a:t>
            </a:r>
            <a:endParaRPr lang="en-GB" sz="2000" b="1" i="0" u="none" strike="noStrike" dirty="0">
              <a:effectLst/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packs of candles cost £3.50. </a:t>
            </a:r>
            <a:r>
              <a:rPr lang="en-GB" sz="20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do 5 packs cost?</a:t>
            </a:r>
            <a:endParaRPr lang="en-GB" sz="2000" b="1" i="0" u="none" strike="noStrike" dirty="0">
              <a:effectLst/>
              <a:latin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6947A1-0954-FB35-65A0-902E7C5E27A3}"/>
              </a:ext>
            </a:extLst>
          </p:cNvPr>
          <p:cNvSpPr txBox="1"/>
          <p:nvPr/>
        </p:nvSpPr>
        <p:spPr>
          <a:xfrm>
            <a:off x="1349103" y="2171935"/>
            <a:ext cx="272087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36p </a:t>
            </a:r>
            <a:r>
              <a:rPr lang="en-GB" sz="2000" b="1" i="0" u="none" strike="noStrike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 3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12p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£1.80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 9 = 20p</a:t>
            </a:r>
          </a:p>
          <a:p>
            <a:pPr fontAlgn="ctr"/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25p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 5 = 5p</a:t>
            </a:r>
          </a:p>
          <a:p>
            <a:pPr fontAlgn="ctr"/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£2.80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 7 = 40p</a:t>
            </a:r>
          </a:p>
          <a:p>
            <a:pPr fontAlgn="ctr"/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£3.50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÷ 2 = £1.75</a:t>
            </a:r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257AF7-F1C6-97B6-AA10-E313DFEA0BF5}"/>
              </a:ext>
            </a:extLst>
          </p:cNvPr>
          <p:cNvSpPr txBox="1"/>
          <p:nvPr/>
        </p:nvSpPr>
        <p:spPr>
          <a:xfrm>
            <a:off x="4388139" y="2171935"/>
            <a:ext cx="272087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12p </a:t>
            </a:r>
            <a:r>
              <a:rPr lang="en-GB" sz="2000" b="1" i="0" u="none" strike="noStrike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</a:t>
            </a:r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 = 24p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20p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4 = 80p</a:t>
            </a:r>
          </a:p>
          <a:p>
            <a:pPr fontAlgn="ctr"/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5p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12 = 60p</a:t>
            </a:r>
          </a:p>
          <a:p>
            <a:pPr fontAlgn="ctr"/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40p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4 = £1.60</a:t>
            </a:r>
          </a:p>
          <a:p>
            <a:pPr fontAlgn="ctr"/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fontAlgn="ctr"/>
            <a:r>
              <a:rPr lang="en-GB" sz="2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£1.75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5 = £8.75</a:t>
            </a:r>
            <a:endParaRPr lang="en-GB" sz="2000" b="1" i="0" u="none" strike="noStrike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6238A3-5C82-CF36-BAE0-492B66A1D380}"/>
              </a:ext>
            </a:extLst>
          </p:cNvPr>
          <p:cNvSpPr txBox="1"/>
          <p:nvPr/>
        </p:nvSpPr>
        <p:spPr>
          <a:xfrm>
            <a:off x="8456706" y="4941924"/>
            <a:ext cx="28448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These are all monetary examples but we can do a similar thing in other situations!</a:t>
            </a:r>
          </a:p>
        </p:txBody>
      </p:sp>
    </p:spTree>
    <p:extLst>
      <p:ext uri="{BB962C8B-B14F-4D97-AF65-F5344CB8AC3E}">
        <p14:creationId xmlns:p14="http://schemas.microsoft.com/office/powerpoint/2010/main" val="305890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01D9941-D9D7-C685-0D07-F4E1F65158C3}"/>
                  </a:ext>
                </a:extLst>
              </p:cNvPr>
              <p:cNvSpPr txBox="1"/>
              <p:nvPr/>
            </p:nvSpPr>
            <p:spPr>
              <a:xfrm>
                <a:off x="230002" y="1133184"/>
                <a:ext cx="11724516" cy="47089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 Proportion</a:t>
                </a:r>
              </a:p>
              <a:p>
                <a:pPr algn="ctr"/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1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Bob the builder can build a wall 4 feet high in 2 hours. How long would it take Bob to build a wall that is 7 feet high?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foot high: 2 hours </a:t>
                </a:r>
                <a:r>
                  <a:rPr lang="en-GB" sz="2000" b="1" i="0" dirty="0">
                    <a:solidFill>
                      <a:srgbClr val="FF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÷ 4 =</a:t>
                </a:r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30 minutes</a:t>
                </a: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 feet high: 30 minutes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7 = 3 hours, 30 minutes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750 ml of water in a kettle can make 3 cups of tea. How much water would be needed for 5 cups of tea?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cup: 750 ml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= 250 ml</a:t>
                </a: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 cups: 250 ml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5 = 1250 ml or 1.25 L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01D9941-D9D7-C685-0D07-F4E1F6515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02" y="1133184"/>
                <a:ext cx="11724516" cy="4708981"/>
              </a:xfrm>
              <a:prstGeom prst="rect">
                <a:avLst/>
              </a:prstGeom>
              <a:blipFill>
                <a:blip r:embed="rId2"/>
                <a:stretch>
                  <a:fillRect l="-572" t="-648" r="-884" b="-1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B418CA5C-9CD3-D8B3-C988-6E5C49861012}"/>
              </a:ext>
            </a:extLst>
          </p:cNvPr>
          <p:cNvSpPr/>
          <p:nvPr/>
        </p:nvSpPr>
        <p:spPr>
          <a:xfrm>
            <a:off x="8655946" y="5284447"/>
            <a:ext cx="3595892" cy="1464162"/>
          </a:xfrm>
          <a:prstGeom prst="cloudCallout">
            <a:avLst>
              <a:gd name="adj1" fmla="val -39086"/>
              <a:gd name="adj2" fmla="val -85393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assumptions have you made?</a:t>
            </a:r>
          </a:p>
        </p:txBody>
      </p:sp>
    </p:spTree>
    <p:extLst>
      <p:ext uri="{BB962C8B-B14F-4D97-AF65-F5344CB8AC3E}">
        <p14:creationId xmlns:p14="http://schemas.microsoft.com/office/powerpoint/2010/main" val="115010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3920FE-B411-F52F-0D31-1BCA343F90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320"/>
          <a:stretch/>
        </p:blipFill>
        <p:spPr>
          <a:xfrm rot="20999276">
            <a:off x="7859381" y="1092918"/>
            <a:ext cx="3997870" cy="5643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FF5F9D-01F0-8619-0800-C88A6A21E52E}"/>
              </a:ext>
            </a:extLst>
          </p:cNvPr>
          <p:cNvSpPr txBox="1"/>
          <p:nvPr/>
        </p:nvSpPr>
        <p:spPr>
          <a:xfrm>
            <a:off x="230002" y="1133184"/>
            <a:ext cx="676447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direct proportion worksheet.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write down any assumptions that you have made for these questions!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29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F5F9D-01F0-8619-0800-C88A6A21E52E}"/>
              </a:ext>
            </a:extLst>
          </p:cNvPr>
          <p:cNvSpPr txBox="1"/>
          <p:nvPr/>
        </p:nvSpPr>
        <p:spPr>
          <a:xfrm>
            <a:off x="2207139" y="1079396"/>
            <a:ext cx="777772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1.	1 hour					5.	10.5 kg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2.	£12.60				6.	56 litres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	£6.50					7.	7 pens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4.	2 hours, 40 minutes			8.	45.5 cm</a:t>
            </a:r>
          </a:p>
        </p:txBody>
      </p:sp>
    </p:spTree>
    <p:extLst>
      <p:ext uri="{BB962C8B-B14F-4D97-AF65-F5344CB8AC3E}">
        <p14:creationId xmlns:p14="http://schemas.microsoft.com/office/powerpoint/2010/main" val="62504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1D9941-D9D7-C685-0D07-F4E1F65158C3}"/>
              </a:ext>
            </a:extLst>
          </p:cNvPr>
          <p:cNvSpPr txBox="1"/>
          <p:nvPr/>
        </p:nvSpPr>
        <p:spPr>
          <a:xfrm>
            <a:off x="230002" y="1133184"/>
            <a:ext cx="1172451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Inverse Proportion</a:t>
            </a: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One house was built by a team of 6 builders in 24 days. How long would it take a team of 12 builders to build the same house?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It takes 14 hours for a tap with a flow of 18 litres per minute to fill a reservoir with water. How long would it take if the flow was reduced to 6 litres per minute?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9AC21C24-11AE-0D83-CFFB-630BEC99835D}"/>
              </a:ext>
            </a:extLst>
          </p:cNvPr>
          <p:cNvSpPr/>
          <p:nvPr/>
        </p:nvSpPr>
        <p:spPr>
          <a:xfrm>
            <a:off x="8655946" y="5284447"/>
            <a:ext cx="3595892" cy="1464162"/>
          </a:xfrm>
          <a:prstGeom prst="cloudCallout">
            <a:avLst>
              <a:gd name="adj1" fmla="val -39086"/>
              <a:gd name="adj2" fmla="val -85393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assumptions have you made?</a:t>
            </a: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6825124D-82FF-5BF1-3112-D7481A96D7F1}"/>
              </a:ext>
            </a:extLst>
          </p:cNvPr>
          <p:cNvSpPr/>
          <p:nvPr/>
        </p:nvSpPr>
        <p:spPr>
          <a:xfrm>
            <a:off x="5719482" y="2798035"/>
            <a:ext cx="4948518" cy="345589"/>
          </a:xfrm>
          <a:prstGeom prst="curvedUpArrow">
            <a:avLst>
              <a:gd name="adj1" fmla="val 11697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70A982F-9689-0865-156C-64DD21159805}"/>
                  </a:ext>
                </a:extLst>
              </p:cNvPr>
              <p:cNvSpPr txBox="1"/>
              <p:nvPr/>
            </p:nvSpPr>
            <p:spPr>
              <a:xfrm>
                <a:off x="7614023" y="3126375"/>
                <a:ext cx="11594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70A982F-9689-0865-156C-64DD21159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4023" y="3126375"/>
                <a:ext cx="1159435" cy="400110"/>
              </a:xfrm>
              <a:prstGeom prst="rect">
                <a:avLst/>
              </a:prstGeom>
              <a:blipFill>
                <a:blip r:embed="rId2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5F0B264-CB80-C2AC-0414-8F3FE3983F4E}"/>
              </a:ext>
            </a:extLst>
          </p:cNvPr>
          <p:cNvCxnSpPr/>
          <p:nvPr/>
        </p:nvCxnSpPr>
        <p:spPr>
          <a:xfrm flipH="1">
            <a:off x="3884706" y="2798035"/>
            <a:ext cx="292847" cy="5009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5AD89F3-9A23-7A25-2EE2-98CCEAAC4B78}"/>
                  </a:ext>
                </a:extLst>
              </p:cNvPr>
              <p:cNvSpPr txBox="1"/>
              <p:nvPr/>
            </p:nvSpPr>
            <p:spPr>
              <a:xfrm>
                <a:off x="3789082" y="2878665"/>
                <a:ext cx="11594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5AD89F3-9A23-7A25-2EE2-98CCEAAC4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082" y="2878665"/>
                <a:ext cx="1159435" cy="400110"/>
              </a:xfrm>
              <a:prstGeom prst="rect">
                <a:avLst/>
              </a:prstGeom>
              <a:blipFill>
                <a:blip r:embed="rId3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B69A1944-64FA-B68A-90D0-2FF02C19AD6E}"/>
              </a:ext>
            </a:extLst>
          </p:cNvPr>
          <p:cNvSpPr txBox="1"/>
          <p:nvPr/>
        </p:nvSpPr>
        <p:spPr>
          <a:xfrm>
            <a:off x="3209364" y="3278775"/>
            <a:ext cx="1159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days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FD15B70-6579-66CD-9EE7-CEFD32AA0A2E}"/>
                  </a:ext>
                </a:extLst>
              </p:cNvPr>
              <p:cNvSpPr txBox="1"/>
              <p:nvPr/>
            </p:nvSpPr>
            <p:spPr>
              <a:xfrm>
                <a:off x="4829667" y="5480865"/>
                <a:ext cx="11594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FD15B70-6579-66CD-9EE7-CEFD32AA0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667" y="5480865"/>
                <a:ext cx="1159435" cy="400110"/>
              </a:xfrm>
              <a:prstGeom prst="rect">
                <a:avLst/>
              </a:prstGeom>
              <a:blipFill>
                <a:blip r:embed="rId4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AF7DB6A-4FC5-8122-89F3-64AE151B0210}"/>
              </a:ext>
            </a:extLst>
          </p:cNvPr>
          <p:cNvCxnSpPr>
            <a:cxnSpLocks/>
          </p:cNvCxnSpPr>
          <p:nvPr/>
        </p:nvCxnSpPr>
        <p:spPr>
          <a:xfrm>
            <a:off x="1470172" y="4899871"/>
            <a:ext cx="309212" cy="5999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595665-AA19-D4FE-37BF-D2227A8E3413}"/>
                  </a:ext>
                </a:extLst>
              </p:cNvPr>
              <p:cNvSpPr txBox="1"/>
              <p:nvPr/>
            </p:nvSpPr>
            <p:spPr>
              <a:xfrm>
                <a:off x="1390635" y="4988331"/>
                <a:ext cx="11594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595665-AA19-D4FE-37BF-D2227A8E3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635" y="4988331"/>
                <a:ext cx="1159435" cy="400110"/>
              </a:xfrm>
              <a:prstGeom prst="rect">
                <a:avLst/>
              </a:prstGeom>
              <a:blipFill>
                <a:blip r:embed="rId5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575AA4CB-81F5-172F-9CF0-FA494401580B}"/>
              </a:ext>
            </a:extLst>
          </p:cNvPr>
          <p:cNvSpPr txBox="1"/>
          <p:nvPr/>
        </p:nvSpPr>
        <p:spPr>
          <a:xfrm>
            <a:off x="1265456" y="5616418"/>
            <a:ext cx="1552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hours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CF1956E-1022-EC9E-4310-03D31A9FDC16}"/>
              </a:ext>
            </a:extLst>
          </p:cNvPr>
          <p:cNvCxnSpPr>
            <a:cxnSpLocks/>
          </p:cNvCxnSpPr>
          <p:nvPr/>
        </p:nvCxnSpPr>
        <p:spPr>
          <a:xfrm flipH="1" flipV="1">
            <a:off x="4967251" y="4918836"/>
            <a:ext cx="302970" cy="5738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89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8" grpId="0"/>
      <p:bldP spid="19" grpId="0"/>
      <p:bldP spid="21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1000</Words>
  <Application>Microsoft Office PowerPoint</Application>
  <PresentationFormat>Widescreen</PresentationFormat>
  <Paragraphs>262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3</cp:revision>
  <dcterms:created xsi:type="dcterms:W3CDTF">2023-09-02T17:18:06Z</dcterms:created>
  <dcterms:modified xsi:type="dcterms:W3CDTF">2023-09-07T20:27:16Z</dcterms:modified>
</cp:coreProperties>
</file>