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770" r:id="rId2"/>
  </p:sldMasterIdLst>
  <p:notesMasterIdLst>
    <p:notesMasterId r:id="rId18"/>
  </p:notesMasterIdLst>
  <p:sldIdLst>
    <p:sldId id="282" r:id="rId3"/>
    <p:sldId id="279" r:id="rId4"/>
    <p:sldId id="283" r:id="rId5"/>
    <p:sldId id="291" r:id="rId6"/>
    <p:sldId id="270" r:id="rId7"/>
    <p:sldId id="258" r:id="rId8"/>
    <p:sldId id="260" r:id="rId9"/>
    <p:sldId id="261" r:id="rId10"/>
    <p:sldId id="292" r:id="rId11"/>
    <p:sldId id="293" r:id="rId12"/>
    <p:sldId id="287" r:id="rId13"/>
    <p:sldId id="288" r:id="rId14"/>
    <p:sldId id="294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CC"/>
    <a:srgbClr val="FF0000"/>
    <a:srgbClr val="0000FF"/>
    <a:srgbClr val="9900FF"/>
    <a:srgbClr val="333399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8438C3-CA3E-435B-B264-1067CA5B98D2}" v="1113" dt="2020-07-17T09:54:29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241" autoAdjust="0"/>
  </p:normalViewPr>
  <p:slideViewPr>
    <p:cSldViewPr>
      <p:cViewPr varScale="1">
        <p:scale>
          <a:sx n="87" d="100"/>
          <a:sy n="87" d="100"/>
        </p:scale>
        <p:origin x="92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EA8438C3-CA3E-435B-B264-1067CA5B98D2}"/>
    <pc:docChg chg="undo custSel addSld delSld modSld modMainMaster">
      <pc:chgData name="Danielle" userId="e2554c37-e717-43a0-ba79-1183ca921ccd" providerId="ADAL" clId="{EA8438C3-CA3E-435B-B264-1067CA5B98D2}" dt="2020-07-17T09:54:29.051" v="1430" actId="20577"/>
      <pc:docMkLst>
        <pc:docMk/>
      </pc:docMkLst>
      <pc:sldChg chg="modSp del">
        <pc:chgData name="Danielle" userId="e2554c37-e717-43a0-ba79-1183ca921ccd" providerId="ADAL" clId="{EA8438C3-CA3E-435B-B264-1067CA5B98D2}" dt="2020-07-16T20:01:00.189" v="82" actId="47"/>
        <pc:sldMkLst>
          <pc:docMk/>
          <pc:sldMk cId="0" sldId="257"/>
        </pc:sldMkLst>
        <pc:spChg chg="mod">
          <ac:chgData name="Danielle" userId="e2554c37-e717-43a0-ba79-1183ca921ccd" providerId="ADAL" clId="{EA8438C3-CA3E-435B-B264-1067CA5B98D2}" dt="2020-07-16T19:58:01.221" v="42" actId="2711"/>
          <ac:spMkLst>
            <pc:docMk/>
            <pc:sldMk cId="0" sldId="257"/>
            <ac:spMk id="14339" creationId="{3DE7273D-44EF-4090-A34E-959839999F6C}"/>
          </ac:spMkLst>
        </pc:spChg>
        <pc:spChg chg="mod">
          <ac:chgData name="Danielle" userId="e2554c37-e717-43a0-ba79-1183ca921ccd" providerId="ADAL" clId="{EA8438C3-CA3E-435B-B264-1067CA5B98D2}" dt="2020-07-16T19:58:01.221" v="42" actId="2711"/>
          <ac:spMkLst>
            <pc:docMk/>
            <pc:sldMk cId="0" sldId="257"/>
            <ac:spMk id="14340" creationId="{9770F4FF-BCD9-4F41-8F92-44A01B8D5AC3}"/>
          </ac:spMkLst>
        </pc:spChg>
        <pc:spChg chg="mod">
          <ac:chgData name="Danielle" userId="e2554c37-e717-43a0-ba79-1183ca921ccd" providerId="ADAL" clId="{EA8438C3-CA3E-435B-B264-1067CA5B98D2}" dt="2020-07-16T19:58:01.221" v="42" actId="2711"/>
          <ac:spMkLst>
            <pc:docMk/>
            <pc:sldMk cId="0" sldId="257"/>
            <ac:spMk id="14341" creationId="{8BBA87B8-81C7-4F10-BB18-B379AC958C5D}"/>
          </ac:spMkLst>
        </pc:spChg>
        <pc:spChg chg="mod">
          <ac:chgData name="Danielle" userId="e2554c37-e717-43a0-ba79-1183ca921ccd" providerId="ADAL" clId="{EA8438C3-CA3E-435B-B264-1067CA5B98D2}" dt="2020-07-16T19:58:01.221" v="42" actId="2711"/>
          <ac:spMkLst>
            <pc:docMk/>
            <pc:sldMk cId="0" sldId="257"/>
            <ac:spMk id="15362" creationId="{F5AA7E19-6AAB-46F4-B72B-BCA483A384C2}"/>
          </ac:spMkLst>
        </pc:spChg>
        <pc:spChg chg="mod">
          <ac:chgData name="Danielle" userId="e2554c37-e717-43a0-ba79-1183ca921ccd" providerId="ADAL" clId="{EA8438C3-CA3E-435B-B264-1067CA5B98D2}" dt="2020-07-16T19:58:01.221" v="42" actId="2711"/>
          <ac:spMkLst>
            <pc:docMk/>
            <pc:sldMk cId="0" sldId="257"/>
            <ac:spMk id="15366" creationId="{5034D650-CDB5-44FF-95BE-FB77110B8A93}"/>
          </ac:spMkLst>
        </pc:spChg>
        <pc:spChg chg="mod">
          <ac:chgData name="Danielle" userId="e2554c37-e717-43a0-ba79-1183ca921ccd" providerId="ADAL" clId="{EA8438C3-CA3E-435B-B264-1067CA5B98D2}" dt="2020-07-16T19:58:01.221" v="42" actId="2711"/>
          <ac:spMkLst>
            <pc:docMk/>
            <pc:sldMk cId="0" sldId="257"/>
            <ac:spMk id="15367" creationId="{5363A503-B018-4AC2-A9A0-128251223853}"/>
          </ac:spMkLst>
        </pc:spChg>
        <pc:spChg chg="mod">
          <ac:chgData name="Danielle" userId="e2554c37-e717-43a0-ba79-1183ca921ccd" providerId="ADAL" clId="{EA8438C3-CA3E-435B-B264-1067CA5B98D2}" dt="2020-07-16T19:58:01.221" v="42" actId="2711"/>
          <ac:spMkLst>
            <pc:docMk/>
            <pc:sldMk cId="0" sldId="257"/>
            <ac:spMk id="15370" creationId="{D012750C-7778-4EC5-B0E3-4193C812FF21}"/>
          </ac:spMkLst>
        </pc:spChg>
      </pc:sldChg>
      <pc:sldChg chg="addSp delSp modSp mod modTransition addAnim delAnim modAnim">
        <pc:chgData name="Danielle" userId="e2554c37-e717-43a0-ba79-1183ca921ccd" providerId="ADAL" clId="{EA8438C3-CA3E-435B-B264-1067CA5B98D2}" dt="2020-07-16T20:05:27.482" v="153" actId="2085"/>
        <pc:sldMkLst>
          <pc:docMk/>
          <pc:sldMk cId="0" sldId="258"/>
        </pc:sldMkLst>
        <pc:spChg chg="add mod">
          <ac:chgData name="Danielle" userId="e2554c37-e717-43a0-ba79-1183ca921ccd" providerId="ADAL" clId="{EA8438C3-CA3E-435B-B264-1067CA5B98D2}" dt="2020-07-16T20:04:16.525" v="147" actId="1076"/>
          <ac:spMkLst>
            <pc:docMk/>
            <pc:sldMk cId="0" sldId="258"/>
            <ac:spMk id="3" creationId="{76456F73-484C-40EA-A60F-99B9043853C5}"/>
          </ac:spMkLst>
        </pc:spChg>
        <pc:spChg chg="mod">
          <ac:chgData name="Danielle" userId="e2554c37-e717-43a0-ba79-1183ca921ccd" providerId="ADAL" clId="{EA8438C3-CA3E-435B-B264-1067CA5B98D2}" dt="2020-07-16T20:02:48.750" v="111" actId="2711"/>
          <ac:spMkLst>
            <pc:docMk/>
            <pc:sldMk cId="0" sldId="258"/>
            <ac:spMk id="8194" creationId="{7451DF3E-483A-4AD5-BA5C-922C24560741}"/>
          </ac:spMkLst>
        </pc:spChg>
        <pc:spChg chg="mod">
          <ac:chgData name="Danielle" userId="e2554c37-e717-43a0-ba79-1183ca921ccd" providerId="ADAL" clId="{EA8438C3-CA3E-435B-B264-1067CA5B98D2}" dt="2020-07-16T20:02:48.750" v="111" actId="2711"/>
          <ac:spMkLst>
            <pc:docMk/>
            <pc:sldMk cId="0" sldId="258"/>
            <ac:spMk id="8195" creationId="{D17BB608-6115-4F22-8398-148B3F8D90AB}"/>
          </ac:spMkLst>
        </pc:spChg>
        <pc:spChg chg="mod">
          <ac:chgData name="Danielle" userId="e2554c37-e717-43a0-ba79-1183ca921ccd" providerId="ADAL" clId="{EA8438C3-CA3E-435B-B264-1067CA5B98D2}" dt="2020-07-16T20:02:54.836" v="123" actId="1036"/>
          <ac:spMkLst>
            <pc:docMk/>
            <pc:sldMk cId="0" sldId="258"/>
            <ac:spMk id="8199" creationId="{AB1DA068-E1B3-41FF-B066-9C8BA32CAB34}"/>
          </ac:spMkLst>
        </pc:spChg>
        <pc:spChg chg="mod">
          <ac:chgData name="Danielle" userId="e2554c37-e717-43a0-ba79-1183ca921ccd" providerId="ADAL" clId="{EA8438C3-CA3E-435B-B264-1067CA5B98D2}" dt="2020-07-16T20:02:54.836" v="123" actId="1036"/>
          <ac:spMkLst>
            <pc:docMk/>
            <pc:sldMk cId="0" sldId="258"/>
            <ac:spMk id="8200" creationId="{3C64F736-4252-43B1-BAAB-C41AEDE08BB4}"/>
          </ac:spMkLst>
        </pc:spChg>
        <pc:spChg chg="mod">
          <ac:chgData name="Danielle" userId="e2554c37-e717-43a0-ba79-1183ca921ccd" providerId="ADAL" clId="{EA8438C3-CA3E-435B-B264-1067CA5B98D2}" dt="2020-07-16T20:05:27.482" v="153" actId="2085"/>
          <ac:spMkLst>
            <pc:docMk/>
            <pc:sldMk cId="0" sldId="258"/>
            <ac:spMk id="8201" creationId="{F9E9DB1F-437B-4A1D-BC78-7561D92601B9}"/>
          </ac:spMkLst>
        </pc:spChg>
        <pc:spChg chg="add del mod">
          <ac:chgData name="Danielle" userId="e2554c37-e717-43a0-ba79-1183ca921ccd" providerId="ADAL" clId="{EA8438C3-CA3E-435B-B264-1067CA5B98D2}" dt="2020-07-16T20:05:27.482" v="153" actId="2085"/>
          <ac:spMkLst>
            <pc:docMk/>
            <pc:sldMk cId="0" sldId="258"/>
            <ac:spMk id="8202" creationId="{44B45430-B1F7-4782-A927-A027A67DFC6A}"/>
          </ac:spMkLst>
        </pc:spChg>
        <pc:spChg chg="mod">
          <ac:chgData name="Danielle" userId="e2554c37-e717-43a0-ba79-1183ca921ccd" providerId="ADAL" clId="{EA8438C3-CA3E-435B-B264-1067CA5B98D2}" dt="2020-07-16T20:02:54.836" v="123" actId="1036"/>
          <ac:spMkLst>
            <pc:docMk/>
            <pc:sldMk cId="0" sldId="258"/>
            <ac:spMk id="16393" creationId="{F8B4704D-2C2F-4DCB-A646-485545819F2B}"/>
          </ac:spMkLst>
        </pc:spChg>
        <pc:spChg chg="mod">
          <ac:chgData name="Danielle" userId="e2554c37-e717-43a0-ba79-1183ca921ccd" providerId="ADAL" clId="{EA8438C3-CA3E-435B-B264-1067CA5B98D2}" dt="2020-07-16T20:02:48.750" v="111" actId="2711"/>
          <ac:spMkLst>
            <pc:docMk/>
            <pc:sldMk cId="0" sldId="258"/>
            <ac:spMk id="16394" creationId="{B394BADA-4BA5-4E16-B5F5-641210D255A3}"/>
          </ac:spMkLst>
        </pc:spChg>
        <pc:spChg chg="mod">
          <ac:chgData name="Danielle" userId="e2554c37-e717-43a0-ba79-1183ca921ccd" providerId="ADAL" clId="{EA8438C3-CA3E-435B-B264-1067CA5B98D2}" dt="2020-07-16T20:02:48.750" v="111" actId="2711"/>
          <ac:spMkLst>
            <pc:docMk/>
            <pc:sldMk cId="0" sldId="258"/>
            <ac:spMk id="16395" creationId="{62418796-CCF2-46A5-9448-ABAC3226F41A}"/>
          </ac:spMkLst>
        </pc:spChg>
        <pc:spChg chg="mod">
          <ac:chgData name="Danielle" userId="e2554c37-e717-43a0-ba79-1183ca921ccd" providerId="ADAL" clId="{EA8438C3-CA3E-435B-B264-1067CA5B98D2}" dt="2020-07-16T20:02:48.750" v="111" actId="2711"/>
          <ac:spMkLst>
            <pc:docMk/>
            <pc:sldMk cId="0" sldId="258"/>
            <ac:spMk id="16396" creationId="{91F00C99-B539-4271-98CD-7CB24E5FCF84}"/>
          </ac:spMkLst>
        </pc:spChg>
        <pc:grpChg chg="del mod">
          <ac:chgData name="Danielle" userId="e2554c37-e717-43a0-ba79-1183ca921ccd" providerId="ADAL" clId="{EA8438C3-CA3E-435B-B264-1067CA5B98D2}" dt="2020-07-16T20:04:03.505" v="143" actId="478"/>
          <ac:grpSpMkLst>
            <pc:docMk/>
            <pc:sldMk cId="0" sldId="258"/>
            <ac:grpSpMk id="2" creationId="{59561974-7687-495A-B01D-DF10796F411C}"/>
          </ac:grpSpMkLst>
        </pc:grpChg>
      </pc:sldChg>
      <pc:sldChg chg="modSp modTransition">
        <pc:chgData name="Danielle" userId="e2554c37-e717-43a0-ba79-1183ca921ccd" providerId="ADAL" clId="{EA8438C3-CA3E-435B-B264-1067CA5B98D2}" dt="2020-07-16T20:07:12.362" v="187" actId="14100"/>
        <pc:sldMkLst>
          <pc:docMk/>
          <pc:sldMk cId="0" sldId="260"/>
        </pc:sldMkLst>
        <pc:spChg chg="mod">
          <ac:chgData name="Danielle" userId="e2554c37-e717-43a0-ba79-1183ca921ccd" providerId="ADAL" clId="{EA8438C3-CA3E-435B-B264-1067CA5B98D2}" dt="2020-07-16T20:07:12.362" v="187" actId="14100"/>
          <ac:spMkLst>
            <pc:docMk/>
            <pc:sldMk cId="0" sldId="260"/>
            <ac:spMk id="6148" creationId="{B491A15B-4E49-4F19-BDB3-B772D2BC1D63}"/>
          </ac:spMkLst>
        </pc:spChg>
        <pc:spChg chg="mod">
          <ac:chgData name="Danielle" userId="e2554c37-e717-43a0-ba79-1183ca921ccd" providerId="ADAL" clId="{EA8438C3-CA3E-435B-B264-1067CA5B98D2}" dt="2020-07-16T20:06:05.567" v="165" actId="115"/>
          <ac:spMkLst>
            <pc:docMk/>
            <pc:sldMk cId="0" sldId="260"/>
            <ac:spMk id="9221" creationId="{63162148-E65D-4780-AE26-5F4D0E1AAC3E}"/>
          </ac:spMkLst>
        </pc:spChg>
        <pc:spChg chg="mod">
          <ac:chgData name="Danielle" userId="e2554c37-e717-43a0-ba79-1183ca921ccd" providerId="ADAL" clId="{EA8438C3-CA3E-435B-B264-1067CA5B98D2}" dt="2020-07-16T20:06:09.612" v="167" actId="113"/>
          <ac:spMkLst>
            <pc:docMk/>
            <pc:sldMk cId="0" sldId="260"/>
            <ac:spMk id="9222" creationId="{7736E1AA-8363-42BE-8685-3D58101CA9EA}"/>
          </ac:spMkLst>
        </pc:spChg>
        <pc:spChg chg="mod">
          <ac:chgData name="Danielle" userId="e2554c37-e717-43a0-ba79-1183ca921ccd" providerId="ADAL" clId="{EA8438C3-CA3E-435B-B264-1067CA5B98D2}" dt="2020-07-16T20:05:53.921" v="163"/>
          <ac:spMkLst>
            <pc:docMk/>
            <pc:sldMk cId="0" sldId="260"/>
            <ac:spMk id="9223" creationId="{0DF31727-1B79-415C-B509-F6D4ED647075}"/>
          </ac:spMkLst>
        </pc:spChg>
        <pc:spChg chg="mod">
          <ac:chgData name="Danielle" userId="e2554c37-e717-43a0-ba79-1183ca921ccd" providerId="ADAL" clId="{EA8438C3-CA3E-435B-B264-1067CA5B98D2}" dt="2020-07-16T20:05:36.043" v="154" actId="2711"/>
          <ac:spMkLst>
            <pc:docMk/>
            <pc:sldMk cId="0" sldId="260"/>
            <ac:spMk id="17411" creationId="{ACDF9B58-63A8-43DA-9946-5FCF1B866625}"/>
          </ac:spMkLst>
        </pc:spChg>
        <pc:spChg chg="mod">
          <ac:chgData name="Danielle" userId="e2554c37-e717-43a0-ba79-1183ca921ccd" providerId="ADAL" clId="{EA8438C3-CA3E-435B-B264-1067CA5B98D2}" dt="2020-07-16T20:05:36.043" v="154" actId="2711"/>
          <ac:spMkLst>
            <pc:docMk/>
            <pc:sldMk cId="0" sldId="260"/>
            <ac:spMk id="17412" creationId="{34B071B9-DE66-41D4-AFE9-41F1DCE8E927}"/>
          </ac:spMkLst>
        </pc:spChg>
      </pc:sldChg>
      <pc:sldChg chg="addSp delSp modSp mod modTransition delAnim modAnim">
        <pc:chgData name="Danielle" userId="e2554c37-e717-43a0-ba79-1183ca921ccd" providerId="ADAL" clId="{EA8438C3-CA3E-435B-B264-1067CA5B98D2}" dt="2020-07-16T20:29:18.730" v="579" actId="20577"/>
        <pc:sldMkLst>
          <pc:docMk/>
          <pc:sldMk cId="0" sldId="261"/>
        </pc:sldMkLst>
        <pc:spChg chg="add mod">
          <ac:chgData name="Danielle" userId="e2554c37-e717-43a0-ba79-1183ca921ccd" providerId="ADAL" clId="{EA8438C3-CA3E-435B-B264-1067CA5B98D2}" dt="2020-07-16T20:23:21.814" v="427" actId="1076"/>
          <ac:spMkLst>
            <pc:docMk/>
            <pc:sldMk cId="0" sldId="261"/>
            <ac:spMk id="2" creationId="{D30FEE01-7BF5-4E46-AADB-DB074250D517}"/>
          </ac:spMkLst>
        </pc:spChg>
        <pc:spChg chg="add mod">
          <ac:chgData name="Danielle" userId="e2554c37-e717-43a0-ba79-1183ca921ccd" providerId="ADAL" clId="{EA8438C3-CA3E-435B-B264-1067CA5B98D2}" dt="2020-07-16T20:23:21.814" v="427" actId="1076"/>
          <ac:spMkLst>
            <pc:docMk/>
            <pc:sldMk cId="0" sldId="261"/>
            <ac:spMk id="3" creationId="{EA106EDD-F91E-4465-9BCE-88F8DC25C35D}"/>
          </ac:spMkLst>
        </pc:spChg>
        <pc:spChg chg="add mod">
          <ac:chgData name="Danielle" userId="e2554c37-e717-43a0-ba79-1183ca921ccd" providerId="ADAL" clId="{EA8438C3-CA3E-435B-B264-1067CA5B98D2}" dt="2020-07-16T20:23:21.814" v="427" actId="1076"/>
          <ac:spMkLst>
            <pc:docMk/>
            <pc:sldMk cId="0" sldId="261"/>
            <ac:spMk id="4" creationId="{2F52563F-E7D8-4877-82E3-C5B6CFB5C457}"/>
          </ac:spMkLst>
        </pc:spChg>
        <pc:spChg chg="add mod">
          <ac:chgData name="Danielle" userId="e2554c37-e717-43a0-ba79-1183ca921ccd" providerId="ADAL" clId="{EA8438C3-CA3E-435B-B264-1067CA5B98D2}" dt="2020-07-16T20:23:21.814" v="427" actId="1076"/>
          <ac:spMkLst>
            <pc:docMk/>
            <pc:sldMk cId="0" sldId="261"/>
            <ac:spMk id="5" creationId="{95BB7B54-82D7-49D2-BECF-84320B2D8C67}"/>
          </ac:spMkLst>
        </pc:spChg>
        <pc:spChg chg="add mod">
          <ac:chgData name="Danielle" userId="e2554c37-e717-43a0-ba79-1183ca921ccd" providerId="ADAL" clId="{EA8438C3-CA3E-435B-B264-1067CA5B98D2}" dt="2020-07-16T20:23:21.814" v="427" actId="1076"/>
          <ac:spMkLst>
            <pc:docMk/>
            <pc:sldMk cId="0" sldId="261"/>
            <ac:spMk id="6" creationId="{943B7EEE-929F-40B4-8778-788DE9767B81}"/>
          </ac:spMkLst>
        </pc:spChg>
        <pc:spChg chg="add mod">
          <ac:chgData name="Danielle" userId="e2554c37-e717-43a0-ba79-1183ca921ccd" providerId="ADAL" clId="{EA8438C3-CA3E-435B-B264-1067CA5B98D2}" dt="2020-07-16T20:23:21.814" v="427" actId="1076"/>
          <ac:spMkLst>
            <pc:docMk/>
            <pc:sldMk cId="0" sldId="261"/>
            <ac:spMk id="7" creationId="{A1993919-D465-4AE2-930D-E4B5D2C2B97B}"/>
          </ac:spMkLst>
        </pc:spChg>
        <pc:spChg chg="add mod">
          <ac:chgData name="Danielle" userId="e2554c37-e717-43a0-ba79-1183ca921ccd" providerId="ADAL" clId="{EA8438C3-CA3E-435B-B264-1067CA5B98D2}" dt="2020-07-16T20:23:21.814" v="427" actId="1076"/>
          <ac:spMkLst>
            <pc:docMk/>
            <pc:sldMk cId="0" sldId="261"/>
            <ac:spMk id="8" creationId="{664BB0BE-62C0-43F6-9E2F-DD8CE50D5592}"/>
          </ac:spMkLst>
        </pc:spChg>
        <pc:spChg chg="add mod">
          <ac:chgData name="Danielle" userId="e2554c37-e717-43a0-ba79-1183ca921ccd" providerId="ADAL" clId="{EA8438C3-CA3E-435B-B264-1067CA5B98D2}" dt="2020-07-16T20:23:21.814" v="427" actId="1076"/>
          <ac:spMkLst>
            <pc:docMk/>
            <pc:sldMk cId="0" sldId="261"/>
            <ac:spMk id="9" creationId="{B6032F4E-E5AD-432D-B442-9264BDFA46CF}"/>
          </ac:spMkLst>
        </pc:spChg>
        <pc:spChg chg="add mod">
          <ac:chgData name="Danielle" userId="e2554c37-e717-43a0-ba79-1183ca921ccd" providerId="ADAL" clId="{EA8438C3-CA3E-435B-B264-1067CA5B98D2}" dt="2020-07-16T20:23:21.814" v="427" actId="1076"/>
          <ac:spMkLst>
            <pc:docMk/>
            <pc:sldMk cId="0" sldId="261"/>
            <ac:spMk id="10" creationId="{02BE796F-20D7-4568-9506-563A3F84A1A7}"/>
          </ac:spMkLst>
        </pc:spChg>
        <pc:spChg chg="add mod">
          <ac:chgData name="Danielle" userId="e2554c37-e717-43a0-ba79-1183ca921ccd" providerId="ADAL" clId="{EA8438C3-CA3E-435B-B264-1067CA5B98D2}" dt="2020-07-16T20:23:21.814" v="427" actId="1076"/>
          <ac:spMkLst>
            <pc:docMk/>
            <pc:sldMk cId="0" sldId="261"/>
            <ac:spMk id="11" creationId="{6CAED0BD-E420-4EC8-860C-2B1A24022126}"/>
          </ac:spMkLst>
        </pc:spChg>
        <pc:spChg chg="add del mod">
          <ac:chgData name="Danielle" userId="e2554c37-e717-43a0-ba79-1183ca921ccd" providerId="ADAL" clId="{EA8438C3-CA3E-435B-B264-1067CA5B98D2}" dt="2020-07-16T20:15:16.026" v="323" actId="478"/>
          <ac:spMkLst>
            <pc:docMk/>
            <pc:sldMk cId="0" sldId="261"/>
            <ac:spMk id="20" creationId="{96B37477-9AFB-4F9D-ABAB-4A352237403D}"/>
          </ac:spMkLst>
        </pc:spChg>
        <pc:spChg chg="add mod">
          <ac:chgData name="Danielle" userId="e2554c37-e717-43a0-ba79-1183ca921ccd" providerId="ADAL" clId="{EA8438C3-CA3E-435B-B264-1067CA5B98D2}" dt="2020-07-16T20:23:15.963" v="426" actId="1076"/>
          <ac:spMkLst>
            <pc:docMk/>
            <pc:sldMk cId="0" sldId="261"/>
            <ac:spMk id="21" creationId="{0AF7868E-70FF-4C60-BC9E-28B2FEAF8B16}"/>
          </ac:spMkLst>
        </pc:spChg>
        <pc:spChg chg="add mod">
          <ac:chgData name="Danielle" userId="e2554c37-e717-43a0-ba79-1183ca921ccd" providerId="ADAL" clId="{EA8438C3-CA3E-435B-B264-1067CA5B98D2}" dt="2020-07-16T20:23:15.963" v="426" actId="1076"/>
          <ac:spMkLst>
            <pc:docMk/>
            <pc:sldMk cId="0" sldId="261"/>
            <ac:spMk id="22" creationId="{A335A380-B89D-4890-AD12-F28A1AD3B9F8}"/>
          </ac:spMkLst>
        </pc:spChg>
        <pc:spChg chg="del mod">
          <ac:chgData name="Danielle" userId="e2554c37-e717-43a0-ba79-1183ca921ccd" providerId="ADAL" clId="{EA8438C3-CA3E-435B-B264-1067CA5B98D2}" dt="2020-07-16T20:09:35.983" v="207" actId="478"/>
          <ac:spMkLst>
            <pc:docMk/>
            <pc:sldMk cId="0" sldId="261"/>
            <ac:spMk id="7185" creationId="{44AE66EA-02C3-41D2-AF76-1F26763B00C7}"/>
          </ac:spMkLst>
        </pc:spChg>
        <pc:spChg chg="del mod">
          <ac:chgData name="Danielle" userId="e2554c37-e717-43a0-ba79-1183ca921ccd" providerId="ADAL" clId="{EA8438C3-CA3E-435B-B264-1067CA5B98D2}" dt="2020-07-16T20:09:37.901" v="208" actId="478"/>
          <ac:spMkLst>
            <pc:docMk/>
            <pc:sldMk cId="0" sldId="261"/>
            <ac:spMk id="7188" creationId="{46A9CFC9-B4B2-43D4-B8D4-8A50CFDA1451}"/>
          </ac:spMkLst>
        </pc:spChg>
        <pc:spChg chg="del mod">
          <ac:chgData name="Danielle" userId="e2554c37-e717-43a0-ba79-1183ca921ccd" providerId="ADAL" clId="{EA8438C3-CA3E-435B-B264-1067CA5B98D2}" dt="2020-07-16T20:09:42.600" v="211" actId="478"/>
          <ac:spMkLst>
            <pc:docMk/>
            <pc:sldMk cId="0" sldId="261"/>
            <ac:spMk id="7189" creationId="{82798C11-07A3-446B-B1C1-6215E149A015}"/>
          </ac:spMkLst>
        </pc:spChg>
        <pc:spChg chg="del mod">
          <ac:chgData name="Danielle" userId="e2554c37-e717-43a0-ba79-1183ca921ccd" providerId="ADAL" clId="{EA8438C3-CA3E-435B-B264-1067CA5B98D2}" dt="2020-07-16T20:09:34.381" v="206" actId="478"/>
          <ac:spMkLst>
            <pc:docMk/>
            <pc:sldMk cId="0" sldId="261"/>
            <ac:spMk id="7191" creationId="{A4BF0424-27F6-4F86-BF1B-6E51AACAA265}"/>
          </ac:spMkLst>
        </pc:spChg>
        <pc:spChg chg="del mod">
          <ac:chgData name="Danielle" userId="e2554c37-e717-43a0-ba79-1183ca921ccd" providerId="ADAL" clId="{EA8438C3-CA3E-435B-B264-1067CA5B98D2}" dt="2020-07-16T20:09:32.926" v="205" actId="478"/>
          <ac:spMkLst>
            <pc:docMk/>
            <pc:sldMk cId="0" sldId="261"/>
            <ac:spMk id="7192" creationId="{3FFEE508-B731-4525-89A3-D291C6FB2404}"/>
          </ac:spMkLst>
        </pc:spChg>
        <pc:spChg chg="del mod">
          <ac:chgData name="Danielle" userId="e2554c37-e717-43a0-ba79-1183ca921ccd" providerId="ADAL" clId="{EA8438C3-CA3E-435B-B264-1067CA5B98D2}" dt="2020-07-16T20:09:53.100" v="214" actId="478"/>
          <ac:spMkLst>
            <pc:docMk/>
            <pc:sldMk cId="0" sldId="261"/>
            <ac:spMk id="7198" creationId="{514A6F93-0B5F-4A0A-BD31-A8A9AF7FAC0D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34" creationId="{D1EACE10-0851-41B3-B674-13C1AE33570E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35" creationId="{0ECF6839-2C18-41EC-94C8-7B1510E4B3FB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36" creationId="{15A83292-929C-4FE2-BD3E-ECB23DCC7D54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37" creationId="{6DD14ABC-3E64-44A7-837A-191E620E50F4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38" creationId="{372282A8-1199-427C-B53B-720E4994B68A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39" creationId="{3697B53E-F11E-44D7-9A10-24DC6F73E2CD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40" creationId="{0DCB5C2B-0DCF-4826-B7C7-6A3CB151630E}"/>
          </ac:spMkLst>
        </pc:spChg>
        <pc:spChg chg="del mod">
          <ac:chgData name="Danielle" userId="e2554c37-e717-43a0-ba79-1183ca921ccd" providerId="ADAL" clId="{EA8438C3-CA3E-435B-B264-1067CA5B98D2}" dt="2020-07-16T20:09:39.300" v="209" actId="478"/>
          <ac:spMkLst>
            <pc:docMk/>
            <pc:sldMk cId="0" sldId="261"/>
            <ac:spMk id="18441" creationId="{90E0D2C2-7ECC-422D-821A-59964F5634E4}"/>
          </ac:spMkLst>
        </pc:spChg>
        <pc:spChg chg="del mod">
          <ac:chgData name="Danielle" userId="e2554c37-e717-43a0-ba79-1183ca921ccd" providerId="ADAL" clId="{EA8438C3-CA3E-435B-B264-1067CA5B98D2}" dt="2020-07-16T20:09:40.909" v="210" actId="478"/>
          <ac:spMkLst>
            <pc:docMk/>
            <pc:sldMk cId="0" sldId="261"/>
            <ac:spMk id="18442" creationId="{ED580AE4-753B-410A-AD9D-4F2DE6EA36D7}"/>
          </ac:spMkLst>
        </pc:spChg>
        <pc:spChg chg="del mod">
          <ac:chgData name="Danielle" userId="e2554c37-e717-43a0-ba79-1183ca921ccd" providerId="ADAL" clId="{EA8438C3-CA3E-435B-B264-1067CA5B98D2}" dt="2020-07-16T20:09:44.123" v="212" actId="478"/>
          <ac:spMkLst>
            <pc:docMk/>
            <pc:sldMk cId="0" sldId="261"/>
            <ac:spMk id="18443" creationId="{0A216F7C-E64F-4242-9E9C-4997C2B48BE1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44" creationId="{20978D42-F396-482A-BE60-DD15D2B8E26C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45" creationId="{FF8BF5D6-3F3C-483E-930D-06F285AE5C41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46" creationId="{07442F4E-B7D2-4183-8053-2954AF241AFE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52" creationId="{CE7CD211-05E5-4FBE-834F-45AE624DD334}"/>
          </ac:spMkLst>
        </pc:spChg>
        <pc:spChg chg="mod">
          <ac:chgData name="Danielle" userId="e2554c37-e717-43a0-ba79-1183ca921ccd" providerId="ADAL" clId="{EA8438C3-CA3E-435B-B264-1067CA5B98D2}" dt="2020-07-16T20:29:18.730" v="579" actId="20577"/>
          <ac:spMkLst>
            <pc:docMk/>
            <pc:sldMk cId="0" sldId="261"/>
            <ac:spMk id="18454" creationId="{D0FB6768-A376-45A5-9740-3DA97475299D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55" creationId="{34DEC29A-73B3-43F2-BF19-603907321FCC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56" creationId="{32621FFF-AF51-4F3B-827D-765BC5683504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57" creationId="{49A57438-8B22-4E58-A219-849AAF8A0D80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58" creationId="{723F7C66-B113-4C57-BD69-42C2824AC0C3}"/>
          </ac:spMkLst>
        </pc:spChg>
        <pc:spChg chg="del mod">
          <ac:chgData name="Danielle" userId="e2554c37-e717-43a0-ba79-1183ca921ccd" providerId="ADAL" clId="{EA8438C3-CA3E-435B-B264-1067CA5B98D2}" dt="2020-07-16T20:09:50.503" v="213" actId="478"/>
          <ac:spMkLst>
            <pc:docMk/>
            <pc:sldMk cId="0" sldId="261"/>
            <ac:spMk id="18459" creationId="{6BDE2F40-BB37-4CFC-A26D-E5C6B7250A0D}"/>
          </ac:spMkLst>
        </pc:spChg>
        <pc:cxnChg chg="add mod">
          <ac:chgData name="Danielle" userId="e2554c37-e717-43a0-ba79-1183ca921ccd" providerId="ADAL" clId="{EA8438C3-CA3E-435B-B264-1067CA5B98D2}" dt="2020-07-16T20:23:21.814" v="427" actId="1076"/>
          <ac:cxnSpMkLst>
            <pc:docMk/>
            <pc:sldMk cId="0" sldId="261"/>
            <ac:cxnSpMk id="13" creationId="{1EE5EE9D-0F67-42B9-A042-786222B2DC68}"/>
          </ac:cxnSpMkLst>
        </pc:cxnChg>
        <pc:cxnChg chg="add mod">
          <ac:chgData name="Danielle" userId="e2554c37-e717-43a0-ba79-1183ca921ccd" providerId="ADAL" clId="{EA8438C3-CA3E-435B-B264-1067CA5B98D2}" dt="2020-07-16T20:23:21.814" v="427" actId="1076"/>
          <ac:cxnSpMkLst>
            <pc:docMk/>
            <pc:sldMk cId="0" sldId="261"/>
            <ac:cxnSpMk id="24" creationId="{8FD85EA5-C81F-4E83-BFD2-E4CE400F623E}"/>
          </ac:cxnSpMkLst>
        </pc:cxnChg>
        <pc:cxnChg chg="add mod">
          <ac:chgData name="Danielle" userId="e2554c37-e717-43a0-ba79-1183ca921ccd" providerId="ADAL" clId="{EA8438C3-CA3E-435B-B264-1067CA5B98D2}" dt="2020-07-16T20:23:21.814" v="427" actId="1076"/>
          <ac:cxnSpMkLst>
            <pc:docMk/>
            <pc:sldMk cId="0" sldId="261"/>
            <ac:cxnSpMk id="48" creationId="{D58FDE3F-1924-4BA4-B15E-16C6B03E26B1}"/>
          </ac:cxnSpMkLst>
        </pc:cxnChg>
        <pc:cxnChg chg="add mod">
          <ac:chgData name="Danielle" userId="e2554c37-e717-43a0-ba79-1183ca921ccd" providerId="ADAL" clId="{EA8438C3-CA3E-435B-B264-1067CA5B98D2}" dt="2020-07-16T20:23:21.814" v="427" actId="1076"/>
          <ac:cxnSpMkLst>
            <pc:docMk/>
            <pc:sldMk cId="0" sldId="261"/>
            <ac:cxnSpMk id="52" creationId="{E15D52E5-74B0-45B1-8C53-29B89E564C5B}"/>
          </ac:cxnSpMkLst>
        </pc:cxnChg>
        <pc:cxnChg chg="add mod">
          <ac:chgData name="Danielle" userId="e2554c37-e717-43a0-ba79-1183ca921ccd" providerId="ADAL" clId="{EA8438C3-CA3E-435B-B264-1067CA5B98D2}" dt="2020-07-16T20:23:21.814" v="427" actId="1076"/>
          <ac:cxnSpMkLst>
            <pc:docMk/>
            <pc:sldMk cId="0" sldId="261"/>
            <ac:cxnSpMk id="62" creationId="{878D746B-B2BC-42C6-8C73-3B52093C5E59}"/>
          </ac:cxnSpMkLst>
        </pc:cxnChg>
        <pc:cxnChg chg="add mod">
          <ac:chgData name="Danielle" userId="e2554c37-e717-43a0-ba79-1183ca921ccd" providerId="ADAL" clId="{EA8438C3-CA3E-435B-B264-1067CA5B98D2}" dt="2020-07-16T20:23:21.814" v="427" actId="1076"/>
          <ac:cxnSpMkLst>
            <pc:docMk/>
            <pc:sldMk cId="0" sldId="261"/>
            <ac:cxnSpMk id="65" creationId="{82172D64-C39D-4A97-98DA-B443416119DB}"/>
          </ac:cxnSpMkLst>
        </pc:cxnChg>
        <pc:cxnChg chg="add mod">
          <ac:chgData name="Danielle" userId="e2554c37-e717-43a0-ba79-1183ca921ccd" providerId="ADAL" clId="{EA8438C3-CA3E-435B-B264-1067CA5B98D2}" dt="2020-07-16T20:23:21.814" v="427" actId="1076"/>
          <ac:cxnSpMkLst>
            <pc:docMk/>
            <pc:sldMk cId="0" sldId="261"/>
            <ac:cxnSpMk id="69" creationId="{C70CD821-35BB-4C24-A9C5-A4523F15A02C}"/>
          </ac:cxnSpMkLst>
        </pc:cxnChg>
        <pc:cxnChg chg="add mod">
          <ac:chgData name="Danielle" userId="e2554c37-e717-43a0-ba79-1183ca921ccd" providerId="ADAL" clId="{EA8438C3-CA3E-435B-B264-1067CA5B98D2}" dt="2020-07-16T20:23:21.814" v="427" actId="1076"/>
          <ac:cxnSpMkLst>
            <pc:docMk/>
            <pc:sldMk cId="0" sldId="261"/>
            <ac:cxnSpMk id="73" creationId="{48D4F085-88F2-4203-B6CA-241B6628BECC}"/>
          </ac:cxnSpMkLst>
        </pc:cxnChg>
      </pc:sldChg>
      <pc:sldChg chg="del modTransition">
        <pc:chgData name="Danielle" userId="e2554c37-e717-43a0-ba79-1183ca921ccd" providerId="ADAL" clId="{EA8438C3-CA3E-435B-B264-1067CA5B98D2}" dt="2020-07-16T20:32:32.945" v="638" actId="47"/>
        <pc:sldMkLst>
          <pc:docMk/>
          <pc:sldMk cId="0" sldId="262"/>
        </pc:sldMkLst>
      </pc:sldChg>
      <pc:sldChg chg="modSp del">
        <pc:chgData name="Danielle" userId="e2554c37-e717-43a0-ba79-1183ca921ccd" providerId="ADAL" clId="{EA8438C3-CA3E-435B-B264-1067CA5B98D2}" dt="2020-07-16T19:57:43.280" v="41" actId="47"/>
        <pc:sldMkLst>
          <pc:docMk/>
          <pc:sldMk cId="0" sldId="268"/>
        </pc:sldMkLst>
        <pc:spChg chg="mod">
          <ac:chgData name="Danielle" userId="e2554c37-e717-43a0-ba79-1183ca921ccd" providerId="ADAL" clId="{EA8438C3-CA3E-435B-B264-1067CA5B98D2}" dt="2020-07-16T19:57:21.643" v="39" actId="2711"/>
          <ac:spMkLst>
            <pc:docMk/>
            <pc:sldMk cId="0" sldId="268"/>
            <ac:spMk id="4" creationId="{D0C4096B-A125-468E-9086-2D3375CB7D13}"/>
          </ac:spMkLst>
        </pc:spChg>
        <pc:spChg chg="mod">
          <ac:chgData name="Danielle" userId="e2554c37-e717-43a0-ba79-1183ca921ccd" providerId="ADAL" clId="{EA8438C3-CA3E-435B-B264-1067CA5B98D2}" dt="2020-07-16T19:57:21.643" v="39" actId="2711"/>
          <ac:spMkLst>
            <pc:docMk/>
            <pc:sldMk cId="0" sldId="268"/>
            <ac:spMk id="5" creationId="{AD84963C-EEE4-49DB-A2DA-E1440EE90188}"/>
          </ac:spMkLst>
        </pc:spChg>
        <pc:spChg chg="mod">
          <ac:chgData name="Danielle" userId="e2554c37-e717-43a0-ba79-1183ca921ccd" providerId="ADAL" clId="{EA8438C3-CA3E-435B-B264-1067CA5B98D2}" dt="2020-07-16T19:57:21.643" v="39" actId="2711"/>
          <ac:spMkLst>
            <pc:docMk/>
            <pc:sldMk cId="0" sldId="268"/>
            <ac:spMk id="6" creationId="{42A28CB6-1A22-47D9-8F27-3157EA33358A}"/>
          </ac:spMkLst>
        </pc:spChg>
        <pc:spChg chg="mod">
          <ac:chgData name="Danielle" userId="e2554c37-e717-43a0-ba79-1183ca921ccd" providerId="ADAL" clId="{EA8438C3-CA3E-435B-B264-1067CA5B98D2}" dt="2020-07-16T19:57:21.643" v="39" actId="2711"/>
          <ac:spMkLst>
            <pc:docMk/>
            <pc:sldMk cId="0" sldId="268"/>
            <ac:spMk id="11" creationId="{A7A7DAF7-6291-4C44-8B6B-51F747EDF4C4}"/>
          </ac:spMkLst>
        </pc:spChg>
        <pc:spChg chg="mod">
          <ac:chgData name="Danielle" userId="e2554c37-e717-43a0-ba79-1183ca921ccd" providerId="ADAL" clId="{EA8438C3-CA3E-435B-B264-1067CA5B98D2}" dt="2020-07-16T19:57:21.643" v="39" actId="2711"/>
          <ac:spMkLst>
            <pc:docMk/>
            <pc:sldMk cId="0" sldId="268"/>
            <ac:spMk id="12" creationId="{527137BF-CBC9-498A-BBFD-D6347DC1C731}"/>
          </ac:spMkLst>
        </pc:spChg>
        <pc:spChg chg="mod">
          <ac:chgData name="Danielle" userId="e2554c37-e717-43a0-ba79-1183ca921ccd" providerId="ADAL" clId="{EA8438C3-CA3E-435B-B264-1067CA5B98D2}" dt="2020-07-16T19:57:21.643" v="39" actId="2711"/>
          <ac:spMkLst>
            <pc:docMk/>
            <pc:sldMk cId="0" sldId="268"/>
            <ac:spMk id="21" creationId="{CBE2FCC8-707D-4AE4-A71A-63D1A3AD2E9A}"/>
          </ac:spMkLst>
        </pc:spChg>
        <pc:spChg chg="mod">
          <ac:chgData name="Danielle" userId="e2554c37-e717-43a0-ba79-1183ca921ccd" providerId="ADAL" clId="{EA8438C3-CA3E-435B-B264-1067CA5B98D2}" dt="2020-07-16T19:57:21.643" v="39" actId="2711"/>
          <ac:spMkLst>
            <pc:docMk/>
            <pc:sldMk cId="0" sldId="268"/>
            <ac:spMk id="32" creationId="{0D55ED52-1567-469C-A462-9FFE052BF5A3}"/>
          </ac:spMkLst>
        </pc:spChg>
        <pc:spChg chg="mod">
          <ac:chgData name="Danielle" userId="e2554c37-e717-43a0-ba79-1183ca921ccd" providerId="ADAL" clId="{EA8438C3-CA3E-435B-B264-1067CA5B98D2}" dt="2020-07-16T19:57:21.643" v="39" actId="2711"/>
          <ac:spMkLst>
            <pc:docMk/>
            <pc:sldMk cId="0" sldId="268"/>
            <ac:spMk id="33" creationId="{8ACA1D05-E681-456A-9EB7-0CA51A74AABE}"/>
          </ac:spMkLst>
        </pc:spChg>
        <pc:spChg chg="mod">
          <ac:chgData name="Danielle" userId="e2554c37-e717-43a0-ba79-1183ca921ccd" providerId="ADAL" clId="{EA8438C3-CA3E-435B-B264-1067CA5B98D2}" dt="2020-07-16T19:57:21.643" v="39" actId="2711"/>
          <ac:spMkLst>
            <pc:docMk/>
            <pc:sldMk cId="0" sldId="268"/>
            <ac:spMk id="34" creationId="{BA06434F-1DA4-431D-89A6-00BB61EF5681}"/>
          </ac:spMkLst>
        </pc:spChg>
        <pc:grpChg chg="mod">
          <ac:chgData name="Danielle" userId="e2554c37-e717-43a0-ba79-1183ca921ccd" providerId="ADAL" clId="{EA8438C3-CA3E-435B-B264-1067CA5B98D2}" dt="2020-07-16T19:57:21.643" v="39" actId="2711"/>
          <ac:grpSpMkLst>
            <pc:docMk/>
            <pc:sldMk cId="0" sldId="268"/>
            <ac:grpSpMk id="2" creationId="{2990BBB2-EBBB-48A4-BA1C-E15EE393483D}"/>
          </ac:grpSpMkLst>
        </pc:grpChg>
        <pc:grpChg chg="mod">
          <ac:chgData name="Danielle" userId="e2554c37-e717-43a0-ba79-1183ca921ccd" providerId="ADAL" clId="{EA8438C3-CA3E-435B-B264-1067CA5B98D2}" dt="2020-07-16T19:57:21.643" v="39" actId="2711"/>
          <ac:grpSpMkLst>
            <pc:docMk/>
            <pc:sldMk cId="0" sldId="268"/>
            <ac:grpSpMk id="3" creationId="{00B28ECE-225C-4392-B310-23D8C7A034D7}"/>
          </ac:grpSpMkLst>
        </pc:grpChg>
        <pc:cxnChg chg="mod">
          <ac:chgData name="Danielle" userId="e2554c37-e717-43a0-ba79-1183ca921ccd" providerId="ADAL" clId="{EA8438C3-CA3E-435B-B264-1067CA5B98D2}" dt="2020-07-16T19:57:21.643" v="39" actId="2711"/>
          <ac:cxnSpMkLst>
            <pc:docMk/>
            <pc:sldMk cId="0" sldId="268"/>
            <ac:cxnSpMk id="14" creationId="{1431F6DE-98A4-4E38-97AF-560A6F473F70}"/>
          </ac:cxnSpMkLst>
        </pc:cxnChg>
        <pc:cxnChg chg="mod">
          <ac:chgData name="Danielle" userId="e2554c37-e717-43a0-ba79-1183ca921ccd" providerId="ADAL" clId="{EA8438C3-CA3E-435B-B264-1067CA5B98D2}" dt="2020-07-16T19:57:21.643" v="39" actId="2711"/>
          <ac:cxnSpMkLst>
            <pc:docMk/>
            <pc:sldMk cId="0" sldId="268"/>
            <ac:cxnSpMk id="18" creationId="{386FE592-6704-427B-AFB8-8DBCF95AE5D1}"/>
          </ac:cxnSpMkLst>
        </pc:cxnChg>
        <pc:cxnChg chg="mod">
          <ac:chgData name="Danielle" userId="e2554c37-e717-43a0-ba79-1183ca921ccd" providerId="ADAL" clId="{EA8438C3-CA3E-435B-B264-1067CA5B98D2}" dt="2020-07-16T19:57:21.643" v="39" actId="2711"/>
          <ac:cxnSpMkLst>
            <pc:docMk/>
            <pc:sldMk cId="0" sldId="268"/>
            <ac:cxnSpMk id="27" creationId="{5E3D9515-23D8-49C3-B269-570837D0D6BC}"/>
          </ac:cxnSpMkLst>
        </pc:cxnChg>
        <pc:cxnChg chg="mod">
          <ac:chgData name="Danielle" userId="e2554c37-e717-43a0-ba79-1183ca921ccd" providerId="ADAL" clId="{EA8438C3-CA3E-435B-B264-1067CA5B98D2}" dt="2020-07-16T19:57:21.643" v="39" actId="2711"/>
          <ac:cxnSpMkLst>
            <pc:docMk/>
            <pc:sldMk cId="0" sldId="268"/>
            <ac:cxnSpMk id="28" creationId="{355DEBC9-8F8B-4FDB-B463-A3D77C38CB43}"/>
          </ac:cxnSpMkLst>
        </pc:cxnChg>
        <pc:cxnChg chg="mod">
          <ac:chgData name="Danielle" userId="e2554c37-e717-43a0-ba79-1183ca921ccd" providerId="ADAL" clId="{EA8438C3-CA3E-435B-B264-1067CA5B98D2}" dt="2020-07-16T19:57:21.643" v="39" actId="2711"/>
          <ac:cxnSpMkLst>
            <pc:docMk/>
            <pc:sldMk cId="0" sldId="268"/>
            <ac:cxnSpMk id="30" creationId="{95F3042D-F654-450C-B1FF-75E76ADB7FD7}"/>
          </ac:cxnSpMkLst>
        </pc:cxnChg>
      </pc:sldChg>
      <pc:sldChg chg="modSp modTransition">
        <pc:chgData name="Danielle" userId="e2554c37-e717-43a0-ba79-1183ca921ccd" providerId="ADAL" clId="{EA8438C3-CA3E-435B-B264-1067CA5B98D2}" dt="2020-07-16T20:06:47.446" v="183" actId="115"/>
        <pc:sldMkLst>
          <pc:docMk/>
          <pc:sldMk cId="0" sldId="270"/>
        </pc:sldMkLst>
        <pc:spChg chg="mod">
          <ac:chgData name="Danielle" userId="e2554c37-e717-43a0-ba79-1183ca921ccd" providerId="ADAL" clId="{EA8438C3-CA3E-435B-B264-1067CA5B98D2}" dt="2020-07-16T20:06:47.446" v="183" actId="115"/>
          <ac:spMkLst>
            <pc:docMk/>
            <pc:sldMk cId="0" sldId="270"/>
            <ac:spMk id="15" creationId="{EB2BCC18-A393-4F96-B886-FB1032D7B279}"/>
          </ac:spMkLst>
        </pc:spChg>
        <pc:spChg chg="mod">
          <ac:chgData name="Danielle" userId="e2554c37-e717-43a0-ba79-1183ca921ccd" providerId="ADAL" clId="{EA8438C3-CA3E-435B-B264-1067CA5B98D2}" dt="2020-07-16T20:01:13.298" v="83" actId="2711"/>
          <ac:spMkLst>
            <pc:docMk/>
            <pc:sldMk cId="0" sldId="270"/>
            <ac:spMk id="18" creationId="{0FA107B3-79EE-4AF3-B432-779134A53C7A}"/>
          </ac:spMkLst>
        </pc:spChg>
        <pc:spChg chg="mod">
          <ac:chgData name="Danielle" userId="e2554c37-e717-43a0-ba79-1183ca921ccd" providerId="ADAL" clId="{EA8438C3-CA3E-435B-B264-1067CA5B98D2}" dt="2020-07-16T20:06:37.032" v="177" actId="115"/>
          <ac:spMkLst>
            <pc:docMk/>
            <pc:sldMk cId="0" sldId="270"/>
            <ac:spMk id="20" creationId="{0A6EDF1A-4BAA-40C8-A2FA-B2AC47517110}"/>
          </ac:spMkLst>
        </pc:spChg>
        <pc:spChg chg="mod">
          <ac:chgData name="Danielle" userId="e2554c37-e717-43a0-ba79-1183ca921ccd" providerId="ADAL" clId="{EA8438C3-CA3E-435B-B264-1067CA5B98D2}" dt="2020-07-16T20:01:13.298" v="83" actId="2711"/>
          <ac:spMkLst>
            <pc:docMk/>
            <pc:sldMk cId="0" sldId="270"/>
            <ac:spMk id="21" creationId="{2662A80D-B7D3-4EAD-8625-B7C5F55EB99B}"/>
          </ac:spMkLst>
        </pc:spChg>
        <pc:spChg chg="mod">
          <ac:chgData name="Danielle" userId="e2554c37-e717-43a0-ba79-1183ca921ccd" providerId="ADAL" clId="{EA8438C3-CA3E-435B-B264-1067CA5B98D2}" dt="2020-07-16T20:06:39.893" v="179" actId="115"/>
          <ac:spMkLst>
            <pc:docMk/>
            <pc:sldMk cId="0" sldId="270"/>
            <ac:spMk id="22" creationId="{46B71E33-EAF6-4112-BFEE-BBE8D7624157}"/>
          </ac:spMkLst>
        </pc:spChg>
        <pc:spChg chg="mod">
          <ac:chgData name="Danielle" userId="e2554c37-e717-43a0-ba79-1183ca921ccd" providerId="ADAL" clId="{EA8438C3-CA3E-435B-B264-1067CA5B98D2}" dt="2020-07-16T20:01:13.298" v="83" actId="2711"/>
          <ac:spMkLst>
            <pc:docMk/>
            <pc:sldMk cId="0" sldId="270"/>
            <ac:spMk id="23" creationId="{B9486DEE-BC76-4D7F-8BB6-3DCDF0352C21}"/>
          </ac:spMkLst>
        </pc:spChg>
        <pc:spChg chg="mod">
          <ac:chgData name="Danielle" userId="e2554c37-e717-43a0-ba79-1183ca921ccd" providerId="ADAL" clId="{EA8438C3-CA3E-435B-B264-1067CA5B98D2}" dt="2020-07-16T20:06:25.497" v="171" actId="115"/>
          <ac:spMkLst>
            <pc:docMk/>
            <pc:sldMk cId="0" sldId="270"/>
            <ac:spMk id="24" creationId="{1334C632-B977-4F5D-8DE9-515B0812166D}"/>
          </ac:spMkLst>
        </pc:spChg>
        <pc:spChg chg="mod">
          <ac:chgData name="Danielle" userId="e2554c37-e717-43a0-ba79-1183ca921ccd" providerId="ADAL" clId="{EA8438C3-CA3E-435B-B264-1067CA5B98D2}" dt="2020-07-16T20:06:31.424" v="175" actId="115"/>
          <ac:spMkLst>
            <pc:docMk/>
            <pc:sldMk cId="0" sldId="270"/>
            <ac:spMk id="25" creationId="{153A02A8-D7F0-4B44-9002-F15A9A4023D3}"/>
          </ac:spMkLst>
        </pc:spChg>
        <pc:spChg chg="mod">
          <ac:chgData name="Danielle" userId="e2554c37-e717-43a0-ba79-1183ca921ccd" providerId="ADAL" clId="{EA8438C3-CA3E-435B-B264-1067CA5B98D2}" dt="2020-07-16T20:01:13.298" v="83" actId="2711"/>
          <ac:spMkLst>
            <pc:docMk/>
            <pc:sldMk cId="0" sldId="270"/>
            <ac:spMk id="15363" creationId="{980624D0-95DB-4297-B227-83B6B0187A9C}"/>
          </ac:spMkLst>
        </pc:spChg>
        <pc:spChg chg="mod">
          <ac:chgData name="Danielle" userId="e2554c37-e717-43a0-ba79-1183ca921ccd" providerId="ADAL" clId="{EA8438C3-CA3E-435B-B264-1067CA5B98D2}" dt="2020-07-16T20:06:21.989" v="169" actId="113"/>
          <ac:spMkLst>
            <pc:docMk/>
            <pc:sldMk cId="0" sldId="270"/>
            <ac:spMk id="15365" creationId="{8806F3E3-3BDF-40E5-ADF2-0F27AABC9043}"/>
          </ac:spMkLst>
        </pc:spChg>
      </pc:sldChg>
      <pc:sldChg chg="del modTransition">
        <pc:chgData name="Danielle" userId="e2554c37-e717-43a0-ba79-1183ca921ccd" providerId="ADAL" clId="{EA8438C3-CA3E-435B-B264-1067CA5B98D2}" dt="2020-07-16T21:11:15.882" v="1424" actId="47"/>
        <pc:sldMkLst>
          <pc:docMk/>
          <pc:sldMk cId="0" sldId="277"/>
        </pc:sldMkLst>
      </pc:sldChg>
      <pc:sldChg chg="addSp delSp modSp mod modTransition modAnim">
        <pc:chgData name="Danielle" userId="e2554c37-e717-43a0-ba79-1183ca921ccd" providerId="ADAL" clId="{EA8438C3-CA3E-435B-B264-1067CA5B98D2}" dt="2020-07-16T20:07:00.933" v="185" actId="113"/>
        <pc:sldMkLst>
          <pc:docMk/>
          <pc:sldMk cId="0" sldId="279"/>
        </pc:sldMkLst>
        <pc:spChg chg="add mod">
          <ac:chgData name="Danielle" userId="e2554c37-e717-43a0-ba79-1183ca921ccd" providerId="ADAL" clId="{EA8438C3-CA3E-435B-B264-1067CA5B98D2}" dt="2020-07-16T20:00:43.509" v="73" actId="1076"/>
          <ac:spMkLst>
            <pc:docMk/>
            <pc:sldMk cId="0" sldId="279"/>
            <ac:spMk id="2" creationId="{FD7D7503-5279-4B49-8925-03B42961ED75}"/>
          </ac:spMkLst>
        </pc:spChg>
        <pc:spChg chg="add mod">
          <ac:chgData name="Danielle" userId="e2554c37-e717-43a0-ba79-1183ca921ccd" providerId="ADAL" clId="{EA8438C3-CA3E-435B-B264-1067CA5B98D2}" dt="2020-07-16T20:02:34.007" v="106"/>
          <ac:spMkLst>
            <pc:docMk/>
            <pc:sldMk cId="0" sldId="279"/>
            <ac:spMk id="3" creationId="{C0C6877F-B576-479D-A316-85352666D70A}"/>
          </ac:spMkLst>
        </pc:spChg>
        <pc:spChg chg="add mod">
          <ac:chgData name="Danielle" userId="e2554c37-e717-43a0-ba79-1183ca921ccd" providerId="ADAL" clId="{EA8438C3-CA3E-435B-B264-1067CA5B98D2}" dt="2020-07-16T20:02:39.455" v="110" actId="1035"/>
          <ac:spMkLst>
            <pc:docMk/>
            <pc:sldMk cId="0" sldId="279"/>
            <ac:spMk id="5" creationId="{AA30BB1D-BAC5-4C75-8817-4B29483AE634}"/>
          </ac:spMkLst>
        </pc:spChg>
        <pc:spChg chg="add mod">
          <ac:chgData name="Danielle" userId="e2554c37-e717-43a0-ba79-1183ca921ccd" providerId="ADAL" clId="{EA8438C3-CA3E-435B-B264-1067CA5B98D2}" dt="2020-07-16T20:07:00.933" v="185" actId="113"/>
          <ac:spMkLst>
            <pc:docMk/>
            <pc:sldMk cId="0" sldId="279"/>
            <ac:spMk id="7" creationId="{4DC9100C-D50B-4B51-87B5-20D008CE5BCB}"/>
          </ac:spMkLst>
        </pc:spChg>
        <pc:spChg chg="mod">
          <ac:chgData name="Danielle" userId="e2554c37-e717-43a0-ba79-1183ca921ccd" providerId="ADAL" clId="{EA8438C3-CA3E-435B-B264-1067CA5B98D2}" dt="2020-07-16T20:00:27.474" v="71" actId="20577"/>
          <ac:spMkLst>
            <pc:docMk/>
            <pc:sldMk cId="0" sldId="279"/>
            <ac:spMk id="11266" creationId="{09FB7482-9EB7-465E-A950-513B4B2D35A3}"/>
          </ac:spMkLst>
        </pc:spChg>
        <pc:spChg chg="del">
          <ac:chgData name="Danielle" userId="e2554c37-e717-43a0-ba79-1183ca921ccd" providerId="ADAL" clId="{EA8438C3-CA3E-435B-B264-1067CA5B98D2}" dt="2020-07-16T19:57:01.939" v="33" actId="478"/>
          <ac:spMkLst>
            <pc:docMk/>
            <pc:sldMk cId="0" sldId="279"/>
            <ac:spMk id="11267" creationId="{FA3A602F-E2B3-4F71-9570-5A64AF6322A0}"/>
          </ac:spMkLst>
        </pc:spChg>
      </pc:sldChg>
      <pc:sldChg chg="del modTransition">
        <pc:chgData name="Danielle" userId="e2554c37-e717-43a0-ba79-1183ca921ccd" providerId="ADAL" clId="{EA8438C3-CA3E-435B-B264-1067CA5B98D2}" dt="2020-07-16T20:56:35.358" v="1026" actId="47"/>
        <pc:sldMkLst>
          <pc:docMk/>
          <pc:sldMk cId="0" sldId="280"/>
        </pc:sldMkLst>
      </pc:sldChg>
      <pc:sldChg chg="del modTransition">
        <pc:chgData name="Danielle" userId="e2554c37-e717-43a0-ba79-1183ca921ccd" providerId="ADAL" clId="{EA8438C3-CA3E-435B-B264-1067CA5B98D2}" dt="2020-07-16T20:56:53.494" v="1027" actId="47"/>
        <pc:sldMkLst>
          <pc:docMk/>
          <pc:sldMk cId="0" sldId="281"/>
        </pc:sldMkLst>
      </pc:sldChg>
      <pc:sldChg chg="delSp modSp mod modTransition">
        <pc:chgData name="Danielle" userId="e2554c37-e717-43a0-ba79-1183ca921ccd" providerId="ADAL" clId="{EA8438C3-CA3E-435B-B264-1067CA5B98D2}" dt="2020-07-16T20:04:40.074" v="149"/>
        <pc:sldMkLst>
          <pc:docMk/>
          <pc:sldMk cId="0" sldId="282"/>
        </pc:sldMkLst>
        <pc:spChg chg="mod">
          <ac:chgData name="Danielle" userId="e2554c37-e717-43a0-ba79-1183ca921ccd" providerId="ADAL" clId="{EA8438C3-CA3E-435B-B264-1067CA5B98D2}" dt="2020-07-16T19:56:39.503" v="32" actId="14100"/>
          <ac:spMkLst>
            <pc:docMk/>
            <pc:sldMk cId="0" sldId="282"/>
            <ac:spMk id="10242" creationId="{65CB10BE-F310-4CE1-A8C8-5EE11A4903A0}"/>
          </ac:spMkLst>
        </pc:spChg>
        <pc:spChg chg="del">
          <ac:chgData name="Danielle" userId="e2554c37-e717-43a0-ba79-1183ca921ccd" providerId="ADAL" clId="{EA8438C3-CA3E-435B-B264-1067CA5B98D2}" dt="2020-07-16T19:56:29.416" v="29" actId="478"/>
          <ac:spMkLst>
            <pc:docMk/>
            <pc:sldMk cId="0" sldId="282"/>
            <ac:spMk id="10243" creationId="{8B7157CF-717A-46DE-B970-9FAEED9F0720}"/>
          </ac:spMkLst>
        </pc:spChg>
      </pc:sldChg>
      <pc:sldChg chg="modTransition">
        <pc:chgData name="Danielle" userId="e2554c37-e717-43a0-ba79-1183ca921ccd" providerId="ADAL" clId="{EA8438C3-CA3E-435B-B264-1067CA5B98D2}" dt="2020-07-16T20:04:40.074" v="149"/>
        <pc:sldMkLst>
          <pc:docMk/>
          <pc:sldMk cId="0" sldId="283"/>
        </pc:sldMkLst>
      </pc:sldChg>
      <pc:sldChg chg="delSp del mod modTransition delAnim">
        <pc:chgData name="Danielle" userId="e2554c37-e717-43a0-ba79-1183ca921ccd" providerId="ADAL" clId="{EA8438C3-CA3E-435B-B264-1067CA5B98D2}" dt="2020-07-16T20:56:32.874" v="1025" actId="47"/>
        <pc:sldMkLst>
          <pc:docMk/>
          <pc:sldMk cId="0" sldId="286"/>
        </pc:sldMkLst>
        <pc:spChg chg="del">
          <ac:chgData name="Danielle" userId="e2554c37-e717-43a0-ba79-1183ca921ccd" providerId="ADAL" clId="{EA8438C3-CA3E-435B-B264-1067CA5B98D2}" dt="2020-07-16T20:40:43.606" v="697" actId="478"/>
          <ac:spMkLst>
            <pc:docMk/>
            <pc:sldMk cId="0" sldId="286"/>
            <ac:spMk id="12311" creationId="{78F85B67-EE2B-4D10-8E10-E3DCC11B4DB1}"/>
          </ac:spMkLst>
        </pc:spChg>
        <pc:spChg chg="del">
          <ac:chgData name="Danielle" userId="e2554c37-e717-43a0-ba79-1183ca921ccd" providerId="ADAL" clId="{EA8438C3-CA3E-435B-B264-1067CA5B98D2}" dt="2020-07-16T20:40:25.670" v="692" actId="478"/>
          <ac:spMkLst>
            <pc:docMk/>
            <pc:sldMk cId="0" sldId="286"/>
            <ac:spMk id="12312" creationId="{E561F66D-15E6-47C5-B596-1F0CFD3CC8AC}"/>
          </ac:spMkLst>
        </pc:spChg>
        <pc:spChg chg="del">
          <ac:chgData name="Danielle" userId="e2554c37-e717-43a0-ba79-1183ca921ccd" providerId="ADAL" clId="{EA8438C3-CA3E-435B-B264-1067CA5B98D2}" dt="2020-07-16T20:40:38.929" v="694" actId="478"/>
          <ac:spMkLst>
            <pc:docMk/>
            <pc:sldMk cId="0" sldId="286"/>
            <ac:spMk id="12313" creationId="{593B4158-6A72-40F8-B2A1-67F8AF2C9A74}"/>
          </ac:spMkLst>
        </pc:spChg>
        <pc:spChg chg="del">
          <ac:chgData name="Danielle" userId="e2554c37-e717-43a0-ba79-1183ca921ccd" providerId="ADAL" clId="{EA8438C3-CA3E-435B-B264-1067CA5B98D2}" dt="2020-07-16T20:40:27.422" v="693" actId="478"/>
          <ac:spMkLst>
            <pc:docMk/>
            <pc:sldMk cId="0" sldId="286"/>
            <ac:spMk id="12314" creationId="{9043D077-02EE-4093-8A77-B197FE1800FD}"/>
          </ac:spMkLst>
        </pc:spChg>
        <pc:spChg chg="del">
          <ac:chgData name="Danielle" userId="e2554c37-e717-43a0-ba79-1183ca921ccd" providerId="ADAL" clId="{EA8438C3-CA3E-435B-B264-1067CA5B98D2}" dt="2020-07-16T20:40:42.053" v="696" actId="478"/>
          <ac:spMkLst>
            <pc:docMk/>
            <pc:sldMk cId="0" sldId="286"/>
            <ac:spMk id="12315" creationId="{38B384E3-F895-497D-A67A-4063644BA4A1}"/>
          </ac:spMkLst>
        </pc:spChg>
        <pc:spChg chg="del">
          <ac:chgData name="Danielle" userId="e2554c37-e717-43a0-ba79-1183ca921ccd" providerId="ADAL" clId="{EA8438C3-CA3E-435B-B264-1067CA5B98D2}" dt="2020-07-16T20:40:40.499" v="695" actId="478"/>
          <ac:spMkLst>
            <pc:docMk/>
            <pc:sldMk cId="0" sldId="286"/>
            <ac:spMk id="12316" creationId="{13E663B1-DBD8-44EE-B733-A338C22DCAD2}"/>
          </ac:spMkLst>
        </pc:spChg>
        <pc:spChg chg="del">
          <ac:chgData name="Danielle" userId="e2554c37-e717-43a0-ba79-1183ca921ccd" providerId="ADAL" clId="{EA8438C3-CA3E-435B-B264-1067CA5B98D2}" dt="2020-07-16T20:40:21.015" v="689" actId="478"/>
          <ac:spMkLst>
            <pc:docMk/>
            <pc:sldMk cId="0" sldId="286"/>
            <ac:spMk id="12317" creationId="{7D08A985-FA88-44EA-87F1-2EAADBC021AE}"/>
          </ac:spMkLst>
        </pc:spChg>
        <pc:spChg chg="del">
          <ac:chgData name="Danielle" userId="e2554c37-e717-43a0-ba79-1183ca921ccd" providerId="ADAL" clId="{EA8438C3-CA3E-435B-B264-1067CA5B98D2}" dt="2020-07-16T20:40:23.971" v="691" actId="478"/>
          <ac:spMkLst>
            <pc:docMk/>
            <pc:sldMk cId="0" sldId="286"/>
            <ac:spMk id="12318" creationId="{057099D4-3BCF-4B61-993A-ED7F851E5553}"/>
          </ac:spMkLst>
        </pc:spChg>
        <pc:spChg chg="del">
          <ac:chgData name="Danielle" userId="e2554c37-e717-43a0-ba79-1183ca921ccd" providerId="ADAL" clId="{EA8438C3-CA3E-435B-B264-1067CA5B98D2}" dt="2020-07-16T20:40:22.463" v="690" actId="478"/>
          <ac:spMkLst>
            <pc:docMk/>
            <pc:sldMk cId="0" sldId="286"/>
            <ac:spMk id="12319" creationId="{2D4FCB3F-8914-4B59-87A4-2D84133B259D}"/>
          </ac:spMkLst>
        </pc:spChg>
        <pc:spChg chg="del">
          <ac:chgData name="Danielle" userId="e2554c37-e717-43a0-ba79-1183ca921ccd" providerId="ADAL" clId="{EA8438C3-CA3E-435B-B264-1067CA5B98D2}" dt="2020-07-16T20:40:19.469" v="688" actId="478"/>
          <ac:spMkLst>
            <pc:docMk/>
            <pc:sldMk cId="0" sldId="286"/>
            <ac:spMk id="12320" creationId="{0559F464-EE08-414C-BA4C-4A2A3879EB07}"/>
          </ac:spMkLst>
        </pc:spChg>
      </pc:sldChg>
      <pc:sldChg chg="modSp modTransition modAnim">
        <pc:chgData name="Danielle" userId="e2554c37-e717-43a0-ba79-1183ca921ccd" providerId="ADAL" clId="{EA8438C3-CA3E-435B-B264-1067CA5B98D2}" dt="2020-07-16T20:59:52.933" v="1116" actId="115"/>
        <pc:sldMkLst>
          <pc:docMk/>
          <pc:sldMk cId="0" sldId="287"/>
        </pc:sldMkLst>
        <pc:spChg chg="mod">
          <ac:chgData name="Danielle" userId="e2554c37-e717-43a0-ba79-1183ca921ccd" providerId="ADAL" clId="{EA8438C3-CA3E-435B-B264-1067CA5B98D2}" dt="2020-07-16T20:59:52.933" v="1116" actId="115"/>
          <ac:spMkLst>
            <pc:docMk/>
            <pc:sldMk cId="0" sldId="287"/>
            <ac:spMk id="4" creationId="{FC33A048-BE56-42F0-8AA2-FF504689F96C}"/>
          </ac:spMkLst>
        </pc:spChg>
      </pc:sldChg>
      <pc:sldChg chg="delSp modSp mod modTransition modAnim">
        <pc:chgData name="Danielle" userId="e2554c37-e717-43a0-ba79-1183ca921ccd" providerId="ADAL" clId="{EA8438C3-CA3E-435B-B264-1067CA5B98D2}" dt="2020-07-16T20:59:48.095" v="1114" actId="115"/>
        <pc:sldMkLst>
          <pc:docMk/>
          <pc:sldMk cId="0" sldId="288"/>
        </pc:sldMkLst>
        <pc:spChg chg="mod">
          <ac:chgData name="Danielle" userId="e2554c37-e717-43a0-ba79-1183ca921ccd" providerId="ADAL" clId="{EA8438C3-CA3E-435B-B264-1067CA5B98D2}" dt="2020-07-16T20:59:48.095" v="1114" actId="115"/>
          <ac:spMkLst>
            <pc:docMk/>
            <pc:sldMk cId="0" sldId="288"/>
            <ac:spMk id="4" creationId="{5F136324-0A10-455A-B635-657C067B9A7D}"/>
          </ac:spMkLst>
        </pc:spChg>
        <pc:cxnChg chg="del mod">
          <ac:chgData name="Danielle" userId="e2554c37-e717-43a0-ba79-1183ca921ccd" providerId="ADAL" clId="{EA8438C3-CA3E-435B-B264-1067CA5B98D2}" dt="2020-07-16T20:58:39.438" v="1076" actId="478"/>
          <ac:cxnSpMkLst>
            <pc:docMk/>
            <pc:sldMk cId="0" sldId="288"/>
            <ac:cxnSpMk id="3" creationId="{BD2137EE-3217-4765-B3AB-2C063FD76C74}"/>
          </ac:cxnSpMkLst>
        </pc:cxnChg>
        <pc:cxnChg chg="del mod">
          <ac:chgData name="Danielle" userId="e2554c37-e717-43a0-ba79-1183ca921ccd" providerId="ADAL" clId="{EA8438C3-CA3E-435B-B264-1067CA5B98D2}" dt="2020-07-16T20:59:08.543" v="1093" actId="478"/>
          <ac:cxnSpMkLst>
            <pc:docMk/>
            <pc:sldMk cId="0" sldId="288"/>
            <ac:cxnSpMk id="5" creationId="{B5D79B5D-97FD-4130-8549-6971F70CDD7E}"/>
          </ac:cxnSpMkLst>
        </pc:cxnChg>
      </pc:sldChg>
      <pc:sldChg chg="modSp mod modTransition">
        <pc:chgData name="Danielle" userId="e2554c37-e717-43a0-ba79-1183ca921ccd" providerId="ADAL" clId="{EA8438C3-CA3E-435B-B264-1067CA5B98D2}" dt="2020-07-16T21:11:29.084" v="1429" actId="113"/>
        <pc:sldMkLst>
          <pc:docMk/>
          <pc:sldMk cId="0" sldId="289"/>
        </pc:sldMkLst>
        <pc:spChg chg="mod">
          <ac:chgData name="Danielle" userId="e2554c37-e717-43a0-ba79-1183ca921ccd" providerId="ADAL" clId="{EA8438C3-CA3E-435B-B264-1067CA5B98D2}" dt="2020-07-16T21:11:29.084" v="1429" actId="113"/>
          <ac:spMkLst>
            <pc:docMk/>
            <pc:sldMk cId="0" sldId="289"/>
            <ac:spMk id="27650" creationId="{DC58435B-1455-4D8A-9B07-648983FD121A}"/>
          </ac:spMkLst>
        </pc:spChg>
      </pc:sldChg>
      <pc:sldChg chg="modTransition">
        <pc:chgData name="Danielle" userId="e2554c37-e717-43a0-ba79-1183ca921ccd" providerId="ADAL" clId="{EA8438C3-CA3E-435B-B264-1067CA5B98D2}" dt="2020-07-16T20:04:40.074" v="149"/>
        <pc:sldMkLst>
          <pc:docMk/>
          <pc:sldMk cId="0" sldId="290"/>
        </pc:sldMkLst>
      </pc:sldChg>
      <pc:sldChg chg="add modTransition">
        <pc:chgData name="Danielle" userId="e2554c37-e717-43a0-ba79-1183ca921ccd" providerId="ADAL" clId="{EA8438C3-CA3E-435B-B264-1067CA5B98D2}" dt="2020-07-16T20:04:40.074" v="149"/>
        <pc:sldMkLst>
          <pc:docMk/>
          <pc:sldMk cId="3712768528" sldId="291"/>
        </pc:sldMkLst>
      </pc:sldChg>
      <pc:sldChg chg="add del">
        <pc:chgData name="Danielle" userId="e2554c37-e717-43a0-ba79-1183ca921ccd" providerId="ADAL" clId="{EA8438C3-CA3E-435B-B264-1067CA5B98D2}" dt="2020-07-16T20:22:46.565" v="424" actId="47"/>
        <pc:sldMkLst>
          <pc:docMk/>
          <pc:sldMk cId="351790045" sldId="292"/>
        </pc:sldMkLst>
      </pc:sldChg>
      <pc:sldChg chg="addSp delSp modSp add mod modAnim">
        <pc:chgData name="Danielle" userId="e2554c37-e717-43a0-ba79-1183ca921ccd" providerId="ADAL" clId="{EA8438C3-CA3E-435B-B264-1067CA5B98D2}" dt="2020-07-17T09:54:29.051" v="1430" actId="20577"/>
        <pc:sldMkLst>
          <pc:docMk/>
          <pc:sldMk cId="3014227837" sldId="292"/>
        </pc:sldMkLst>
        <pc:spChg chg="add del mod">
          <ac:chgData name="Danielle" userId="e2554c37-e717-43a0-ba79-1183ca921ccd" providerId="ADAL" clId="{EA8438C3-CA3E-435B-B264-1067CA5B98D2}" dt="2020-07-16T20:24:58.146" v="483" actId="478"/>
          <ac:spMkLst>
            <pc:docMk/>
            <pc:sldMk cId="3014227837" sldId="292"/>
            <ac:spMk id="12" creationId="{4D8BA259-4626-4AF9-89A7-D03DC71501B1}"/>
          </ac:spMkLst>
        </pc:spChg>
        <pc:spChg chg="mod">
          <ac:chgData name="Danielle" userId="e2554c37-e717-43a0-ba79-1183ca921ccd" providerId="ADAL" clId="{EA8438C3-CA3E-435B-B264-1067CA5B98D2}" dt="2020-07-16T20:25:11.338" v="487" actId="2710"/>
          <ac:spMkLst>
            <pc:docMk/>
            <pc:sldMk cId="3014227837" sldId="292"/>
            <ac:spMk id="21" creationId="{0AF7868E-70FF-4C60-BC9E-28B2FEAF8B16}"/>
          </ac:spMkLst>
        </pc:spChg>
        <pc:spChg chg="mod">
          <ac:chgData name="Danielle" userId="e2554c37-e717-43a0-ba79-1183ca921ccd" providerId="ADAL" clId="{EA8438C3-CA3E-435B-B264-1067CA5B98D2}" dt="2020-07-16T20:32:17.824" v="637" actId="20577"/>
          <ac:spMkLst>
            <pc:docMk/>
            <pc:sldMk cId="3014227837" sldId="292"/>
            <ac:spMk id="22" creationId="{A335A380-B89D-4890-AD12-F28A1AD3B9F8}"/>
          </ac:spMkLst>
        </pc:spChg>
        <pc:spChg chg="mod">
          <ac:chgData name="Danielle" userId="e2554c37-e717-43a0-ba79-1183ca921ccd" providerId="ADAL" clId="{EA8438C3-CA3E-435B-B264-1067CA5B98D2}" dt="2020-07-17T09:54:29.051" v="1430" actId="20577"/>
          <ac:spMkLst>
            <pc:docMk/>
            <pc:sldMk cId="3014227837" sldId="292"/>
            <ac:spMk id="18454" creationId="{D0FB6768-A376-45A5-9740-3DA97475299D}"/>
          </ac:spMkLst>
        </pc:spChg>
        <pc:cxnChg chg="mod">
          <ac:chgData name="Danielle" userId="e2554c37-e717-43a0-ba79-1183ca921ccd" providerId="ADAL" clId="{EA8438C3-CA3E-435B-B264-1067CA5B98D2}" dt="2020-07-16T20:28:38.098" v="545" actId="14100"/>
          <ac:cxnSpMkLst>
            <pc:docMk/>
            <pc:sldMk cId="3014227837" sldId="292"/>
            <ac:cxnSpMk id="24" creationId="{8FD85EA5-C81F-4E83-BFD2-E4CE400F623E}"/>
          </ac:cxnSpMkLst>
        </pc:cxnChg>
        <pc:cxnChg chg="add mod">
          <ac:chgData name="Danielle" userId="e2554c37-e717-43a0-ba79-1183ca921ccd" providerId="ADAL" clId="{EA8438C3-CA3E-435B-B264-1067CA5B98D2}" dt="2020-07-16T20:30:53.441" v="615" actId="14100"/>
          <ac:cxnSpMkLst>
            <pc:docMk/>
            <pc:sldMk cId="3014227837" sldId="292"/>
            <ac:cxnSpMk id="36" creationId="{0A6886B7-83A9-4961-AF0E-532F4B417DD5}"/>
          </ac:cxnSpMkLst>
        </pc:cxnChg>
        <pc:cxnChg chg="add mod">
          <ac:chgData name="Danielle" userId="e2554c37-e717-43a0-ba79-1183ca921ccd" providerId="ADAL" clId="{EA8438C3-CA3E-435B-B264-1067CA5B98D2}" dt="2020-07-16T20:31:11.706" v="621" actId="14100"/>
          <ac:cxnSpMkLst>
            <pc:docMk/>
            <pc:sldMk cId="3014227837" sldId="292"/>
            <ac:cxnSpMk id="39" creationId="{154BDEE2-1CA3-4371-89CE-D134EEBA0D12}"/>
          </ac:cxnSpMkLst>
        </pc:cxnChg>
        <pc:cxnChg chg="add mod">
          <ac:chgData name="Danielle" userId="e2554c37-e717-43a0-ba79-1183ca921ccd" providerId="ADAL" clId="{EA8438C3-CA3E-435B-B264-1067CA5B98D2}" dt="2020-07-16T20:31:26.514" v="628" actId="14100"/>
          <ac:cxnSpMkLst>
            <pc:docMk/>
            <pc:sldMk cId="3014227837" sldId="292"/>
            <ac:cxnSpMk id="42" creationId="{6C0F9B84-65C8-41A6-B8E0-7892211EB433}"/>
          </ac:cxnSpMkLst>
        </pc:cxnChg>
        <pc:cxnChg chg="mod">
          <ac:chgData name="Danielle" userId="e2554c37-e717-43a0-ba79-1183ca921ccd" providerId="ADAL" clId="{EA8438C3-CA3E-435B-B264-1067CA5B98D2}" dt="2020-07-16T20:28:53.250" v="548" actId="14100"/>
          <ac:cxnSpMkLst>
            <pc:docMk/>
            <pc:sldMk cId="3014227837" sldId="292"/>
            <ac:cxnSpMk id="62" creationId="{878D746B-B2BC-42C6-8C73-3B52093C5E59}"/>
          </ac:cxnSpMkLst>
        </pc:cxnChg>
        <pc:cxnChg chg="mod">
          <ac:chgData name="Danielle" userId="e2554c37-e717-43a0-ba79-1183ca921ccd" providerId="ADAL" clId="{EA8438C3-CA3E-435B-B264-1067CA5B98D2}" dt="2020-07-16T20:29:36.111" v="583" actId="14100"/>
          <ac:cxnSpMkLst>
            <pc:docMk/>
            <pc:sldMk cId="3014227837" sldId="292"/>
            <ac:cxnSpMk id="65" creationId="{82172D64-C39D-4A97-98DA-B443416119DB}"/>
          </ac:cxnSpMkLst>
        </pc:cxnChg>
        <pc:cxnChg chg="mod">
          <ac:chgData name="Danielle" userId="e2554c37-e717-43a0-ba79-1183ca921ccd" providerId="ADAL" clId="{EA8438C3-CA3E-435B-B264-1067CA5B98D2}" dt="2020-07-16T20:29:47.346" v="587" actId="14100"/>
          <ac:cxnSpMkLst>
            <pc:docMk/>
            <pc:sldMk cId="3014227837" sldId="292"/>
            <ac:cxnSpMk id="69" creationId="{C70CD821-35BB-4C24-A9C5-A4523F15A02C}"/>
          </ac:cxnSpMkLst>
        </pc:cxnChg>
        <pc:cxnChg chg="mod">
          <ac:chgData name="Danielle" userId="e2554c37-e717-43a0-ba79-1183ca921ccd" providerId="ADAL" clId="{EA8438C3-CA3E-435B-B264-1067CA5B98D2}" dt="2020-07-16T20:30:26.250" v="606" actId="14100"/>
          <ac:cxnSpMkLst>
            <pc:docMk/>
            <pc:sldMk cId="3014227837" sldId="292"/>
            <ac:cxnSpMk id="73" creationId="{48D4F085-88F2-4203-B6CA-241B6628BECC}"/>
          </ac:cxnSpMkLst>
        </pc:cxnChg>
      </pc:sldChg>
      <pc:sldChg chg="addSp delSp modSp add mod delAnim modAnim">
        <pc:chgData name="Danielle" userId="e2554c37-e717-43a0-ba79-1183ca921ccd" providerId="ADAL" clId="{EA8438C3-CA3E-435B-B264-1067CA5B98D2}" dt="2020-07-16T20:56:29.103" v="1024"/>
        <pc:sldMkLst>
          <pc:docMk/>
          <pc:sldMk cId="1431668617" sldId="293"/>
        </pc:sldMkLst>
        <pc:spChg chg="del">
          <ac:chgData name="Danielle" userId="e2554c37-e717-43a0-ba79-1183ca921ccd" providerId="ADAL" clId="{EA8438C3-CA3E-435B-B264-1067CA5B98D2}" dt="2020-07-16T20:39:00.889" v="663" actId="478"/>
          <ac:spMkLst>
            <pc:docMk/>
            <pc:sldMk cId="1431668617" sldId="293"/>
            <ac:spMk id="2" creationId="{D30FEE01-7BF5-4E46-AADB-DB074250D517}"/>
          </ac:spMkLst>
        </pc:spChg>
        <pc:spChg chg="del">
          <ac:chgData name="Danielle" userId="e2554c37-e717-43a0-ba79-1183ca921ccd" providerId="ADAL" clId="{EA8438C3-CA3E-435B-B264-1067CA5B98D2}" dt="2020-07-16T20:39:00.889" v="663" actId="478"/>
          <ac:spMkLst>
            <pc:docMk/>
            <pc:sldMk cId="1431668617" sldId="293"/>
            <ac:spMk id="3" creationId="{EA106EDD-F91E-4465-9BCE-88F8DC25C35D}"/>
          </ac:spMkLst>
        </pc:spChg>
        <pc:spChg chg="del">
          <ac:chgData name="Danielle" userId="e2554c37-e717-43a0-ba79-1183ca921ccd" providerId="ADAL" clId="{EA8438C3-CA3E-435B-B264-1067CA5B98D2}" dt="2020-07-16T20:39:00.889" v="663" actId="478"/>
          <ac:spMkLst>
            <pc:docMk/>
            <pc:sldMk cId="1431668617" sldId="293"/>
            <ac:spMk id="4" creationId="{2F52563F-E7D8-4877-82E3-C5B6CFB5C457}"/>
          </ac:spMkLst>
        </pc:spChg>
        <pc:spChg chg="del">
          <ac:chgData name="Danielle" userId="e2554c37-e717-43a0-ba79-1183ca921ccd" providerId="ADAL" clId="{EA8438C3-CA3E-435B-B264-1067CA5B98D2}" dt="2020-07-16T20:39:00.889" v="663" actId="478"/>
          <ac:spMkLst>
            <pc:docMk/>
            <pc:sldMk cId="1431668617" sldId="293"/>
            <ac:spMk id="5" creationId="{95BB7B54-82D7-49D2-BECF-84320B2D8C67}"/>
          </ac:spMkLst>
        </pc:spChg>
        <pc:spChg chg="del">
          <ac:chgData name="Danielle" userId="e2554c37-e717-43a0-ba79-1183ca921ccd" providerId="ADAL" clId="{EA8438C3-CA3E-435B-B264-1067CA5B98D2}" dt="2020-07-16T20:39:03.571" v="664" actId="478"/>
          <ac:spMkLst>
            <pc:docMk/>
            <pc:sldMk cId="1431668617" sldId="293"/>
            <ac:spMk id="6" creationId="{943B7EEE-929F-40B4-8778-788DE9767B81}"/>
          </ac:spMkLst>
        </pc:spChg>
        <pc:spChg chg="del">
          <ac:chgData name="Danielle" userId="e2554c37-e717-43a0-ba79-1183ca921ccd" providerId="ADAL" clId="{EA8438C3-CA3E-435B-B264-1067CA5B98D2}" dt="2020-07-16T20:39:03.571" v="664" actId="478"/>
          <ac:spMkLst>
            <pc:docMk/>
            <pc:sldMk cId="1431668617" sldId="293"/>
            <ac:spMk id="7" creationId="{A1993919-D465-4AE2-930D-E4B5D2C2B97B}"/>
          </ac:spMkLst>
        </pc:spChg>
        <pc:spChg chg="del">
          <ac:chgData name="Danielle" userId="e2554c37-e717-43a0-ba79-1183ca921ccd" providerId="ADAL" clId="{EA8438C3-CA3E-435B-B264-1067CA5B98D2}" dt="2020-07-16T20:39:00.889" v="663" actId="478"/>
          <ac:spMkLst>
            <pc:docMk/>
            <pc:sldMk cId="1431668617" sldId="293"/>
            <ac:spMk id="8" creationId="{664BB0BE-62C0-43F6-9E2F-DD8CE50D5592}"/>
          </ac:spMkLst>
        </pc:spChg>
        <pc:spChg chg="del">
          <ac:chgData name="Danielle" userId="e2554c37-e717-43a0-ba79-1183ca921ccd" providerId="ADAL" clId="{EA8438C3-CA3E-435B-B264-1067CA5B98D2}" dt="2020-07-16T20:39:00.889" v="663" actId="478"/>
          <ac:spMkLst>
            <pc:docMk/>
            <pc:sldMk cId="1431668617" sldId="293"/>
            <ac:spMk id="9" creationId="{B6032F4E-E5AD-432D-B442-9264BDFA46CF}"/>
          </ac:spMkLst>
        </pc:spChg>
        <pc:spChg chg="del">
          <ac:chgData name="Danielle" userId="e2554c37-e717-43a0-ba79-1183ca921ccd" providerId="ADAL" clId="{EA8438C3-CA3E-435B-B264-1067CA5B98D2}" dt="2020-07-16T20:39:00.889" v="663" actId="478"/>
          <ac:spMkLst>
            <pc:docMk/>
            <pc:sldMk cId="1431668617" sldId="293"/>
            <ac:spMk id="10" creationId="{02BE796F-20D7-4568-9506-563A3F84A1A7}"/>
          </ac:spMkLst>
        </pc:spChg>
        <pc:spChg chg="del">
          <ac:chgData name="Danielle" userId="e2554c37-e717-43a0-ba79-1183ca921ccd" providerId="ADAL" clId="{EA8438C3-CA3E-435B-B264-1067CA5B98D2}" dt="2020-07-16T20:39:00.889" v="663" actId="478"/>
          <ac:spMkLst>
            <pc:docMk/>
            <pc:sldMk cId="1431668617" sldId="293"/>
            <ac:spMk id="11" creationId="{6CAED0BD-E420-4EC8-860C-2B1A24022126}"/>
          </ac:spMkLst>
        </pc:spChg>
        <pc:spChg chg="add mod">
          <ac:chgData name="Danielle" userId="e2554c37-e717-43a0-ba79-1183ca921ccd" providerId="ADAL" clId="{EA8438C3-CA3E-435B-B264-1067CA5B98D2}" dt="2020-07-16T20:43:51.542" v="742" actId="164"/>
          <ac:spMkLst>
            <pc:docMk/>
            <pc:sldMk cId="1431668617" sldId="293"/>
            <ac:spMk id="12" creationId="{704F07E3-C206-4274-9FE3-B946EAD93C42}"/>
          </ac:spMkLst>
        </pc:spChg>
        <pc:spChg chg="add mod">
          <ac:chgData name="Danielle" userId="e2554c37-e717-43a0-ba79-1183ca921ccd" providerId="ADAL" clId="{EA8438C3-CA3E-435B-B264-1067CA5B98D2}" dt="2020-07-16T20:43:51.542" v="742" actId="164"/>
          <ac:spMkLst>
            <pc:docMk/>
            <pc:sldMk cId="1431668617" sldId="293"/>
            <ac:spMk id="14" creationId="{159400C7-62DF-40BD-9E04-813E6841471B}"/>
          </ac:spMkLst>
        </pc:spChg>
        <pc:spChg chg="add mod">
          <ac:chgData name="Danielle" userId="e2554c37-e717-43a0-ba79-1183ca921ccd" providerId="ADAL" clId="{EA8438C3-CA3E-435B-B264-1067CA5B98D2}" dt="2020-07-16T20:43:51.542" v="742" actId="164"/>
          <ac:spMkLst>
            <pc:docMk/>
            <pc:sldMk cId="1431668617" sldId="293"/>
            <ac:spMk id="15" creationId="{A7718B78-3B87-49D3-892A-92C4FD601CFA}"/>
          </ac:spMkLst>
        </pc:spChg>
        <pc:spChg chg="add mod">
          <ac:chgData name="Danielle" userId="e2554c37-e717-43a0-ba79-1183ca921ccd" providerId="ADAL" clId="{EA8438C3-CA3E-435B-B264-1067CA5B98D2}" dt="2020-07-16T20:43:51.542" v="742" actId="164"/>
          <ac:spMkLst>
            <pc:docMk/>
            <pc:sldMk cId="1431668617" sldId="293"/>
            <ac:spMk id="16" creationId="{A50413C2-15EF-4CA9-A5D0-F3655D6361AD}"/>
          </ac:spMkLst>
        </pc:spChg>
        <pc:spChg chg="add mod">
          <ac:chgData name="Danielle" userId="e2554c37-e717-43a0-ba79-1183ca921ccd" providerId="ADAL" clId="{EA8438C3-CA3E-435B-B264-1067CA5B98D2}" dt="2020-07-16T20:43:51.542" v="742" actId="164"/>
          <ac:spMkLst>
            <pc:docMk/>
            <pc:sldMk cId="1431668617" sldId="293"/>
            <ac:spMk id="17" creationId="{32EFBD3B-C4E2-416F-BC35-0202DA379850}"/>
          </ac:spMkLst>
        </pc:spChg>
        <pc:spChg chg="add mod">
          <ac:chgData name="Danielle" userId="e2554c37-e717-43a0-ba79-1183ca921ccd" providerId="ADAL" clId="{EA8438C3-CA3E-435B-B264-1067CA5B98D2}" dt="2020-07-16T20:43:51.542" v="742" actId="164"/>
          <ac:spMkLst>
            <pc:docMk/>
            <pc:sldMk cId="1431668617" sldId="293"/>
            <ac:spMk id="18" creationId="{335B82A2-A04A-4A5A-BCF3-FE150C735339}"/>
          </ac:spMkLst>
        </pc:spChg>
        <pc:spChg chg="add mod">
          <ac:chgData name="Danielle" userId="e2554c37-e717-43a0-ba79-1183ca921ccd" providerId="ADAL" clId="{EA8438C3-CA3E-435B-B264-1067CA5B98D2}" dt="2020-07-16T20:43:51.542" v="742" actId="164"/>
          <ac:spMkLst>
            <pc:docMk/>
            <pc:sldMk cId="1431668617" sldId="293"/>
            <ac:spMk id="19" creationId="{AB6AF631-D75B-45FC-A330-DBF353FACDE2}"/>
          </ac:spMkLst>
        </pc:spChg>
        <pc:spChg chg="add mod">
          <ac:chgData name="Danielle" userId="e2554c37-e717-43a0-ba79-1183ca921ccd" providerId="ADAL" clId="{EA8438C3-CA3E-435B-B264-1067CA5B98D2}" dt="2020-07-16T20:43:51.542" v="742" actId="164"/>
          <ac:spMkLst>
            <pc:docMk/>
            <pc:sldMk cId="1431668617" sldId="293"/>
            <ac:spMk id="20" creationId="{EB5B619F-0EAF-4BE1-917E-26D91304CFD8}"/>
          </ac:spMkLst>
        </pc:spChg>
        <pc:spChg chg="mod">
          <ac:chgData name="Danielle" userId="e2554c37-e717-43a0-ba79-1183ca921ccd" providerId="ADAL" clId="{EA8438C3-CA3E-435B-B264-1067CA5B98D2}" dt="2020-07-16T20:54:27.672" v="1006" actId="1037"/>
          <ac:spMkLst>
            <pc:docMk/>
            <pc:sldMk cId="1431668617" sldId="293"/>
            <ac:spMk id="21" creationId="{0AF7868E-70FF-4C60-BC9E-28B2FEAF8B16}"/>
          </ac:spMkLst>
        </pc:spChg>
        <pc:spChg chg="mod">
          <ac:chgData name="Danielle" userId="e2554c37-e717-43a0-ba79-1183ca921ccd" providerId="ADAL" clId="{EA8438C3-CA3E-435B-B264-1067CA5B98D2}" dt="2020-07-16T20:54:27.672" v="1006" actId="1037"/>
          <ac:spMkLst>
            <pc:docMk/>
            <pc:sldMk cId="1431668617" sldId="293"/>
            <ac:spMk id="22" creationId="{A335A380-B89D-4890-AD12-F28A1AD3B9F8}"/>
          </ac:spMkLst>
        </pc:spChg>
        <pc:spChg chg="add del">
          <ac:chgData name="Danielle" userId="e2554c37-e717-43a0-ba79-1183ca921ccd" providerId="ADAL" clId="{EA8438C3-CA3E-435B-B264-1067CA5B98D2}" dt="2020-07-16T20:42:51.856" v="731" actId="478"/>
          <ac:spMkLst>
            <pc:docMk/>
            <pc:sldMk cId="1431668617" sldId="293"/>
            <ac:spMk id="23" creationId="{5A7943C1-EB0F-4DA4-BC4D-DAB73948CB6F}"/>
          </ac:spMkLst>
        </pc:spChg>
        <pc:spChg chg="add mod">
          <ac:chgData name="Danielle" userId="e2554c37-e717-43a0-ba79-1183ca921ccd" providerId="ADAL" clId="{EA8438C3-CA3E-435B-B264-1067CA5B98D2}" dt="2020-07-16T20:43:51.542" v="742" actId="164"/>
          <ac:spMkLst>
            <pc:docMk/>
            <pc:sldMk cId="1431668617" sldId="293"/>
            <ac:spMk id="25" creationId="{EF93D80E-4A5D-45F2-BCD6-BE9885FBE79C}"/>
          </ac:spMkLst>
        </pc:spChg>
        <pc:spChg chg="add del mod">
          <ac:chgData name="Danielle" userId="e2554c37-e717-43a0-ba79-1183ca921ccd" providerId="ADAL" clId="{EA8438C3-CA3E-435B-B264-1067CA5B98D2}" dt="2020-07-16T20:50:54.305" v="967" actId="478"/>
          <ac:spMkLst>
            <pc:docMk/>
            <pc:sldMk cId="1431668617" sldId="293"/>
            <ac:spMk id="61" creationId="{6AA1973E-458A-48B9-9222-D94B080AAAB1}"/>
          </ac:spMkLst>
        </pc:spChg>
        <pc:spChg chg="mod">
          <ac:chgData name="Danielle" userId="e2554c37-e717-43a0-ba79-1183ca921ccd" providerId="ADAL" clId="{EA8438C3-CA3E-435B-B264-1067CA5B98D2}" dt="2020-07-16T20:46:36.968" v="867" actId="14100"/>
          <ac:spMkLst>
            <pc:docMk/>
            <pc:sldMk cId="1431668617" sldId="293"/>
            <ac:spMk id="18454" creationId="{D0FB6768-A376-45A5-9740-3DA97475299D}"/>
          </ac:spMkLst>
        </pc:spChg>
        <pc:grpChg chg="add mod">
          <ac:chgData name="Danielle" userId="e2554c37-e717-43a0-ba79-1183ca921ccd" providerId="ADAL" clId="{EA8438C3-CA3E-435B-B264-1067CA5B98D2}" dt="2020-07-16T20:45:00.384" v="829" actId="14100"/>
          <ac:grpSpMkLst>
            <pc:docMk/>
            <pc:sldMk cId="1431668617" sldId="293"/>
            <ac:grpSpMk id="55" creationId="{C33D6C16-66AA-4823-AFF9-B238055CFF0B}"/>
          </ac:grpSpMkLst>
        </pc:grpChg>
        <pc:cxnChg chg="del mod">
          <ac:chgData name="Danielle" userId="e2554c37-e717-43a0-ba79-1183ca921ccd" providerId="ADAL" clId="{EA8438C3-CA3E-435B-B264-1067CA5B98D2}" dt="2020-07-16T20:39:00.889" v="663" actId="478"/>
          <ac:cxnSpMkLst>
            <pc:docMk/>
            <pc:sldMk cId="1431668617" sldId="293"/>
            <ac:cxnSpMk id="13" creationId="{1EE5EE9D-0F67-42B9-A042-786222B2DC68}"/>
          </ac:cxnSpMkLst>
        </pc:cxnChg>
        <pc:cxnChg chg="del mod">
          <ac:chgData name="Danielle" userId="e2554c37-e717-43a0-ba79-1183ca921ccd" providerId="ADAL" clId="{EA8438C3-CA3E-435B-B264-1067CA5B98D2}" dt="2020-07-16T20:39:00.889" v="663" actId="478"/>
          <ac:cxnSpMkLst>
            <pc:docMk/>
            <pc:sldMk cId="1431668617" sldId="293"/>
            <ac:cxnSpMk id="24" creationId="{8FD85EA5-C81F-4E83-BFD2-E4CE400F623E}"/>
          </ac:cxnSpMkLst>
        </pc:cxnChg>
        <pc:cxnChg chg="add mod">
          <ac:chgData name="Danielle" userId="e2554c37-e717-43a0-ba79-1183ca921ccd" providerId="ADAL" clId="{EA8438C3-CA3E-435B-B264-1067CA5B98D2}" dt="2020-07-16T20:43:51.542" v="742" actId="164"/>
          <ac:cxnSpMkLst>
            <pc:docMk/>
            <pc:sldMk cId="1431668617" sldId="293"/>
            <ac:cxnSpMk id="29" creationId="{E492B0DA-7D8C-4040-BC78-1E3E79332096}"/>
          </ac:cxnSpMkLst>
        </pc:cxnChg>
        <pc:cxnChg chg="del mod">
          <ac:chgData name="Danielle" userId="e2554c37-e717-43a0-ba79-1183ca921ccd" providerId="ADAL" clId="{EA8438C3-CA3E-435B-B264-1067CA5B98D2}" dt="2020-07-16T20:39:00.889" v="663" actId="478"/>
          <ac:cxnSpMkLst>
            <pc:docMk/>
            <pc:sldMk cId="1431668617" sldId="293"/>
            <ac:cxnSpMk id="36" creationId="{0A6886B7-83A9-4961-AF0E-532F4B417DD5}"/>
          </ac:cxnSpMkLst>
        </pc:cxnChg>
        <pc:cxnChg chg="del mod">
          <ac:chgData name="Danielle" userId="e2554c37-e717-43a0-ba79-1183ca921ccd" providerId="ADAL" clId="{EA8438C3-CA3E-435B-B264-1067CA5B98D2}" dt="2020-07-16T20:39:00.889" v="663" actId="478"/>
          <ac:cxnSpMkLst>
            <pc:docMk/>
            <pc:sldMk cId="1431668617" sldId="293"/>
            <ac:cxnSpMk id="39" creationId="{154BDEE2-1CA3-4371-89CE-D134EEBA0D12}"/>
          </ac:cxnSpMkLst>
        </pc:cxnChg>
        <pc:cxnChg chg="del mod">
          <ac:chgData name="Danielle" userId="e2554c37-e717-43a0-ba79-1183ca921ccd" providerId="ADAL" clId="{EA8438C3-CA3E-435B-B264-1067CA5B98D2}" dt="2020-07-16T20:39:00.889" v="663" actId="478"/>
          <ac:cxnSpMkLst>
            <pc:docMk/>
            <pc:sldMk cId="1431668617" sldId="293"/>
            <ac:cxnSpMk id="42" creationId="{6C0F9B84-65C8-41A6-B8E0-7892211EB433}"/>
          </ac:cxnSpMkLst>
        </pc:cxnChg>
        <pc:cxnChg chg="add mod">
          <ac:chgData name="Danielle" userId="e2554c37-e717-43a0-ba79-1183ca921ccd" providerId="ADAL" clId="{EA8438C3-CA3E-435B-B264-1067CA5B98D2}" dt="2020-07-16T20:43:51.542" v="742" actId="164"/>
          <ac:cxnSpMkLst>
            <pc:docMk/>
            <pc:sldMk cId="1431668617" sldId="293"/>
            <ac:cxnSpMk id="47" creationId="{C253623E-0101-4948-A597-53ADCDC13E11}"/>
          </ac:cxnSpMkLst>
        </pc:cxnChg>
        <pc:cxnChg chg="del mod">
          <ac:chgData name="Danielle" userId="e2554c37-e717-43a0-ba79-1183ca921ccd" providerId="ADAL" clId="{EA8438C3-CA3E-435B-B264-1067CA5B98D2}" dt="2020-07-16T20:39:00.889" v="663" actId="478"/>
          <ac:cxnSpMkLst>
            <pc:docMk/>
            <pc:sldMk cId="1431668617" sldId="293"/>
            <ac:cxnSpMk id="48" creationId="{D58FDE3F-1924-4BA4-B15E-16C6B03E26B1}"/>
          </ac:cxnSpMkLst>
        </pc:cxnChg>
        <pc:cxnChg chg="add mod">
          <ac:chgData name="Danielle" userId="e2554c37-e717-43a0-ba79-1183ca921ccd" providerId="ADAL" clId="{EA8438C3-CA3E-435B-B264-1067CA5B98D2}" dt="2020-07-16T20:43:51.542" v="742" actId="164"/>
          <ac:cxnSpMkLst>
            <pc:docMk/>
            <pc:sldMk cId="1431668617" sldId="293"/>
            <ac:cxnSpMk id="50" creationId="{D857E8F4-BDE9-4FDE-994B-40AE8344A8B6}"/>
          </ac:cxnSpMkLst>
        </pc:cxnChg>
        <pc:cxnChg chg="del mod">
          <ac:chgData name="Danielle" userId="e2554c37-e717-43a0-ba79-1183ca921ccd" providerId="ADAL" clId="{EA8438C3-CA3E-435B-B264-1067CA5B98D2}" dt="2020-07-16T20:39:00.889" v="663" actId="478"/>
          <ac:cxnSpMkLst>
            <pc:docMk/>
            <pc:sldMk cId="1431668617" sldId="293"/>
            <ac:cxnSpMk id="52" creationId="{E15D52E5-74B0-45B1-8C53-29B89E564C5B}"/>
          </ac:cxnSpMkLst>
        </pc:cxnChg>
        <pc:cxnChg chg="add mod">
          <ac:chgData name="Danielle" userId="e2554c37-e717-43a0-ba79-1183ca921ccd" providerId="ADAL" clId="{EA8438C3-CA3E-435B-B264-1067CA5B98D2}" dt="2020-07-16T20:43:51.542" v="742" actId="164"/>
          <ac:cxnSpMkLst>
            <pc:docMk/>
            <pc:sldMk cId="1431668617" sldId="293"/>
            <ac:cxnSpMk id="53" creationId="{C998A05C-DC05-44F4-94AC-ABD7366CAC7D}"/>
          </ac:cxnSpMkLst>
        </pc:cxnChg>
        <pc:cxnChg chg="add mod">
          <ac:chgData name="Danielle" userId="e2554c37-e717-43a0-ba79-1183ca921ccd" providerId="ADAL" clId="{EA8438C3-CA3E-435B-B264-1067CA5B98D2}" dt="2020-07-16T20:43:51.542" v="742" actId="164"/>
          <ac:cxnSpMkLst>
            <pc:docMk/>
            <pc:sldMk cId="1431668617" sldId="293"/>
            <ac:cxnSpMk id="54" creationId="{EF26BE9F-A3FB-4BC0-95B6-2153C67AFC3A}"/>
          </ac:cxnSpMkLst>
        </pc:cxnChg>
        <pc:cxnChg chg="del mod">
          <ac:chgData name="Danielle" userId="e2554c37-e717-43a0-ba79-1183ca921ccd" providerId="ADAL" clId="{EA8438C3-CA3E-435B-B264-1067CA5B98D2}" dt="2020-07-16T20:39:00.889" v="663" actId="478"/>
          <ac:cxnSpMkLst>
            <pc:docMk/>
            <pc:sldMk cId="1431668617" sldId="293"/>
            <ac:cxnSpMk id="62" creationId="{878D746B-B2BC-42C6-8C73-3B52093C5E59}"/>
          </ac:cxnSpMkLst>
        </pc:cxnChg>
        <pc:cxnChg chg="add mod">
          <ac:chgData name="Danielle" userId="e2554c37-e717-43a0-ba79-1183ca921ccd" providerId="ADAL" clId="{EA8438C3-CA3E-435B-B264-1067CA5B98D2}" dt="2020-07-16T20:51:13.698" v="970" actId="14100"/>
          <ac:cxnSpMkLst>
            <pc:docMk/>
            <pc:sldMk cId="1431668617" sldId="293"/>
            <ac:cxnSpMk id="63" creationId="{B2D61019-81E2-4404-A817-5CC455F7A70D}"/>
          </ac:cxnSpMkLst>
        </pc:cxnChg>
        <pc:cxnChg chg="del mod">
          <ac:chgData name="Danielle" userId="e2554c37-e717-43a0-ba79-1183ca921ccd" providerId="ADAL" clId="{EA8438C3-CA3E-435B-B264-1067CA5B98D2}" dt="2020-07-16T20:39:00.889" v="663" actId="478"/>
          <ac:cxnSpMkLst>
            <pc:docMk/>
            <pc:sldMk cId="1431668617" sldId="293"/>
            <ac:cxnSpMk id="65" creationId="{82172D64-C39D-4A97-98DA-B443416119DB}"/>
          </ac:cxnSpMkLst>
        </pc:cxnChg>
        <pc:cxnChg chg="add mod">
          <ac:chgData name="Danielle" userId="e2554c37-e717-43a0-ba79-1183ca921ccd" providerId="ADAL" clId="{EA8438C3-CA3E-435B-B264-1067CA5B98D2}" dt="2020-07-16T20:52:07.948" v="973" actId="14100"/>
          <ac:cxnSpMkLst>
            <pc:docMk/>
            <pc:sldMk cId="1431668617" sldId="293"/>
            <ac:cxnSpMk id="66" creationId="{372FAA57-9C4C-42C3-B659-A98117043CF6}"/>
          </ac:cxnSpMkLst>
        </pc:cxnChg>
        <pc:cxnChg chg="add mod">
          <ac:chgData name="Danielle" userId="e2554c37-e717-43a0-ba79-1183ca921ccd" providerId="ADAL" clId="{EA8438C3-CA3E-435B-B264-1067CA5B98D2}" dt="2020-07-16T20:52:20.111" v="976" actId="14100"/>
          <ac:cxnSpMkLst>
            <pc:docMk/>
            <pc:sldMk cId="1431668617" sldId="293"/>
            <ac:cxnSpMk id="68" creationId="{1B682A89-5F66-4B6A-9F65-ED5A3AF4CB7A}"/>
          </ac:cxnSpMkLst>
        </pc:cxnChg>
        <pc:cxnChg chg="del mod">
          <ac:chgData name="Danielle" userId="e2554c37-e717-43a0-ba79-1183ca921ccd" providerId="ADAL" clId="{EA8438C3-CA3E-435B-B264-1067CA5B98D2}" dt="2020-07-16T20:39:00.889" v="663" actId="478"/>
          <ac:cxnSpMkLst>
            <pc:docMk/>
            <pc:sldMk cId="1431668617" sldId="293"/>
            <ac:cxnSpMk id="69" creationId="{C70CD821-35BB-4C24-A9C5-A4523F15A02C}"/>
          </ac:cxnSpMkLst>
        </pc:cxnChg>
        <pc:cxnChg chg="add mod">
          <ac:chgData name="Danielle" userId="e2554c37-e717-43a0-ba79-1183ca921ccd" providerId="ADAL" clId="{EA8438C3-CA3E-435B-B264-1067CA5B98D2}" dt="2020-07-16T20:52:31.525" v="979" actId="14100"/>
          <ac:cxnSpMkLst>
            <pc:docMk/>
            <pc:sldMk cId="1431668617" sldId="293"/>
            <ac:cxnSpMk id="71" creationId="{AA7665AE-D637-4309-8456-20D4032E0649}"/>
          </ac:cxnSpMkLst>
        </pc:cxnChg>
        <pc:cxnChg chg="del mod">
          <ac:chgData name="Danielle" userId="e2554c37-e717-43a0-ba79-1183ca921ccd" providerId="ADAL" clId="{EA8438C3-CA3E-435B-B264-1067CA5B98D2}" dt="2020-07-16T20:39:00.889" v="663" actId="478"/>
          <ac:cxnSpMkLst>
            <pc:docMk/>
            <pc:sldMk cId="1431668617" sldId="293"/>
            <ac:cxnSpMk id="73" creationId="{48D4F085-88F2-4203-B6CA-241B6628BECC}"/>
          </ac:cxnSpMkLst>
        </pc:cxnChg>
        <pc:cxnChg chg="add mod">
          <ac:chgData name="Danielle" userId="e2554c37-e717-43a0-ba79-1183ca921ccd" providerId="ADAL" clId="{EA8438C3-CA3E-435B-B264-1067CA5B98D2}" dt="2020-07-16T20:52:42.281" v="982" actId="14100"/>
          <ac:cxnSpMkLst>
            <pc:docMk/>
            <pc:sldMk cId="1431668617" sldId="293"/>
            <ac:cxnSpMk id="74" creationId="{2584D945-8AD7-445E-9DFA-74E63F68EE0C}"/>
          </ac:cxnSpMkLst>
        </pc:cxnChg>
        <pc:cxnChg chg="add mod">
          <ac:chgData name="Danielle" userId="e2554c37-e717-43a0-ba79-1183ca921ccd" providerId="ADAL" clId="{EA8438C3-CA3E-435B-B264-1067CA5B98D2}" dt="2020-07-16T20:52:55.151" v="985" actId="14100"/>
          <ac:cxnSpMkLst>
            <pc:docMk/>
            <pc:sldMk cId="1431668617" sldId="293"/>
            <ac:cxnSpMk id="77" creationId="{B251F87F-9D33-44F0-BD46-90AE4E04628D}"/>
          </ac:cxnSpMkLst>
        </pc:cxnChg>
        <pc:cxnChg chg="add mod">
          <ac:chgData name="Danielle" userId="e2554c37-e717-43a0-ba79-1183ca921ccd" providerId="ADAL" clId="{EA8438C3-CA3E-435B-B264-1067CA5B98D2}" dt="2020-07-16T20:53:05.592" v="988" actId="14100"/>
          <ac:cxnSpMkLst>
            <pc:docMk/>
            <pc:sldMk cId="1431668617" sldId="293"/>
            <ac:cxnSpMk id="80" creationId="{DC2296AF-BE4D-4819-9484-3AB737AC582C}"/>
          </ac:cxnSpMkLst>
        </pc:cxnChg>
        <pc:cxnChg chg="add mod">
          <ac:chgData name="Danielle" userId="e2554c37-e717-43a0-ba79-1183ca921ccd" providerId="ADAL" clId="{EA8438C3-CA3E-435B-B264-1067CA5B98D2}" dt="2020-07-16T20:53:21.316" v="991" actId="14100"/>
          <ac:cxnSpMkLst>
            <pc:docMk/>
            <pc:sldMk cId="1431668617" sldId="293"/>
            <ac:cxnSpMk id="83" creationId="{12A09A6E-F1EC-4B38-BA99-1E5F9BE34728}"/>
          </ac:cxnSpMkLst>
        </pc:cxnChg>
        <pc:cxnChg chg="add mod">
          <ac:chgData name="Danielle" userId="e2554c37-e717-43a0-ba79-1183ca921ccd" providerId="ADAL" clId="{EA8438C3-CA3E-435B-B264-1067CA5B98D2}" dt="2020-07-16T20:53:32.298" v="994" actId="14100"/>
          <ac:cxnSpMkLst>
            <pc:docMk/>
            <pc:sldMk cId="1431668617" sldId="293"/>
            <ac:cxnSpMk id="86" creationId="{8F39259C-9B32-4EDB-864D-43124F77465A}"/>
          </ac:cxnSpMkLst>
        </pc:cxnChg>
      </pc:sldChg>
      <pc:sldChg chg="addSp delSp modSp new mod modClrScheme modAnim chgLayout">
        <pc:chgData name="Danielle" userId="e2554c37-e717-43a0-ba79-1183ca921ccd" providerId="ADAL" clId="{EA8438C3-CA3E-435B-B264-1067CA5B98D2}" dt="2020-07-16T21:11:08.769" v="1423"/>
        <pc:sldMkLst>
          <pc:docMk/>
          <pc:sldMk cId="1198701710" sldId="294"/>
        </pc:sldMkLst>
        <pc:spChg chg="add mod">
          <ac:chgData name="Danielle" userId="e2554c37-e717-43a0-ba79-1183ca921ccd" providerId="ADAL" clId="{EA8438C3-CA3E-435B-B264-1067CA5B98D2}" dt="2020-07-16T21:10:39.416" v="1417" actId="113"/>
          <ac:spMkLst>
            <pc:docMk/>
            <pc:sldMk cId="1198701710" sldId="294"/>
            <ac:spMk id="2" creationId="{6C634A56-03BB-45A3-8826-45E559DA105E}"/>
          </ac:spMkLst>
        </pc:spChg>
        <pc:spChg chg="mod">
          <ac:chgData name="Danielle" userId="e2554c37-e717-43a0-ba79-1183ca921ccd" providerId="ADAL" clId="{EA8438C3-CA3E-435B-B264-1067CA5B98D2}" dt="2020-07-16T21:01:25.174" v="1155"/>
          <ac:spMkLst>
            <pc:docMk/>
            <pc:sldMk cId="1198701710" sldId="294"/>
            <ac:spMk id="5" creationId="{2BF865D8-3D1A-4A1E-841B-1EB7B799AF45}"/>
          </ac:spMkLst>
        </pc:spChg>
        <pc:spChg chg="mod">
          <ac:chgData name="Danielle" userId="e2554c37-e717-43a0-ba79-1183ca921ccd" providerId="ADAL" clId="{EA8438C3-CA3E-435B-B264-1067CA5B98D2}" dt="2020-07-16T21:01:25.174" v="1155"/>
          <ac:spMkLst>
            <pc:docMk/>
            <pc:sldMk cId="1198701710" sldId="294"/>
            <ac:spMk id="6" creationId="{21FC69BF-2547-4368-BD10-BD9C7E44A32D}"/>
          </ac:spMkLst>
        </pc:spChg>
        <pc:spChg chg="mod">
          <ac:chgData name="Danielle" userId="e2554c37-e717-43a0-ba79-1183ca921ccd" providerId="ADAL" clId="{EA8438C3-CA3E-435B-B264-1067CA5B98D2}" dt="2020-07-16T21:01:25.174" v="1155"/>
          <ac:spMkLst>
            <pc:docMk/>
            <pc:sldMk cId="1198701710" sldId="294"/>
            <ac:spMk id="8" creationId="{B5209EC8-5267-44F9-B52C-E4D6E556E215}"/>
          </ac:spMkLst>
        </pc:spChg>
        <pc:spChg chg="mod">
          <ac:chgData name="Danielle" userId="e2554c37-e717-43a0-ba79-1183ca921ccd" providerId="ADAL" clId="{EA8438C3-CA3E-435B-B264-1067CA5B98D2}" dt="2020-07-16T21:01:25.174" v="1155"/>
          <ac:spMkLst>
            <pc:docMk/>
            <pc:sldMk cId="1198701710" sldId="294"/>
            <ac:spMk id="9" creationId="{3F0EDDB8-CC56-4413-B269-290CECCADE54}"/>
          </ac:spMkLst>
        </pc:spChg>
        <pc:spChg chg="mod">
          <ac:chgData name="Danielle" userId="e2554c37-e717-43a0-ba79-1183ca921ccd" providerId="ADAL" clId="{EA8438C3-CA3E-435B-B264-1067CA5B98D2}" dt="2020-07-16T21:01:25.174" v="1155"/>
          <ac:spMkLst>
            <pc:docMk/>
            <pc:sldMk cId="1198701710" sldId="294"/>
            <ac:spMk id="11" creationId="{44271C3D-788D-4C95-9219-5DB231995EA6}"/>
          </ac:spMkLst>
        </pc:spChg>
        <pc:spChg chg="mod">
          <ac:chgData name="Danielle" userId="e2554c37-e717-43a0-ba79-1183ca921ccd" providerId="ADAL" clId="{EA8438C3-CA3E-435B-B264-1067CA5B98D2}" dt="2020-07-16T21:01:25.174" v="1155"/>
          <ac:spMkLst>
            <pc:docMk/>
            <pc:sldMk cId="1198701710" sldId="294"/>
            <ac:spMk id="12" creationId="{5B70C449-1401-4034-87B9-7CBF64277AD7}"/>
          </ac:spMkLst>
        </pc:spChg>
        <pc:spChg chg="mod">
          <ac:chgData name="Danielle" userId="e2554c37-e717-43a0-ba79-1183ca921ccd" providerId="ADAL" clId="{EA8438C3-CA3E-435B-B264-1067CA5B98D2}" dt="2020-07-16T21:01:25.174" v="1155"/>
          <ac:spMkLst>
            <pc:docMk/>
            <pc:sldMk cId="1198701710" sldId="294"/>
            <ac:spMk id="13" creationId="{E519E65A-CCA9-4726-B5D2-5319326360DF}"/>
          </ac:spMkLst>
        </pc:spChg>
        <pc:spChg chg="mod">
          <ac:chgData name="Danielle" userId="e2554c37-e717-43a0-ba79-1183ca921ccd" providerId="ADAL" clId="{EA8438C3-CA3E-435B-B264-1067CA5B98D2}" dt="2020-07-16T21:01:25.174" v="1155"/>
          <ac:spMkLst>
            <pc:docMk/>
            <pc:sldMk cId="1198701710" sldId="294"/>
            <ac:spMk id="14" creationId="{6C026B76-EA9B-415E-B3CE-CDECE4344F8F}"/>
          </ac:spMkLst>
        </pc:spChg>
        <pc:spChg chg="mod">
          <ac:chgData name="Danielle" userId="e2554c37-e717-43a0-ba79-1183ca921ccd" providerId="ADAL" clId="{EA8438C3-CA3E-435B-B264-1067CA5B98D2}" dt="2020-07-16T21:01:38.403" v="1159" actId="1076"/>
          <ac:spMkLst>
            <pc:docMk/>
            <pc:sldMk cId="1198701710" sldId="294"/>
            <ac:spMk id="22" creationId="{DD32C274-1D79-49B6-B86E-50C28FABD8A9}"/>
          </ac:spMkLst>
        </pc:spChg>
        <pc:spChg chg="mod">
          <ac:chgData name="Danielle" userId="e2554c37-e717-43a0-ba79-1183ca921ccd" providerId="ADAL" clId="{EA8438C3-CA3E-435B-B264-1067CA5B98D2}" dt="2020-07-16T21:01:38.403" v="1159" actId="1076"/>
          <ac:spMkLst>
            <pc:docMk/>
            <pc:sldMk cId="1198701710" sldId="294"/>
            <ac:spMk id="23" creationId="{84AC58F0-380A-4999-ADC2-3677EE09C21C}"/>
          </ac:spMkLst>
        </pc:spChg>
        <pc:spChg chg="mod">
          <ac:chgData name="Danielle" userId="e2554c37-e717-43a0-ba79-1183ca921ccd" providerId="ADAL" clId="{EA8438C3-CA3E-435B-B264-1067CA5B98D2}" dt="2020-07-16T21:01:38.403" v="1159" actId="1076"/>
          <ac:spMkLst>
            <pc:docMk/>
            <pc:sldMk cId="1198701710" sldId="294"/>
            <ac:spMk id="25" creationId="{02ABEC6F-2D8F-47E0-8EEB-7A8D5F0E0DCF}"/>
          </ac:spMkLst>
        </pc:spChg>
        <pc:spChg chg="mod">
          <ac:chgData name="Danielle" userId="e2554c37-e717-43a0-ba79-1183ca921ccd" providerId="ADAL" clId="{EA8438C3-CA3E-435B-B264-1067CA5B98D2}" dt="2020-07-16T21:01:38.403" v="1159" actId="1076"/>
          <ac:spMkLst>
            <pc:docMk/>
            <pc:sldMk cId="1198701710" sldId="294"/>
            <ac:spMk id="26" creationId="{D6883C2D-CEE4-49C9-9B9A-B994AD9619E8}"/>
          </ac:spMkLst>
        </pc:spChg>
        <pc:spChg chg="mod">
          <ac:chgData name="Danielle" userId="e2554c37-e717-43a0-ba79-1183ca921ccd" providerId="ADAL" clId="{EA8438C3-CA3E-435B-B264-1067CA5B98D2}" dt="2020-07-16T21:01:38.403" v="1159" actId="1076"/>
          <ac:spMkLst>
            <pc:docMk/>
            <pc:sldMk cId="1198701710" sldId="294"/>
            <ac:spMk id="28" creationId="{AFDD3863-1DFA-469A-BDE2-6A78F8AA9728}"/>
          </ac:spMkLst>
        </pc:spChg>
        <pc:spChg chg="mod">
          <ac:chgData name="Danielle" userId="e2554c37-e717-43a0-ba79-1183ca921ccd" providerId="ADAL" clId="{EA8438C3-CA3E-435B-B264-1067CA5B98D2}" dt="2020-07-16T21:01:38.403" v="1159" actId="1076"/>
          <ac:spMkLst>
            <pc:docMk/>
            <pc:sldMk cId="1198701710" sldId="294"/>
            <ac:spMk id="29" creationId="{1AD332EF-35A1-4CC3-B2DC-08E24BE1336C}"/>
          </ac:spMkLst>
        </pc:spChg>
        <pc:spChg chg="mod">
          <ac:chgData name="Danielle" userId="e2554c37-e717-43a0-ba79-1183ca921ccd" providerId="ADAL" clId="{EA8438C3-CA3E-435B-B264-1067CA5B98D2}" dt="2020-07-16T21:01:38.403" v="1159" actId="1076"/>
          <ac:spMkLst>
            <pc:docMk/>
            <pc:sldMk cId="1198701710" sldId="294"/>
            <ac:spMk id="30" creationId="{0CECD069-A657-4578-80E9-FB9030E7D404}"/>
          </ac:spMkLst>
        </pc:spChg>
        <pc:spChg chg="mod">
          <ac:chgData name="Danielle" userId="e2554c37-e717-43a0-ba79-1183ca921ccd" providerId="ADAL" clId="{EA8438C3-CA3E-435B-B264-1067CA5B98D2}" dt="2020-07-16T21:01:38.403" v="1159" actId="1076"/>
          <ac:spMkLst>
            <pc:docMk/>
            <pc:sldMk cId="1198701710" sldId="294"/>
            <ac:spMk id="31" creationId="{B63DD669-0049-49A3-A4E8-93DCE482AE04}"/>
          </ac:spMkLst>
        </pc:spChg>
        <pc:spChg chg="add del mod">
          <ac:chgData name="Danielle" userId="e2554c37-e717-43a0-ba79-1183ca921ccd" providerId="ADAL" clId="{EA8438C3-CA3E-435B-B264-1067CA5B98D2}" dt="2020-07-16T21:04:51.207" v="1283" actId="478"/>
          <ac:spMkLst>
            <pc:docMk/>
            <pc:sldMk cId="1198701710" sldId="294"/>
            <ac:spMk id="37" creationId="{4FF66092-5A5C-4E86-882E-A59EA5BDBD0A}"/>
          </ac:spMkLst>
        </pc:spChg>
        <pc:spChg chg="mod">
          <ac:chgData name="Danielle" userId="e2554c37-e717-43a0-ba79-1183ca921ccd" providerId="ADAL" clId="{EA8438C3-CA3E-435B-B264-1067CA5B98D2}" dt="2020-07-16T21:04:48.790" v="1282" actId="1076"/>
          <ac:spMkLst>
            <pc:docMk/>
            <pc:sldMk cId="1198701710" sldId="294"/>
            <ac:spMk id="40" creationId="{40989F44-2651-47D4-A09E-E24CBCE31F4D}"/>
          </ac:spMkLst>
        </pc:spChg>
        <pc:spChg chg="mod">
          <ac:chgData name="Danielle" userId="e2554c37-e717-43a0-ba79-1183ca921ccd" providerId="ADAL" clId="{EA8438C3-CA3E-435B-B264-1067CA5B98D2}" dt="2020-07-16T21:04:48.790" v="1282" actId="1076"/>
          <ac:spMkLst>
            <pc:docMk/>
            <pc:sldMk cId="1198701710" sldId="294"/>
            <ac:spMk id="41" creationId="{6EF6463A-ACD6-47F5-81A7-6BBF5B38803E}"/>
          </ac:spMkLst>
        </pc:spChg>
        <pc:spChg chg="mod">
          <ac:chgData name="Danielle" userId="e2554c37-e717-43a0-ba79-1183ca921ccd" providerId="ADAL" clId="{EA8438C3-CA3E-435B-B264-1067CA5B98D2}" dt="2020-07-16T21:04:48.790" v="1282" actId="1076"/>
          <ac:spMkLst>
            <pc:docMk/>
            <pc:sldMk cId="1198701710" sldId="294"/>
            <ac:spMk id="43" creationId="{0B3C6A2A-C865-4039-BB07-5BE375202597}"/>
          </ac:spMkLst>
        </pc:spChg>
        <pc:spChg chg="mod">
          <ac:chgData name="Danielle" userId="e2554c37-e717-43a0-ba79-1183ca921ccd" providerId="ADAL" clId="{EA8438C3-CA3E-435B-B264-1067CA5B98D2}" dt="2020-07-16T21:04:48.790" v="1282" actId="1076"/>
          <ac:spMkLst>
            <pc:docMk/>
            <pc:sldMk cId="1198701710" sldId="294"/>
            <ac:spMk id="44" creationId="{5F46942B-EDBC-4B83-A3F8-BF905CF10687}"/>
          </ac:spMkLst>
        </pc:spChg>
        <pc:spChg chg="mod">
          <ac:chgData name="Danielle" userId="e2554c37-e717-43a0-ba79-1183ca921ccd" providerId="ADAL" clId="{EA8438C3-CA3E-435B-B264-1067CA5B98D2}" dt="2020-07-16T21:04:48.790" v="1282" actId="1076"/>
          <ac:spMkLst>
            <pc:docMk/>
            <pc:sldMk cId="1198701710" sldId="294"/>
            <ac:spMk id="46" creationId="{DB732022-8744-4086-96A2-0EA4ED0B4EEA}"/>
          </ac:spMkLst>
        </pc:spChg>
        <pc:spChg chg="mod">
          <ac:chgData name="Danielle" userId="e2554c37-e717-43a0-ba79-1183ca921ccd" providerId="ADAL" clId="{EA8438C3-CA3E-435B-B264-1067CA5B98D2}" dt="2020-07-16T21:04:48.790" v="1282" actId="1076"/>
          <ac:spMkLst>
            <pc:docMk/>
            <pc:sldMk cId="1198701710" sldId="294"/>
            <ac:spMk id="47" creationId="{E6C781D4-BFC2-483C-89D8-9A9304A90E05}"/>
          </ac:spMkLst>
        </pc:spChg>
        <pc:spChg chg="mod">
          <ac:chgData name="Danielle" userId="e2554c37-e717-43a0-ba79-1183ca921ccd" providerId="ADAL" clId="{EA8438C3-CA3E-435B-B264-1067CA5B98D2}" dt="2020-07-16T21:04:48.790" v="1282" actId="1076"/>
          <ac:spMkLst>
            <pc:docMk/>
            <pc:sldMk cId="1198701710" sldId="294"/>
            <ac:spMk id="48" creationId="{8A636FB6-3098-4B8D-8CF1-32D88470037E}"/>
          </ac:spMkLst>
        </pc:spChg>
        <pc:spChg chg="mod">
          <ac:chgData name="Danielle" userId="e2554c37-e717-43a0-ba79-1183ca921ccd" providerId="ADAL" clId="{EA8438C3-CA3E-435B-B264-1067CA5B98D2}" dt="2020-07-16T21:04:48.790" v="1282" actId="1076"/>
          <ac:spMkLst>
            <pc:docMk/>
            <pc:sldMk cId="1198701710" sldId="294"/>
            <ac:spMk id="49" creationId="{C3D9F1A0-B0A3-4AD3-8F81-FB530A2F6574}"/>
          </ac:spMkLst>
        </pc:spChg>
        <pc:spChg chg="add del mod">
          <ac:chgData name="Danielle" userId="e2554c37-e717-43a0-ba79-1183ca921ccd" providerId="ADAL" clId="{EA8438C3-CA3E-435B-B264-1067CA5B98D2}" dt="2020-07-16T21:04:51.207" v="1283" actId="478"/>
          <ac:spMkLst>
            <pc:docMk/>
            <pc:sldMk cId="1198701710" sldId="294"/>
            <ac:spMk id="54" creationId="{44E92430-EC22-426C-9633-27E1DD0A4034}"/>
          </ac:spMkLst>
        </pc:spChg>
        <pc:spChg chg="add del mod">
          <ac:chgData name="Danielle" userId="e2554c37-e717-43a0-ba79-1183ca921ccd" providerId="ADAL" clId="{EA8438C3-CA3E-435B-B264-1067CA5B98D2}" dt="2020-07-16T21:04:51.207" v="1283" actId="478"/>
          <ac:spMkLst>
            <pc:docMk/>
            <pc:sldMk cId="1198701710" sldId="294"/>
            <ac:spMk id="55" creationId="{E7837C83-D7F0-4742-9AB9-681FE79FD9D6}"/>
          </ac:spMkLst>
        </pc:spChg>
        <pc:spChg chg="mod">
          <ac:chgData name="Danielle" userId="e2554c37-e717-43a0-ba79-1183ca921ccd" providerId="ADAL" clId="{EA8438C3-CA3E-435B-B264-1067CA5B98D2}" dt="2020-07-16T21:01:49.094" v="1162" actId="1076"/>
          <ac:spMkLst>
            <pc:docMk/>
            <pc:sldMk cId="1198701710" sldId="294"/>
            <ac:spMk id="59" creationId="{AF6D55CD-4D6C-49EC-9884-F46F4824036F}"/>
          </ac:spMkLst>
        </pc:spChg>
        <pc:spChg chg="add del mod">
          <ac:chgData name="Danielle" userId="e2554c37-e717-43a0-ba79-1183ca921ccd" providerId="ADAL" clId="{EA8438C3-CA3E-435B-B264-1067CA5B98D2}" dt="2020-07-16T21:05:58.519" v="1291" actId="478"/>
          <ac:spMkLst>
            <pc:docMk/>
            <pc:sldMk cId="1198701710" sldId="294"/>
            <ac:spMk id="65" creationId="{38F3E281-88A3-4461-8461-1AE98E21E6A2}"/>
          </ac:spMkLst>
        </pc:spChg>
        <pc:spChg chg="add mod">
          <ac:chgData name="Danielle" userId="e2554c37-e717-43a0-ba79-1183ca921ccd" providerId="ADAL" clId="{EA8438C3-CA3E-435B-B264-1067CA5B98D2}" dt="2020-07-16T21:09:50.586" v="1379" actId="20577"/>
          <ac:spMkLst>
            <pc:docMk/>
            <pc:sldMk cId="1198701710" sldId="294"/>
            <ac:spMk id="66" creationId="{24250A6F-81C8-419D-9818-BB9BAEEC415C}"/>
          </ac:spMkLst>
        </pc:spChg>
        <pc:grpChg chg="add del mod">
          <ac:chgData name="Danielle" userId="e2554c37-e717-43a0-ba79-1183ca921ccd" providerId="ADAL" clId="{EA8438C3-CA3E-435B-B264-1067CA5B98D2}" dt="2020-07-16T21:01:27.852" v="1156"/>
          <ac:grpSpMkLst>
            <pc:docMk/>
            <pc:sldMk cId="1198701710" sldId="294"/>
            <ac:grpSpMk id="3" creationId="{9A9C124F-B83E-44B6-82FA-D3B3D4E0A848}"/>
          </ac:grpSpMkLst>
        </pc:grpChg>
        <pc:grpChg chg="mod">
          <ac:chgData name="Danielle" userId="e2554c37-e717-43a0-ba79-1183ca921ccd" providerId="ADAL" clId="{EA8438C3-CA3E-435B-B264-1067CA5B98D2}" dt="2020-07-16T21:01:25.174" v="1155"/>
          <ac:grpSpMkLst>
            <pc:docMk/>
            <pc:sldMk cId="1198701710" sldId="294"/>
            <ac:grpSpMk id="4" creationId="{CCAEBF89-2946-424F-9AC2-C970B51CFE2D}"/>
          </ac:grpSpMkLst>
        </pc:grpChg>
        <pc:grpChg chg="mod">
          <ac:chgData name="Danielle" userId="e2554c37-e717-43a0-ba79-1183ca921ccd" providerId="ADAL" clId="{EA8438C3-CA3E-435B-B264-1067CA5B98D2}" dt="2020-07-16T21:01:25.174" v="1155"/>
          <ac:grpSpMkLst>
            <pc:docMk/>
            <pc:sldMk cId="1198701710" sldId="294"/>
            <ac:grpSpMk id="7" creationId="{441DD8A1-81BB-4842-8126-4BBE813C4A85}"/>
          </ac:grpSpMkLst>
        </pc:grpChg>
        <pc:grpChg chg="add del mod">
          <ac:chgData name="Danielle" userId="e2554c37-e717-43a0-ba79-1183ca921ccd" providerId="ADAL" clId="{EA8438C3-CA3E-435B-B264-1067CA5B98D2}" dt="2020-07-16T21:01:39.037" v="1160"/>
          <ac:grpSpMkLst>
            <pc:docMk/>
            <pc:sldMk cId="1198701710" sldId="294"/>
            <ac:grpSpMk id="20" creationId="{92A53D3A-ECC0-4F35-BFBB-FFE4D2868139}"/>
          </ac:grpSpMkLst>
        </pc:grpChg>
        <pc:grpChg chg="mod">
          <ac:chgData name="Danielle" userId="e2554c37-e717-43a0-ba79-1183ca921ccd" providerId="ADAL" clId="{EA8438C3-CA3E-435B-B264-1067CA5B98D2}" dt="2020-07-16T21:01:38.403" v="1159" actId="1076"/>
          <ac:grpSpMkLst>
            <pc:docMk/>
            <pc:sldMk cId="1198701710" sldId="294"/>
            <ac:grpSpMk id="21" creationId="{A7164AD3-5B1E-425E-97E4-9B858DBC9D05}"/>
          </ac:grpSpMkLst>
        </pc:grpChg>
        <pc:grpChg chg="mod">
          <ac:chgData name="Danielle" userId="e2554c37-e717-43a0-ba79-1183ca921ccd" providerId="ADAL" clId="{EA8438C3-CA3E-435B-B264-1067CA5B98D2}" dt="2020-07-16T21:01:38.403" v="1159" actId="1076"/>
          <ac:grpSpMkLst>
            <pc:docMk/>
            <pc:sldMk cId="1198701710" sldId="294"/>
            <ac:grpSpMk id="24" creationId="{4DC6167D-1976-491B-B206-2AAFA6A30039}"/>
          </ac:grpSpMkLst>
        </pc:grpChg>
        <pc:grpChg chg="add mod">
          <ac:chgData name="Danielle" userId="e2554c37-e717-43a0-ba79-1183ca921ccd" providerId="ADAL" clId="{EA8438C3-CA3E-435B-B264-1067CA5B98D2}" dt="2020-07-16T21:04:48.790" v="1282" actId="1076"/>
          <ac:grpSpMkLst>
            <pc:docMk/>
            <pc:sldMk cId="1198701710" sldId="294"/>
            <ac:grpSpMk id="38" creationId="{FB749530-E779-4B37-A305-442A67E3F48A}"/>
          </ac:grpSpMkLst>
        </pc:grpChg>
        <pc:grpChg chg="mod">
          <ac:chgData name="Danielle" userId="e2554c37-e717-43a0-ba79-1183ca921ccd" providerId="ADAL" clId="{EA8438C3-CA3E-435B-B264-1067CA5B98D2}" dt="2020-07-16T21:04:48.790" v="1282" actId="1076"/>
          <ac:grpSpMkLst>
            <pc:docMk/>
            <pc:sldMk cId="1198701710" sldId="294"/>
            <ac:grpSpMk id="39" creationId="{CC7F5B01-EA89-40C0-A14E-7058C6C81B38}"/>
          </ac:grpSpMkLst>
        </pc:grpChg>
        <pc:grpChg chg="mod">
          <ac:chgData name="Danielle" userId="e2554c37-e717-43a0-ba79-1183ca921ccd" providerId="ADAL" clId="{EA8438C3-CA3E-435B-B264-1067CA5B98D2}" dt="2020-07-16T21:04:48.790" v="1282" actId="1076"/>
          <ac:grpSpMkLst>
            <pc:docMk/>
            <pc:sldMk cId="1198701710" sldId="294"/>
            <ac:grpSpMk id="42" creationId="{8BBD2C47-A2C4-4F10-9842-2350EECF0811}"/>
          </ac:grpSpMkLst>
        </pc:grpChg>
        <pc:grpChg chg="add del mod">
          <ac:chgData name="Danielle" userId="e2554c37-e717-43a0-ba79-1183ca921ccd" providerId="ADAL" clId="{EA8438C3-CA3E-435B-B264-1067CA5B98D2}" dt="2020-07-16T21:04:51.207" v="1283" actId="478"/>
          <ac:grpSpMkLst>
            <pc:docMk/>
            <pc:sldMk cId="1198701710" sldId="294"/>
            <ac:grpSpMk id="56" creationId="{02224F7A-C712-4F18-B029-B3AD81C85064}"/>
          </ac:grpSpMkLst>
        </pc:grpChg>
        <pc:grpChg chg="mod">
          <ac:chgData name="Danielle" userId="e2554c37-e717-43a0-ba79-1183ca921ccd" providerId="ADAL" clId="{EA8438C3-CA3E-435B-B264-1067CA5B98D2}" dt="2020-07-16T21:01:49.094" v="1162" actId="1076"/>
          <ac:grpSpMkLst>
            <pc:docMk/>
            <pc:sldMk cId="1198701710" sldId="294"/>
            <ac:grpSpMk id="57" creationId="{3479E0D1-D8E5-4B37-8D23-C1F5B35A647F}"/>
          </ac:grpSpMkLst>
        </pc:grpChg>
        <pc:cxnChg chg="mod">
          <ac:chgData name="Danielle" userId="e2554c37-e717-43a0-ba79-1183ca921ccd" providerId="ADAL" clId="{EA8438C3-CA3E-435B-B264-1067CA5B98D2}" dt="2020-07-16T21:01:25.174" v="1155"/>
          <ac:cxnSpMkLst>
            <pc:docMk/>
            <pc:sldMk cId="1198701710" sldId="294"/>
            <ac:cxnSpMk id="10" creationId="{081400D9-58F3-4F2E-8FAD-470114AEFC48}"/>
          </ac:cxnSpMkLst>
        </pc:cxnChg>
        <pc:cxnChg chg="mod">
          <ac:chgData name="Danielle" userId="e2554c37-e717-43a0-ba79-1183ca921ccd" providerId="ADAL" clId="{EA8438C3-CA3E-435B-B264-1067CA5B98D2}" dt="2020-07-16T21:01:25.174" v="1155"/>
          <ac:cxnSpMkLst>
            <pc:docMk/>
            <pc:sldMk cId="1198701710" sldId="294"/>
            <ac:cxnSpMk id="15" creationId="{BF950F79-0386-43EF-A43F-507D57CB6076}"/>
          </ac:cxnSpMkLst>
        </pc:cxnChg>
        <pc:cxnChg chg="mod">
          <ac:chgData name="Danielle" userId="e2554c37-e717-43a0-ba79-1183ca921ccd" providerId="ADAL" clId="{EA8438C3-CA3E-435B-B264-1067CA5B98D2}" dt="2020-07-16T21:01:25.174" v="1155"/>
          <ac:cxnSpMkLst>
            <pc:docMk/>
            <pc:sldMk cId="1198701710" sldId="294"/>
            <ac:cxnSpMk id="16" creationId="{D01E5872-6FB8-47D7-9286-983039091F9E}"/>
          </ac:cxnSpMkLst>
        </pc:cxnChg>
        <pc:cxnChg chg="mod">
          <ac:chgData name="Danielle" userId="e2554c37-e717-43a0-ba79-1183ca921ccd" providerId="ADAL" clId="{EA8438C3-CA3E-435B-B264-1067CA5B98D2}" dt="2020-07-16T21:01:25.174" v="1155"/>
          <ac:cxnSpMkLst>
            <pc:docMk/>
            <pc:sldMk cId="1198701710" sldId="294"/>
            <ac:cxnSpMk id="17" creationId="{C07F58B7-69A9-4871-9231-8265FEF82DA6}"/>
          </ac:cxnSpMkLst>
        </pc:cxnChg>
        <pc:cxnChg chg="mod">
          <ac:chgData name="Danielle" userId="e2554c37-e717-43a0-ba79-1183ca921ccd" providerId="ADAL" clId="{EA8438C3-CA3E-435B-B264-1067CA5B98D2}" dt="2020-07-16T21:01:25.174" v="1155"/>
          <ac:cxnSpMkLst>
            <pc:docMk/>
            <pc:sldMk cId="1198701710" sldId="294"/>
            <ac:cxnSpMk id="18" creationId="{A3B6AF6B-FA5F-4AF5-860E-5EE11FBBE8ED}"/>
          </ac:cxnSpMkLst>
        </pc:cxnChg>
        <pc:cxnChg chg="add del mod">
          <ac:chgData name="Danielle" userId="e2554c37-e717-43a0-ba79-1183ca921ccd" providerId="ADAL" clId="{EA8438C3-CA3E-435B-B264-1067CA5B98D2}" dt="2020-07-16T21:01:27.852" v="1156"/>
          <ac:cxnSpMkLst>
            <pc:docMk/>
            <pc:sldMk cId="1198701710" sldId="294"/>
            <ac:cxnSpMk id="19" creationId="{AF4B547E-9BBA-4FD9-A70C-120C0EF911D0}"/>
          </ac:cxnSpMkLst>
        </pc:cxnChg>
        <pc:cxnChg chg="mod">
          <ac:chgData name="Danielle" userId="e2554c37-e717-43a0-ba79-1183ca921ccd" providerId="ADAL" clId="{EA8438C3-CA3E-435B-B264-1067CA5B98D2}" dt="2020-07-16T21:01:38.403" v="1159" actId="1076"/>
          <ac:cxnSpMkLst>
            <pc:docMk/>
            <pc:sldMk cId="1198701710" sldId="294"/>
            <ac:cxnSpMk id="27" creationId="{354A6C7F-02E5-4378-9A46-1056F34F9A57}"/>
          </ac:cxnSpMkLst>
        </pc:cxnChg>
        <pc:cxnChg chg="mod">
          <ac:chgData name="Danielle" userId="e2554c37-e717-43a0-ba79-1183ca921ccd" providerId="ADAL" clId="{EA8438C3-CA3E-435B-B264-1067CA5B98D2}" dt="2020-07-16T21:01:38.403" v="1159" actId="1076"/>
          <ac:cxnSpMkLst>
            <pc:docMk/>
            <pc:sldMk cId="1198701710" sldId="294"/>
            <ac:cxnSpMk id="32" creationId="{1135957C-EAD8-4C4C-A187-D0B361E1754E}"/>
          </ac:cxnSpMkLst>
        </pc:cxnChg>
        <pc:cxnChg chg="mod">
          <ac:chgData name="Danielle" userId="e2554c37-e717-43a0-ba79-1183ca921ccd" providerId="ADAL" clId="{EA8438C3-CA3E-435B-B264-1067CA5B98D2}" dt="2020-07-16T21:01:38.403" v="1159" actId="1076"/>
          <ac:cxnSpMkLst>
            <pc:docMk/>
            <pc:sldMk cId="1198701710" sldId="294"/>
            <ac:cxnSpMk id="33" creationId="{0B41EE6B-BEAD-4EBA-AC53-3259121E409F}"/>
          </ac:cxnSpMkLst>
        </pc:cxnChg>
        <pc:cxnChg chg="mod">
          <ac:chgData name="Danielle" userId="e2554c37-e717-43a0-ba79-1183ca921ccd" providerId="ADAL" clId="{EA8438C3-CA3E-435B-B264-1067CA5B98D2}" dt="2020-07-16T21:01:38.403" v="1159" actId="1076"/>
          <ac:cxnSpMkLst>
            <pc:docMk/>
            <pc:sldMk cId="1198701710" sldId="294"/>
            <ac:cxnSpMk id="34" creationId="{8D6A0CCD-A698-4CB8-BF0F-4A09EA037D27}"/>
          </ac:cxnSpMkLst>
        </pc:cxnChg>
        <pc:cxnChg chg="mod">
          <ac:chgData name="Danielle" userId="e2554c37-e717-43a0-ba79-1183ca921ccd" providerId="ADAL" clId="{EA8438C3-CA3E-435B-B264-1067CA5B98D2}" dt="2020-07-16T21:01:38.403" v="1159" actId="1076"/>
          <ac:cxnSpMkLst>
            <pc:docMk/>
            <pc:sldMk cId="1198701710" sldId="294"/>
            <ac:cxnSpMk id="35" creationId="{19B241E1-17E7-4F28-847F-53FCC3E7684B}"/>
          </ac:cxnSpMkLst>
        </pc:cxnChg>
        <pc:cxnChg chg="add del mod">
          <ac:chgData name="Danielle" userId="e2554c37-e717-43a0-ba79-1183ca921ccd" providerId="ADAL" clId="{EA8438C3-CA3E-435B-B264-1067CA5B98D2}" dt="2020-07-16T21:01:39.037" v="1160"/>
          <ac:cxnSpMkLst>
            <pc:docMk/>
            <pc:sldMk cId="1198701710" sldId="294"/>
            <ac:cxnSpMk id="36" creationId="{4746F52E-F450-47CD-AC86-8E7AAE06C6FB}"/>
          </ac:cxnSpMkLst>
        </pc:cxnChg>
        <pc:cxnChg chg="mod">
          <ac:chgData name="Danielle" userId="e2554c37-e717-43a0-ba79-1183ca921ccd" providerId="ADAL" clId="{EA8438C3-CA3E-435B-B264-1067CA5B98D2}" dt="2020-07-16T21:04:48.790" v="1282" actId="1076"/>
          <ac:cxnSpMkLst>
            <pc:docMk/>
            <pc:sldMk cId="1198701710" sldId="294"/>
            <ac:cxnSpMk id="45" creationId="{213D5EDA-EAFA-4413-B122-9A8183908898}"/>
          </ac:cxnSpMkLst>
        </pc:cxnChg>
        <pc:cxnChg chg="mod">
          <ac:chgData name="Danielle" userId="e2554c37-e717-43a0-ba79-1183ca921ccd" providerId="ADAL" clId="{EA8438C3-CA3E-435B-B264-1067CA5B98D2}" dt="2020-07-16T21:04:48.790" v="1282" actId="1076"/>
          <ac:cxnSpMkLst>
            <pc:docMk/>
            <pc:sldMk cId="1198701710" sldId="294"/>
            <ac:cxnSpMk id="50" creationId="{F57B27B6-3461-42BF-A9D2-E28A915C744A}"/>
          </ac:cxnSpMkLst>
        </pc:cxnChg>
        <pc:cxnChg chg="mod">
          <ac:chgData name="Danielle" userId="e2554c37-e717-43a0-ba79-1183ca921ccd" providerId="ADAL" clId="{EA8438C3-CA3E-435B-B264-1067CA5B98D2}" dt="2020-07-16T21:04:48.790" v="1282" actId="1076"/>
          <ac:cxnSpMkLst>
            <pc:docMk/>
            <pc:sldMk cId="1198701710" sldId="294"/>
            <ac:cxnSpMk id="51" creationId="{1C9D3E9B-2D8F-4A29-BCCC-394497132E77}"/>
          </ac:cxnSpMkLst>
        </pc:cxnChg>
        <pc:cxnChg chg="mod">
          <ac:chgData name="Danielle" userId="e2554c37-e717-43a0-ba79-1183ca921ccd" providerId="ADAL" clId="{EA8438C3-CA3E-435B-B264-1067CA5B98D2}" dt="2020-07-16T21:04:48.790" v="1282" actId="1076"/>
          <ac:cxnSpMkLst>
            <pc:docMk/>
            <pc:sldMk cId="1198701710" sldId="294"/>
            <ac:cxnSpMk id="52" creationId="{42634124-4DCC-4C81-B990-EC04D57B5E37}"/>
          </ac:cxnSpMkLst>
        </pc:cxnChg>
        <pc:cxnChg chg="mod">
          <ac:chgData name="Danielle" userId="e2554c37-e717-43a0-ba79-1183ca921ccd" providerId="ADAL" clId="{EA8438C3-CA3E-435B-B264-1067CA5B98D2}" dt="2020-07-16T21:04:48.790" v="1282" actId="1076"/>
          <ac:cxnSpMkLst>
            <pc:docMk/>
            <pc:sldMk cId="1198701710" sldId="294"/>
            <ac:cxnSpMk id="53" creationId="{C07367CA-BC8F-4538-8C4E-B434E9903A0F}"/>
          </ac:cxnSpMkLst>
        </pc:cxnChg>
        <pc:cxnChg chg="mod">
          <ac:chgData name="Danielle" userId="e2554c37-e717-43a0-ba79-1183ca921ccd" providerId="ADAL" clId="{EA8438C3-CA3E-435B-B264-1067CA5B98D2}" dt="2020-07-16T21:01:49.094" v="1162" actId="1076"/>
          <ac:cxnSpMkLst>
            <pc:docMk/>
            <pc:sldMk cId="1198701710" sldId="294"/>
            <ac:cxnSpMk id="58" creationId="{6FE4C15A-514D-416F-A38A-9EE0D7031433}"/>
          </ac:cxnSpMkLst>
        </pc:cxnChg>
        <pc:cxnChg chg="mod">
          <ac:chgData name="Danielle" userId="e2554c37-e717-43a0-ba79-1183ca921ccd" providerId="ADAL" clId="{EA8438C3-CA3E-435B-B264-1067CA5B98D2}" dt="2020-07-16T21:01:49.094" v="1162" actId="1076"/>
          <ac:cxnSpMkLst>
            <pc:docMk/>
            <pc:sldMk cId="1198701710" sldId="294"/>
            <ac:cxnSpMk id="60" creationId="{27D484CA-2DBC-4071-9945-2E5E05C323C5}"/>
          </ac:cxnSpMkLst>
        </pc:cxnChg>
        <pc:cxnChg chg="add del mod">
          <ac:chgData name="Danielle" userId="e2554c37-e717-43a0-ba79-1183ca921ccd" providerId="ADAL" clId="{EA8438C3-CA3E-435B-B264-1067CA5B98D2}" dt="2020-07-16T21:04:51.207" v="1283" actId="478"/>
          <ac:cxnSpMkLst>
            <pc:docMk/>
            <pc:sldMk cId="1198701710" sldId="294"/>
            <ac:cxnSpMk id="61" creationId="{B7697A2E-0BA9-44E6-AD1D-FC1B0C9B09F3}"/>
          </ac:cxnSpMkLst>
        </pc:cxnChg>
        <pc:cxnChg chg="add del mod">
          <ac:chgData name="Danielle" userId="e2554c37-e717-43a0-ba79-1183ca921ccd" providerId="ADAL" clId="{EA8438C3-CA3E-435B-B264-1067CA5B98D2}" dt="2020-07-16T21:04:51.207" v="1283" actId="478"/>
          <ac:cxnSpMkLst>
            <pc:docMk/>
            <pc:sldMk cId="1198701710" sldId="294"/>
            <ac:cxnSpMk id="62" creationId="{1B5C06F2-C18B-4786-83EB-103D52B82867}"/>
          </ac:cxnSpMkLst>
        </pc:cxnChg>
        <pc:cxnChg chg="add del mod">
          <ac:chgData name="Danielle" userId="e2554c37-e717-43a0-ba79-1183ca921ccd" providerId="ADAL" clId="{EA8438C3-CA3E-435B-B264-1067CA5B98D2}" dt="2020-07-16T21:05:56.689" v="1290" actId="478"/>
          <ac:cxnSpMkLst>
            <pc:docMk/>
            <pc:sldMk cId="1198701710" sldId="294"/>
            <ac:cxnSpMk id="63" creationId="{08DA98E7-171C-485D-AC1D-6971C856878D}"/>
          </ac:cxnSpMkLst>
        </pc:cxnChg>
      </pc:sldChg>
      <pc:sldMasterChg chg="modSp modSldLayout">
        <pc:chgData name="Danielle" userId="e2554c37-e717-43a0-ba79-1183ca921ccd" providerId="ADAL" clId="{EA8438C3-CA3E-435B-B264-1067CA5B98D2}" dt="2020-07-16T19:56:02.048" v="15" actId="478"/>
        <pc:sldMasterMkLst>
          <pc:docMk/>
          <pc:sldMasterMk cId="0" sldId="2147483762"/>
        </pc:sldMasterMkLst>
        <pc:spChg chg="mod">
          <ac:chgData name="Danielle" userId="e2554c37-e717-43a0-ba79-1183ca921ccd" providerId="ADAL" clId="{EA8438C3-CA3E-435B-B264-1067CA5B98D2}" dt="2020-07-16T19:55:04.171" v="0" actId="2711"/>
          <ac:spMkLst>
            <pc:docMk/>
            <pc:sldMasterMk cId="0" sldId="2147483762"/>
            <ac:spMk id="1033" creationId="{98B334D6-233D-4546-A3F6-B0274640B20A}"/>
          </ac:spMkLst>
        </pc:spChg>
        <pc:spChg chg="mod">
          <ac:chgData name="Danielle" userId="e2554c37-e717-43a0-ba79-1183ca921ccd" providerId="ADAL" clId="{EA8438C3-CA3E-435B-B264-1067CA5B98D2}" dt="2020-07-16T19:55:04.171" v="0" actId="2711"/>
          <ac:spMkLst>
            <pc:docMk/>
            <pc:sldMasterMk cId="0" sldId="2147483762"/>
            <ac:spMk id="1034" creationId="{766646F2-CF65-4B7D-BAC3-41102A1F6F73}"/>
          </ac:spMkLst>
        </pc:spChg>
        <pc:spChg chg="mod">
          <ac:chgData name="Danielle" userId="e2554c37-e717-43a0-ba79-1183ca921ccd" providerId="ADAL" clId="{EA8438C3-CA3E-435B-B264-1067CA5B98D2}" dt="2020-07-16T19:55:04.171" v="0" actId="2711"/>
          <ac:spMkLst>
            <pc:docMk/>
            <pc:sldMasterMk cId="0" sldId="2147483762"/>
            <ac:spMk id="1035" creationId="{7A4BEC83-0130-4486-B702-B42373510695}"/>
          </ac:spMkLst>
        </pc:spChg>
        <pc:spChg chg="mod">
          <ac:chgData name="Danielle" userId="e2554c37-e717-43a0-ba79-1183ca921ccd" providerId="ADAL" clId="{EA8438C3-CA3E-435B-B264-1067CA5B98D2}" dt="2020-07-16T19:55:04.171" v="0" actId="2711"/>
          <ac:spMkLst>
            <pc:docMk/>
            <pc:sldMasterMk cId="0" sldId="2147483762"/>
            <ac:spMk id="1036" creationId="{42832C2B-2997-4CDB-9114-D2655B44B782}"/>
          </ac:spMkLst>
        </pc:spChg>
        <pc:spChg chg="mod">
          <ac:chgData name="Danielle" userId="e2554c37-e717-43a0-ba79-1183ca921ccd" providerId="ADAL" clId="{EA8438C3-CA3E-435B-B264-1067CA5B98D2}" dt="2020-07-16T19:55:04.171" v="0" actId="2711"/>
          <ac:spMkLst>
            <pc:docMk/>
            <pc:sldMasterMk cId="0" sldId="2147483762"/>
            <ac:spMk id="1037" creationId="{A9678F66-E7CB-4E53-AB53-C16486211245}"/>
          </ac:spMkLst>
        </pc:spChg>
        <pc:picChg chg="mod">
          <ac:chgData name="Danielle" userId="e2554c37-e717-43a0-ba79-1183ca921ccd" providerId="ADAL" clId="{EA8438C3-CA3E-435B-B264-1067CA5B98D2}" dt="2020-07-16T19:55:04.171" v="0" actId="2711"/>
          <ac:picMkLst>
            <pc:docMk/>
            <pc:sldMasterMk cId="0" sldId="2147483762"/>
            <ac:picMk id="1026" creationId="{C8895887-F0CE-4223-B9A7-5F2B5870A6DD}"/>
          </ac:picMkLst>
        </pc:picChg>
        <pc:picChg chg="mod">
          <ac:chgData name="Danielle" userId="e2554c37-e717-43a0-ba79-1183ca921ccd" providerId="ADAL" clId="{EA8438C3-CA3E-435B-B264-1067CA5B98D2}" dt="2020-07-16T19:55:04.171" v="0" actId="2711"/>
          <ac:picMkLst>
            <pc:docMk/>
            <pc:sldMasterMk cId="0" sldId="2147483762"/>
            <ac:picMk id="1027" creationId="{A149E3AF-6C6B-4358-8E2A-F3E0AEC45019}"/>
          </ac:picMkLst>
        </pc:picChg>
        <pc:picChg chg="mod">
          <ac:chgData name="Danielle" userId="e2554c37-e717-43a0-ba79-1183ca921ccd" providerId="ADAL" clId="{EA8438C3-CA3E-435B-B264-1067CA5B98D2}" dt="2020-07-16T19:55:04.171" v="0" actId="2711"/>
          <ac:picMkLst>
            <pc:docMk/>
            <pc:sldMasterMk cId="0" sldId="2147483762"/>
            <ac:picMk id="1028" creationId="{D3BE4F80-F18D-4881-920C-F8AD3FA6752F}"/>
          </ac:picMkLst>
        </pc:picChg>
        <pc:picChg chg="mod">
          <ac:chgData name="Danielle" userId="e2554c37-e717-43a0-ba79-1183ca921ccd" providerId="ADAL" clId="{EA8438C3-CA3E-435B-B264-1067CA5B98D2}" dt="2020-07-16T19:55:04.171" v="0" actId="2711"/>
          <ac:picMkLst>
            <pc:docMk/>
            <pc:sldMasterMk cId="0" sldId="2147483762"/>
            <ac:picMk id="1029" creationId="{15301D70-6D39-4CC9-8DED-53A2BB616016}"/>
          </ac:picMkLst>
        </pc:picChg>
        <pc:picChg chg="mod">
          <ac:chgData name="Danielle" userId="e2554c37-e717-43a0-ba79-1183ca921ccd" providerId="ADAL" clId="{EA8438C3-CA3E-435B-B264-1067CA5B98D2}" dt="2020-07-16T19:55:04.171" v="0" actId="2711"/>
          <ac:picMkLst>
            <pc:docMk/>
            <pc:sldMasterMk cId="0" sldId="2147483762"/>
            <ac:picMk id="1030" creationId="{3A9AE3FC-7242-4312-85F4-E24DBC44CDE4}"/>
          </ac:picMkLst>
        </pc:picChg>
        <pc:picChg chg="mod">
          <ac:chgData name="Danielle" userId="e2554c37-e717-43a0-ba79-1183ca921ccd" providerId="ADAL" clId="{EA8438C3-CA3E-435B-B264-1067CA5B98D2}" dt="2020-07-16T19:55:04.171" v="0" actId="2711"/>
          <ac:picMkLst>
            <pc:docMk/>
            <pc:sldMasterMk cId="0" sldId="2147483762"/>
            <ac:picMk id="1031" creationId="{319E5086-8A75-469B-A392-F6AC4116B4B9}"/>
          </ac:picMkLst>
        </pc:picChg>
        <pc:picChg chg="mod">
          <ac:chgData name="Danielle" userId="e2554c37-e717-43a0-ba79-1183ca921ccd" providerId="ADAL" clId="{EA8438C3-CA3E-435B-B264-1067CA5B98D2}" dt="2020-07-16T19:55:04.171" v="0" actId="2711"/>
          <ac:picMkLst>
            <pc:docMk/>
            <pc:sldMasterMk cId="0" sldId="2147483762"/>
            <ac:picMk id="1032" creationId="{61AA7104-ADC2-46E5-9A47-2A2768E93EC1}"/>
          </ac:picMkLst>
        </pc:picChg>
        <pc:sldLayoutChg chg="modSp">
          <pc:chgData name="Danielle" userId="e2554c37-e717-43a0-ba79-1183ca921ccd" providerId="ADAL" clId="{EA8438C3-CA3E-435B-B264-1067CA5B98D2}" dt="2020-07-16T19:55:09.376" v="1" actId="2711"/>
          <pc:sldLayoutMkLst>
            <pc:docMk/>
            <pc:sldMasterMk cId="0" sldId="2147483762"/>
            <pc:sldLayoutMk cId="507281590" sldId="2147483797"/>
          </pc:sldLayoutMkLst>
          <pc:spChg chg="mod">
            <ac:chgData name="Danielle" userId="e2554c37-e717-43a0-ba79-1183ca921ccd" providerId="ADAL" clId="{EA8438C3-CA3E-435B-B264-1067CA5B98D2}" dt="2020-07-16T19:55:09.376" v="1" actId="2711"/>
            <ac:spMkLst>
              <pc:docMk/>
              <pc:sldMasterMk cId="0" sldId="2147483762"/>
              <pc:sldLayoutMk cId="507281590" sldId="2147483797"/>
              <ac:spMk id="2" creationId="{4A304948-DD62-4B31-B8CE-98119EB2C968}"/>
            </ac:spMkLst>
          </pc:spChg>
        </pc:sldLayoutChg>
        <pc:sldLayoutChg chg="modSp mod">
          <pc:chgData name="Danielle" userId="e2554c37-e717-43a0-ba79-1183ca921ccd" providerId="ADAL" clId="{EA8438C3-CA3E-435B-B264-1067CA5B98D2}" dt="2020-07-16T19:55:23.837" v="8" actId="1036"/>
          <pc:sldLayoutMkLst>
            <pc:docMk/>
            <pc:sldMasterMk cId="0" sldId="2147483762"/>
            <pc:sldLayoutMk cId="1197927481" sldId="2147483798"/>
          </pc:sldLayoutMkLst>
          <pc:spChg chg="mod">
            <ac:chgData name="Danielle" userId="e2554c37-e717-43a0-ba79-1183ca921ccd" providerId="ADAL" clId="{EA8438C3-CA3E-435B-B264-1067CA5B98D2}" dt="2020-07-16T19:55:17.204" v="3" actId="13822"/>
            <ac:spMkLst>
              <pc:docMk/>
              <pc:sldMasterMk cId="0" sldId="2147483762"/>
              <pc:sldLayoutMk cId="1197927481" sldId="2147483798"/>
              <ac:spMk id="3" creationId="{B184B1FB-3C2E-4107-98FC-AB08768BC4AA}"/>
            </ac:spMkLst>
          </pc:spChg>
          <pc:spChg chg="mod">
            <ac:chgData name="Danielle" userId="e2554c37-e717-43a0-ba79-1183ca921ccd" providerId="ADAL" clId="{EA8438C3-CA3E-435B-B264-1067CA5B98D2}" dt="2020-07-16T19:55:17.204" v="3" actId="13822"/>
            <ac:spMkLst>
              <pc:docMk/>
              <pc:sldMasterMk cId="0" sldId="2147483762"/>
              <pc:sldLayoutMk cId="1197927481" sldId="2147483798"/>
              <ac:spMk id="9" creationId="{BA0572FD-FF7A-4CDD-B1F3-0399B5ED001B}"/>
            </ac:spMkLst>
          </pc:spChg>
          <pc:spChg chg="mod">
            <ac:chgData name="Danielle" userId="e2554c37-e717-43a0-ba79-1183ca921ccd" providerId="ADAL" clId="{EA8438C3-CA3E-435B-B264-1067CA5B98D2}" dt="2020-07-16T19:55:21.160" v="5" actId="1035"/>
            <ac:spMkLst>
              <pc:docMk/>
              <pc:sldMasterMk cId="0" sldId="2147483762"/>
              <pc:sldLayoutMk cId="1197927481" sldId="2147483798"/>
              <ac:spMk id="10" creationId="{E02DFE94-0589-4FF5-9A5A-C96C456D39E0}"/>
            </ac:spMkLst>
          </pc:spChg>
          <pc:spChg chg="mod">
            <ac:chgData name="Danielle" userId="e2554c37-e717-43a0-ba79-1183ca921ccd" providerId="ADAL" clId="{EA8438C3-CA3E-435B-B264-1067CA5B98D2}" dt="2020-07-16T19:55:23.837" v="8" actId="1036"/>
            <ac:spMkLst>
              <pc:docMk/>
              <pc:sldMasterMk cId="0" sldId="2147483762"/>
              <pc:sldLayoutMk cId="1197927481" sldId="2147483798"/>
              <ac:spMk id="11" creationId="{58B94A23-EB85-486C-BCA7-6FA877A4B44D}"/>
            </ac:spMkLst>
          </pc:spChg>
          <pc:cxnChg chg="mod">
            <ac:chgData name="Danielle" userId="e2554c37-e717-43a0-ba79-1183ca921ccd" providerId="ADAL" clId="{EA8438C3-CA3E-435B-B264-1067CA5B98D2}" dt="2020-07-16T19:55:17.204" v="3" actId="13822"/>
            <ac:cxnSpMkLst>
              <pc:docMk/>
              <pc:sldMasterMk cId="0" sldId="2147483762"/>
              <pc:sldLayoutMk cId="1197927481" sldId="2147483798"/>
              <ac:cxnSpMk id="4" creationId="{91C13D94-E906-4B65-8AA9-5CA8FBA60018}"/>
            </ac:cxnSpMkLst>
          </pc:cxnChg>
          <pc:cxnChg chg="mod">
            <ac:chgData name="Danielle" userId="e2554c37-e717-43a0-ba79-1183ca921ccd" providerId="ADAL" clId="{EA8438C3-CA3E-435B-B264-1067CA5B98D2}" dt="2020-07-16T19:55:17.204" v="3" actId="13822"/>
            <ac:cxnSpMkLst>
              <pc:docMk/>
              <pc:sldMasterMk cId="0" sldId="2147483762"/>
              <pc:sldLayoutMk cId="1197927481" sldId="2147483798"/>
              <ac:cxnSpMk id="5" creationId="{F452C332-CB12-4119-92D2-69F6C4451DA4}"/>
            </ac:cxnSpMkLst>
          </pc:cxnChg>
          <pc:cxnChg chg="mod">
            <ac:chgData name="Danielle" userId="e2554c37-e717-43a0-ba79-1183ca921ccd" providerId="ADAL" clId="{EA8438C3-CA3E-435B-B264-1067CA5B98D2}" dt="2020-07-16T19:55:17.204" v="3" actId="13822"/>
            <ac:cxnSpMkLst>
              <pc:docMk/>
              <pc:sldMasterMk cId="0" sldId="2147483762"/>
              <pc:sldLayoutMk cId="1197927481" sldId="2147483798"/>
              <ac:cxnSpMk id="6" creationId="{7C848EC0-CEEA-453C-AABD-9D8E70C55C21}"/>
            </ac:cxnSpMkLst>
          </pc:cxnChg>
          <pc:cxnChg chg="mod">
            <ac:chgData name="Danielle" userId="e2554c37-e717-43a0-ba79-1183ca921ccd" providerId="ADAL" clId="{EA8438C3-CA3E-435B-B264-1067CA5B98D2}" dt="2020-07-16T19:55:17.204" v="3" actId="13822"/>
            <ac:cxnSpMkLst>
              <pc:docMk/>
              <pc:sldMasterMk cId="0" sldId="2147483762"/>
              <pc:sldLayoutMk cId="1197927481" sldId="2147483798"/>
              <ac:cxnSpMk id="7" creationId="{F322A1AF-9DCB-46EC-B40F-B3188F09A3CE}"/>
            </ac:cxnSpMkLst>
          </pc:cxnChg>
          <pc:cxnChg chg="mod">
            <ac:chgData name="Danielle" userId="e2554c37-e717-43a0-ba79-1183ca921ccd" providerId="ADAL" clId="{EA8438C3-CA3E-435B-B264-1067CA5B98D2}" dt="2020-07-16T19:55:17.204" v="3" actId="13822"/>
            <ac:cxnSpMkLst>
              <pc:docMk/>
              <pc:sldMasterMk cId="0" sldId="2147483762"/>
              <pc:sldLayoutMk cId="1197927481" sldId="2147483798"/>
              <ac:cxnSpMk id="8" creationId="{8253EF43-38A8-4402-8821-D9BDAC17D69D}"/>
            </ac:cxnSpMkLst>
          </pc:cxnChg>
        </pc:sldLayoutChg>
        <pc:sldLayoutChg chg="modSp">
          <pc:chgData name="Danielle" userId="e2554c37-e717-43a0-ba79-1183ca921ccd" providerId="ADAL" clId="{EA8438C3-CA3E-435B-B264-1067CA5B98D2}" dt="2020-07-16T19:55:29.852" v="11" actId="1036"/>
          <pc:sldLayoutMkLst>
            <pc:docMk/>
            <pc:sldMasterMk cId="0" sldId="2147483762"/>
            <pc:sldLayoutMk cId="2017702846" sldId="2147483799"/>
          </pc:sldLayoutMkLst>
          <pc:spChg chg="mod">
            <ac:chgData name="Danielle" userId="e2554c37-e717-43a0-ba79-1183ca921ccd" providerId="ADAL" clId="{EA8438C3-CA3E-435B-B264-1067CA5B98D2}" dt="2020-07-16T19:55:29.852" v="11" actId="1036"/>
            <ac:spMkLst>
              <pc:docMk/>
              <pc:sldMasterMk cId="0" sldId="2147483762"/>
              <pc:sldLayoutMk cId="2017702846" sldId="2147483799"/>
              <ac:spMk id="2" creationId="{295CC316-DEAA-4ADF-B5DF-D90614242DA9}"/>
            </ac:spMkLst>
          </pc:spChg>
          <pc:spChg chg="mod">
            <ac:chgData name="Danielle" userId="e2554c37-e717-43a0-ba79-1183ca921ccd" providerId="ADAL" clId="{EA8438C3-CA3E-435B-B264-1067CA5B98D2}" dt="2020-07-16T19:55:29.852" v="11" actId="1036"/>
            <ac:spMkLst>
              <pc:docMk/>
              <pc:sldMasterMk cId="0" sldId="2147483762"/>
              <pc:sldLayoutMk cId="2017702846" sldId="2147483799"/>
              <ac:spMk id="3" creationId="{F9ED523B-B41B-4BD9-B7CF-30306B08A08C}"/>
            </ac:spMkLst>
          </pc:spChg>
        </pc:sldLayoutChg>
        <pc:sldLayoutChg chg="delSp mod">
          <pc:chgData name="Danielle" userId="e2554c37-e717-43a0-ba79-1183ca921ccd" providerId="ADAL" clId="{EA8438C3-CA3E-435B-B264-1067CA5B98D2}" dt="2020-07-16T19:56:02.048" v="15" actId="478"/>
          <pc:sldLayoutMkLst>
            <pc:docMk/>
            <pc:sldMasterMk cId="0" sldId="2147483762"/>
            <pc:sldLayoutMk cId="1658110269" sldId="2147483800"/>
          </pc:sldLayoutMkLst>
          <pc:spChg chg="del">
            <ac:chgData name="Danielle" userId="e2554c37-e717-43a0-ba79-1183ca921ccd" providerId="ADAL" clId="{EA8438C3-CA3E-435B-B264-1067CA5B98D2}" dt="2020-07-16T19:56:02.048" v="15" actId="478"/>
            <ac:spMkLst>
              <pc:docMk/>
              <pc:sldMasterMk cId="0" sldId="2147483762"/>
              <pc:sldLayoutMk cId="1658110269" sldId="2147483800"/>
              <ac:spMk id="2" creationId="{C51B1A69-0751-4CA4-95A0-4E61F7D439D0}"/>
            </ac:spMkLst>
          </pc:spChg>
          <pc:spChg chg="del">
            <ac:chgData name="Danielle" userId="e2554c37-e717-43a0-ba79-1183ca921ccd" providerId="ADAL" clId="{EA8438C3-CA3E-435B-B264-1067CA5B98D2}" dt="2020-07-16T19:56:02.048" v="15" actId="478"/>
            <ac:spMkLst>
              <pc:docMk/>
              <pc:sldMasterMk cId="0" sldId="2147483762"/>
              <pc:sldLayoutMk cId="1658110269" sldId="2147483800"/>
              <ac:spMk id="3" creationId="{0AF94D28-C5BD-4B4E-AA45-65F000FCA0D2}"/>
            </ac:spMkLst>
          </pc:spChg>
          <pc:spChg chg="del">
            <ac:chgData name="Danielle" userId="e2554c37-e717-43a0-ba79-1183ca921ccd" providerId="ADAL" clId="{EA8438C3-CA3E-435B-B264-1067CA5B98D2}" dt="2020-07-16T19:56:02.048" v="15" actId="478"/>
            <ac:spMkLst>
              <pc:docMk/>
              <pc:sldMasterMk cId="0" sldId="2147483762"/>
              <pc:sldLayoutMk cId="1658110269" sldId="2147483800"/>
              <ac:spMk id="4" creationId="{51213E32-1AF6-4F10-84BB-8C55A340D76E}"/>
            </ac:spMkLst>
          </pc:spChg>
        </pc:sldLayoutChg>
        <pc:sldLayoutChg chg="delSp mod">
          <pc:chgData name="Danielle" userId="e2554c37-e717-43a0-ba79-1183ca921ccd" providerId="ADAL" clId="{EA8438C3-CA3E-435B-B264-1067CA5B98D2}" dt="2020-07-16T19:55:38.496" v="12" actId="478"/>
          <pc:sldLayoutMkLst>
            <pc:docMk/>
            <pc:sldMasterMk cId="0" sldId="2147483762"/>
            <pc:sldLayoutMk cId="3406899921" sldId="2147483801"/>
          </pc:sldLayoutMkLst>
          <pc:spChg chg="del">
            <ac:chgData name="Danielle" userId="e2554c37-e717-43a0-ba79-1183ca921ccd" providerId="ADAL" clId="{EA8438C3-CA3E-435B-B264-1067CA5B98D2}" dt="2020-07-16T19:55:38.496" v="12" actId="478"/>
            <ac:spMkLst>
              <pc:docMk/>
              <pc:sldMasterMk cId="0" sldId="2147483762"/>
              <pc:sldLayoutMk cId="3406899921" sldId="2147483801"/>
              <ac:spMk id="3" creationId="{00000000-0000-0000-0000-000000000000}"/>
            </ac:spMkLst>
          </pc:spChg>
          <pc:spChg chg="del">
            <ac:chgData name="Danielle" userId="e2554c37-e717-43a0-ba79-1183ca921ccd" providerId="ADAL" clId="{EA8438C3-CA3E-435B-B264-1067CA5B98D2}" dt="2020-07-16T19:55:38.496" v="12" actId="478"/>
            <ac:spMkLst>
              <pc:docMk/>
              <pc:sldMasterMk cId="0" sldId="2147483762"/>
              <pc:sldLayoutMk cId="3406899921" sldId="2147483801"/>
              <ac:spMk id="4" creationId="{286818D9-FFDD-44AB-BA45-58FF7CFEAB30}"/>
            </ac:spMkLst>
          </pc:spChg>
          <pc:spChg chg="del">
            <ac:chgData name="Danielle" userId="e2554c37-e717-43a0-ba79-1183ca921ccd" providerId="ADAL" clId="{EA8438C3-CA3E-435B-B264-1067CA5B98D2}" dt="2020-07-16T19:55:38.496" v="12" actId="478"/>
            <ac:spMkLst>
              <pc:docMk/>
              <pc:sldMasterMk cId="0" sldId="2147483762"/>
              <pc:sldLayoutMk cId="3406899921" sldId="2147483801"/>
              <ac:spMk id="5" creationId="{A7F2870E-1E11-4E87-A6C9-B2A44A674EB1}"/>
            </ac:spMkLst>
          </pc:spChg>
          <pc:spChg chg="del">
            <ac:chgData name="Danielle" userId="e2554c37-e717-43a0-ba79-1183ca921ccd" providerId="ADAL" clId="{EA8438C3-CA3E-435B-B264-1067CA5B98D2}" dt="2020-07-16T19:55:38.496" v="12" actId="478"/>
            <ac:spMkLst>
              <pc:docMk/>
              <pc:sldMasterMk cId="0" sldId="2147483762"/>
              <pc:sldLayoutMk cId="3406899921" sldId="2147483801"/>
              <ac:spMk id="6" creationId="{52F52E33-7A55-4E54-8577-7455141F21B3}"/>
            </ac:spMkLst>
          </pc:spChg>
          <pc:spChg chg="del">
            <ac:chgData name="Danielle" userId="e2554c37-e717-43a0-ba79-1183ca921ccd" providerId="ADAL" clId="{EA8438C3-CA3E-435B-B264-1067CA5B98D2}" dt="2020-07-16T19:55:38.496" v="12" actId="478"/>
            <ac:spMkLst>
              <pc:docMk/>
              <pc:sldMasterMk cId="0" sldId="2147483762"/>
              <pc:sldLayoutMk cId="3406899921" sldId="2147483801"/>
              <ac:spMk id="7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EA8438C3-CA3E-435B-B264-1067CA5B98D2}" dt="2020-07-16T19:55:58.656" v="14" actId="2711"/>
        <pc:sldMasterMkLst>
          <pc:docMk/>
          <pc:sldMasterMk cId="0" sldId="2147483770"/>
        </pc:sldMasterMkLst>
        <pc:spChg chg="mod">
          <ac:chgData name="Danielle" userId="e2554c37-e717-43a0-ba79-1183ca921ccd" providerId="ADAL" clId="{EA8438C3-CA3E-435B-B264-1067CA5B98D2}" dt="2020-07-16T19:55:58.656" v="14" actId="2711"/>
          <ac:spMkLst>
            <pc:docMk/>
            <pc:sldMasterMk cId="0" sldId="2147483770"/>
            <ac:spMk id="2055" creationId="{F1A83C11-C427-4BA8-80F5-E8B944DCD6D4}"/>
          </ac:spMkLst>
        </pc:spChg>
        <pc:spChg chg="mod">
          <ac:chgData name="Danielle" userId="e2554c37-e717-43a0-ba79-1183ca921ccd" providerId="ADAL" clId="{EA8438C3-CA3E-435B-B264-1067CA5B98D2}" dt="2020-07-16T19:55:58.656" v="14" actId="2711"/>
          <ac:spMkLst>
            <pc:docMk/>
            <pc:sldMasterMk cId="0" sldId="2147483770"/>
            <ac:spMk id="2056" creationId="{C9DA3E71-E7C0-418B-BD1C-3F97D3258307}"/>
          </ac:spMkLst>
        </pc:spChg>
        <pc:picChg chg="mod">
          <ac:chgData name="Danielle" userId="e2554c37-e717-43a0-ba79-1183ca921ccd" providerId="ADAL" clId="{EA8438C3-CA3E-435B-B264-1067CA5B98D2}" dt="2020-07-16T19:55:58.656" v="14" actId="2711"/>
          <ac:picMkLst>
            <pc:docMk/>
            <pc:sldMasterMk cId="0" sldId="2147483770"/>
            <ac:picMk id="2050" creationId="{AAFF8040-DDC4-4306-852C-B447314C7EBA}"/>
          </ac:picMkLst>
        </pc:picChg>
        <pc:picChg chg="mod">
          <ac:chgData name="Danielle" userId="e2554c37-e717-43a0-ba79-1183ca921ccd" providerId="ADAL" clId="{EA8438C3-CA3E-435B-B264-1067CA5B98D2}" dt="2020-07-16T19:55:58.656" v="14" actId="2711"/>
          <ac:picMkLst>
            <pc:docMk/>
            <pc:sldMasterMk cId="0" sldId="2147483770"/>
            <ac:picMk id="2051" creationId="{F025954D-C8DD-4D8B-A7D8-B278177CCC22}"/>
          </ac:picMkLst>
        </pc:picChg>
        <pc:picChg chg="mod">
          <ac:chgData name="Danielle" userId="e2554c37-e717-43a0-ba79-1183ca921ccd" providerId="ADAL" clId="{EA8438C3-CA3E-435B-B264-1067CA5B98D2}" dt="2020-07-16T19:55:58.656" v="14" actId="2711"/>
          <ac:picMkLst>
            <pc:docMk/>
            <pc:sldMasterMk cId="0" sldId="2147483770"/>
            <ac:picMk id="2052" creationId="{FFD727E8-730C-495D-936D-F5E40E99E529}"/>
          </ac:picMkLst>
        </pc:picChg>
        <pc:picChg chg="mod">
          <ac:chgData name="Danielle" userId="e2554c37-e717-43a0-ba79-1183ca921ccd" providerId="ADAL" clId="{EA8438C3-CA3E-435B-B264-1067CA5B98D2}" dt="2020-07-16T19:55:58.656" v="14" actId="2711"/>
          <ac:picMkLst>
            <pc:docMk/>
            <pc:sldMasterMk cId="0" sldId="2147483770"/>
            <ac:picMk id="2053" creationId="{C7E0AEC1-552E-4B05-94ED-44F95579EE5C}"/>
          </ac:picMkLst>
        </pc:picChg>
        <pc:picChg chg="mod">
          <ac:chgData name="Danielle" userId="e2554c37-e717-43a0-ba79-1183ca921ccd" providerId="ADAL" clId="{EA8438C3-CA3E-435B-B264-1067CA5B98D2}" dt="2020-07-16T19:55:58.656" v="14" actId="2711"/>
          <ac:picMkLst>
            <pc:docMk/>
            <pc:sldMasterMk cId="0" sldId="2147483770"/>
            <ac:picMk id="2054" creationId="{24F035EC-F1DA-4CDB-9526-A819D0B7EBB8}"/>
          </ac:picMkLst>
        </pc:picChg>
        <pc:sldLayoutChg chg="modSp">
          <pc:chgData name="Danielle" userId="e2554c37-e717-43a0-ba79-1183ca921ccd" providerId="ADAL" clId="{EA8438C3-CA3E-435B-B264-1067CA5B98D2}" dt="2020-07-16T19:55:53.376" v="13" actId="2711"/>
          <pc:sldLayoutMkLst>
            <pc:docMk/>
            <pc:sldMasterMk cId="0" sldId="2147483770"/>
            <pc:sldLayoutMk cId="2647957911" sldId="2147483802"/>
          </pc:sldLayoutMkLst>
          <pc:spChg chg="mod">
            <ac:chgData name="Danielle" userId="e2554c37-e717-43a0-ba79-1183ca921ccd" providerId="ADAL" clId="{EA8438C3-CA3E-435B-B264-1067CA5B98D2}" dt="2020-07-16T19:55:53.376" v="13" actId="2711"/>
            <ac:spMkLst>
              <pc:docMk/>
              <pc:sldMasterMk cId="0" sldId="2147483770"/>
              <pc:sldLayoutMk cId="2647957911" sldId="2147483802"/>
              <ac:spMk id="2" creationId="{C6CF8D79-10FF-49DF-9CB5-DB90EC9A0BB0}"/>
            </ac:spMkLst>
          </pc:spChg>
          <pc:picChg chg="mod">
            <ac:chgData name="Danielle" userId="e2554c37-e717-43a0-ba79-1183ca921ccd" providerId="ADAL" clId="{EA8438C3-CA3E-435B-B264-1067CA5B98D2}" dt="2020-07-16T19:55:53.376" v="13" actId="2711"/>
            <ac:picMkLst>
              <pc:docMk/>
              <pc:sldMasterMk cId="0" sldId="2147483770"/>
              <pc:sldLayoutMk cId="2647957911" sldId="2147483802"/>
              <ac:picMk id="3" creationId="{9BB0836F-99F5-431B-95B1-96C3B877786B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69D8E2-33B7-46A0-9D2F-5F58D3B1F2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347A8-9DBC-458B-8B8D-56CE76DBBE6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F1AF735-AB61-44AB-BEFF-303EB58057DE}" type="datetimeFigureOut">
              <a:rPr lang="en-GB"/>
              <a:pPr>
                <a:defRPr/>
              </a:pPr>
              <a:t>17/07/2020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FA688D-CF7D-45C8-AE92-3CECEB1521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6A1E6C6-3875-4D39-946F-71F74BD66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A9ACD-20E5-4F59-85CB-7243E0A1D8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A4FB3-0504-43B8-BCB2-498AE5DA60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CB1F5BB-9311-4373-82F8-BBE536A8F9D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65AC9DE4-AD4E-4095-B415-6E3BA3F35C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DE43676A-7281-40F2-8BC9-446E232F4E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5509E5A-FC10-4325-9353-A2C79D2FCC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F36C47-5D25-484E-A9EC-09D9538F358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65AC9DE4-AD4E-4095-B415-6E3BA3F35C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DE43676A-7281-40F2-8BC9-446E232F4E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5509E5A-FC10-4325-9353-A2C79D2FCC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F36C47-5D25-484E-A9EC-09D9538F358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65AC9DE4-AD4E-4095-B415-6E3BA3F35C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DE43676A-7281-40F2-8BC9-446E232F4E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5509E5A-FC10-4325-9353-A2C79D2FCC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F36C47-5D25-484E-A9EC-09D9538F358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77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304948-DD62-4B31-B8CE-98119EB2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51063"/>
            <a:ext cx="69135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728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:a16="http://schemas.microsoft.com/office/drawing/2014/main" id="{A451A1B2-529E-4418-8D89-A06ADAF53CF2}"/>
              </a:ext>
            </a:extLst>
          </p:cNvPr>
          <p:cNvGrpSpPr>
            <a:grpSpLocks/>
          </p:cNvGrpSpPr>
          <p:nvPr/>
        </p:nvGrpSpPr>
        <p:grpSpPr bwMode="auto">
          <a:xfrm>
            <a:off x="2751138" y="1376363"/>
            <a:ext cx="5430837" cy="4032250"/>
            <a:chOff x="4469824" y="1124744"/>
            <a:chExt cx="6236041" cy="403245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B184B1FB-3C2E-4107-98FC-AB08768BC4AA}"/>
                </a:ext>
              </a:extLst>
            </p:cNvPr>
            <p:cNvSpPr/>
            <p:nvPr userDrawn="1"/>
          </p:nvSpPr>
          <p:spPr bwMode="auto">
            <a:xfrm>
              <a:off x="4469824" y="1124744"/>
              <a:ext cx="6236041" cy="403245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449263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1C13D94-E906-4B65-8AA9-5CA8FBA60018}"/>
                </a:ext>
              </a:extLst>
            </p:cNvPr>
            <p:cNvCxnSpPr/>
            <p:nvPr userDrawn="1"/>
          </p:nvCxnSpPr>
          <p:spPr bwMode="auto">
            <a:xfrm>
              <a:off x="5423185" y="3933171"/>
              <a:ext cx="432020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452C332-CB12-4119-92D2-69F6C4451DA4}"/>
                </a:ext>
              </a:extLst>
            </p:cNvPr>
            <p:cNvCxnSpPr/>
            <p:nvPr userDrawn="1"/>
          </p:nvCxnSpPr>
          <p:spPr bwMode="auto">
            <a:xfrm>
              <a:off x="6478628" y="2564678"/>
              <a:ext cx="220932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C848EC0-CEEA-453C-AABD-9D8E70C55C21}"/>
                </a:ext>
              </a:extLst>
            </p:cNvPr>
            <p:cNvCxnSpPr/>
            <p:nvPr userDrawn="1"/>
          </p:nvCxnSpPr>
          <p:spPr bwMode="auto">
            <a:xfrm>
              <a:off x="7535893" y="2564678"/>
              <a:ext cx="0" cy="1368493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22A1AF-9DCB-46EC-B40F-B3188F09A3CE}"/>
                </a:ext>
              </a:extLst>
            </p:cNvPr>
            <p:cNvCxnSpPr/>
            <p:nvPr userDrawn="1"/>
          </p:nvCxnSpPr>
          <p:spPr bwMode="auto">
            <a:xfrm>
              <a:off x="6671852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253EF43-38A8-4402-8821-D9BDAC17D69D}"/>
                </a:ext>
              </a:extLst>
            </p:cNvPr>
            <p:cNvCxnSpPr/>
            <p:nvPr userDrawn="1"/>
          </p:nvCxnSpPr>
          <p:spPr bwMode="auto">
            <a:xfrm>
              <a:off x="8399934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A0572FD-FF7A-4CDD-B1F3-0399B5ED001B}"/>
                </a:ext>
              </a:extLst>
            </p:cNvPr>
            <p:cNvSpPr txBox="1"/>
            <p:nvPr userDrawn="1"/>
          </p:nvSpPr>
          <p:spPr>
            <a:xfrm>
              <a:off x="5614587" y="4364993"/>
              <a:ext cx="4128802" cy="369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02DFE94-0589-4FF5-9A5A-C96C456D39E0}"/>
                </a:ext>
              </a:extLst>
            </p:cNvPr>
            <p:cNvSpPr txBox="1"/>
            <p:nvPr userDrawn="1"/>
          </p:nvSpPr>
          <p:spPr>
            <a:xfrm>
              <a:off x="6478628" y="2889437"/>
              <a:ext cx="2112707" cy="64614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B94A23-EB85-486C-BCA7-6FA877A4B44D}"/>
                </a:ext>
              </a:extLst>
            </p:cNvPr>
            <p:cNvSpPr txBox="1"/>
            <p:nvPr userDrawn="1"/>
          </p:nvSpPr>
          <p:spPr>
            <a:xfrm>
              <a:off x="6394776" y="1593600"/>
              <a:ext cx="2293172" cy="6477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792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>
            <a:extLst>
              <a:ext uri="{FF2B5EF4-FFF2-40B4-BE49-F238E27FC236}">
                <a16:creationId xmlns:a16="http://schemas.microsoft.com/office/drawing/2014/main" id="{295CC316-DEAA-4ADF-B5DF-D90614242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1182985"/>
            <a:ext cx="692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GB" altLang="en-US" sz="2800" u="sng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F9ED523B-B41B-4BD9-B7CF-30306B08A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2191047"/>
            <a:ext cx="69119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altLang="en-US" sz="24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algn="ctr">
              <a:defRPr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altLang="en-US" sz="24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brilliant at...</a:t>
            </a:r>
          </a:p>
          <a:p>
            <a:pPr algn="ctr">
              <a:defRPr/>
            </a:pPr>
            <a:r>
              <a:rPr lang="en-GB" altLang="en-US" sz="24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good at...</a:t>
            </a:r>
          </a:p>
          <a:p>
            <a:pPr algn="ctr">
              <a:defRPr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>
              <a:defRPr/>
            </a:pP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>
              <a:defRPr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0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8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811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689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99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CF8D79-10FF-49DF-9CB5-DB90EC9A0B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2133600"/>
            <a:ext cx="42481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GB" altLang="en-US" sz="2000" u="sng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pPr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9" descr="bloom_taxonomy.jpg">
            <a:extLst>
              <a:ext uri="{FF2B5EF4-FFF2-40B4-BE49-F238E27FC236}">
                <a16:creationId xmlns:a16="http://schemas.microsoft.com/office/drawing/2014/main" id="{9BB0836F-99F5-431B-95B1-96C3B87778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114550"/>
            <a:ext cx="402431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95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8895887-F0CE-4223-B9A7-5F2B5870A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">
            <a:extLst>
              <a:ext uri="{FF2B5EF4-FFF2-40B4-BE49-F238E27FC236}">
                <a16:creationId xmlns:a16="http://schemas.microsoft.com/office/drawing/2014/main" id="{A149E3AF-6C6B-4358-8E2A-F3E0AEC45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5949950"/>
            <a:ext cx="68929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2">
            <a:extLst>
              <a:ext uri="{FF2B5EF4-FFF2-40B4-BE49-F238E27FC236}">
                <a16:creationId xmlns:a16="http://schemas.microsoft.com/office/drawing/2014/main" id="{D3BE4F80-F18D-4881-920C-F8AD3FA67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51050" y="1095375"/>
            <a:ext cx="6904038" cy="463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2">
            <a:extLst>
              <a:ext uri="{FF2B5EF4-FFF2-40B4-BE49-F238E27FC236}">
                <a16:creationId xmlns:a16="http://schemas.microsoft.com/office/drawing/2014/main" id="{15301D70-6D39-4CC9-8DED-53A2BB616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2">
            <a:extLst>
              <a:ext uri="{FF2B5EF4-FFF2-40B4-BE49-F238E27FC236}">
                <a16:creationId xmlns:a16="http://schemas.microsoft.com/office/drawing/2014/main" id="{3A9AE3FC-7242-4312-85F4-E24DBC44C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17145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2">
            <a:extLst>
              <a:ext uri="{FF2B5EF4-FFF2-40B4-BE49-F238E27FC236}">
                <a16:creationId xmlns:a16="http://schemas.microsoft.com/office/drawing/2014/main" id="{319E5086-8A75-469B-A392-F6AC4116B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3">
            <a:extLst>
              <a:ext uri="{FF2B5EF4-FFF2-40B4-BE49-F238E27FC236}">
                <a16:creationId xmlns:a16="http://schemas.microsoft.com/office/drawing/2014/main" id="{61AA7104-ADC2-46E5-9A47-2A2768E93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TextBox 13">
            <a:extLst>
              <a:ext uri="{FF2B5EF4-FFF2-40B4-BE49-F238E27FC236}">
                <a16:creationId xmlns:a16="http://schemas.microsoft.com/office/drawing/2014/main" id="{98B334D6-233D-4546-A3F6-B0274640B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fld id="{80E383A4-DF54-495B-AB1E-01F6B59C8CDF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/>
              </a:pPr>
              <a:t>Friday, 17 July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TextBox 14">
            <a:extLst>
              <a:ext uri="{FF2B5EF4-FFF2-40B4-BE49-F238E27FC236}">
                <a16:creationId xmlns:a16="http://schemas.microsoft.com/office/drawing/2014/main" id="{766646F2-CF65-4B7D-BAC3-41102A1F6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Vectors</a:t>
            </a:r>
          </a:p>
        </p:txBody>
      </p:sp>
      <p:sp>
        <p:nvSpPr>
          <p:cNvPr id="1035" name="TextBox 16">
            <a:extLst>
              <a:ext uri="{FF2B5EF4-FFF2-40B4-BE49-F238E27FC236}">
                <a16:creationId xmlns:a16="http://schemas.microsoft.com/office/drawing/2014/main" id="{7A4BEC83-0130-4486-B702-B42373510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038" y="5951538"/>
            <a:ext cx="69183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GB" altLang="en-US" sz="1600" u="sng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Translation, vector, direction, magnitude, scalar multiple, parallel, resultant, fraction, ratio</a:t>
            </a:r>
          </a:p>
          <a:p>
            <a:pPr>
              <a:defRPr/>
            </a:pPr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6" name="TextBox 15">
            <a:extLst>
              <a:ext uri="{FF2B5EF4-FFF2-40B4-BE49-F238E27FC236}">
                <a16:creationId xmlns:a16="http://schemas.microsoft.com/office/drawing/2014/main" id="{42832C2B-2997-4CDB-9114-D2655B44B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65225"/>
            <a:ext cx="1714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GB" altLang="en-US" sz="1600" u="sng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37" name="TextBox 17">
            <a:extLst>
              <a:ext uri="{FF2B5EF4-FFF2-40B4-BE49-F238E27FC236}">
                <a16:creationId xmlns:a16="http://schemas.microsoft.com/office/drawing/2014/main" id="{A9678F66-E7CB-4E53-AB53-C16486211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44675"/>
            <a:ext cx="17145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use algebraic rules to write vectors.</a:t>
            </a:r>
          </a:p>
          <a:p>
            <a:pPr>
              <a:defRPr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use ratio and fractions to write vectors in simplest form.</a:t>
            </a:r>
          </a:p>
          <a:p>
            <a:pPr>
              <a:defRPr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show 2 vectors are parallel.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799" r:id="rId4"/>
    <p:sldLayoutId id="2147483795" r:id="rId5"/>
    <p:sldLayoutId id="2147483800" r:id="rId6"/>
    <p:sldLayoutId id="214748380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AFF8040-DDC4-4306-852C-B447314C7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2">
            <a:extLst>
              <a:ext uri="{FF2B5EF4-FFF2-40B4-BE49-F238E27FC236}">
                <a16:creationId xmlns:a16="http://schemas.microsoft.com/office/drawing/2014/main" id="{F025954D-C8DD-4D8B-A7D8-B278177CC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8775700" cy="564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2">
            <a:extLst>
              <a:ext uri="{FF2B5EF4-FFF2-40B4-BE49-F238E27FC236}">
                <a16:creationId xmlns:a16="http://schemas.microsoft.com/office/drawing/2014/main" id="{FFD727E8-730C-495D-936D-F5E40E99E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2">
            <a:extLst>
              <a:ext uri="{FF2B5EF4-FFF2-40B4-BE49-F238E27FC236}">
                <a16:creationId xmlns:a16="http://schemas.microsoft.com/office/drawing/2014/main" id="{C7E0AEC1-552E-4B05-94ED-44F95579E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3">
            <a:extLst>
              <a:ext uri="{FF2B5EF4-FFF2-40B4-BE49-F238E27FC236}">
                <a16:creationId xmlns:a16="http://schemas.microsoft.com/office/drawing/2014/main" id="{24F035EC-F1DA-4CDB-9526-A819D0B7E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TextBox 17">
            <a:extLst>
              <a:ext uri="{FF2B5EF4-FFF2-40B4-BE49-F238E27FC236}">
                <a16:creationId xmlns:a16="http://schemas.microsoft.com/office/drawing/2014/main" id="{F1A83C11-C427-4BA8-80F5-E8B944DCD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fld id="{501CDA27-8C93-40B0-AA14-46BFE35ECB6A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/>
              </a:pPr>
              <a:t>Friday, 17 July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TextBox 18">
            <a:extLst>
              <a:ext uri="{FF2B5EF4-FFF2-40B4-BE49-F238E27FC236}">
                <a16:creationId xmlns:a16="http://schemas.microsoft.com/office/drawing/2014/main" id="{C9DA3E71-E7C0-418B-BD1C-3F97D3258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Vectors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80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A05n32Bl0aY?feature=player_detailpag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7.png"/><Relationship Id="rId3" Type="http://schemas.openxmlformats.org/officeDocument/2006/relationships/image" Target="../media/image36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65CB10BE-F310-4CE1-A8C8-5EE11A490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1124744"/>
            <a:ext cx="676875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US" altLang="en-US" sz="2400" u="sng" dirty="0">
                <a:cs typeface="Arial" panose="020B0604020202020204" pitchFamily="34" charset="0"/>
              </a:rPr>
              <a:t>Starter</a:t>
            </a:r>
          </a:p>
          <a:p>
            <a:pPr eaLnBrk="1" hangingPunct="1"/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Have you ever given anyone directions and had someone else disagree with the route you had chosen?</a:t>
            </a:r>
          </a:p>
          <a:p>
            <a:pPr eaLnBrk="1" hangingPunct="1"/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Describe to the person next to you how you would get from here to town.</a:t>
            </a:r>
            <a:endParaRPr lang="en-GB" altLang="en-US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54" name="TextBox 25">
                <a:extLst>
                  <a:ext uri="{FF2B5EF4-FFF2-40B4-BE49-F238E27FC236}">
                    <a16:creationId xmlns:a16="http://schemas.microsoft.com/office/drawing/2014/main" id="{D0FB6768-A376-45A5-9740-3DA9747529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21" y="1124744"/>
                <a:ext cx="5544615" cy="2308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GB" altLang="en-US" sz="2400" u="sng" dirty="0">
                    <a:cs typeface="Arial" panose="020B0604020202020204" pitchFamily="34" charset="0"/>
                  </a:rPr>
                  <a:t>Task</a:t>
                </a:r>
              </a:p>
              <a:p>
                <a:pPr eaLnBrk="1" hangingPunct="1"/>
                <a:endParaRPr lang="en-GB" altLang="en-US" sz="2400" u="sng" dirty="0">
                  <a:cs typeface="Arial" panose="020B0604020202020204" pitchFamily="34" charset="0"/>
                </a:endParaRP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𝑂𝑃𝑄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is a triangle.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is the midpoint of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𝑂𝑃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is the midpoint of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𝑂𝑄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is the midpoint of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𝑃𝑄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. Rewrite the following vectors in terms of </a:t>
                </a:r>
                <a14:m>
                  <m:oMath xmlns:m="http://schemas.openxmlformats.org/officeDocument/2006/math"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8454" name="TextBox 25">
                <a:extLst>
                  <a:ext uri="{FF2B5EF4-FFF2-40B4-BE49-F238E27FC236}">
                    <a16:creationId xmlns:a16="http://schemas.microsoft.com/office/drawing/2014/main" id="{D0FB6768-A376-45A5-9740-3DA974752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1" y="1124744"/>
                <a:ext cx="5544615" cy="2308324"/>
              </a:xfrm>
              <a:prstGeom prst="rect">
                <a:avLst/>
              </a:prstGeom>
              <a:blipFill>
                <a:blip r:embed="rId3"/>
                <a:stretch>
                  <a:fillRect l="-1648" t="-1852" b="-5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F7868E-70FF-4C60-BC9E-28B2FEAF8B16}"/>
                  </a:ext>
                </a:extLst>
              </p:cNvPr>
              <p:cNvSpPr txBox="1"/>
              <p:nvPr/>
            </p:nvSpPr>
            <p:spPr>
              <a:xfrm>
                <a:off x="5724128" y="1124744"/>
                <a:ext cx="2628292" cy="5611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𝑂𝑄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𝑃𝑂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</m:oMath>
                </a14:m>
                <a:endParaRPr lang="en-GB" sz="2400" b="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𝑃𝑁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𝑂𝑁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𝐵𝑃</m:t>
                        </m:r>
                      </m:e>
                    </m:acc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F7868E-70FF-4C60-BC9E-28B2FEAF8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124744"/>
                <a:ext cx="2628292" cy="5611664"/>
              </a:xfrm>
              <a:prstGeom prst="rect">
                <a:avLst/>
              </a:prstGeom>
              <a:blipFill>
                <a:blip r:embed="rId4"/>
                <a:stretch>
                  <a:fillRect l="-3248" b="-1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35A380-B89D-4890-AD12-F28A1AD3B9F8}"/>
                  </a:ext>
                </a:extLst>
              </p:cNvPr>
              <p:cNvSpPr txBox="1"/>
              <p:nvPr/>
            </p:nvSpPr>
            <p:spPr>
              <a:xfrm>
                <a:off x="7020272" y="1268760"/>
                <a:ext cx="2079377" cy="5478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 </a:t>
                </a:r>
                <a:endParaRPr lang="en-GB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 </a:t>
                </a:r>
                <a:endParaRPr lang="en-GB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sz="1600" b="1" dirty="0">
                    <a:solidFill>
                      <a:srgbClr val="FF000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sz="1600" b="1" dirty="0">
                    <a:solidFill>
                      <a:srgbClr val="FF0000"/>
                    </a:solidFill>
                  </a:rPr>
                  <a:t> </a:t>
                </a:r>
                <a:endParaRPr lang="en-GB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  <a:endParaRPr lang="en-GB" b="1" dirty="0">
                  <a:solidFill>
                    <a:srgbClr val="FF0000"/>
                  </a:solidFill>
                </a:endParaRPr>
              </a:p>
              <a:p>
                <a:r>
                  <a:rPr lang="en-GB" sz="1600" b="1" dirty="0">
                    <a:solidFill>
                      <a:srgbClr val="FF0000"/>
                    </a:solidFill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sz="1600" b="1" dirty="0">
                    <a:solidFill>
                      <a:srgbClr val="FF0000"/>
                    </a:solidFill>
                  </a:rPr>
                  <a:t> </a:t>
                </a:r>
                <a:endParaRPr lang="en-GB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sz="1600" b="1" dirty="0">
                    <a:solidFill>
                      <a:srgbClr val="FF000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35A380-B89D-4890-AD12-F28A1AD3B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268760"/>
                <a:ext cx="2079377" cy="54784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C33D6C16-66AA-4823-AFF9-B238055CFF0B}"/>
              </a:ext>
            </a:extLst>
          </p:cNvPr>
          <p:cNvGrpSpPr/>
          <p:nvPr/>
        </p:nvGrpSpPr>
        <p:grpSpPr>
          <a:xfrm>
            <a:off x="683568" y="3554368"/>
            <a:ext cx="4032448" cy="3032787"/>
            <a:chOff x="296825" y="3002604"/>
            <a:chExt cx="4199140" cy="31581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04F07E3-C206-4274-9FE3-B946EAD93C42}"/>
                    </a:ext>
                  </a:extLst>
                </p:cNvPr>
                <p:cNvSpPr txBox="1"/>
                <p:nvPr/>
              </p:nvSpPr>
              <p:spPr>
                <a:xfrm>
                  <a:off x="4135925" y="4798827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04F07E3-C206-4274-9FE3-B946EAD93C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5925" y="4798827"/>
                  <a:ext cx="360040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59400C7-62DF-40BD-9E04-813E6841471B}"/>
                    </a:ext>
                  </a:extLst>
                </p:cNvPr>
                <p:cNvSpPr txBox="1"/>
                <p:nvPr/>
              </p:nvSpPr>
              <p:spPr>
                <a:xfrm>
                  <a:off x="1242589" y="4296355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59400C7-62DF-40BD-9E04-813E684147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2589" y="4296355"/>
                  <a:ext cx="360040" cy="400110"/>
                </a:xfrm>
                <a:prstGeom prst="rect">
                  <a:avLst/>
                </a:prstGeom>
                <a:blipFill>
                  <a:blip r:embed="rId7"/>
                  <a:stretch>
                    <a:fillRect r="-175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A7718B78-3B87-49D3-892A-92C4FD601CFA}"/>
                    </a:ext>
                  </a:extLst>
                </p:cNvPr>
                <p:cNvSpPr txBox="1"/>
                <p:nvPr/>
              </p:nvSpPr>
              <p:spPr>
                <a:xfrm>
                  <a:off x="296825" y="5760649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A7718B78-3B87-49D3-892A-92C4FD601C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825" y="5760649"/>
                  <a:ext cx="360040" cy="400110"/>
                </a:xfrm>
                <a:prstGeom prst="rect">
                  <a:avLst/>
                </a:prstGeom>
                <a:blipFill>
                  <a:blip r:embed="rId8"/>
                  <a:stretch>
                    <a:fillRect r="-175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50413C2-15EF-4CA9-A5D0-F3655D6361AD}"/>
                    </a:ext>
                  </a:extLst>
                </p:cNvPr>
                <p:cNvSpPr txBox="1"/>
                <p:nvPr/>
              </p:nvSpPr>
              <p:spPr>
                <a:xfrm>
                  <a:off x="2511714" y="5413276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50413C2-15EF-4CA9-A5D0-F3655D6361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1714" y="5413276"/>
                  <a:ext cx="360040" cy="4001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32EFBD3B-C4E2-416F-BC35-0202DA379850}"/>
                    </a:ext>
                  </a:extLst>
                </p:cNvPr>
                <p:cNvSpPr txBox="1"/>
                <p:nvPr/>
              </p:nvSpPr>
              <p:spPr>
                <a:xfrm>
                  <a:off x="3533036" y="3801193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32EFBD3B-C4E2-416F-BC35-0202DA3798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3036" y="3801193"/>
                  <a:ext cx="360040" cy="400110"/>
                </a:xfrm>
                <a:prstGeom prst="rect">
                  <a:avLst/>
                </a:prstGeom>
                <a:blipFill>
                  <a:blip r:embed="rId10"/>
                  <a:stretch>
                    <a:fillRect r="-526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35B82A2-A04A-4A5A-BCF3-FE150C735339}"/>
                    </a:ext>
                  </a:extLst>
                </p:cNvPr>
                <p:cNvSpPr txBox="1"/>
                <p:nvPr/>
              </p:nvSpPr>
              <p:spPr>
                <a:xfrm>
                  <a:off x="2526203" y="3002604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35B82A2-A04A-4A5A-BCF3-FE150C7353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6203" y="3002604"/>
                  <a:ext cx="360040" cy="400110"/>
                </a:xfrm>
                <a:prstGeom prst="rect">
                  <a:avLst/>
                </a:prstGeom>
                <a:blipFill>
                  <a:blip r:embed="rId11"/>
                  <a:stretch>
                    <a:fillRect l="-5263" r="-7018" b="-1746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AB6AF631-D75B-45FC-A330-DBF353FACDE2}"/>
                    </a:ext>
                  </a:extLst>
                </p:cNvPr>
                <p:cNvSpPr txBox="1"/>
                <p:nvPr/>
              </p:nvSpPr>
              <p:spPr>
                <a:xfrm>
                  <a:off x="1535748" y="5586331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1" i="1" dirty="0" smtClean="0">
                            <a:latin typeface="Cambria Math" panose="02040503050406030204" pitchFamily="18" charset="0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AB6AF631-D75B-45FC-A330-DBF353FACD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5748" y="5586331"/>
                  <a:ext cx="360040" cy="40011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B5B619F-0EAF-4BE1-917E-26D91304CFD8}"/>
                    </a:ext>
                  </a:extLst>
                </p:cNvPr>
                <p:cNvSpPr txBox="1"/>
                <p:nvPr/>
              </p:nvSpPr>
              <p:spPr>
                <a:xfrm>
                  <a:off x="872200" y="4836834"/>
                  <a:ext cx="3600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1" i="1" dirty="0" smtClean="0">
                            <a:latin typeface="Cambria Math" panose="02040503050406030204" pitchFamily="18" charset="0"/>
                          </a:rPr>
                          <m:t>𝒃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B5B619F-0EAF-4BE1-917E-26D91304CF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200" y="4836834"/>
                  <a:ext cx="360040" cy="400110"/>
                </a:xfrm>
                <a:prstGeom prst="rect">
                  <a:avLst/>
                </a:prstGeom>
                <a:blipFill>
                  <a:blip r:embed="rId13"/>
                  <a:stretch>
                    <a:fillRect b="-158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EF93D80E-4A5D-45F2-BCD6-BE9885FBE79C}"/>
                </a:ext>
              </a:extLst>
            </p:cNvPr>
            <p:cNvSpPr/>
            <p:nvPr/>
          </p:nvSpPr>
          <p:spPr>
            <a:xfrm rot="20792923">
              <a:off x="457852" y="3640957"/>
              <a:ext cx="3483776" cy="1768263"/>
            </a:xfrm>
            <a:prstGeom prst="triangle">
              <a:avLst>
                <a:gd name="adj" fmla="val 72133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492B0DA-7D8C-4040-BC78-1E3E79332096}"/>
                </a:ext>
              </a:extLst>
            </p:cNvPr>
            <p:cNvCxnSpPr/>
            <p:nvPr/>
          </p:nvCxnSpPr>
          <p:spPr>
            <a:xfrm>
              <a:off x="1619672" y="4581128"/>
              <a:ext cx="216024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253623E-0101-4948-A597-53ADCDC13E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47599" y="4157212"/>
              <a:ext cx="180020" cy="1829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857E8F4-BDE9-4FDE-994B-40AE8344A8B6}"/>
                </a:ext>
              </a:extLst>
            </p:cNvPr>
            <p:cNvCxnSpPr>
              <a:cxnSpLocks/>
            </p:cNvCxnSpPr>
            <p:nvPr/>
          </p:nvCxnSpPr>
          <p:spPr>
            <a:xfrm>
              <a:off x="2555511" y="5229201"/>
              <a:ext cx="72273" cy="2000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C998A05C-DC05-44F4-94AC-ABD7366CAC7D}"/>
                </a:ext>
              </a:extLst>
            </p:cNvPr>
            <p:cNvCxnSpPr>
              <a:cxnSpLocks/>
              <a:stCxn id="25" idx="2"/>
            </p:cNvCxnSpPr>
            <p:nvPr/>
          </p:nvCxnSpPr>
          <p:spPr>
            <a:xfrm flipV="1">
              <a:off x="711301" y="5021600"/>
              <a:ext cx="654771" cy="76856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EF26BE9F-A3FB-4BC0-95B6-2153C67AFC3A}"/>
                </a:ext>
              </a:extLst>
            </p:cNvPr>
            <p:cNvCxnSpPr>
              <a:cxnSpLocks/>
              <a:stCxn id="25" idx="2"/>
            </p:cNvCxnSpPr>
            <p:nvPr/>
          </p:nvCxnSpPr>
          <p:spPr>
            <a:xfrm flipV="1">
              <a:off x="711301" y="5468070"/>
              <a:ext cx="1309542" cy="32209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2D61019-81E2-4404-A817-5CC455F7A70D}"/>
              </a:ext>
            </a:extLst>
          </p:cNvPr>
          <p:cNvCxnSpPr>
            <a:cxnSpLocks/>
            <a:endCxn id="25" idx="4"/>
          </p:cNvCxnSpPr>
          <p:nvPr/>
        </p:nvCxnSpPr>
        <p:spPr>
          <a:xfrm flipV="1">
            <a:off x="2921996" y="5453049"/>
            <a:ext cx="1413304" cy="3522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72FAA57-9C4C-42C3-B659-A98117043CF6}"/>
              </a:ext>
            </a:extLst>
          </p:cNvPr>
          <p:cNvCxnSpPr>
            <a:cxnSpLocks/>
            <a:endCxn id="25" idx="1"/>
          </p:cNvCxnSpPr>
          <p:nvPr/>
        </p:nvCxnSpPr>
        <p:spPr>
          <a:xfrm flipH="1" flipV="1">
            <a:off x="2057588" y="5124849"/>
            <a:ext cx="864408" cy="6804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B682A89-5F66-4B6A-9F65-ED5A3AF4CB7A}"/>
              </a:ext>
            </a:extLst>
          </p:cNvPr>
          <p:cNvCxnSpPr>
            <a:cxnSpLocks/>
            <a:stCxn id="25" idx="2"/>
            <a:endCxn id="25" idx="0"/>
          </p:cNvCxnSpPr>
          <p:nvPr/>
        </p:nvCxnSpPr>
        <p:spPr>
          <a:xfrm flipV="1">
            <a:off x="1081591" y="4018428"/>
            <a:ext cx="1951996" cy="22128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A7665AE-D637-4309-8456-20D4032E0649}"/>
              </a:ext>
            </a:extLst>
          </p:cNvPr>
          <p:cNvCxnSpPr>
            <a:cxnSpLocks/>
            <a:stCxn id="12" idx="1"/>
            <a:endCxn id="25" idx="2"/>
          </p:cNvCxnSpPr>
          <p:nvPr/>
        </p:nvCxnSpPr>
        <p:spPr>
          <a:xfrm flipH="1">
            <a:off x="1081591" y="5471401"/>
            <a:ext cx="3288677" cy="75986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584D945-8AD7-445E-9DFA-74E63F68EE0C}"/>
              </a:ext>
            </a:extLst>
          </p:cNvPr>
          <p:cNvCxnSpPr>
            <a:cxnSpLocks/>
            <a:stCxn id="12" idx="1"/>
            <a:endCxn id="25" idx="0"/>
          </p:cNvCxnSpPr>
          <p:nvPr/>
        </p:nvCxnSpPr>
        <p:spPr>
          <a:xfrm flipH="1" flipV="1">
            <a:off x="3033587" y="4018428"/>
            <a:ext cx="1336681" cy="14529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251F87F-9D33-44F0-BD46-90AE4E04628D}"/>
              </a:ext>
            </a:extLst>
          </p:cNvPr>
          <p:cNvCxnSpPr>
            <a:cxnSpLocks/>
            <a:stCxn id="12" idx="1"/>
            <a:endCxn id="25" idx="5"/>
          </p:cNvCxnSpPr>
          <p:nvPr/>
        </p:nvCxnSpPr>
        <p:spPr>
          <a:xfrm flipH="1" flipV="1">
            <a:off x="3684443" y="4735739"/>
            <a:ext cx="685825" cy="73566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C2296AF-BE4D-4819-9484-3AB737AC582C}"/>
              </a:ext>
            </a:extLst>
          </p:cNvPr>
          <p:cNvCxnSpPr>
            <a:cxnSpLocks/>
            <a:stCxn id="25" idx="2"/>
            <a:endCxn id="25" idx="5"/>
          </p:cNvCxnSpPr>
          <p:nvPr/>
        </p:nvCxnSpPr>
        <p:spPr>
          <a:xfrm flipV="1">
            <a:off x="1081591" y="4735739"/>
            <a:ext cx="2602852" cy="14955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2A09A6E-F1EC-4B38-BA99-1E5F9BE34728}"/>
              </a:ext>
            </a:extLst>
          </p:cNvPr>
          <p:cNvCxnSpPr>
            <a:cxnSpLocks/>
            <a:endCxn id="25" idx="5"/>
          </p:cNvCxnSpPr>
          <p:nvPr/>
        </p:nvCxnSpPr>
        <p:spPr>
          <a:xfrm flipV="1">
            <a:off x="2921996" y="4735739"/>
            <a:ext cx="762447" cy="10695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F39259C-9B32-4EDB-864D-43124F77465A}"/>
              </a:ext>
            </a:extLst>
          </p:cNvPr>
          <p:cNvCxnSpPr>
            <a:cxnSpLocks/>
            <a:stCxn id="25" idx="1"/>
            <a:endCxn id="25" idx="4"/>
          </p:cNvCxnSpPr>
          <p:nvPr/>
        </p:nvCxnSpPr>
        <p:spPr>
          <a:xfrm>
            <a:off x="2057588" y="5124849"/>
            <a:ext cx="2277712" cy="3282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66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33A048-BE56-42F0-8AA2-FF504689F9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4075" y="1196975"/>
                <a:ext cx="6696075" cy="30469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r>
                  <a:rPr lang="en-GB" altLang="en-US" sz="2400" dirty="0">
                    <a:cs typeface="Arial" panose="020B0604020202020204" pitchFamily="34" charset="0"/>
                  </a:rPr>
                  <a:t>Two vectors are </a:t>
                </a:r>
                <a:r>
                  <a:rPr lang="en-GB" altLang="en-US" sz="2400" b="1" u="sng" dirty="0">
                    <a:cs typeface="Arial" panose="020B0604020202020204" pitchFamily="34" charset="0"/>
                  </a:rPr>
                  <a:t>parallel</a:t>
                </a:r>
                <a:r>
                  <a:rPr lang="en-GB" altLang="en-US" sz="2400" dirty="0">
                    <a:cs typeface="Arial" panose="020B0604020202020204" pitchFamily="34" charset="0"/>
                  </a:rPr>
                  <a:t> if they share a common factor.</a:t>
                </a:r>
              </a:p>
              <a:p>
                <a:endParaRPr lang="en-GB" altLang="en-US" sz="2400" dirty="0">
                  <a:cs typeface="Arial" panose="020B0604020202020204" pitchFamily="34" charset="0"/>
                </a:endParaRPr>
              </a:p>
              <a:p>
                <a:r>
                  <a:rPr lang="en-GB" altLang="en-US" sz="2400" dirty="0" err="1">
                    <a:cs typeface="Arial" panose="020B0604020202020204" pitchFamily="34" charset="0"/>
                  </a:rPr>
                  <a:t>Eg.</a:t>
                </a:r>
                <a:r>
                  <a:rPr lang="en-GB" altLang="en-US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altLang="en-US" sz="2400" b="1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are parallel as </a:t>
                </a:r>
                <a14:m>
                  <m:oMath xmlns:m="http://schemas.openxmlformats.org/officeDocument/2006/math"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is a common factor.</a:t>
                </a:r>
              </a:p>
              <a:p>
                <a:endParaRPr lang="en-GB" altLang="en-US" sz="2400" dirty="0">
                  <a:cs typeface="Arial" panose="020B0604020202020204" pitchFamily="34" charset="0"/>
                </a:endParaRPr>
              </a:p>
              <a:p>
                <a:r>
                  <a:rPr lang="en-GB" altLang="en-US" sz="2400" dirty="0" err="1">
                    <a:cs typeface="Arial" panose="020B0604020202020204" pitchFamily="34" charset="0"/>
                  </a:rPr>
                  <a:t>Eg.</a:t>
                </a:r>
                <a:r>
                  <a:rPr lang="en-GB" altLang="en-US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are parallel as   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is a common factor (factorise!)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33A048-BE56-42F0-8AA2-FF504689F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4075" y="1196975"/>
                <a:ext cx="6696075" cy="3046988"/>
              </a:xfrm>
              <a:prstGeom prst="rect">
                <a:avLst/>
              </a:prstGeom>
              <a:blipFill>
                <a:blip r:embed="rId2"/>
                <a:stretch>
                  <a:fillRect l="-1365" t="-1400" b="-38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F136324-0A10-455A-B635-657C067B9A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4075" y="1196975"/>
                <a:ext cx="6696075" cy="2387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r>
                  <a:rPr lang="en-GB" altLang="en-US" sz="2400" dirty="0">
                    <a:cs typeface="Arial" panose="020B0604020202020204" pitchFamily="34" charset="0"/>
                  </a:rPr>
                  <a:t>Two vectors are on a </a:t>
                </a:r>
                <a:r>
                  <a:rPr lang="en-GB" altLang="en-US" sz="2400" b="1" u="sng" dirty="0">
                    <a:cs typeface="Arial" panose="020B0604020202020204" pitchFamily="34" charset="0"/>
                  </a:rPr>
                  <a:t>straight line</a:t>
                </a:r>
                <a:r>
                  <a:rPr lang="en-GB" altLang="en-US" sz="2400" dirty="0">
                    <a:cs typeface="Arial" panose="020B0604020202020204" pitchFamily="34" charset="0"/>
                  </a:rPr>
                  <a:t> if they are parallel and share a common vertex.</a:t>
                </a:r>
              </a:p>
              <a:p>
                <a:endParaRPr lang="en-GB" altLang="en-US" sz="2400" dirty="0">
                  <a:cs typeface="Arial" panose="020B0604020202020204" pitchFamily="34" charset="0"/>
                </a:endParaRPr>
              </a:p>
              <a:p>
                <a:r>
                  <a:rPr lang="en-GB" altLang="en-US" sz="2400" dirty="0" err="1">
                    <a:cs typeface="Arial" panose="020B0604020202020204" pitchFamily="34" charset="0"/>
                  </a:rPr>
                  <a:t>Eg.</a:t>
                </a:r>
                <a:r>
                  <a:rPr lang="en-GB" altLang="en-US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𝑅𝑄</m:t>
                        </m:r>
                      </m:e>
                    </m:acc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GB" altLang="en-US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</m:acc>
                    <m:r>
                      <a:rPr lang="en-GB" alt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GB" altLang="en-US" sz="2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are parallel as </a:t>
                </a:r>
                <a14:m>
                  <m:oMath xmlns:m="http://schemas.openxmlformats.org/officeDocument/2006/math"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is a common factor, and share the vertex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so are on a straight line.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F136324-0A10-455A-B635-657C067B9A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4075" y="1196975"/>
                <a:ext cx="6696075" cy="2387385"/>
              </a:xfrm>
              <a:prstGeom prst="rect">
                <a:avLst/>
              </a:prstGeom>
              <a:blipFill>
                <a:blip r:embed="rId2"/>
                <a:stretch>
                  <a:fillRect l="-1365" t="-1786" b="-35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C634A56-03BB-45A3-8826-45E559DA105E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4905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/>
                  <a:t>Example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GB" sz="2000" dirty="0"/>
                  <a:t> is a parallelogram.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20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20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𝐴𝑌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𝑌𝐷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 :2</m:t>
                    </m:r>
                  </m:oMath>
                </a14:m>
                <a:r>
                  <a:rPr lang="en-GB" sz="20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𝐷𝑋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𝑋𝐵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 :2</m:t>
                    </m:r>
                  </m:oMath>
                </a14:m>
                <a:r>
                  <a:rPr lang="en-GB" sz="2000" dirty="0"/>
                  <a:t> </a:t>
                </a:r>
              </a:p>
              <a:p>
                <a:r>
                  <a:rPr lang="en-GB" sz="2000" dirty="0"/>
                  <a:t>Show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𝑌𝑋</m:t>
                        </m:r>
                      </m:e>
                    </m:acc>
                  </m:oMath>
                </a14:m>
                <a:r>
                  <a:rPr lang="en-GB" sz="2000" dirty="0"/>
                  <a:t> is parallel 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GB" sz="2000" dirty="0"/>
                  <a:t>.</a:t>
                </a:r>
              </a:p>
              <a:p>
                <a:endParaRPr lang="en-GB" sz="2000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𝑌𝑋</m:t>
                        </m:r>
                      </m:e>
                    </m:acc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en-GB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𝐷𝐵</m:t>
                        </m:r>
                      </m:e>
                    </m:acc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GB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is a common factor so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𝑌𝑋</m:t>
                        </m:r>
                      </m:e>
                    </m:acc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is parallel 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C634A56-03BB-45A3-8826-45E559DA10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905895"/>
              </a:xfrm>
              <a:prstGeom prst="rect">
                <a:avLst/>
              </a:prstGeom>
              <a:blipFill>
                <a:blip r:embed="rId2"/>
                <a:stretch>
                  <a:fillRect l="-705" t="-622"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1">
            <a:extLst>
              <a:ext uri="{FF2B5EF4-FFF2-40B4-BE49-F238E27FC236}">
                <a16:creationId xmlns:a16="http://schemas.microsoft.com/office/drawing/2014/main" id="{FB749530-E779-4B37-A305-442A67E3F48A}"/>
              </a:ext>
            </a:extLst>
          </p:cNvPr>
          <p:cNvGrpSpPr>
            <a:grpSpLocks/>
          </p:cNvGrpSpPr>
          <p:nvPr/>
        </p:nvGrpSpPr>
        <p:grpSpPr bwMode="auto">
          <a:xfrm>
            <a:off x="4283968" y="1298564"/>
            <a:ext cx="3850351" cy="2081595"/>
            <a:chOff x="301962" y="1479491"/>
            <a:chExt cx="5075808" cy="2766319"/>
          </a:xfrm>
        </p:grpSpPr>
        <p:grpSp>
          <p:nvGrpSpPr>
            <p:cNvPr id="39" name="Group 22">
              <a:extLst>
                <a:ext uri="{FF2B5EF4-FFF2-40B4-BE49-F238E27FC236}">
                  <a16:creationId xmlns:a16="http://schemas.microsoft.com/office/drawing/2014/main" id="{CC7F5B01-EA89-40C0-A14E-7058C6C81B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1962" y="1479491"/>
              <a:ext cx="5075808" cy="2766319"/>
              <a:chOff x="1388947" y="1685130"/>
              <a:chExt cx="5075116" cy="2765644"/>
            </a:xfrm>
          </p:grpSpPr>
          <p:grpSp>
            <p:nvGrpSpPr>
              <p:cNvPr id="42" name="Group 13">
                <a:extLst>
                  <a:ext uri="{FF2B5EF4-FFF2-40B4-BE49-F238E27FC236}">
                    <a16:creationId xmlns:a16="http://schemas.microsoft.com/office/drawing/2014/main" id="{8BBD2C47-A2C4-4F10-9842-2350EECF08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4368" y="1988840"/>
                <a:ext cx="3894371" cy="1949332"/>
                <a:chOff x="1979712" y="1911715"/>
                <a:chExt cx="3894371" cy="1949332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F57B27B6-3461-42BF-A9D2-E28A915C744A}"/>
                    </a:ext>
                  </a:extLst>
                </p:cNvPr>
                <p:cNvCxnSpPr/>
                <p:nvPr/>
              </p:nvCxnSpPr>
              <p:spPr>
                <a:xfrm flipH="1" flipV="1">
                  <a:off x="1980594" y="1911727"/>
                  <a:ext cx="1301517" cy="19488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1C9D3E9B-2D8F-4A29-BCCC-394497132E77}"/>
                    </a:ext>
                  </a:extLst>
                </p:cNvPr>
                <p:cNvCxnSpPr/>
                <p:nvPr/>
              </p:nvCxnSpPr>
              <p:spPr>
                <a:xfrm flipH="1" flipV="1">
                  <a:off x="4573165" y="1911727"/>
                  <a:ext cx="1301517" cy="19488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42634124-4DCC-4C81-B990-EC04D57B5E37}"/>
                    </a:ext>
                  </a:extLst>
                </p:cNvPr>
                <p:cNvCxnSpPr/>
                <p:nvPr/>
              </p:nvCxnSpPr>
              <p:spPr>
                <a:xfrm flipH="1">
                  <a:off x="2018258" y="1911727"/>
                  <a:ext cx="255490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C07367CA-BC8F-4538-8C4E-B434E9903A0F}"/>
                    </a:ext>
                  </a:extLst>
                </p:cNvPr>
                <p:cNvCxnSpPr/>
                <p:nvPr/>
              </p:nvCxnSpPr>
              <p:spPr>
                <a:xfrm flipH="1">
                  <a:off x="3282111" y="3841628"/>
                  <a:ext cx="255490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0B3C6A2A-C865-4039-BB07-5BE375202597}"/>
                  </a:ext>
                </a:extLst>
              </p:cNvPr>
              <p:cNvSpPr/>
              <p:nvPr/>
            </p:nvSpPr>
            <p:spPr>
              <a:xfrm>
                <a:off x="3507401" y="3501135"/>
                <a:ext cx="71144" cy="717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5F46942B-EDBC-4B83-A3F8-BF905CF10687}"/>
                  </a:ext>
                </a:extLst>
              </p:cNvPr>
              <p:cNvSpPr/>
              <p:nvPr/>
            </p:nvSpPr>
            <p:spPr>
              <a:xfrm>
                <a:off x="2195422" y="2349522"/>
                <a:ext cx="73236" cy="717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 sz="2000">
                  <a:latin typeface="Comic Sans MS" pitchFamily="66" charset="0"/>
                </a:endParaRPr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213D5EDA-EAFA-4413-B122-9A8183908898}"/>
                  </a:ext>
                </a:extLst>
              </p:cNvPr>
              <p:cNvCxnSpPr/>
              <p:nvPr/>
            </p:nvCxnSpPr>
            <p:spPr>
              <a:xfrm flipV="1">
                <a:off x="3279322" y="1997289"/>
                <a:ext cx="1263852" cy="19488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18">
                    <a:extLst>
                      <a:ext uri="{FF2B5EF4-FFF2-40B4-BE49-F238E27FC236}">
                        <a16:creationId xmlns:a16="http://schemas.microsoft.com/office/drawing/2014/main" id="{DB732022-8744-4086-96A2-0EA4ED0B4EE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8947" y="1685130"/>
                    <a:ext cx="647611" cy="53159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9pPr>
                  </a:lstStyle>
                  <a:p>
                    <a:pPr eaLnBrk="1" hangingPunct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altLang="en-US" sz="200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en-GB" altLang="en-US" sz="2000" dirty="0">
                      <a:latin typeface="Comic Sans MS" panose="030F0702030302020204" pitchFamily="66" charset="0"/>
                    </a:endParaRPr>
                  </a:p>
                </p:txBody>
              </p:sp>
            </mc:Choice>
            <mc:Fallback xmlns="">
              <p:sp>
                <p:nvSpPr>
                  <p:cNvPr id="46" name="TextBox 18">
                    <a:extLst>
                      <a:ext uri="{FF2B5EF4-FFF2-40B4-BE49-F238E27FC236}">
                        <a16:creationId xmlns:a16="http://schemas.microsoft.com/office/drawing/2014/main" id="{DB732022-8744-4086-96A2-0EA4ED0B4EE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388947" y="1685130"/>
                    <a:ext cx="647611" cy="53159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19">
                    <a:extLst>
                      <a:ext uri="{FF2B5EF4-FFF2-40B4-BE49-F238E27FC236}">
                        <a16:creationId xmlns:a16="http://schemas.microsoft.com/office/drawing/2014/main" id="{E6C781D4-BFC2-483C-89D8-9A9304A90E0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5558" y="1685130"/>
                    <a:ext cx="647611" cy="53159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9pPr>
                  </a:lstStyle>
                  <a:p>
                    <a:pPr eaLnBrk="1" hangingPunct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altLang="en-US" sz="200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oMath>
                      </m:oMathPara>
                    </a14:m>
                    <a:endParaRPr lang="en-GB" altLang="en-US" sz="2000" dirty="0">
                      <a:latin typeface="Comic Sans MS" panose="030F0702030302020204" pitchFamily="66" charset="0"/>
                    </a:endParaRPr>
                  </a:p>
                </p:txBody>
              </p:sp>
            </mc:Choice>
            <mc:Fallback xmlns="">
              <p:sp>
                <p:nvSpPr>
                  <p:cNvPr id="47" name="TextBox 19">
                    <a:extLst>
                      <a:ext uri="{FF2B5EF4-FFF2-40B4-BE49-F238E27FC236}">
                        <a16:creationId xmlns:a16="http://schemas.microsoft.com/office/drawing/2014/main" id="{E6C781D4-BFC2-483C-89D8-9A9304A90E0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515558" y="1685130"/>
                    <a:ext cx="647611" cy="53159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20">
                    <a:extLst>
                      <a:ext uri="{FF2B5EF4-FFF2-40B4-BE49-F238E27FC236}">
                        <a16:creationId xmlns:a16="http://schemas.microsoft.com/office/drawing/2014/main" id="{8A636FB6-3098-4B8D-8CF1-32D8847003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16452" y="3875193"/>
                    <a:ext cx="647611" cy="53159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9pPr>
                  </a:lstStyle>
                  <a:p>
                    <a:pPr eaLnBrk="1" hangingPunct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altLang="en-US" sz="200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oMath>
                      </m:oMathPara>
                    </a14:m>
                    <a:endParaRPr lang="en-GB" altLang="en-US" sz="2000" dirty="0">
                      <a:latin typeface="Comic Sans MS" panose="030F0702030302020204" pitchFamily="66" charset="0"/>
                    </a:endParaRPr>
                  </a:p>
                </p:txBody>
              </p:sp>
            </mc:Choice>
            <mc:Fallback xmlns="">
              <p:sp>
                <p:nvSpPr>
                  <p:cNvPr id="48" name="TextBox 20">
                    <a:extLst>
                      <a:ext uri="{FF2B5EF4-FFF2-40B4-BE49-F238E27FC236}">
                        <a16:creationId xmlns:a16="http://schemas.microsoft.com/office/drawing/2014/main" id="{8A636FB6-3098-4B8D-8CF1-32D88470037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816452" y="3875193"/>
                    <a:ext cx="647611" cy="53159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21">
                    <a:extLst>
                      <a:ext uri="{FF2B5EF4-FFF2-40B4-BE49-F238E27FC236}">
                        <a16:creationId xmlns:a16="http://schemas.microsoft.com/office/drawing/2014/main" id="{C3D9F1A0-B0A3-4AD3-8F81-FB530A2F657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83831" y="3919181"/>
                    <a:ext cx="647611" cy="53159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</a:defRPr>
                    </a:lvl9pPr>
                  </a:lstStyle>
                  <a:p>
                    <a:pPr eaLnBrk="1" hangingPunct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altLang="en-US" sz="2000" i="1" dirty="0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oMath>
                      </m:oMathPara>
                    </a14:m>
                    <a:endParaRPr lang="en-GB" altLang="en-US" sz="2000" dirty="0">
                      <a:latin typeface="Comic Sans MS" panose="030F0702030302020204" pitchFamily="66" charset="0"/>
                    </a:endParaRPr>
                  </a:p>
                </p:txBody>
              </p:sp>
            </mc:Choice>
            <mc:Fallback xmlns="">
              <p:sp>
                <p:nvSpPr>
                  <p:cNvPr id="49" name="TextBox 21">
                    <a:extLst>
                      <a:ext uri="{FF2B5EF4-FFF2-40B4-BE49-F238E27FC236}">
                        <a16:creationId xmlns:a16="http://schemas.microsoft.com/office/drawing/2014/main" id="{C3D9F1A0-B0A3-4AD3-8F81-FB530A2F657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83831" y="3919181"/>
                    <a:ext cx="647611" cy="53159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0">
                  <a:extLst>
                    <a:ext uri="{FF2B5EF4-FFF2-40B4-BE49-F238E27FC236}">
                      <a16:creationId xmlns:a16="http://schemas.microsoft.com/office/drawing/2014/main" id="{40989F44-2651-47D4-A09E-E24CBCE31F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63813" y="3038475"/>
                  <a:ext cx="647700" cy="5317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200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altLang="en-US" sz="20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40" name="TextBox 30">
                  <a:extLst>
                    <a:ext uri="{FF2B5EF4-FFF2-40B4-BE49-F238E27FC236}">
                      <a16:creationId xmlns:a16="http://schemas.microsoft.com/office/drawing/2014/main" id="{40989F44-2651-47D4-A09E-E24CBCE31F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3813" y="3038475"/>
                  <a:ext cx="647700" cy="53172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31">
                  <a:extLst>
                    <a:ext uri="{FF2B5EF4-FFF2-40B4-BE49-F238E27FC236}">
                      <a16:creationId xmlns:a16="http://schemas.microsoft.com/office/drawing/2014/main" id="{6EF6463A-ACD6-47F5-81A7-6BBF5B3880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64883" y="2129725"/>
                  <a:ext cx="647700" cy="5317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200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m:oMathPara>
                  </a14:m>
                  <a:endParaRPr lang="en-GB" altLang="en-US" sz="20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41" name="TextBox 31">
                  <a:extLst>
                    <a:ext uri="{FF2B5EF4-FFF2-40B4-BE49-F238E27FC236}">
                      <a16:creationId xmlns:a16="http://schemas.microsoft.com/office/drawing/2014/main" id="{6EF6463A-ACD6-47F5-81A7-6BBF5B3880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4883" y="2129725"/>
                  <a:ext cx="647700" cy="53172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4250A6F-81C8-419D-9818-BB9BAEEC415C}"/>
                  </a:ext>
                </a:extLst>
              </p:cNvPr>
              <p:cNvSpPr/>
              <p:nvPr/>
            </p:nvSpPr>
            <p:spPr>
              <a:xfrm>
                <a:off x="3911569" y="3347051"/>
                <a:ext cx="4572000" cy="9587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4250A6F-81C8-419D-9818-BB9BAEEC41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569" y="3347051"/>
                <a:ext cx="4572000" cy="9587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70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>
            <a:extLst>
              <a:ext uri="{FF2B5EF4-FFF2-40B4-BE49-F238E27FC236}">
                <a16:creationId xmlns:a16="http://schemas.microsoft.com/office/drawing/2014/main" id="{DC58435B-1455-4D8A-9B07-648983FD1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125538"/>
            <a:ext cx="67691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2400" u="sng" dirty="0">
                <a:cs typeface="Arial" panose="020B0604020202020204" pitchFamily="34" charset="0"/>
              </a:rPr>
              <a:t>Task</a:t>
            </a:r>
          </a:p>
          <a:p>
            <a:endParaRPr lang="en-GB" altLang="en-US" sz="2400" dirty="0">
              <a:cs typeface="Arial" panose="020B0604020202020204" pitchFamily="34" charset="0"/>
            </a:endParaRPr>
          </a:p>
          <a:p>
            <a:r>
              <a:rPr lang="en-GB" altLang="en-US" sz="2400" dirty="0">
                <a:cs typeface="Arial" panose="020B0604020202020204" pitchFamily="34" charset="0"/>
              </a:rPr>
              <a:t>Work through the exam booklet in pairs.</a:t>
            </a:r>
          </a:p>
          <a:p>
            <a:endParaRPr lang="en-GB" altLang="en-US" sz="2400" dirty="0">
              <a:cs typeface="Arial" panose="020B0604020202020204" pitchFamily="34" charset="0"/>
            </a:endParaRPr>
          </a:p>
          <a:p>
            <a:r>
              <a:rPr lang="en-GB" altLang="en-US" sz="2400" dirty="0">
                <a:cs typeface="Arial" panose="020B0604020202020204" pitchFamily="34" charset="0"/>
              </a:rPr>
              <a:t>Make sure you show your working and use correct notation throughout.</a:t>
            </a:r>
          </a:p>
          <a:p>
            <a:endParaRPr lang="en-GB" altLang="en-US" sz="2400" dirty="0">
              <a:cs typeface="Arial" panose="020B0604020202020204" pitchFamily="34" charset="0"/>
            </a:endParaRPr>
          </a:p>
          <a:p>
            <a:r>
              <a:rPr lang="en-GB" altLang="en-US" sz="2400" b="1" u="sng" dirty="0">
                <a:cs typeface="Arial" panose="020B0604020202020204" pitchFamily="34" charset="0"/>
              </a:rPr>
              <a:t>Hint</a:t>
            </a:r>
            <a:r>
              <a:rPr lang="en-GB" altLang="en-US" sz="2400" dirty="0">
                <a:cs typeface="Arial" panose="020B0604020202020204" pitchFamily="34" charset="0"/>
              </a:rPr>
              <a:t>: you will have to factorise answers in most cases to find common factors.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6" name="Rectangle 4">
                <a:extLst>
                  <a:ext uri="{FF2B5EF4-FFF2-40B4-BE49-F238E27FC236}">
                    <a16:creationId xmlns:a16="http://schemas.microsoft.com/office/drawing/2014/main" id="{09FB7482-9EB7-465E-A950-513B4B2D3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3728" y="1124744"/>
                <a:ext cx="6768751" cy="3141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:r>
                  <a:rPr lang="en-GB" altLang="en-US" sz="2400" b="1" u="sng" dirty="0">
                    <a:cs typeface="Arial" panose="020B0604020202020204" pitchFamily="34" charset="0"/>
                  </a:rPr>
                  <a:t>Vectors</a:t>
                </a:r>
                <a:r>
                  <a:rPr lang="en-GB" altLang="en-US" sz="2400" dirty="0">
                    <a:cs typeface="Arial" panose="020B0604020202020204" pitchFamily="34" charset="0"/>
                  </a:rPr>
                  <a:t> have both </a:t>
                </a:r>
                <a:r>
                  <a:rPr lang="en-GB" altLang="en-US" sz="24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magnitude</a:t>
                </a:r>
                <a:r>
                  <a:rPr lang="en-GB" altLang="en-US" sz="2400" dirty="0">
                    <a:cs typeface="Arial" panose="020B0604020202020204" pitchFamily="34" charset="0"/>
                  </a:rPr>
                  <a:t> (size) and </a:t>
                </a:r>
                <a:r>
                  <a:rPr lang="en-GB" altLang="en-US" sz="24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direction</a:t>
                </a:r>
                <a:r>
                  <a:rPr lang="en-GB" altLang="en-US" sz="2400" dirty="0">
                    <a:cs typeface="Arial" panose="020B0604020202020204" pitchFamily="34" charset="0"/>
                  </a:rPr>
                  <a:t>.</a:t>
                </a:r>
              </a:p>
              <a:p>
                <a:pPr eaLnBrk="1" hangingPunct="1">
                  <a:spcAft>
                    <a:spcPts val="600"/>
                  </a:spcAft>
                </a:pPr>
                <a:endParaRPr lang="en-GB" altLang="en-US" sz="2400" dirty="0">
                  <a:cs typeface="Arial" panose="020B0604020202020204" pitchFamily="34" charset="0"/>
                </a:endParaRPr>
              </a:p>
              <a:p>
                <a:pPr eaLnBrk="1" hangingPunct="1">
                  <a:spcAft>
                    <a:spcPts val="600"/>
                  </a:spcAft>
                </a:pPr>
                <a:r>
                  <a:rPr lang="en-GB" altLang="en-US" sz="2400" dirty="0">
                    <a:cs typeface="Arial" panose="020B0604020202020204" pitchFamily="34" charset="0"/>
                  </a:rPr>
                  <a:t>The most common notation for vectors is threefold:</a:t>
                </a:r>
                <a:endParaRPr lang="en-US" altLang="en-US" sz="2400" dirty="0">
                  <a:cs typeface="Arial" panose="020B0604020202020204" pitchFamily="34" charset="0"/>
                </a:endParaRPr>
              </a:p>
              <a:p>
                <a:pPr eaLnBrk="1" hangingPunct="1">
                  <a:spcAft>
                    <a:spcPts val="600"/>
                  </a:spcAft>
                </a:pPr>
                <a:endParaRPr lang="en-GB" altLang="en-US" sz="2400" dirty="0">
                  <a:cs typeface="Arial" panose="020B0604020202020204" pitchFamily="34" charset="0"/>
                </a:endParaRPr>
              </a:p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altLang="en-US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bar>
                      <m:bar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266" name="Rectangle 4">
                <a:extLst>
                  <a:ext uri="{FF2B5EF4-FFF2-40B4-BE49-F238E27FC236}">
                    <a16:creationId xmlns:a16="http://schemas.microsoft.com/office/drawing/2014/main" id="{09FB7482-9EB7-465E-A950-513B4B2D35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1124744"/>
                <a:ext cx="6768751" cy="3141437"/>
              </a:xfrm>
              <a:prstGeom prst="rect">
                <a:avLst/>
              </a:prstGeom>
              <a:blipFill>
                <a:blip r:embed="rId2"/>
                <a:stretch>
                  <a:fillRect l="-1350" t="-13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ine 5">
            <a:extLst>
              <a:ext uri="{FF2B5EF4-FFF2-40B4-BE49-F238E27FC236}">
                <a16:creationId xmlns:a16="http://schemas.microsoft.com/office/drawing/2014/main" id="{FD7D7503-5279-4B49-8925-03B42961E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4088" y="3717032"/>
            <a:ext cx="2116138" cy="13684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6">
                <a:extLst>
                  <a:ext uri="{FF2B5EF4-FFF2-40B4-BE49-F238E27FC236}">
                    <a16:creationId xmlns:a16="http://schemas.microsoft.com/office/drawing/2014/main" id="{C0C6877F-B576-479D-A316-85352666D7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6713" y="4947345"/>
                <a:ext cx="576263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n-US" altLang="en-US" sz="2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 Box 6">
                <a:extLst>
                  <a:ext uri="{FF2B5EF4-FFF2-40B4-BE49-F238E27FC236}">
                    <a16:creationId xmlns:a16="http://schemas.microsoft.com/office/drawing/2014/main" id="{C0C6877F-B576-479D-A316-85352666D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76713" y="4947345"/>
                <a:ext cx="576263" cy="457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AA30BB1D-BAC5-4C75-8817-4B29483AE6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52320" y="3429000"/>
                <a:ext cx="4318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</m:oMath>
                  </m:oMathPara>
                </a14:m>
                <a:endParaRPr lang="en-US" altLang="en-US" sz="2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 Box 7">
                <a:extLst>
                  <a:ext uri="{FF2B5EF4-FFF2-40B4-BE49-F238E27FC236}">
                    <a16:creationId xmlns:a16="http://schemas.microsoft.com/office/drawing/2014/main" id="{AA30BB1D-BAC5-4C75-8817-4B29483AE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52320" y="3429000"/>
                <a:ext cx="4318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DC9100C-D50B-4B51-87B5-20D008CE5BCB}"/>
                  </a:ext>
                </a:extLst>
              </p:cNvPr>
              <p:cNvSpPr/>
              <p:nvPr/>
            </p:nvSpPr>
            <p:spPr>
              <a:xfrm>
                <a:off x="5923551" y="3933056"/>
                <a:ext cx="4603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altLang="en-US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DC9100C-D50B-4B51-87B5-20D008CE5B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551" y="3933056"/>
                <a:ext cx="46038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A05n32Bl0aY?feature=player_detailpage">
            <a:extLst>
              <a:ext uri="{FF2B5EF4-FFF2-40B4-BE49-F238E27FC236}">
                <a16:creationId xmlns:a16="http://schemas.microsoft.com/office/drawing/2014/main" id="{494B8956-97C8-4D49-9D9A-501730E11AF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8642350" cy="48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521" y="1374775"/>
            <a:ext cx="861957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800" dirty="0">
                <a:cs typeface="Arial" panose="020B0604020202020204" pitchFamily="34" charset="0"/>
              </a:rPr>
              <a:t>Vectors can be represented as: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68592" y="2165350"/>
            <a:ext cx="3140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800" u="sng" dirty="0">
                <a:cs typeface="Arial" panose="020B0604020202020204" pitchFamily="34" charset="0"/>
              </a:rPr>
              <a:t>Straight Lines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16013" y="2995613"/>
            <a:ext cx="2233612" cy="2016125"/>
            <a:chOff x="899592" y="2780928"/>
            <a:chExt cx="2232248" cy="201622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899592" y="2780928"/>
              <a:ext cx="2232248" cy="20162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Isosceles Triangle 8"/>
            <p:cNvSpPr/>
            <p:nvPr/>
          </p:nvSpPr>
          <p:spPr>
            <a:xfrm rot="3143592">
              <a:off x="1799011" y="3573272"/>
              <a:ext cx="434996" cy="434709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81263" y="4459288"/>
            <a:ext cx="18891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500" dirty="0">
                <a:cs typeface="Arial" panose="020B0604020202020204" pitchFamily="34" charset="0"/>
              </a:rPr>
              <a:t>Magnitude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8463" y="3128963"/>
            <a:ext cx="18891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500" dirty="0">
                <a:cs typeface="Arial" panose="020B0604020202020204" pitchFamily="34" charset="0"/>
              </a:rPr>
              <a:t>Direction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387475" y="3370263"/>
            <a:ext cx="2189163" cy="201612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68463" y="3630613"/>
            <a:ext cx="260350" cy="241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243513" y="2165350"/>
            <a:ext cx="317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800" u="sng" dirty="0">
                <a:cs typeface="Arial" panose="020B0604020202020204" pitchFamily="34" charset="0"/>
              </a:rPr>
              <a:t>Column Vectors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270765" y="4063004"/>
            <a:ext cx="1711325" cy="0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7993202" y="3053354"/>
            <a:ext cx="9525" cy="1009650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258065" y="3053354"/>
            <a:ext cx="1735137" cy="9556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Isosceles Triangle 31"/>
          <p:cNvSpPr/>
          <p:nvPr/>
        </p:nvSpPr>
        <p:spPr>
          <a:xfrm rot="4033058">
            <a:off x="7139128" y="3299416"/>
            <a:ext cx="279400" cy="28892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981965" y="4145554"/>
            <a:ext cx="18891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500" dirty="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8089900" y="3418396"/>
            <a:ext cx="18891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500" dirty="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Cloud Callout 3"/>
          <p:cNvSpPr/>
          <p:nvPr/>
        </p:nvSpPr>
        <p:spPr bwMode="auto">
          <a:xfrm>
            <a:off x="4677430" y="5198246"/>
            <a:ext cx="3742670" cy="1319212"/>
          </a:xfrm>
          <a:prstGeom prst="cloudCallout">
            <a:avLst>
              <a:gd name="adj1" fmla="val -27801"/>
              <a:gd name="adj2" fmla="val -90134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44926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You should recognise this from your previous work with translation!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D20E0B-667F-403C-80C1-513F9CC0A584}"/>
                  </a:ext>
                </a:extLst>
              </p:cNvPr>
              <p:cNvSpPr txBox="1"/>
              <p:nvPr/>
            </p:nvSpPr>
            <p:spPr>
              <a:xfrm>
                <a:off x="4860032" y="3259137"/>
                <a:ext cx="1410733" cy="1180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D20E0B-667F-403C-80C1-513F9CC0A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259137"/>
                <a:ext cx="1410733" cy="11809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76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21" grpId="0"/>
      <p:bldP spid="32" grpId="0" animBg="1"/>
      <p:bldP spid="33" grpId="0"/>
      <p:bldP spid="34" grpId="0"/>
      <p:bldP spid="4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B2BCC18-A393-4F96-B886-FB1032D7B2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3728" y="1124744"/>
                <a:ext cx="6768752" cy="1277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:r>
                  <a:rPr lang="en-GB" altLang="en-US" sz="2400" dirty="0">
                    <a:cs typeface="Arial" panose="020B0604020202020204" pitchFamily="34" charset="0"/>
                  </a:rPr>
                  <a:t>The </a:t>
                </a:r>
                <a:r>
                  <a:rPr lang="en-GB" altLang="en-US" sz="2400" b="1" u="sng" dirty="0">
                    <a:cs typeface="Arial" panose="020B0604020202020204" pitchFamily="34" charset="0"/>
                  </a:rPr>
                  <a:t>resultant</a:t>
                </a:r>
                <a:r>
                  <a:rPr lang="en-GB" altLang="en-US" sz="2400" dirty="0">
                    <a:cs typeface="Arial" panose="020B0604020202020204" pitchFamily="34" charset="0"/>
                  </a:rPr>
                  <a:t> is a single vector which is equivalent to a set of vectors</a:t>
                </a:r>
              </a:p>
              <a:p>
                <a:pPr eaLnBrk="1" hangingPunct="1"/>
                <a:r>
                  <a:rPr lang="en-GB" altLang="en-US" sz="2400" dirty="0">
                    <a:cs typeface="Arial" panose="020B0604020202020204" pitchFamily="34" charset="0"/>
                  </a:rPr>
                  <a:t>            e.g. the result of adding </a:t>
                </a:r>
                <a14:m>
                  <m:oMath xmlns:m="http://schemas.openxmlformats.org/officeDocument/2006/math"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endParaRPr lang="en-GB" altLang="en-US" sz="24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B2BCC18-A393-4F96-B886-FB1032D7B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1124744"/>
                <a:ext cx="6768752" cy="1277273"/>
              </a:xfrm>
              <a:prstGeom prst="rect">
                <a:avLst/>
              </a:prstGeom>
              <a:blipFill>
                <a:blip r:embed="rId2"/>
                <a:stretch>
                  <a:fillRect l="-1350" t="-3349" b="-105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3" name="Line 5">
            <a:extLst>
              <a:ext uri="{FF2B5EF4-FFF2-40B4-BE49-F238E27FC236}">
                <a16:creationId xmlns:a16="http://schemas.microsoft.com/office/drawing/2014/main" id="{980624D0-95DB-4297-B227-83B6B0187A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851150"/>
            <a:ext cx="2903538" cy="13033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18" name="Line 5">
            <a:extLst>
              <a:ext uri="{FF2B5EF4-FFF2-40B4-BE49-F238E27FC236}">
                <a16:creationId xmlns:a16="http://schemas.microsoft.com/office/drawing/2014/main" id="{0FA107B3-79EE-4AF3-B432-779134A53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2851150"/>
            <a:ext cx="552450" cy="1828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5" name="TextBox 18">
                <a:extLst>
                  <a:ext uri="{FF2B5EF4-FFF2-40B4-BE49-F238E27FC236}">
                    <a16:creationId xmlns:a16="http://schemas.microsoft.com/office/drawing/2014/main" id="{8806F3E3-3BDF-40E5-ADF2-0F27AABC90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1875" y="2855913"/>
                <a:ext cx="496069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en-GB" altLang="en-US" sz="28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365" name="TextBox 18">
                <a:extLst>
                  <a:ext uri="{FF2B5EF4-FFF2-40B4-BE49-F238E27FC236}">
                    <a16:creationId xmlns:a16="http://schemas.microsoft.com/office/drawing/2014/main" id="{8806F3E3-3BDF-40E5-ADF2-0F27AABC9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1875" y="2855913"/>
                <a:ext cx="496069" cy="5238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A6EDF1A-4BAA-40C8-A2FA-B2AC475171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0863" y="3011488"/>
                <a:ext cx="646113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en-GB" altLang="en-US" sz="28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A6EDF1A-4BAA-40C8-A2FA-B2AC47517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0863" y="3011488"/>
                <a:ext cx="646113" cy="5238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5">
            <a:extLst>
              <a:ext uri="{FF2B5EF4-FFF2-40B4-BE49-F238E27FC236}">
                <a16:creationId xmlns:a16="http://schemas.microsoft.com/office/drawing/2014/main" id="{2662A80D-B7D3-4EAD-8625-B7C5F55EB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2163" y="2565400"/>
            <a:ext cx="520700" cy="19097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B71E33-EAF6-4112-BFEE-BBE8D76241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48551" y="2916238"/>
                <a:ext cx="651842" cy="522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en-GB" altLang="en-US" sz="28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B71E33-EAF6-4112-BFEE-BBE8D7624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48551" y="2916238"/>
                <a:ext cx="651842" cy="5222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ine 5">
            <a:extLst>
              <a:ext uri="{FF2B5EF4-FFF2-40B4-BE49-F238E27FC236}">
                <a16:creationId xmlns:a16="http://schemas.microsoft.com/office/drawing/2014/main" id="{B9486DEE-BC76-4D7F-8BB6-3DCDF0352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8725" y="4154488"/>
            <a:ext cx="3471863" cy="525462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334C632-B977-4F5D-8DE9-515B081216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8675" y="4570413"/>
                <a:ext cx="474663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</m:oMath>
                  </m:oMathPara>
                </a14:m>
                <a:endParaRPr lang="en-GB" altLang="en-US" sz="28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334C632-B977-4F5D-8DE9-515B08121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8675" y="4570413"/>
                <a:ext cx="474663" cy="5238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53A02A8-D7F0-4B44-9002-F15A9A4023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3339" y="4570413"/>
                <a:ext cx="15748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altLang="en-US" sz="2800" b="1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GB" altLang="en-US" sz="2800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altLang="en-US" sz="2800" b="1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altLang="en-US" sz="2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altLang="en-US" sz="28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53A02A8-D7F0-4B44-9002-F15A9A402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43339" y="4570413"/>
                <a:ext cx="1574800" cy="5238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0" grpId="0"/>
      <p:bldP spid="22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5">
            <a:extLst>
              <a:ext uri="{FF2B5EF4-FFF2-40B4-BE49-F238E27FC236}">
                <a16:creationId xmlns:a16="http://schemas.microsoft.com/office/drawing/2014/main" id="{7451DF3E-483A-4AD5-BA5C-922C245607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55938" y="2511425"/>
            <a:ext cx="4537075" cy="10080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8195" name="Text Box 15">
            <a:extLst>
              <a:ext uri="{FF2B5EF4-FFF2-40B4-BE49-F238E27FC236}">
                <a16:creationId xmlns:a16="http://schemas.microsoft.com/office/drawing/2014/main" id="{D17BB608-6115-4F22-8398-148B3F8D9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3933825"/>
            <a:ext cx="53292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dirty="0">
                <a:cs typeface="Arial" panose="020B0604020202020204" pitchFamily="34" charset="0"/>
              </a:rPr>
              <a:t>If vectors have the same magnitude and opposite directions then:</a:t>
            </a:r>
          </a:p>
        </p:txBody>
      </p:sp>
      <p:sp>
        <p:nvSpPr>
          <p:cNvPr id="8199" name="Line 19">
            <a:extLst>
              <a:ext uri="{FF2B5EF4-FFF2-40B4-BE49-F238E27FC236}">
                <a16:creationId xmlns:a16="http://schemas.microsoft.com/office/drawing/2014/main" id="{AB1DA068-E1B3-41FF-B066-9C8BA32CAB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08660" y="1486991"/>
            <a:ext cx="684213" cy="9112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8200" name="Text Box 20">
            <a:extLst>
              <a:ext uri="{FF2B5EF4-FFF2-40B4-BE49-F238E27FC236}">
                <a16:creationId xmlns:a16="http://schemas.microsoft.com/office/drawing/2014/main" id="{3C64F736-4252-43B1-BAAB-C41AEDE08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6323" y="1364754"/>
            <a:ext cx="46085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dirty="0">
                <a:cs typeface="Arial" panose="020B0604020202020204" pitchFamily="34" charset="0"/>
              </a:rPr>
              <a:t>Vectors with the same </a:t>
            </a:r>
            <a:r>
              <a:rPr lang="en-GB" alt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magnitude</a:t>
            </a:r>
            <a:r>
              <a:rPr lang="en-GB" altLang="en-US" sz="2400" dirty="0">
                <a:cs typeface="Arial" panose="020B0604020202020204" pitchFamily="34" charset="0"/>
              </a:rPr>
              <a:t> and </a:t>
            </a:r>
            <a:r>
              <a:rPr lang="en-GB" alt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direction</a:t>
            </a:r>
            <a:r>
              <a:rPr lang="en-GB" altLang="en-US" sz="2400" dirty="0">
                <a:cs typeface="Arial" panose="020B0604020202020204" pitchFamily="34" charset="0"/>
              </a:rPr>
              <a:t> are </a:t>
            </a:r>
            <a:r>
              <a:rPr lang="en-GB" alt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equal</a:t>
            </a:r>
            <a:endParaRPr lang="en-US" altLang="en-US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01" name="Oval 21">
                <a:extLst>
                  <a:ext uri="{FF2B5EF4-FFF2-40B4-BE49-F238E27FC236}">
                    <a16:creationId xmlns:a16="http://schemas.microsoft.com/office/drawing/2014/main" id="{F9E9DB1F-437B-4A1D-BC78-7561D9260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9988" y="2151063"/>
                <a:ext cx="649287" cy="647700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</m:oMath>
                  </m:oMathPara>
                </a14:m>
                <a:endParaRPr lang="en-US" altLang="en-US" sz="2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01" name="Oval 21">
                <a:extLst>
                  <a:ext uri="{FF2B5EF4-FFF2-40B4-BE49-F238E27FC236}">
                    <a16:creationId xmlns:a16="http://schemas.microsoft.com/office/drawing/2014/main" id="{F9E9DB1F-437B-4A1D-BC78-7561D92601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9988" y="2151063"/>
                <a:ext cx="649287" cy="64770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02" name="Oval 22">
                <a:extLst>
                  <a:ext uri="{FF2B5EF4-FFF2-40B4-BE49-F238E27FC236}">
                    <a16:creationId xmlns:a16="http://schemas.microsoft.com/office/drawing/2014/main" id="{44B45430-B1F7-4782-A927-A027A67DF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8238" y="3303588"/>
                <a:ext cx="649287" cy="647700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n-US" altLang="en-US" sz="2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02" name="Oval 22">
                <a:extLst>
                  <a:ext uri="{FF2B5EF4-FFF2-40B4-BE49-F238E27FC236}">
                    <a16:creationId xmlns:a16="http://schemas.microsoft.com/office/drawing/2014/main" id="{44B45430-B1F7-4782-A927-A027A67DF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08238" y="3303588"/>
                <a:ext cx="649287" cy="64770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93" name="Line 19">
            <a:extLst>
              <a:ext uri="{FF2B5EF4-FFF2-40B4-BE49-F238E27FC236}">
                <a16:creationId xmlns:a16="http://schemas.microsoft.com/office/drawing/2014/main" id="{F8B4704D-2C2F-4DCB-A646-485545819F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760" y="1412379"/>
            <a:ext cx="684213" cy="9112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6456F73-484C-40EA-A60F-99B9043853C5}"/>
                  </a:ext>
                </a:extLst>
              </p:cNvPr>
              <p:cNvSpPr/>
              <p:nvPr/>
            </p:nvSpPr>
            <p:spPr>
              <a:xfrm>
                <a:off x="3095973" y="4925583"/>
                <a:ext cx="3171574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alt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  <m:r>
                      <a:rPr lang="en-GB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alt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then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  <m:r>
                          <a:rPr lang="en-GB" alt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acc>
                    <m:r>
                      <a:rPr lang="en-GB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alt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alt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endParaRPr lang="en-GB" altLang="en-US" sz="24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6456F73-484C-40EA-A60F-99B9043853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973" y="4925583"/>
                <a:ext cx="3171574" cy="508857"/>
              </a:xfrm>
              <a:prstGeom prst="rect">
                <a:avLst/>
              </a:prstGeom>
              <a:blipFill>
                <a:blip r:embed="rId4"/>
                <a:stretch>
                  <a:fillRect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 animBg="1"/>
      <p:bldP spid="820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Text Box 4">
                <a:extLst>
                  <a:ext uri="{FF2B5EF4-FFF2-40B4-BE49-F238E27FC236}">
                    <a16:creationId xmlns:a16="http://schemas.microsoft.com/office/drawing/2014/main" id="{B491A15B-4E49-4F19-BDB3-B772D2BC1D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3728" y="1124745"/>
                <a:ext cx="6768752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dirty="0">
                    <a:cs typeface="Arial" panose="020B0604020202020204" pitchFamily="34" charset="0"/>
                  </a:rPr>
                  <a:t>If different sized vectors have the same direction they are </a:t>
                </a:r>
                <a:r>
                  <a:rPr lang="en-GB" altLang="en-US" sz="24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scalar multiples </a:t>
                </a:r>
                <a:r>
                  <a:rPr lang="en-GB" altLang="en-US" sz="2400" dirty="0">
                    <a:cs typeface="Arial" panose="020B0604020202020204" pitchFamily="34" charset="0"/>
                  </a:rPr>
                  <a:t>of each other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dirty="0">
                    <a:cs typeface="Arial" panose="020B0604020202020204" pitchFamily="34" charset="0"/>
                  </a:rPr>
                  <a:t>e.g.</a:t>
                </a:r>
                <a:r>
                  <a:rPr lang="en-GB" altLang="en-US" sz="24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alt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altLang="en-US" sz="2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GB" altLang="en-US" sz="2400" b="1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</m:oMath>
                </a14:m>
                <a:endParaRPr lang="en-US" altLang="en-US" sz="24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48" name="Text Box 4">
                <a:extLst>
                  <a:ext uri="{FF2B5EF4-FFF2-40B4-BE49-F238E27FC236}">
                    <a16:creationId xmlns:a16="http://schemas.microsoft.com/office/drawing/2014/main" id="{B491A15B-4E49-4F19-BDB3-B772D2BC1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1124745"/>
                <a:ext cx="6768752" cy="1384995"/>
              </a:xfrm>
              <a:prstGeom prst="rect">
                <a:avLst/>
              </a:prstGeom>
              <a:blipFill>
                <a:blip r:embed="rId2"/>
                <a:stretch>
                  <a:fillRect l="-1350" t="-3084" r="-900" b="-9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1" name="Line 5">
            <a:extLst>
              <a:ext uri="{FF2B5EF4-FFF2-40B4-BE49-F238E27FC236}">
                <a16:creationId xmlns:a16="http://schemas.microsoft.com/office/drawing/2014/main" id="{ACDF9B58-63A8-43DA-9946-5FCF1B8666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17825" y="2849563"/>
            <a:ext cx="3527425" cy="2232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17412" name="Line 6">
            <a:extLst>
              <a:ext uri="{FF2B5EF4-FFF2-40B4-BE49-F238E27FC236}">
                <a16:creationId xmlns:a16="http://schemas.microsoft.com/office/drawing/2014/main" id="{34B071B9-DE66-41D4-AFE9-41F1DCE8E9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4525" y="3141663"/>
            <a:ext cx="2160588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1" name="Text Box 7">
                <a:extLst>
                  <a:ext uri="{FF2B5EF4-FFF2-40B4-BE49-F238E27FC236}">
                    <a16:creationId xmlns:a16="http://schemas.microsoft.com/office/drawing/2014/main" id="{63162148-E65D-4780-AE26-5F4D0E1AAC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7175" y="3375025"/>
                <a:ext cx="574675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</m:oMath>
                  </m:oMathPara>
                </a14:m>
                <a:endParaRPr lang="en-US" altLang="en-US" sz="24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221" name="Text Box 7">
                <a:extLst>
                  <a:ext uri="{FF2B5EF4-FFF2-40B4-BE49-F238E27FC236}">
                    <a16:creationId xmlns:a16="http://schemas.microsoft.com/office/drawing/2014/main" id="{63162148-E65D-4780-AE26-5F4D0E1AA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7175" y="3375025"/>
                <a:ext cx="574675" cy="461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2" name="Text Box 8">
                <a:extLst>
                  <a:ext uri="{FF2B5EF4-FFF2-40B4-BE49-F238E27FC236}">
                    <a16:creationId xmlns:a16="http://schemas.microsoft.com/office/drawing/2014/main" id="{7736E1AA-8363-42BE-8685-3D58101CA9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0463" y="3241675"/>
                <a:ext cx="4318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</m:oMath>
                  </m:oMathPara>
                </a14:m>
                <a:endParaRPr lang="en-US" altLang="en-US" sz="24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222" name="Text Box 8">
                <a:extLst>
                  <a:ext uri="{FF2B5EF4-FFF2-40B4-BE49-F238E27FC236}">
                    <a16:creationId xmlns:a16="http://schemas.microsoft.com/office/drawing/2014/main" id="{7736E1AA-8363-42BE-8685-3D58101CA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0463" y="3241675"/>
                <a:ext cx="431800" cy="4619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3" name="Text Box 9">
                <a:extLst>
                  <a:ext uri="{FF2B5EF4-FFF2-40B4-BE49-F238E27FC236}">
                    <a16:creationId xmlns:a16="http://schemas.microsoft.com/office/drawing/2014/main" id="{0DF31727-1B79-415C-B509-F6D4ED6470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5025" y="4835525"/>
                <a:ext cx="1728788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GB" altLang="en-US" sz="24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GB" altLang="en-US" sz="24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𝒏</m:t>
                      </m:r>
                    </m:oMath>
                  </m:oMathPara>
                </a14:m>
                <a:endParaRPr lang="en-US" altLang="en-US" sz="24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223" name="Text Box 9">
                <a:extLst>
                  <a:ext uri="{FF2B5EF4-FFF2-40B4-BE49-F238E27FC236}">
                    <a16:creationId xmlns:a16="http://schemas.microsoft.com/office/drawing/2014/main" id="{0DF31727-1B79-415C-B509-F6D4ED647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5025" y="4835525"/>
                <a:ext cx="1728788" cy="4619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  <p:bldP spid="9221" grpId="0"/>
      <p:bldP spid="9222" grpId="0"/>
      <p:bldP spid="92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54" name="TextBox 25">
                <a:extLst>
                  <a:ext uri="{FF2B5EF4-FFF2-40B4-BE49-F238E27FC236}">
                    <a16:creationId xmlns:a16="http://schemas.microsoft.com/office/drawing/2014/main" id="{D0FB6768-A376-45A5-9740-3DA9747529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21" y="1124744"/>
                <a:ext cx="4608511" cy="1938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GB" altLang="en-US" sz="2400" u="sng" dirty="0">
                    <a:cs typeface="Arial" panose="020B0604020202020204" pitchFamily="34" charset="0"/>
                  </a:rPr>
                  <a:t>Task</a:t>
                </a:r>
              </a:p>
              <a:p>
                <a:pPr eaLnBrk="1" hangingPunct="1"/>
                <a:endParaRPr lang="en-GB" altLang="en-US" sz="2400" u="sng" dirty="0">
                  <a:cs typeface="Arial" panose="020B0604020202020204" pitchFamily="34" charset="0"/>
                </a:endParaRP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𝐴𝐵𝐶𝐷𝐸𝐹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is a regular hexagon. Rewrite the following vectors in terms of </a:t>
                </a:r>
                <a14:m>
                  <m:oMath xmlns:m="http://schemas.openxmlformats.org/officeDocument/2006/math"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8454" name="TextBox 25">
                <a:extLst>
                  <a:ext uri="{FF2B5EF4-FFF2-40B4-BE49-F238E27FC236}">
                    <a16:creationId xmlns:a16="http://schemas.microsoft.com/office/drawing/2014/main" id="{D0FB6768-A376-45A5-9740-3DA974752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1" y="1124744"/>
                <a:ext cx="4608511" cy="1938992"/>
              </a:xfrm>
              <a:prstGeom prst="rect">
                <a:avLst/>
              </a:prstGeom>
              <a:blipFill>
                <a:blip r:embed="rId3"/>
                <a:stretch>
                  <a:fillRect l="-1984" t="-2201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Hexagon 1">
            <a:extLst>
              <a:ext uri="{FF2B5EF4-FFF2-40B4-BE49-F238E27FC236}">
                <a16:creationId xmlns:a16="http://schemas.microsoft.com/office/drawing/2014/main" id="{D30FEE01-7BF5-4E46-AADB-DB074250D517}"/>
              </a:ext>
            </a:extLst>
          </p:cNvPr>
          <p:cNvSpPr/>
          <p:nvPr/>
        </p:nvSpPr>
        <p:spPr>
          <a:xfrm>
            <a:off x="1043343" y="3429001"/>
            <a:ext cx="3024336" cy="2592288"/>
          </a:xfrm>
          <a:prstGeom prst="hexagon">
            <a:avLst>
              <a:gd name="adj" fmla="val 27788"/>
              <a:gd name="vf" fmla="val 115470"/>
            </a:avLst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106EDD-F91E-4465-9BCE-88F8DC25C35D}"/>
                  </a:ext>
                </a:extLst>
              </p:cNvPr>
              <p:cNvSpPr txBox="1"/>
              <p:nvPr/>
            </p:nvSpPr>
            <p:spPr>
              <a:xfrm>
                <a:off x="1403383" y="5821234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106EDD-F91E-4465-9BCE-88F8DC25C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383" y="5821234"/>
                <a:ext cx="36004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F52563F-E7D8-4877-82E3-C5B6CFB5C457}"/>
                  </a:ext>
                </a:extLst>
              </p:cNvPr>
              <p:cNvSpPr txBox="1"/>
              <p:nvPr/>
            </p:nvSpPr>
            <p:spPr>
              <a:xfrm>
                <a:off x="3347599" y="5821234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F52563F-E7D8-4877-82E3-C5B6CFB5C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599" y="5821234"/>
                <a:ext cx="36004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BB7B54-82D7-49D2-BECF-84320B2D8C67}"/>
                  </a:ext>
                </a:extLst>
              </p:cNvPr>
              <p:cNvSpPr txBox="1"/>
              <p:nvPr/>
            </p:nvSpPr>
            <p:spPr>
              <a:xfrm>
                <a:off x="683303" y="452509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BB7B54-82D7-49D2-BECF-84320B2D8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03" y="4525090"/>
                <a:ext cx="36004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3B7EEE-929F-40B4-8778-788DE9767B81}"/>
                  </a:ext>
                </a:extLst>
              </p:cNvPr>
              <p:cNvSpPr txBox="1"/>
              <p:nvPr/>
            </p:nvSpPr>
            <p:spPr>
              <a:xfrm>
                <a:off x="1403383" y="3202659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3B7EEE-929F-40B4-8778-788DE9767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383" y="3202659"/>
                <a:ext cx="36004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993919-D465-4AE2-930D-E4B5D2C2B97B}"/>
                  </a:ext>
                </a:extLst>
              </p:cNvPr>
              <p:cNvSpPr txBox="1"/>
              <p:nvPr/>
            </p:nvSpPr>
            <p:spPr>
              <a:xfrm>
                <a:off x="3349361" y="3202659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993919-D465-4AE2-930D-E4B5D2C2B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361" y="3202659"/>
                <a:ext cx="360040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4BB0BE-62C0-43F6-9E2F-DD8CE50D5592}"/>
                  </a:ext>
                </a:extLst>
              </p:cNvPr>
              <p:cNvSpPr txBox="1"/>
              <p:nvPr/>
            </p:nvSpPr>
            <p:spPr>
              <a:xfrm>
                <a:off x="4084955" y="452509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4BB0BE-62C0-43F6-9E2F-DD8CE50D5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55" y="4525090"/>
                <a:ext cx="360040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6032F4E-E5AD-432D-B442-9264BDFA46CF}"/>
                  </a:ext>
                </a:extLst>
              </p:cNvPr>
              <p:cNvSpPr txBox="1"/>
              <p:nvPr/>
            </p:nvSpPr>
            <p:spPr>
              <a:xfrm>
                <a:off x="2375491" y="5997169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6032F4E-E5AD-432D-B442-9264BDFA4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491" y="5997169"/>
                <a:ext cx="360040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BE796F-20D7-4568-9506-563A3F84A1A7}"/>
                  </a:ext>
                </a:extLst>
              </p:cNvPr>
              <p:cNvSpPr txBox="1"/>
              <p:nvPr/>
            </p:nvSpPr>
            <p:spPr>
              <a:xfrm>
                <a:off x="3716277" y="5229201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BE796F-20D7-4568-9506-563A3F84A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277" y="5229201"/>
                <a:ext cx="360040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AED0BD-E420-4EC8-860C-2B1A24022126}"/>
                  </a:ext>
                </a:extLst>
              </p:cNvPr>
              <p:cNvSpPr txBox="1"/>
              <p:nvPr/>
            </p:nvSpPr>
            <p:spPr>
              <a:xfrm>
                <a:off x="3711958" y="3757102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AED0BD-E420-4EC8-860C-2B1A240221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58" y="3757102"/>
                <a:ext cx="360040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EE5EE9D-0F67-42B9-A042-786222B2DC68}"/>
              </a:ext>
            </a:extLst>
          </p:cNvPr>
          <p:cNvCxnSpPr>
            <a:stCxn id="2" idx="2"/>
          </p:cNvCxnSpPr>
          <p:nvPr/>
        </p:nvCxnSpPr>
        <p:spPr>
          <a:xfrm>
            <a:off x="1763688" y="6021288"/>
            <a:ext cx="971843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58FDE3F-1924-4BA4-B15E-16C6B03E26B1}"/>
              </a:ext>
            </a:extLst>
          </p:cNvPr>
          <p:cNvCxnSpPr>
            <a:cxnSpLocks/>
            <a:stCxn id="2" idx="1"/>
          </p:cNvCxnSpPr>
          <p:nvPr/>
        </p:nvCxnSpPr>
        <p:spPr>
          <a:xfrm flipV="1">
            <a:off x="3347334" y="5229201"/>
            <a:ext cx="432313" cy="7920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15D52E5-74B0-45B1-8C53-29B89E564C5B}"/>
              </a:ext>
            </a:extLst>
          </p:cNvPr>
          <p:cNvCxnSpPr>
            <a:cxnSpLocks/>
            <a:stCxn id="2" idx="0"/>
          </p:cNvCxnSpPr>
          <p:nvPr/>
        </p:nvCxnSpPr>
        <p:spPr>
          <a:xfrm flipH="1" flipV="1">
            <a:off x="3635631" y="3957157"/>
            <a:ext cx="432048" cy="7679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F7868E-70FF-4C60-BC9E-28B2FEAF8B16}"/>
                  </a:ext>
                </a:extLst>
              </p:cNvPr>
              <p:cNvSpPr txBox="1"/>
              <p:nvPr/>
            </p:nvSpPr>
            <p:spPr>
              <a:xfrm>
                <a:off x="5463488" y="1358959"/>
                <a:ext cx="2628292" cy="3652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0050" indent="-400050"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400050" indent="-400050">
                  <a:buFont typeface="+mj-lt"/>
                  <a:buAutoNum type="romanLcPeriod"/>
                </a:pPr>
                <a:endParaRPr lang="en-GB" sz="2400" dirty="0"/>
              </a:p>
              <a:p>
                <a:pPr marL="400050" indent="-400050"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400050" indent="-400050">
                  <a:buFont typeface="+mj-lt"/>
                  <a:buAutoNum type="romanLcPeriod"/>
                </a:pPr>
                <a:endParaRPr lang="en-GB" sz="2400" dirty="0"/>
              </a:p>
              <a:p>
                <a:pPr marL="400050" indent="-400050"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400050" indent="-400050">
                  <a:buFont typeface="+mj-lt"/>
                  <a:buAutoNum type="romanLcPeriod"/>
                </a:pPr>
                <a:endParaRPr lang="en-GB" sz="2400" dirty="0"/>
              </a:p>
              <a:p>
                <a:pPr marL="400050" indent="-400050"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400050" indent="-400050">
                  <a:buFont typeface="+mj-lt"/>
                  <a:buAutoNum type="romanLcPeriod"/>
                </a:pPr>
                <a:endParaRPr lang="en-GB" sz="2400" dirty="0"/>
              </a:p>
              <a:p>
                <a:pPr marL="400050" indent="-400050"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F7868E-70FF-4C60-BC9E-28B2FEAF8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488" y="1358959"/>
                <a:ext cx="2628292" cy="3652282"/>
              </a:xfrm>
              <a:prstGeom prst="rect">
                <a:avLst/>
              </a:prstGeom>
              <a:blipFill>
                <a:blip r:embed="rId13"/>
                <a:stretch>
                  <a:fillRect l="-3016" b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35A380-B89D-4890-AD12-F28A1AD3B9F8}"/>
                  </a:ext>
                </a:extLst>
              </p:cNvPr>
              <p:cNvSpPr txBox="1"/>
              <p:nvPr/>
            </p:nvSpPr>
            <p:spPr>
              <a:xfrm>
                <a:off x="6903913" y="1452840"/>
                <a:ext cx="1835696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GB" sz="2400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GB" sz="2400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35A380-B89D-4890-AD12-F28A1AD3B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913" y="1452840"/>
                <a:ext cx="1835696" cy="34163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FD85EA5-C81F-4E83-BFD2-E4CE400F623E}"/>
              </a:ext>
            </a:extLst>
          </p:cNvPr>
          <p:cNvCxnSpPr>
            <a:stCxn id="4" idx="1"/>
            <a:endCxn id="2" idx="2"/>
          </p:cNvCxnSpPr>
          <p:nvPr/>
        </p:nvCxnSpPr>
        <p:spPr>
          <a:xfrm flipH="1" flipV="1">
            <a:off x="1763688" y="6021288"/>
            <a:ext cx="1583911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78D746B-B2BC-42C6-8C73-3B52093C5E59}"/>
              </a:ext>
            </a:extLst>
          </p:cNvPr>
          <p:cNvCxnSpPr>
            <a:cxnSpLocks/>
            <a:stCxn id="2" idx="0"/>
            <a:endCxn id="4" idx="1"/>
          </p:cNvCxnSpPr>
          <p:nvPr/>
        </p:nvCxnSpPr>
        <p:spPr>
          <a:xfrm flipH="1">
            <a:off x="3347599" y="4725145"/>
            <a:ext cx="720080" cy="12961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2172D64-C39D-4A97-98DA-B443416119DB}"/>
              </a:ext>
            </a:extLst>
          </p:cNvPr>
          <p:cNvCxnSpPr>
            <a:cxnSpLocks/>
            <a:stCxn id="2" idx="5"/>
            <a:endCxn id="2" idx="0"/>
          </p:cNvCxnSpPr>
          <p:nvPr/>
        </p:nvCxnSpPr>
        <p:spPr>
          <a:xfrm>
            <a:off x="3347334" y="3429002"/>
            <a:ext cx="720345" cy="129614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70CD821-35BB-4C24-A9C5-A4523F15A02C}"/>
              </a:ext>
            </a:extLst>
          </p:cNvPr>
          <p:cNvCxnSpPr>
            <a:cxnSpLocks/>
            <a:stCxn id="3" idx="3"/>
            <a:endCxn id="2" idx="0"/>
          </p:cNvCxnSpPr>
          <p:nvPr/>
        </p:nvCxnSpPr>
        <p:spPr>
          <a:xfrm flipV="1">
            <a:off x="1763423" y="4725145"/>
            <a:ext cx="2304256" cy="12961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8D4F085-88F2-4203-B6CA-241B6628BECC}"/>
              </a:ext>
            </a:extLst>
          </p:cNvPr>
          <p:cNvCxnSpPr>
            <a:cxnSpLocks/>
            <a:stCxn id="2" idx="2"/>
            <a:endCxn id="2" idx="5"/>
          </p:cNvCxnSpPr>
          <p:nvPr/>
        </p:nvCxnSpPr>
        <p:spPr>
          <a:xfrm flipV="1">
            <a:off x="1763688" y="3429002"/>
            <a:ext cx="1583646" cy="259228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454" name="TextBox 25">
                <a:extLst>
                  <a:ext uri="{FF2B5EF4-FFF2-40B4-BE49-F238E27FC236}">
                    <a16:creationId xmlns:a16="http://schemas.microsoft.com/office/drawing/2014/main" id="{D0FB6768-A376-45A5-9740-3DA9747529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21" y="1124744"/>
                <a:ext cx="4608511" cy="1938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algn="ctr" eaLnBrk="1" hangingPunct="1"/>
                <a:r>
                  <a:rPr lang="en-GB" altLang="en-US" sz="2400" u="sng" dirty="0">
                    <a:cs typeface="Arial" panose="020B0604020202020204" pitchFamily="34" charset="0"/>
                  </a:rPr>
                  <a:t>Task</a:t>
                </a:r>
              </a:p>
              <a:p>
                <a:pPr eaLnBrk="1" hangingPunct="1"/>
                <a:endParaRPr lang="en-GB" altLang="en-US" sz="2400" u="sng" dirty="0">
                  <a:cs typeface="Arial" panose="020B0604020202020204" pitchFamily="34" charset="0"/>
                </a:endParaRP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𝐴𝐵𝐶𝐷𝐸𝐹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is a regular hexagon. Rewrite the following vectors in terms of </a:t>
                </a:r>
                <a14:m>
                  <m:oMath xmlns:m="http://schemas.openxmlformats.org/officeDocument/2006/math"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altLang="en-US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>
          <p:sp>
            <p:nvSpPr>
              <p:cNvPr id="18454" name="TextBox 25">
                <a:extLst>
                  <a:ext uri="{FF2B5EF4-FFF2-40B4-BE49-F238E27FC236}">
                    <a16:creationId xmlns:a16="http://schemas.microsoft.com/office/drawing/2014/main" id="{D0FB6768-A376-45A5-9740-3DA974752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1" y="1124744"/>
                <a:ext cx="4608511" cy="1938992"/>
              </a:xfrm>
              <a:prstGeom prst="rect">
                <a:avLst/>
              </a:prstGeom>
              <a:blipFill>
                <a:blip r:embed="rId3"/>
                <a:stretch>
                  <a:fillRect l="-1984" t="-2201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Hexagon 1">
            <a:extLst>
              <a:ext uri="{FF2B5EF4-FFF2-40B4-BE49-F238E27FC236}">
                <a16:creationId xmlns:a16="http://schemas.microsoft.com/office/drawing/2014/main" id="{D30FEE01-7BF5-4E46-AADB-DB074250D517}"/>
              </a:ext>
            </a:extLst>
          </p:cNvPr>
          <p:cNvSpPr/>
          <p:nvPr/>
        </p:nvSpPr>
        <p:spPr>
          <a:xfrm>
            <a:off x="1043343" y="3429001"/>
            <a:ext cx="3024336" cy="2592288"/>
          </a:xfrm>
          <a:prstGeom prst="hexagon">
            <a:avLst>
              <a:gd name="adj" fmla="val 27788"/>
              <a:gd name="vf" fmla="val 115470"/>
            </a:avLst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106EDD-F91E-4465-9BCE-88F8DC25C35D}"/>
                  </a:ext>
                </a:extLst>
              </p:cNvPr>
              <p:cNvSpPr txBox="1"/>
              <p:nvPr/>
            </p:nvSpPr>
            <p:spPr>
              <a:xfrm>
                <a:off x="1403383" y="5821234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106EDD-F91E-4465-9BCE-88F8DC25C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383" y="5821234"/>
                <a:ext cx="36004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F52563F-E7D8-4877-82E3-C5B6CFB5C457}"/>
                  </a:ext>
                </a:extLst>
              </p:cNvPr>
              <p:cNvSpPr txBox="1"/>
              <p:nvPr/>
            </p:nvSpPr>
            <p:spPr>
              <a:xfrm>
                <a:off x="3347599" y="5821234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F52563F-E7D8-4877-82E3-C5B6CFB5C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599" y="5821234"/>
                <a:ext cx="36004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BB7B54-82D7-49D2-BECF-84320B2D8C67}"/>
                  </a:ext>
                </a:extLst>
              </p:cNvPr>
              <p:cNvSpPr txBox="1"/>
              <p:nvPr/>
            </p:nvSpPr>
            <p:spPr>
              <a:xfrm>
                <a:off x="683303" y="452509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BB7B54-82D7-49D2-BECF-84320B2D8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03" y="4525090"/>
                <a:ext cx="36004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3B7EEE-929F-40B4-8778-788DE9767B81}"/>
                  </a:ext>
                </a:extLst>
              </p:cNvPr>
              <p:cNvSpPr txBox="1"/>
              <p:nvPr/>
            </p:nvSpPr>
            <p:spPr>
              <a:xfrm>
                <a:off x="1403383" y="3202659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3B7EEE-929F-40B4-8778-788DE9767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383" y="3202659"/>
                <a:ext cx="36004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993919-D465-4AE2-930D-E4B5D2C2B97B}"/>
                  </a:ext>
                </a:extLst>
              </p:cNvPr>
              <p:cNvSpPr txBox="1"/>
              <p:nvPr/>
            </p:nvSpPr>
            <p:spPr>
              <a:xfrm>
                <a:off x="3349361" y="3202659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1993919-D465-4AE2-930D-E4B5D2C2B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361" y="3202659"/>
                <a:ext cx="360040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4BB0BE-62C0-43F6-9E2F-DD8CE50D5592}"/>
                  </a:ext>
                </a:extLst>
              </p:cNvPr>
              <p:cNvSpPr txBox="1"/>
              <p:nvPr/>
            </p:nvSpPr>
            <p:spPr>
              <a:xfrm>
                <a:off x="4084955" y="4525090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4BB0BE-62C0-43F6-9E2F-DD8CE50D5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55" y="4525090"/>
                <a:ext cx="360040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6032F4E-E5AD-432D-B442-9264BDFA46CF}"/>
                  </a:ext>
                </a:extLst>
              </p:cNvPr>
              <p:cNvSpPr txBox="1"/>
              <p:nvPr/>
            </p:nvSpPr>
            <p:spPr>
              <a:xfrm>
                <a:off x="2375491" y="5997169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6032F4E-E5AD-432D-B442-9264BDFA4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491" y="5997169"/>
                <a:ext cx="360040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BE796F-20D7-4568-9506-563A3F84A1A7}"/>
                  </a:ext>
                </a:extLst>
              </p:cNvPr>
              <p:cNvSpPr txBox="1"/>
              <p:nvPr/>
            </p:nvSpPr>
            <p:spPr>
              <a:xfrm>
                <a:off x="3716277" y="5229201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BE796F-20D7-4568-9506-563A3F84A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277" y="5229201"/>
                <a:ext cx="360040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AED0BD-E420-4EC8-860C-2B1A24022126}"/>
                  </a:ext>
                </a:extLst>
              </p:cNvPr>
              <p:cNvSpPr txBox="1"/>
              <p:nvPr/>
            </p:nvSpPr>
            <p:spPr>
              <a:xfrm>
                <a:off x="3711958" y="3757102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AED0BD-E420-4EC8-860C-2B1A240221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58" y="3757102"/>
                <a:ext cx="360040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EE5EE9D-0F67-42B9-A042-786222B2DC68}"/>
              </a:ext>
            </a:extLst>
          </p:cNvPr>
          <p:cNvCxnSpPr>
            <a:stCxn id="2" idx="2"/>
          </p:cNvCxnSpPr>
          <p:nvPr/>
        </p:nvCxnSpPr>
        <p:spPr>
          <a:xfrm>
            <a:off x="1763688" y="6021288"/>
            <a:ext cx="971843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58FDE3F-1924-4BA4-B15E-16C6B03E26B1}"/>
              </a:ext>
            </a:extLst>
          </p:cNvPr>
          <p:cNvCxnSpPr>
            <a:cxnSpLocks/>
            <a:stCxn id="2" idx="1"/>
          </p:cNvCxnSpPr>
          <p:nvPr/>
        </p:nvCxnSpPr>
        <p:spPr>
          <a:xfrm flipV="1">
            <a:off x="3347334" y="5229201"/>
            <a:ext cx="432313" cy="7920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15D52E5-74B0-45B1-8C53-29B89E564C5B}"/>
              </a:ext>
            </a:extLst>
          </p:cNvPr>
          <p:cNvCxnSpPr>
            <a:cxnSpLocks/>
            <a:stCxn id="2" idx="0"/>
          </p:cNvCxnSpPr>
          <p:nvPr/>
        </p:nvCxnSpPr>
        <p:spPr>
          <a:xfrm flipH="1" flipV="1">
            <a:off x="3635631" y="3957157"/>
            <a:ext cx="432048" cy="7679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F7868E-70FF-4C60-BC9E-28B2FEAF8B16}"/>
                  </a:ext>
                </a:extLst>
              </p:cNvPr>
              <p:cNvSpPr txBox="1"/>
              <p:nvPr/>
            </p:nvSpPr>
            <p:spPr>
              <a:xfrm>
                <a:off x="5463488" y="1358959"/>
                <a:ext cx="2628292" cy="4990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𝐸𝐷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𝐹𝐸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𝐴𝐹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𝐴𝐸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𝐷𝐴</m:t>
                        </m:r>
                      </m:e>
                    </m:acc>
                  </m:oMath>
                </a14:m>
                <a:endParaRPr lang="en-GB" sz="2400" b="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𝐵𝐹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𝐸𝐶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romanLcPeriod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F7868E-70FF-4C60-BC9E-28B2FEAF8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488" y="1358959"/>
                <a:ext cx="2628292" cy="4990533"/>
              </a:xfrm>
              <a:prstGeom prst="rect">
                <a:avLst/>
              </a:prstGeom>
              <a:blipFill>
                <a:blip r:embed="rId13"/>
                <a:stretch>
                  <a:fillRect l="-3016" b="-1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35A380-B89D-4890-AD12-F28A1AD3B9F8}"/>
                  </a:ext>
                </a:extLst>
              </p:cNvPr>
              <p:cNvSpPr txBox="1"/>
              <p:nvPr/>
            </p:nvSpPr>
            <p:spPr>
              <a:xfrm>
                <a:off x="6660232" y="1412776"/>
                <a:ext cx="2079377" cy="4985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  <a:endParaRPr lang="en-GB" b="1" dirty="0">
                  <a:solidFill>
                    <a:srgbClr val="FF0000"/>
                  </a:solidFill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35A380-B89D-4890-AD12-F28A1AD3B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412776"/>
                <a:ext cx="2079377" cy="498598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FD85EA5-C81F-4E83-BFD2-E4CE400F623E}"/>
              </a:ext>
            </a:extLst>
          </p:cNvPr>
          <p:cNvCxnSpPr>
            <a:cxnSpLocks/>
            <a:stCxn id="2" idx="4"/>
            <a:endCxn id="2" idx="5"/>
          </p:cNvCxnSpPr>
          <p:nvPr/>
        </p:nvCxnSpPr>
        <p:spPr>
          <a:xfrm>
            <a:off x="1763688" y="3429002"/>
            <a:ext cx="158364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78D746B-B2BC-42C6-8C73-3B52093C5E59}"/>
              </a:ext>
            </a:extLst>
          </p:cNvPr>
          <p:cNvCxnSpPr>
            <a:cxnSpLocks/>
            <a:stCxn id="2" idx="3"/>
            <a:endCxn id="6" idx="3"/>
          </p:cNvCxnSpPr>
          <p:nvPr/>
        </p:nvCxnSpPr>
        <p:spPr>
          <a:xfrm flipV="1">
            <a:off x="1043343" y="3402714"/>
            <a:ext cx="720080" cy="13224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2172D64-C39D-4A97-98DA-B443416119DB}"/>
              </a:ext>
            </a:extLst>
          </p:cNvPr>
          <p:cNvCxnSpPr>
            <a:cxnSpLocks/>
            <a:stCxn id="3" idx="3"/>
            <a:endCxn id="5" idx="3"/>
          </p:cNvCxnSpPr>
          <p:nvPr/>
        </p:nvCxnSpPr>
        <p:spPr>
          <a:xfrm flipH="1" flipV="1">
            <a:off x="1043343" y="4725145"/>
            <a:ext cx="720080" cy="12961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70CD821-35BB-4C24-A9C5-A4523F15A02C}"/>
              </a:ext>
            </a:extLst>
          </p:cNvPr>
          <p:cNvCxnSpPr>
            <a:cxnSpLocks/>
            <a:stCxn id="2" idx="2"/>
            <a:endCxn id="6" idx="3"/>
          </p:cNvCxnSpPr>
          <p:nvPr/>
        </p:nvCxnSpPr>
        <p:spPr>
          <a:xfrm flipH="1" flipV="1">
            <a:off x="1763423" y="3402714"/>
            <a:ext cx="265" cy="261857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8D4F085-88F2-4203-B6CA-241B6628BECC}"/>
              </a:ext>
            </a:extLst>
          </p:cNvPr>
          <p:cNvCxnSpPr>
            <a:cxnSpLocks/>
            <a:stCxn id="2" idx="5"/>
            <a:endCxn id="3" idx="3"/>
          </p:cNvCxnSpPr>
          <p:nvPr/>
        </p:nvCxnSpPr>
        <p:spPr>
          <a:xfrm flipH="1">
            <a:off x="1763423" y="3429002"/>
            <a:ext cx="1583911" cy="25922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A6886B7-83A9-4961-AF0E-532F4B417DD5}"/>
              </a:ext>
            </a:extLst>
          </p:cNvPr>
          <p:cNvCxnSpPr>
            <a:cxnSpLocks/>
            <a:stCxn id="4" idx="1"/>
            <a:endCxn id="5" idx="3"/>
          </p:cNvCxnSpPr>
          <p:nvPr/>
        </p:nvCxnSpPr>
        <p:spPr>
          <a:xfrm flipH="1" flipV="1">
            <a:off x="1043343" y="4725145"/>
            <a:ext cx="2304256" cy="12961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54BDEE2-1CA3-4371-89CE-D134EEBA0D12}"/>
              </a:ext>
            </a:extLst>
          </p:cNvPr>
          <p:cNvCxnSpPr>
            <a:cxnSpLocks/>
            <a:stCxn id="6" idx="3"/>
            <a:endCxn id="2" idx="0"/>
          </p:cNvCxnSpPr>
          <p:nvPr/>
        </p:nvCxnSpPr>
        <p:spPr>
          <a:xfrm>
            <a:off x="1763423" y="3402714"/>
            <a:ext cx="2304256" cy="13224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C0F9B84-65C8-41A6-B8E0-7892211EB4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1043343" y="3402714"/>
            <a:ext cx="2306018" cy="13224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22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Percentages DGL TDS</Template>
  <TotalTime>756</TotalTime>
  <Words>666</Words>
  <Application>Microsoft Office PowerPoint</Application>
  <PresentationFormat>On-screen Show (4:3)</PresentationFormat>
  <Paragraphs>182</Paragraphs>
  <Slides>15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Campion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Smith</dc:creator>
  <cp:lastModifiedBy>Danielle Moosajee</cp:lastModifiedBy>
  <cp:revision>78</cp:revision>
  <dcterms:created xsi:type="dcterms:W3CDTF">2007-08-15T07:28:24Z</dcterms:created>
  <dcterms:modified xsi:type="dcterms:W3CDTF">2020-07-17T09:54:47Z</dcterms:modified>
</cp:coreProperties>
</file>