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  <p:sldMasterId id="2147483680" r:id="rId2"/>
  </p:sldMasterIdLst>
  <p:sldIdLst>
    <p:sldId id="256" r:id="rId3"/>
    <p:sldId id="291" r:id="rId4"/>
    <p:sldId id="293" r:id="rId5"/>
    <p:sldId id="292" r:id="rId6"/>
    <p:sldId id="294" r:id="rId7"/>
    <p:sldId id="287" r:id="rId8"/>
    <p:sldId id="290" r:id="rId9"/>
    <p:sldId id="289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842B0"/>
    <a:srgbClr val="FF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8654845-F676-4BAE-9B25-FB8A761268D6}" v="463" dt="2020-08-10T10:34:03.58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885" y="3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microsoft.com/office/2016/11/relationships/changesInfo" Target="changesInfos/changesInfo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ielle" userId="e2554c37-e717-43a0-ba79-1183ca921ccd" providerId="ADAL" clId="{98654845-F676-4BAE-9B25-FB8A761268D6}"/>
    <pc:docChg chg="undo custSel modSld modMainMaster">
      <pc:chgData name="Danielle" userId="e2554c37-e717-43a0-ba79-1183ca921ccd" providerId="ADAL" clId="{98654845-F676-4BAE-9B25-FB8A761268D6}" dt="2020-08-10T10:34:06.927" v="968" actId="1037"/>
      <pc:docMkLst>
        <pc:docMk/>
      </pc:docMkLst>
      <pc:sldChg chg="delSp modSp mod modAnim">
        <pc:chgData name="Danielle" userId="e2554c37-e717-43a0-ba79-1183ca921ccd" providerId="ADAL" clId="{98654845-F676-4BAE-9B25-FB8A761268D6}" dt="2020-08-10T06:26:01.781" v="150" actId="1037"/>
        <pc:sldMkLst>
          <pc:docMk/>
          <pc:sldMk cId="4202562382" sldId="256"/>
        </pc:sldMkLst>
        <pc:spChg chg="del">
          <ac:chgData name="Danielle" userId="e2554c37-e717-43a0-ba79-1183ca921ccd" providerId="ADAL" clId="{98654845-F676-4BAE-9B25-FB8A761268D6}" dt="2020-08-10T06:23:34.514" v="23" actId="478"/>
          <ac:spMkLst>
            <pc:docMk/>
            <pc:sldMk cId="4202562382" sldId="256"/>
            <ac:spMk id="4" creationId="{00000000-0000-0000-0000-000000000000}"/>
          </ac:spMkLst>
        </pc:spChg>
        <pc:spChg chg="mod">
          <ac:chgData name="Danielle" userId="e2554c37-e717-43a0-ba79-1183ca921ccd" providerId="ADAL" clId="{98654845-F676-4BAE-9B25-FB8A761268D6}" dt="2020-08-10T06:25:00.166" v="105"/>
          <ac:spMkLst>
            <pc:docMk/>
            <pc:sldMk cId="4202562382" sldId="256"/>
            <ac:spMk id="5" creationId="{00000000-0000-0000-0000-000000000000}"/>
          </ac:spMkLst>
        </pc:spChg>
        <pc:spChg chg="mod">
          <ac:chgData name="Danielle" userId="e2554c37-e717-43a0-ba79-1183ca921ccd" providerId="ADAL" clId="{98654845-F676-4BAE-9B25-FB8A761268D6}" dt="2020-08-10T06:26:01.781" v="150" actId="1037"/>
          <ac:spMkLst>
            <pc:docMk/>
            <pc:sldMk cId="4202562382" sldId="256"/>
            <ac:spMk id="6" creationId="{00000000-0000-0000-0000-000000000000}"/>
          </ac:spMkLst>
        </pc:spChg>
      </pc:sldChg>
      <pc:sldChg chg="modSp">
        <pc:chgData name="Danielle" userId="e2554c37-e717-43a0-ba79-1183ca921ccd" providerId="ADAL" clId="{98654845-F676-4BAE-9B25-FB8A761268D6}" dt="2020-08-10T09:01:00.866" v="776" actId="14100"/>
        <pc:sldMkLst>
          <pc:docMk/>
          <pc:sldMk cId="201262724" sldId="287"/>
        </pc:sldMkLst>
        <pc:spChg chg="mod">
          <ac:chgData name="Danielle" userId="e2554c37-e717-43a0-ba79-1183ca921ccd" providerId="ADAL" clId="{98654845-F676-4BAE-9B25-FB8A761268D6}" dt="2020-08-10T09:01:00.866" v="776" actId="14100"/>
          <ac:spMkLst>
            <pc:docMk/>
            <pc:sldMk cId="201262724" sldId="287"/>
            <ac:spMk id="18" creationId="{00000000-0000-0000-0000-000000000000}"/>
          </ac:spMkLst>
        </pc:spChg>
      </pc:sldChg>
      <pc:sldChg chg="addSp delSp modSp mod">
        <pc:chgData name="Danielle" userId="e2554c37-e717-43a0-ba79-1183ca921ccd" providerId="ADAL" clId="{98654845-F676-4BAE-9B25-FB8A761268D6}" dt="2020-08-10T09:21:54.738" v="903" actId="20577"/>
        <pc:sldMkLst>
          <pc:docMk/>
          <pc:sldMk cId="3508556645" sldId="290"/>
        </pc:sldMkLst>
        <pc:spChg chg="del mod">
          <ac:chgData name="Danielle" userId="e2554c37-e717-43a0-ba79-1183ca921ccd" providerId="ADAL" clId="{98654845-F676-4BAE-9B25-FB8A761268D6}" dt="2020-08-10T09:18:44.525" v="788" actId="478"/>
          <ac:spMkLst>
            <pc:docMk/>
            <pc:sldMk cId="3508556645" sldId="290"/>
            <ac:spMk id="2" creationId="{00000000-0000-0000-0000-000000000000}"/>
          </ac:spMkLst>
        </pc:spChg>
        <pc:spChg chg="mod">
          <ac:chgData name="Danielle" userId="e2554c37-e717-43a0-ba79-1183ca921ccd" providerId="ADAL" clId="{98654845-F676-4BAE-9B25-FB8A761268D6}" dt="2020-08-10T09:18:52.691" v="792" actId="1035"/>
          <ac:spMkLst>
            <pc:docMk/>
            <pc:sldMk cId="3508556645" sldId="290"/>
            <ac:spMk id="4" creationId="{00000000-0000-0000-0000-000000000000}"/>
          </ac:spMkLst>
        </pc:spChg>
        <pc:graphicFrameChg chg="add mod modGraphic">
          <ac:chgData name="Danielle" userId="e2554c37-e717-43a0-ba79-1183ca921ccd" providerId="ADAL" clId="{98654845-F676-4BAE-9B25-FB8A761268D6}" dt="2020-08-10T09:21:54.738" v="903" actId="20577"/>
          <ac:graphicFrameMkLst>
            <pc:docMk/>
            <pc:sldMk cId="3508556645" sldId="290"/>
            <ac:graphicFrameMk id="3" creationId="{420D4D94-8C57-4A30-A92D-E8E0916AC3C1}"/>
          </ac:graphicFrameMkLst>
        </pc:graphicFrameChg>
      </pc:sldChg>
      <pc:sldChg chg="addSp delSp modSp mod modAnim">
        <pc:chgData name="Danielle" userId="e2554c37-e717-43a0-ba79-1183ca921ccd" providerId="ADAL" clId="{98654845-F676-4BAE-9B25-FB8A761268D6}" dt="2020-08-10T08:51:57.399" v="486" actId="20577"/>
        <pc:sldMkLst>
          <pc:docMk/>
          <pc:sldMk cId="1712666334" sldId="291"/>
        </pc:sldMkLst>
        <pc:spChg chg="add mod">
          <ac:chgData name="Danielle" userId="e2554c37-e717-43a0-ba79-1183ca921ccd" providerId="ADAL" clId="{98654845-F676-4BAE-9B25-FB8A761268D6}" dt="2020-08-10T06:27:09.077" v="209" actId="14100"/>
          <ac:spMkLst>
            <pc:docMk/>
            <pc:sldMk cId="1712666334" sldId="291"/>
            <ac:spMk id="2" creationId="{7D93B5ED-CFDD-40C0-A3A5-C109987401F7}"/>
          </ac:spMkLst>
        </pc:spChg>
        <pc:spChg chg="add mod">
          <ac:chgData name="Danielle" userId="e2554c37-e717-43a0-ba79-1183ca921ccd" providerId="ADAL" clId="{98654845-F676-4BAE-9B25-FB8A761268D6}" dt="2020-08-10T08:51:57.399" v="486" actId="20577"/>
          <ac:spMkLst>
            <pc:docMk/>
            <pc:sldMk cId="1712666334" sldId="291"/>
            <ac:spMk id="3" creationId="{A0551A51-143D-42E6-BF38-058220C20472}"/>
          </ac:spMkLst>
        </pc:spChg>
        <pc:spChg chg="del mod">
          <ac:chgData name="Danielle" userId="e2554c37-e717-43a0-ba79-1183ca921ccd" providerId="ADAL" clId="{98654845-F676-4BAE-9B25-FB8A761268D6}" dt="2020-08-10T08:51:53.220" v="484" actId="478"/>
          <ac:spMkLst>
            <pc:docMk/>
            <pc:sldMk cId="1712666334" sldId="291"/>
            <ac:spMk id="4" creationId="{00000000-0000-0000-0000-000000000000}"/>
          </ac:spMkLst>
        </pc:spChg>
        <pc:spChg chg="mod">
          <ac:chgData name="Danielle" userId="e2554c37-e717-43a0-ba79-1183ca921ccd" providerId="ADAL" clId="{98654845-F676-4BAE-9B25-FB8A761268D6}" dt="2020-08-10T06:26:19.814" v="151" actId="2711"/>
          <ac:spMkLst>
            <pc:docMk/>
            <pc:sldMk cId="1712666334" sldId="291"/>
            <ac:spMk id="10" creationId="{00000000-0000-0000-0000-000000000000}"/>
          </ac:spMkLst>
        </pc:spChg>
        <pc:spChg chg="mod">
          <ac:chgData name="Danielle" userId="e2554c37-e717-43a0-ba79-1183ca921ccd" providerId="ADAL" clId="{98654845-F676-4BAE-9B25-FB8A761268D6}" dt="2020-08-10T06:26:19.814" v="151" actId="2711"/>
          <ac:spMkLst>
            <pc:docMk/>
            <pc:sldMk cId="1712666334" sldId="291"/>
            <ac:spMk id="12" creationId="{00000000-0000-0000-0000-000000000000}"/>
          </ac:spMkLst>
        </pc:spChg>
        <pc:spChg chg="mod">
          <ac:chgData name="Danielle" userId="e2554c37-e717-43a0-ba79-1183ca921ccd" providerId="ADAL" clId="{98654845-F676-4BAE-9B25-FB8A761268D6}" dt="2020-08-10T06:26:19.814" v="151" actId="2711"/>
          <ac:spMkLst>
            <pc:docMk/>
            <pc:sldMk cId="1712666334" sldId="291"/>
            <ac:spMk id="14" creationId="{00000000-0000-0000-0000-000000000000}"/>
          </ac:spMkLst>
        </pc:spChg>
        <pc:spChg chg="mod">
          <ac:chgData name="Danielle" userId="e2554c37-e717-43a0-ba79-1183ca921ccd" providerId="ADAL" clId="{98654845-F676-4BAE-9B25-FB8A761268D6}" dt="2020-08-10T06:26:19.814" v="151" actId="2711"/>
          <ac:spMkLst>
            <pc:docMk/>
            <pc:sldMk cId="1712666334" sldId="291"/>
            <ac:spMk id="16" creationId="{00000000-0000-0000-0000-000000000000}"/>
          </ac:spMkLst>
        </pc:spChg>
        <pc:spChg chg="mod">
          <ac:chgData name="Danielle" userId="e2554c37-e717-43a0-ba79-1183ca921ccd" providerId="ADAL" clId="{98654845-F676-4BAE-9B25-FB8A761268D6}" dt="2020-08-10T06:26:27.962" v="153" actId="1038"/>
          <ac:spMkLst>
            <pc:docMk/>
            <pc:sldMk cId="1712666334" sldId="291"/>
            <ac:spMk id="17" creationId="{00000000-0000-0000-0000-000000000000}"/>
          </ac:spMkLst>
        </pc:spChg>
        <pc:spChg chg="mod">
          <ac:chgData name="Danielle" userId="e2554c37-e717-43a0-ba79-1183ca921ccd" providerId="ADAL" clId="{98654845-F676-4BAE-9B25-FB8A761268D6}" dt="2020-08-10T06:26:19.814" v="151" actId="2711"/>
          <ac:spMkLst>
            <pc:docMk/>
            <pc:sldMk cId="1712666334" sldId="291"/>
            <ac:spMk id="22" creationId="{00000000-0000-0000-0000-000000000000}"/>
          </ac:spMkLst>
        </pc:spChg>
        <pc:cxnChg chg="mod">
          <ac:chgData name="Danielle" userId="e2554c37-e717-43a0-ba79-1183ca921ccd" providerId="ADAL" clId="{98654845-F676-4BAE-9B25-FB8A761268D6}" dt="2020-08-10T06:26:19.814" v="151" actId="2711"/>
          <ac:cxnSpMkLst>
            <pc:docMk/>
            <pc:sldMk cId="1712666334" sldId="291"/>
            <ac:cxnSpMk id="6" creationId="{00000000-0000-0000-0000-000000000000}"/>
          </ac:cxnSpMkLst>
        </pc:cxnChg>
        <pc:cxnChg chg="mod">
          <ac:chgData name="Danielle" userId="e2554c37-e717-43a0-ba79-1183ca921ccd" providerId="ADAL" clId="{98654845-F676-4BAE-9B25-FB8A761268D6}" dt="2020-08-10T06:26:19.814" v="151" actId="2711"/>
          <ac:cxnSpMkLst>
            <pc:docMk/>
            <pc:sldMk cId="1712666334" sldId="291"/>
            <ac:cxnSpMk id="8" creationId="{00000000-0000-0000-0000-000000000000}"/>
          </ac:cxnSpMkLst>
        </pc:cxnChg>
        <pc:cxnChg chg="mod">
          <ac:chgData name="Danielle" userId="e2554c37-e717-43a0-ba79-1183ca921ccd" providerId="ADAL" clId="{98654845-F676-4BAE-9B25-FB8A761268D6}" dt="2020-08-10T06:26:19.814" v="151" actId="2711"/>
          <ac:cxnSpMkLst>
            <pc:docMk/>
            <pc:sldMk cId="1712666334" sldId="291"/>
            <ac:cxnSpMk id="13" creationId="{00000000-0000-0000-0000-000000000000}"/>
          </ac:cxnSpMkLst>
        </pc:cxnChg>
        <pc:cxnChg chg="mod">
          <ac:chgData name="Danielle" userId="e2554c37-e717-43a0-ba79-1183ca921ccd" providerId="ADAL" clId="{98654845-F676-4BAE-9B25-FB8A761268D6}" dt="2020-08-10T06:26:19.814" v="151" actId="2711"/>
          <ac:cxnSpMkLst>
            <pc:docMk/>
            <pc:sldMk cId="1712666334" sldId="291"/>
            <ac:cxnSpMk id="19" creationId="{00000000-0000-0000-0000-000000000000}"/>
          </ac:cxnSpMkLst>
        </pc:cxnChg>
        <pc:cxnChg chg="mod">
          <ac:chgData name="Danielle" userId="e2554c37-e717-43a0-ba79-1183ca921ccd" providerId="ADAL" clId="{98654845-F676-4BAE-9B25-FB8A761268D6}" dt="2020-08-10T06:26:19.814" v="151" actId="2711"/>
          <ac:cxnSpMkLst>
            <pc:docMk/>
            <pc:sldMk cId="1712666334" sldId="291"/>
            <ac:cxnSpMk id="21" creationId="{00000000-0000-0000-0000-000000000000}"/>
          </ac:cxnSpMkLst>
        </pc:cxnChg>
      </pc:sldChg>
      <pc:sldChg chg="addSp delSp modSp mod modAnim">
        <pc:chgData name="Danielle" userId="e2554c37-e717-43a0-ba79-1183ca921ccd" providerId="ADAL" clId="{98654845-F676-4BAE-9B25-FB8A761268D6}" dt="2020-08-10T10:34:06.927" v="968" actId="1037"/>
        <pc:sldMkLst>
          <pc:docMk/>
          <pc:sldMk cId="192616281" sldId="292"/>
        </pc:sldMkLst>
        <pc:spChg chg="mod">
          <ac:chgData name="Danielle" userId="e2554c37-e717-43a0-ba79-1183ca921ccd" providerId="ADAL" clId="{98654845-F676-4BAE-9B25-FB8A761268D6}" dt="2020-08-10T06:27:31.575" v="215" actId="2711"/>
          <ac:spMkLst>
            <pc:docMk/>
            <pc:sldMk cId="192616281" sldId="292"/>
            <ac:spMk id="2" creationId="{00000000-0000-0000-0000-000000000000}"/>
          </ac:spMkLst>
        </pc:spChg>
        <pc:spChg chg="del mod">
          <ac:chgData name="Danielle" userId="e2554c37-e717-43a0-ba79-1183ca921ccd" providerId="ADAL" clId="{98654845-F676-4BAE-9B25-FB8A761268D6}" dt="2020-08-10T08:52:04.399" v="487" actId="478"/>
          <ac:spMkLst>
            <pc:docMk/>
            <pc:sldMk cId="192616281" sldId="292"/>
            <ac:spMk id="4" creationId="{00000000-0000-0000-0000-000000000000}"/>
          </ac:spMkLst>
        </pc:spChg>
        <pc:spChg chg="mod">
          <ac:chgData name="Danielle" userId="e2554c37-e717-43a0-ba79-1183ca921ccd" providerId="ADAL" clId="{98654845-F676-4BAE-9B25-FB8A761268D6}" dt="2020-08-10T10:34:06.927" v="968" actId="1037"/>
          <ac:spMkLst>
            <pc:docMk/>
            <pc:sldMk cId="192616281" sldId="292"/>
            <ac:spMk id="6" creationId="{00000000-0000-0000-0000-000000000000}"/>
          </ac:spMkLst>
        </pc:spChg>
        <pc:spChg chg="add mod">
          <ac:chgData name="Danielle" userId="e2554c37-e717-43a0-ba79-1183ca921ccd" providerId="ADAL" clId="{98654845-F676-4BAE-9B25-FB8A761268D6}" dt="2020-08-10T08:52:08.451" v="494" actId="20577"/>
          <ac:spMkLst>
            <pc:docMk/>
            <pc:sldMk cId="192616281" sldId="292"/>
            <ac:spMk id="7" creationId="{85055F80-A48F-4FF9-9DAE-4B4E6E0FE90C}"/>
          </ac:spMkLst>
        </pc:spChg>
        <pc:spChg chg="mod">
          <ac:chgData name="Danielle" userId="e2554c37-e717-43a0-ba79-1183ca921ccd" providerId="ADAL" clId="{98654845-F676-4BAE-9B25-FB8A761268D6}" dt="2020-08-10T06:27:31.575" v="215" actId="2711"/>
          <ac:spMkLst>
            <pc:docMk/>
            <pc:sldMk cId="192616281" sldId="292"/>
            <ac:spMk id="9" creationId="{00000000-0000-0000-0000-000000000000}"/>
          </ac:spMkLst>
        </pc:spChg>
        <pc:spChg chg="mod">
          <ac:chgData name="Danielle" userId="e2554c37-e717-43a0-ba79-1183ca921ccd" providerId="ADAL" clId="{98654845-F676-4BAE-9B25-FB8A761268D6}" dt="2020-08-10T06:27:31.575" v="215" actId="2711"/>
          <ac:spMkLst>
            <pc:docMk/>
            <pc:sldMk cId="192616281" sldId="292"/>
            <ac:spMk id="11" creationId="{00000000-0000-0000-0000-000000000000}"/>
          </ac:spMkLst>
        </pc:spChg>
        <pc:spChg chg="mod">
          <ac:chgData name="Danielle" userId="e2554c37-e717-43a0-ba79-1183ca921ccd" providerId="ADAL" clId="{98654845-F676-4BAE-9B25-FB8A761268D6}" dt="2020-08-10T06:27:31.575" v="215" actId="2711"/>
          <ac:spMkLst>
            <pc:docMk/>
            <pc:sldMk cId="192616281" sldId="292"/>
            <ac:spMk id="12" creationId="{00000000-0000-0000-0000-000000000000}"/>
          </ac:spMkLst>
        </pc:spChg>
        <pc:spChg chg="mod">
          <ac:chgData name="Danielle" userId="e2554c37-e717-43a0-ba79-1183ca921ccd" providerId="ADAL" clId="{98654845-F676-4BAE-9B25-FB8A761268D6}" dt="2020-08-10T06:27:31.575" v="215" actId="2711"/>
          <ac:spMkLst>
            <pc:docMk/>
            <pc:sldMk cId="192616281" sldId="292"/>
            <ac:spMk id="15" creationId="{00000000-0000-0000-0000-000000000000}"/>
          </ac:spMkLst>
        </pc:spChg>
        <pc:spChg chg="add mod">
          <ac:chgData name="Danielle" userId="e2554c37-e717-43a0-ba79-1183ca921ccd" providerId="ADAL" clId="{98654845-F676-4BAE-9B25-FB8A761268D6}" dt="2020-08-10T06:27:31.575" v="215" actId="2711"/>
          <ac:spMkLst>
            <pc:docMk/>
            <pc:sldMk cId="192616281" sldId="292"/>
            <ac:spMk id="16" creationId="{7335F5E7-98B6-437A-9F58-D51C4FE94635}"/>
          </ac:spMkLst>
        </pc:spChg>
        <pc:cxnChg chg="mod">
          <ac:chgData name="Danielle" userId="e2554c37-e717-43a0-ba79-1183ca921ccd" providerId="ADAL" clId="{98654845-F676-4BAE-9B25-FB8A761268D6}" dt="2020-08-10T06:27:31.575" v="215" actId="2711"/>
          <ac:cxnSpMkLst>
            <pc:docMk/>
            <pc:sldMk cId="192616281" sldId="292"/>
            <ac:cxnSpMk id="3" creationId="{00000000-0000-0000-0000-000000000000}"/>
          </ac:cxnSpMkLst>
        </pc:cxnChg>
        <pc:cxnChg chg="mod">
          <ac:chgData name="Danielle" userId="e2554c37-e717-43a0-ba79-1183ca921ccd" providerId="ADAL" clId="{98654845-F676-4BAE-9B25-FB8A761268D6}" dt="2020-08-10T10:34:03.585" v="965" actId="1035"/>
          <ac:cxnSpMkLst>
            <pc:docMk/>
            <pc:sldMk cId="192616281" sldId="292"/>
            <ac:cxnSpMk id="5" creationId="{00000000-0000-0000-0000-000000000000}"/>
          </ac:cxnSpMkLst>
        </pc:cxnChg>
        <pc:cxnChg chg="mod">
          <ac:chgData name="Danielle" userId="e2554c37-e717-43a0-ba79-1183ca921ccd" providerId="ADAL" clId="{98654845-F676-4BAE-9B25-FB8A761268D6}" dt="2020-08-10T06:27:31.575" v="215" actId="2711"/>
          <ac:cxnSpMkLst>
            <pc:docMk/>
            <pc:sldMk cId="192616281" sldId="292"/>
            <ac:cxnSpMk id="8" creationId="{00000000-0000-0000-0000-000000000000}"/>
          </ac:cxnSpMkLst>
        </pc:cxnChg>
        <pc:cxnChg chg="mod">
          <ac:chgData name="Danielle" userId="e2554c37-e717-43a0-ba79-1183ca921ccd" providerId="ADAL" clId="{98654845-F676-4BAE-9B25-FB8A761268D6}" dt="2020-08-10T06:27:31.575" v="215" actId="2711"/>
          <ac:cxnSpMkLst>
            <pc:docMk/>
            <pc:sldMk cId="192616281" sldId="292"/>
            <ac:cxnSpMk id="13" creationId="{00000000-0000-0000-0000-000000000000}"/>
          </ac:cxnSpMkLst>
        </pc:cxnChg>
        <pc:cxnChg chg="mod">
          <ac:chgData name="Danielle" userId="e2554c37-e717-43a0-ba79-1183ca921ccd" providerId="ADAL" clId="{98654845-F676-4BAE-9B25-FB8A761268D6}" dt="2020-08-10T06:27:31.575" v="215" actId="2711"/>
          <ac:cxnSpMkLst>
            <pc:docMk/>
            <pc:sldMk cId="192616281" sldId="292"/>
            <ac:cxnSpMk id="14" creationId="{00000000-0000-0000-0000-000000000000}"/>
          </ac:cxnSpMkLst>
        </pc:cxnChg>
      </pc:sldChg>
      <pc:sldChg chg="addSp delSp modSp mod delAnim modAnim">
        <pc:chgData name="Danielle" userId="e2554c37-e717-43a0-ba79-1183ca921ccd" providerId="ADAL" clId="{98654845-F676-4BAE-9B25-FB8A761268D6}" dt="2020-08-10T09:30:37.630" v="953" actId="478"/>
        <pc:sldMkLst>
          <pc:docMk/>
          <pc:sldMk cId="833719973" sldId="293"/>
        </pc:sldMkLst>
        <pc:spChg chg="add mod">
          <ac:chgData name="Danielle" userId="e2554c37-e717-43a0-ba79-1183ca921ccd" providerId="ADAL" clId="{98654845-F676-4BAE-9B25-FB8A761268D6}" dt="2020-08-10T08:44:41.758" v="301" actId="20577"/>
          <ac:spMkLst>
            <pc:docMk/>
            <pc:sldMk cId="833719973" sldId="293"/>
            <ac:spMk id="2" creationId="{8442BDA8-81E6-45FB-835A-1DEC754C2F64}"/>
          </ac:spMkLst>
        </pc:spChg>
        <pc:spChg chg="del mod">
          <ac:chgData name="Danielle" userId="e2554c37-e717-43a0-ba79-1183ca921ccd" providerId="ADAL" clId="{98654845-F676-4BAE-9B25-FB8A761268D6}" dt="2020-08-10T06:28:28.833" v="231" actId="478"/>
          <ac:spMkLst>
            <pc:docMk/>
            <pc:sldMk cId="833719973" sldId="293"/>
            <ac:spMk id="4" creationId="{00000000-0000-0000-0000-000000000000}"/>
          </ac:spMkLst>
        </pc:spChg>
        <pc:spChg chg="del mod">
          <ac:chgData name="Danielle" userId="e2554c37-e717-43a0-ba79-1183ca921ccd" providerId="ADAL" clId="{98654845-F676-4BAE-9B25-FB8A761268D6}" dt="2020-08-10T08:45:06.940" v="306" actId="478"/>
          <ac:spMkLst>
            <pc:docMk/>
            <pc:sldMk cId="833719973" sldId="293"/>
            <ac:spMk id="5" creationId="{00000000-0000-0000-0000-000000000000}"/>
          </ac:spMkLst>
        </pc:spChg>
        <pc:spChg chg="mod">
          <ac:chgData name="Danielle" userId="e2554c37-e717-43a0-ba79-1183ca921ccd" providerId="ADAL" clId="{98654845-F676-4BAE-9B25-FB8A761268D6}" dt="2020-08-10T08:48:56.763" v="428" actId="1036"/>
          <ac:spMkLst>
            <pc:docMk/>
            <pc:sldMk cId="833719973" sldId="293"/>
            <ac:spMk id="6" creationId="{00000000-0000-0000-0000-000000000000}"/>
          </ac:spMkLst>
        </pc:spChg>
        <pc:spChg chg="mod">
          <ac:chgData name="Danielle" userId="e2554c37-e717-43a0-ba79-1183ca921ccd" providerId="ADAL" clId="{98654845-F676-4BAE-9B25-FB8A761268D6}" dt="2020-08-10T08:50:48.315" v="481" actId="207"/>
          <ac:spMkLst>
            <pc:docMk/>
            <pc:sldMk cId="833719973" sldId="293"/>
            <ac:spMk id="7" creationId="{00000000-0000-0000-0000-000000000000}"/>
          </ac:spMkLst>
        </pc:spChg>
        <pc:spChg chg="mod">
          <ac:chgData name="Danielle" userId="e2554c37-e717-43a0-ba79-1183ca921ccd" providerId="ADAL" clId="{98654845-F676-4BAE-9B25-FB8A761268D6}" dt="2020-08-10T08:50:48.315" v="481" actId="207"/>
          <ac:spMkLst>
            <pc:docMk/>
            <pc:sldMk cId="833719973" sldId="293"/>
            <ac:spMk id="8" creationId="{00000000-0000-0000-0000-000000000000}"/>
          </ac:spMkLst>
        </pc:spChg>
        <pc:spChg chg="mod">
          <ac:chgData name="Danielle" userId="e2554c37-e717-43a0-ba79-1183ca921ccd" providerId="ADAL" clId="{98654845-F676-4BAE-9B25-FB8A761268D6}" dt="2020-08-10T08:48:56.763" v="428" actId="1036"/>
          <ac:spMkLst>
            <pc:docMk/>
            <pc:sldMk cId="833719973" sldId="293"/>
            <ac:spMk id="9" creationId="{00000000-0000-0000-0000-000000000000}"/>
          </ac:spMkLst>
        </pc:spChg>
        <pc:spChg chg="mod">
          <ac:chgData name="Danielle" userId="e2554c37-e717-43a0-ba79-1183ca921ccd" providerId="ADAL" clId="{98654845-F676-4BAE-9B25-FB8A761268D6}" dt="2020-08-10T08:50:48.315" v="481" actId="207"/>
          <ac:spMkLst>
            <pc:docMk/>
            <pc:sldMk cId="833719973" sldId="293"/>
            <ac:spMk id="10" creationId="{00000000-0000-0000-0000-000000000000}"/>
          </ac:spMkLst>
        </pc:spChg>
        <pc:spChg chg="mod">
          <ac:chgData name="Danielle" userId="e2554c37-e717-43a0-ba79-1183ca921ccd" providerId="ADAL" clId="{98654845-F676-4BAE-9B25-FB8A761268D6}" dt="2020-08-10T08:48:56.763" v="428" actId="1036"/>
          <ac:spMkLst>
            <pc:docMk/>
            <pc:sldMk cId="833719973" sldId="293"/>
            <ac:spMk id="11" creationId="{00000000-0000-0000-0000-000000000000}"/>
          </ac:spMkLst>
        </pc:spChg>
        <pc:spChg chg="mod">
          <ac:chgData name="Danielle" userId="e2554c37-e717-43a0-ba79-1183ca921ccd" providerId="ADAL" clId="{98654845-F676-4BAE-9B25-FB8A761268D6}" dt="2020-08-10T08:48:56.763" v="428" actId="1036"/>
          <ac:spMkLst>
            <pc:docMk/>
            <pc:sldMk cId="833719973" sldId="293"/>
            <ac:spMk id="12" creationId="{00000000-0000-0000-0000-000000000000}"/>
          </ac:spMkLst>
        </pc:spChg>
        <pc:spChg chg="mod">
          <ac:chgData name="Danielle" userId="e2554c37-e717-43a0-ba79-1183ca921ccd" providerId="ADAL" clId="{98654845-F676-4BAE-9B25-FB8A761268D6}" dt="2020-08-10T08:50:58.727" v="483" actId="207"/>
          <ac:spMkLst>
            <pc:docMk/>
            <pc:sldMk cId="833719973" sldId="293"/>
            <ac:spMk id="13" creationId="{00000000-0000-0000-0000-000000000000}"/>
          </ac:spMkLst>
        </pc:spChg>
        <pc:spChg chg="mod">
          <ac:chgData name="Danielle" userId="e2554c37-e717-43a0-ba79-1183ca921ccd" providerId="ADAL" clId="{98654845-F676-4BAE-9B25-FB8A761268D6}" dt="2020-08-10T08:49:15.473" v="429" actId="20577"/>
          <ac:spMkLst>
            <pc:docMk/>
            <pc:sldMk cId="833719973" sldId="293"/>
            <ac:spMk id="16" creationId="{00000000-0000-0000-0000-000000000000}"/>
          </ac:spMkLst>
        </pc:spChg>
        <pc:spChg chg="mod">
          <ac:chgData name="Danielle" userId="e2554c37-e717-43a0-ba79-1183ca921ccd" providerId="ADAL" clId="{98654845-F676-4BAE-9B25-FB8A761268D6}" dt="2020-08-10T08:48:56.763" v="428" actId="1036"/>
          <ac:spMkLst>
            <pc:docMk/>
            <pc:sldMk cId="833719973" sldId="293"/>
            <ac:spMk id="17" creationId="{00000000-0000-0000-0000-000000000000}"/>
          </ac:spMkLst>
        </pc:spChg>
        <pc:spChg chg="mod">
          <ac:chgData name="Danielle" userId="e2554c37-e717-43a0-ba79-1183ca921ccd" providerId="ADAL" clId="{98654845-F676-4BAE-9B25-FB8A761268D6}" dt="2020-08-10T08:48:56.763" v="428" actId="1036"/>
          <ac:spMkLst>
            <pc:docMk/>
            <pc:sldMk cId="833719973" sldId="293"/>
            <ac:spMk id="18" creationId="{00000000-0000-0000-0000-000000000000}"/>
          </ac:spMkLst>
        </pc:spChg>
        <pc:spChg chg="mod">
          <ac:chgData name="Danielle" userId="e2554c37-e717-43a0-ba79-1183ca921ccd" providerId="ADAL" clId="{98654845-F676-4BAE-9B25-FB8A761268D6}" dt="2020-08-10T08:49:25.087" v="435" actId="20577"/>
          <ac:spMkLst>
            <pc:docMk/>
            <pc:sldMk cId="833719973" sldId="293"/>
            <ac:spMk id="21" creationId="{00000000-0000-0000-0000-000000000000}"/>
          </ac:spMkLst>
        </pc:spChg>
        <pc:spChg chg="mod">
          <ac:chgData name="Danielle" userId="e2554c37-e717-43a0-ba79-1183ca921ccd" providerId="ADAL" clId="{98654845-F676-4BAE-9B25-FB8A761268D6}" dt="2020-08-10T08:49:31.640" v="441" actId="20577"/>
          <ac:spMkLst>
            <pc:docMk/>
            <pc:sldMk cId="833719973" sldId="293"/>
            <ac:spMk id="22" creationId="{00000000-0000-0000-0000-000000000000}"/>
          </ac:spMkLst>
        </pc:spChg>
        <pc:spChg chg="mod">
          <ac:chgData name="Danielle" userId="e2554c37-e717-43a0-ba79-1183ca921ccd" providerId="ADAL" clId="{98654845-F676-4BAE-9B25-FB8A761268D6}" dt="2020-08-10T08:49:36.842" v="445" actId="20577"/>
          <ac:spMkLst>
            <pc:docMk/>
            <pc:sldMk cId="833719973" sldId="293"/>
            <ac:spMk id="23" creationId="{00000000-0000-0000-0000-000000000000}"/>
          </ac:spMkLst>
        </pc:spChg>
        <pc:spChg chg="mod">
          <ac:chgData name="Danielle" userId="e2554c37-e717-43a0-ba79-1183ca921ccd" providerId="ADAL" clId="{98654845-F676-4BAE-9B25-FB8A761268D6}" dt="2020-08-10T08:50:48.315" v="481" actId="207"/>
          <ac:spMkLst>
            <pc:docMk/>
            <pc:sldMk cId="833719973" sldId="293"/>
            <ac:spMk id="24" creationId="{00000000-0000-0000-0000-000000000000}"/>
          </ac:spMkLst>
        </pc:spChg>
        <pc:spChg chg="mod">
          <ac:chgData name="Danielle" userId="e2554c37-e717-43a0-ba79-1183ca921ccd" providerId="ADAL" clId="{98654845-F676-4BAE-9B25-FB8A761268D6}" dt="2020-08-10T08:50:01.516" v="473"/>
          <ac:spMkLst>
            <pc:docMk/>
            <pc:sldMk cId="833719973" sldId="293"/>
            <ac:spMk id="25" creationId="{00000000-0000-0000-0000-000000000000}"/>
          </ac:spMkLst>
        </pc:spChg>
        <pc:spChg chg="add del mod">
          <ac:chgData name="Danielle" userId="e2554c37-e717-43a0-ba79-1183ca921ccd" providerId="ADAL" clId="{98654845-F676-4BAE-9B25-FB8A761268D6}" dt="2020-08-10T09:25:14.852" v="906" actId="478"/>
          <ac:spMkLst>
            <pc:docMk/>
            <pc:sldMk cId="833719973" sldId="293"/>
            <ac:spMk id="26" creationId="{DEA52C89-22DB-4C84-A81C-FE5BCA2361EC}"/>
          </ac:spMkLst>
        </pc:spChg>
        <pc:spChg chg="add del mod">
          <ac:chgData name="Danielle" userId="e2554c37-e717-43a0-ba79-1183ca921ccd" providerId="ADAL" clId="{98654845-F676-4BAE-9B25-FB8A761268D6}" dt="2020-08-10T09:25:14.852" v="906" actId="478"/>
          <ac:spMkLst>
            <pc:docMk/>
            <pc:sldMk cId="833719973" sldId="293"/>
            <ac:spMk id="28" creationId="{1BB9ECEC-27E1-4D37-945B-7096E5CB6470}"/>
          </ac:spMkLst>
        </pc:spChg>
        <pc:spChg chg="add del mod">
          <ac:chgData name="Danielle" userId="e2554c37-e717-43a0-ba79-1183ca921ccd" providerId="ADAL" clId="{98654845-F676-4BAE-9B25-FB8A761268D6}" dt="2020-08-10T09:25:14.852" v="906" actId="478"/>
          <ac:spMkLst>
            <pc:docMk/>
            <pc:sldMk cId="833719973" sldId="293"/>
            <ac:spMk id="29" creationId="{5234A385-C59A-4541-B630-F00D0576799D}"/>
          </ac:spMkLst>
        </pc:spChg>
        <pc:spChg chg="add del mod">
          <ac:chgData name="Danielle" userId="e2554c37-e717-43a0-ba79-1183ca921ccd" providerId="ADAL" clId="{98654845-F676-4BAE-9B25-FB8A761268D6}" dt="2020-08-10T09:25:14.852" v="906" actId="478"/>
          <ac:spMkLst>
            <pc:docMk/>
            <pc:sldMk cId="833719973" sldId="293"/>
            <ac:spMk id="30" creationId="{A5D9149F-CEA8-4EF0-8015-C2199DA51067}"/>
          </ac:spMkLst>
        </pc:spChg>
        <pc:spChg chg="add del mod">
          <ac:chgData name="Danielle" userId="e2554c37-e717-43a0-ba79-1183ca921ccd" providerId="ADAL" clId="{98654845-F676-4BAE-9B25-FB8A761268D6}" dt="2020-08-10T09:25:14.852" v="906" actId="478"/>
          <ac:spMkLst>
            <pc:docMk/>
            <pc:sldMk cId="833719973" sldId="293"/>
            <ac:spMk id="31" creationId="{23DE2744-EF16-4525-9C23-E71771CA02B1}"/>
          </ac:spMkLst>
        </pc:spChg>
        <pc:spChg chg="add mod">
          <ac:chgData name="Danielle" userId="e2554c37-e717-43a0-ba79-1183ca921ccd" providerId="ADAL" clId="{98654845-F676-4BAE-9B25-FB8A761268D6}" dt="2020-08-10T09:26:09.573" v="919" actId="1582"/>
          <ac:spMkLst>
            <pc:docMk/>
            <pc:sldMk cId="833719973" sldId="293"/>
            <ac:spMk id="32" creationId="{61156CB2-B159-42AE-A7DF-FA96DBDA4086}"/>
          </ac:spMkLst>
        </pc:spChg>
        <pc:spChg chg="add mod">
          <ac:chgData name="Danielle" userId="e2554c37-e717-43a0-ba79-1183ca921ccd" providerId="ADAL" clId="{98654845-F676-4BAE-9B25-FB8A761268D6}" dt="2020-08-10T09:26:19.320" v="921" actId="1076"/>
          <ac:spMkLst>
            <pc:docMk/>
            <pc:sldMk cId="833719973" sldId="293"/>
            <ac:spMk id="33" creationId="{AD664E4B-4E79-41DE-8973-6A2E6F1F5824}"/>
          </ac:spMkLst>
        </pc:spChg>
        <pc:spChg chg="add mod">
          <ac:chgData name="Danielle" userId="e2554c37-e717-43a0-ba79-1183ca921ccd" providerId="ADAL" clId="{98654845-F676-4BAE-9B25-FB8A761268D6}" dt="2020-08-10T09:26:34.156" v="922" actId="1076"/>
          <ac:spMkLst>
            <pc:docMk/>
            <pc:sldMk cId="833719973" sldId="293"/>
            <ac:spMk id="34" creationId="{460FFB7B-77DE-4197-B7DB-F4A7A30BDBFF}"/>
          </ac:spMkLst>
        </pc:spChg>
        <pc:spChg chg="add mod">
          <ac:chgData name="Danielle" userId="e2554c37-e717-43a0-ba79-1183ca921ccd" providerId="ADAL" clId="{98654845-F676-4BAE-9B25-FB8A761268D6}" dt="2020-08-10T09:26:37.669" v="923" actId="1076"/>
          <ac:spMkLst>
            <pc:docMk/>
            <pc:sldMk cId="833719973" sldId="293"/>
            <ac:spMk id="35" creationId="{DA856770-C028-455F-A48F-F377378E652A}"/>
          </ac:spMkLst>
        </pc:spChg>
        <pc:spChg chg="add mod">
          <ac:chgData name="Danielle" userId="e2554c37-e717-43a0-ba79-1183ca921ccd" providerId="ADAL" clId="{98654845-F676-4BAE-9B25-FB8A761268D6}" dt="2020-08-10T09:26:40.686" v="924" actId="1076"/>
          <ac:spMkLst>
            <pc:docMk/>
            <pc:sldMk cId="833719973" sldId="293"/>
            <ac:spMk id="36" creationId="{B89CE83F-2E9E-40F5-B938-EE5AC812ECD1}"/>
          </ac:spMkLst>
        </pc:spChg>
        <pc:spChg chg="add mod">
          <ac:chgData name="Danielle" userId="e2554c37-e717-43a0-ba79-1183ca921ccd" providerId="ADAL" clId="{98654845-F676-4BAE-9B25-FB8A761268D6}" dt="2020-08-10T09:29:56.539" v="951" actId="1076"/>
          <ac:spMkLst>
            <pc:docMk/>
            <pc:sldMk cId="833719973" sldId="293"/>
            <ac:spMk id="37" creationId="{387227D5-64C5-45C7-A60F-E05F05395058}"/>
          </ac:spMkLst>
        </pc:spChg>
        <pc:spChg chg="add mod">
          <ac:chgData name="Danielle" userId="e2554c37-e717-43a0-ba79-1183ca921ccd" providerId="ADAL" clId="{98654845-F676-4BAE-9B25-FB8A761268D6}" dt="2020-08-10T09:29:31.602" v="945" actId="6549"/>
          <ac:spMkLst>
            <pc:docMk/>
            <pc:sldMk cId="833719973" sldId="293"/>
            <ac:spMk id="38" creationId="{07A3EAC8-8842-48EE-9121-33A3B4BDE4A6}"/>
          </ac:spMkLst>
        </pc:spChg>
        <pc:spChg chg="add mod">
          <ac:chgData name="Danielle" userId="e2554c37-e717-43a0-ba79-1183ca921ccd" providerId="ADAL" clId="{98654845-F676-4BAE-9B25-FB8A761268D6}" dt="2020-08-10T09:29:00.333" v="939" actId="2711"/>
          <ac:spMkLst>
            <pc:docMk/>
            <pc:sldMk cId="833719973" sldId="293"/>
            <ac:spMk id="39" creationId="{E853306A-CEBF-4E6E-BCB9-5C680085F78D}"/>
          </ac:spMkLst>
        </pc:spChg>
        <pc:spChg chg="add mod">
          <ac:chgData name="Danielle" userId="e2554c37-e717-43a0-ba79-1183ca921ccd" providerId="ADAL" clId="{98654845-F676-4BAE-9B25-FB8A761268D6}" dt="2020-08-10T09:29:00.333" v="939" actId="2711"/>
          <ac:spMkLst>
            <pc:docMk/>
            <pc:sldMk cId="833719973" sldId="293"/>
            <ac:spMk id="40" creationId="{CF574067-550E-4E5B-A072-F2E93F5EA0E3}"/>
          </ac:spMkLst>
        </pc:spChg>
        <pc:spChg chg="add mod">
          <ac:chgData name="Danielle" userId="e2554c37-e717-43a0-ba79-1183ca921ccd" providerId="ADAL" clId="{98654845-F676-4BAE-9B25-FB8A761268D6}" dt="2020-08-10T09:29:00.333" v="939" actId="2711"/>
          <ac:spMkLst>
            <pc:docMk/>
            <pc:sldMk cId="833719973" sldId="293"/>
            <ac:spMk id="41" creationId="{62F70D46-BDC0-4B62-B19B-73A5E87699EA}"/>
          </ac:spMkLst>
        </pc:spChg>
        <pc:grpChg chg="add mod">
          <ac:chgData name="Danielle" userId="e2554c37-e717-43a0-ba79-1183ca921ccd" providerId="ADAL" clId="{98654845-F676-4BAE-9B25-FB8A761268D6}" dt="2020-08-10T09:25:44.027" v="913" actId="164"/>
          <ac:grpSpMkLst>
            <pc:docMk/>
            <pc:sldMk cId="833719973" sldId="293"/>
            <ac:grpSpMk id="3" creationId="{64D361D6-3C2A-4906-AD07-D23072DA6E65}"/>
          </ac:grpSpMkLst>
        </pc:grpChg>
        <pc:grpChg chg="add del mod">
          <ac:chgData name="Danielle" userId="e2554c37-e717-43a0-ba79-1183ca921ccd" providerId="ADAL" clId="{98654845-F676-4BAE-9B25-FB8A761268D6}" dt="2020-08-10T09:30:37.630" v="953" actId="478"/>
          <ac:grpSpMkLst>
            <pc:docMk/>
            <pc:sldMk cId="833719973" sldId="293"/>
            <ac:grpSpMk id="4" creationId="{1BFA514A-7477-4C80-BCB2-58FC7F78B738}"/>
          </ac:grpSpMkLst>
        </pc:grpChg>
        <pc:grpChg chg="add del mod">
          <ac:chgData name="Danielle" userId="e2554c37-e717-43a0-ba79-1183ca921ccd" providerId="ADAL" clId="{98654845-F676-4BAE-9B25-FB8A761268D6}" dt="2020-08-10T09:30:35.009" v="952" actId="478"/>
          <ac:grpSpMkLst>
            <pc:docMk/>
            <pc:sldMk cId="833719973" sldId="293"/>
            <ac:grpSpMk id="5" creationId="{C011E338-BC13-46BF-9E1D-B1D6CDCB56B7}"/>
          </ac:grpSpMkLst>
        </pc:grpChg>
        <pc:cxnChg chg="mod">
          <ac:chgData name="Danielle" userId="e2554c37-e717-43a0-ba79-1183ca921ccd" providerId="ADAL" clId="{98654845-F676-4BAE-9B25-FB8A761268D6}" dt="2020-08-10T08:48:56.763" v="428" actId="1036"/>
          <ac:cxnSpMkLst>
            <pc:docMk/>
            <pc:sldMk cId="833719973" sldId="293"/>
            <ac:cxnSpMk id="15" creationId="{00000000-0000-0000-0000-000000000000}"/>
          </ac:cxnSpMkLst>
        </pc:cxnChg>
        <pc:cxnChg chg="del mod">
          <ac:chgData name="Danielle" userId="e2554c37-e717-43a0-ba79-1183ca921ccd" providerId="ADAL" clId="{98654845-F676-4BAE-9B25-FB8A761268D6}" dt="2020-08-10T08:47:35.081" v="367" actId="478"/>
          <ac:cxnSpMkLst>
            <pc:docMk/>
            <pc:sldMk cId="833719973" sldId="293"/>
            <ac:cxnSpMk id="20" creationId="{00000000-0000-0000-0000-000000000000}"/>
          </ac:cxnSpMkLst>
        </pc:cxnChg>
        <pc:cxnChg chg="add mod">
          <ac:chgData name="Danielle" userId="e2554c37-e717-43a0-ba79-1183ca921ccd" providerId="ADAL" clId="{98654845-F676-4BAE-9B25-FB8A761268D6}" dt="2020-08-10T08:48:56.763" v="428" actId="1036"/>
          <ac:cxnSpMkLst>
            <pc:docMk/>
            <pc:sldMk cId="833719973" sldId="293"/>
            <ac:cxnSpMk id="27" creationId="{68AE04E7-BCE0-4EA3-B560-B5A08B3CE082}"/>
          </ac:cxnSpMkLst>
        </pc:cxnChg>
      </pc:sldChg>
      <pc:sldChg chg="addSp delSp modSp mod modAnim">
        <pc:chgData name="Danielle" userId="e2554c37-e717-43a0-ba79-1183ca921ccd" providerId="ADAL" clId="{98654845-F676-4BAE-9B25-FB8A761268D6}" dt="2020-08-10T09:06:05.659" v="787" actId="20577"/>
        <pc:sldMkLst>
          <pc:docMk/>
          <pc:sldMk cId="3357280227" sldId="294"/>
        </pc:sldMkLst>
        <pc:spChg chg="add mod">
          <ac:chgData name="Danielle" userId="e2554c37-e717-43a0-ba79-1183ca921ccd" providerId="ADAL" clId="{98654845-F676-4BAE-9B25-FB8A761268D6}" dt="2020-08-10T08:54:43.496" v="610" actId="20577"/>
          <ac:spMkLst>
            <pc:docMk/>
            <pc:sldMk cId="3357280227" sldId="294"/>
            <ac:spMk id="2" creationId="{48B404AF-7A04-4EC9-B452-B53A7D88AE62}"/>
          </ac:spMkLst>
        </pc:spChg>
        <pc:spChg chg="del mod">
          <ac:chgData name="Danielle" userId="e2554c37-e717-43a0-ba79-1183ca921ccd" providerId="ADAL" clId="{98654845-F676-4BAE-9B25-FB8A761268D6}" dt="2020-08-10T08:53:08.230" v="516" actId="478"/>
          <ac:spMkLst>
            <pc:docMk/>
            <pc:sldMk cId="3357280227" sldId="294"/>
            <ac:spMk id="3" creationId="{00000000-0000-0000-0000-000000000000}"/>
          </ac:spMkLst>
        </pc:spChg>
        <pc:spChg chg="del">
          <ac:chgData name="Danielle" userId="e2554c37-e717-43a0-ba79-1183ca921ccd" providerId="ADAL" clId="{98654845-F676-4BAE-9B25-FB8A761268D6}" dt="2020-08-10T08:52:12.499" v="495" actId="478"/>
          <ac:spMkLst>
            <pc:docMk/>
            <pc:sldMk cId="3357280227" sldId="294"/>
            <ac:spMk id="4" creationId="{00000000-0000-0000-0000-000000000000}"/>
          </ac:spMkLst>
        </pc:spChg>
        <pc:spChg chg="mod">
          <ac:chgData name="Danielle" userId="e2554c37-e717-43a0-ba79-1183ca921ccd" providerId="ADAL" clId="{98654845-F676-4BAE-9B25-FB8A761268D6}" dt="2020-08-10T08:56:59.255" v="668" actId="1037"/>
          <ac:spMkLst>
            <pc:docMk/>
            <pc:sldMk cId="3357280227" sldId="294"/>
            <ac:spMk id="5" creationId="{00000000-0000-0000-0000-000000000000}"/>
          </ac:spMkLst>
        </pc:spChg>
        <pc:spChg chg="mod">
          <ac:chgData name="Danielle" userId="e2554c37-e717-43a0-ba79-1183ca921ccd" providerId="ADAL" clId="{98654845-F676-4BAE-9B25-FB8A761268D6}" dt="2020-08-10T08:58:59.270" v="727"/>
          <ac:spMkLst>
            <pc:docMk/>
            <pc:sldMk cId="3357280227" sldId="294"/>
            <ac:spMk id="6" creationId="{00000000-0000-0000-0000-000000000000}"/>
          </ac:spMkLst>
        </pc:spChg>
        <pc:spChg chg="mod">
          <ac:chgData name="Danielle" userId="e2554c37-e717-43a0-ba79-1183ca921ccd" providerId="ADAL" clId="{98654845-F676-4BAE-9B25-FB8A761268D6}" dt="2020-08-10T08:59:01.788" v="728"/>
          <ac:spMkLst>
            <pc:docMk/>
            <pc:sldMk cId="3357280227" sldId="294"/>
            <ac:spMk id="7" creationId="{00000000-0000-0000-0000-000000000000}"/>
          </ac:spMkLst>
        </pc:spChg>
        <pc:spChg chg="mod">
          <ac:chgData name="Danielle" userId="e2554c37-e717-43a0-ba79-1183ca921ccd" providerId="ADAL" clId="{98654845-F676-4BAE-9B25-FB8A761268D6}" dt="2020-08-10T08:56:59.255" v="668" actId="1037"/>
          <ac:spMkLst>
            <pc:docMk/>
            <pc:sldMk cId="3357280227" sldId="294"/>
            <ac:spMk id="8" creationId="{00000000-0000-0000-0000-000000000000}"/>
          </ac:spMkLst>
        </pc:spChg>
        <pc:spChg chg="mod">
          <ac:chgData name="Danielle" userId="e2554c37-e717-43a0-ba79-1183ca921ccd" providerId="ADAL" clId="{98654845-F676-4BAE-9B25-FB8A761268D6}" dt="2020-08-10T08:59:03.768" v="729"/>
          <ac:spMkLst>
            <pc:docMk/>
            <pc:sldMk cId="3357280227" sldId="294"/>
            <ac:spMk id="9" creationId="{00000000-0000-0000-0000-000000000000}"/>
          </ac:spMkLst>
        </pc:spChg>
        <pc:spChg chg="mod">
          <ac:chgData name="Danielle" userId="e2554c37-e717-43a0-ba79-1183ca921ccd" providerId="ADAL" clId="{98654845-F676-4BAE-9B25-FB8A761268D6}" dt="2020-08-10T08:56:59.255" v="668" actId="1037"/>
          <ac:spMkLst>
            <pc:docMk/>
            <pc:sldMk cId="3357280227" sldId="294"/>
            <ac:spMk id="10" creationId="{00000000-0000-0000-0000-000000000000}"/>
          </ac:spMkLst>
        </pc:spChg>
        <pc:spChg chg="mod">
          <ac:chgData name="Danielle" userId="e2554c37-e717-43a0-ba79-1183ca921ccd" providerId="ADAL" clId="{98654845-F676-4BAE-9B25-FB8A761268D6}" dt="2020-08-10T08:58:13.352" v="710" actId="1036"/>
          <ac:spMkLst>
            <pc:docMk/>
            <pc:sldMk cId="3357280227" sldId="294"/>
            <ac:spMk id="11" creationId="{00000000-0000-0000-0000-000000000000}"/>
          </ac:spMkLst>
        </pc:spChg>
        <pc:spChg chg="mod">
          <ac:chgData name="Danielle" userId="e2554c37-e717-43a0-ba79-1183ca921ccd" providerId="ADAL" clId="{98654845-F676-4BAE-9B25-FB8A761268D6}" dt="2020-08-10T08:59:05.939" v="730"/>
          <ac:spMkLst>
            <pc:docMk/>
            <pc:sldMk cId="3357280227" sldId="294"/>
            <ac:spMk id="12" creationId="{00000000-0000-0000-0000-000000000000}"/>
          </ac:spMkLst>
        </pc:spChg>
        <pc:spChg chg="mod">
          <ac:chgData name="Danielle" userId="e2554c37-e717-43a0-ba79-1183ca921ccd" providerId="ADAL" clId="{98654845-F676-4BAE-9B25-FB8A761268D6}" dt="2020-08-10T08:58:23.451" v="716" actId="1035"/>
          <ac:spMkLst>
            <pc:docMk/>
            <pc:sldMk cId="3357280227" sldId="294"/>
            <ac:spMk id="14" creationId="{00000000-0000-0000-0000-000000000000}"/>
          </ac:spMkLst>
        </pc:spChg>
        <pc:spChg chg="mod">
          <ac:chgData name="Danielle" userId="e2554c37-e717-43a0-ba79-1183ca921ccd" providerId="ADAL" clId="{98654845-F676-4BAE-9B25-FB8A761268D6}" dt="2020-08-10T09:05:57.567" v="780" actId="20577"/>
          <ac:spMkLst>
            <pc:docMk/>
            <pc:sldMk cId="3357280227" sldId="294"/>
            <ac:spMk id="15" creationId="{00000000-0000-0000-0000-000000000000}"/>
          </ac:spMkLst>
        </pc:spChg>
        <pc:spChg chg="mod">
          <ac:chgData name="Danielle" userId="e2554c37-e717-43a0-ba79-1183ca921ccd" providerId="ADAL" clId="{98654845-F676-4BAE-9B25-FB8A761268D6}" dt="2020-08-10T08:58:23.451" v="716" actId="1035"/>
          <ac:spMkLst>
            <pc:docMk/>
            <pc:sldMk cId="3357280227" sldId="294"/>
            <ac:spMk id="16" creationId="{00000000-0000-0000-0000-000000000000}"/>
          </ac:spMkLst>
        </pc:spChg>
        <pc:spChg chg="mod">
          <ac:chgData name="Danielle" userId="e2554c37-e717-43a0-ba79-1183ca921ccd" providerId="ADAL" clId="{98654845-F676-4BAE-9B25-FB8A761268D6}" dt="2020-08-10T08:58:23.451" v="716" actId="1035"/>
          <ac:spMkLst>
            <pc:docMk/>
            <pc:sldMk cId="3357280227" sldId="294"/>
            <ac:spMk id="18" creationId="{00000000-0000-0000-0000-000000000000}"/>
          </ac:spMkLst>
        </pc:spChg>
        <pc:spChg chg="mod">
          <ac:chgData name="Danielle" userId="e2554c37-e717-43a0-ba79-1183ca921ccd" providerId="ADAL" clId="{98654845-F676-4BAE-9B25-FB8A761268D6}" dt="2020-08-10T09:06:05.659" v="787" actId="20577"/>
          <ac:spMkLst>
            <pc:docMk/>
            <pc:sldMk cId="3357280227" sldId="294"/>
            <ac:spMk id="19" creationId="{00000000-0000-0000-0000-000000000000}"/>
          </ac:spMkLst>
        </pc:spChg>
        <pc:spChg chg="mod">
          <ac:chgData name="Danielle" userId="e2554c37-e717-43a0-ba79-1183ca921ccd" providerId="ADAL" clId="{98654845-F676-4BAE-9B25-FB8A761268D6}" dt="2020-08-10T08:58:23.451" v="716" actId="1035"/>
          <ac:spMkLst>
            <pc:docMk/>
            <pc:sldMk cId="3357280227" sldId="294"/>
            <ac:spMk id="20" creationId="{00000000-0000-0000-0000-000000000000}"/>
          </ac:spMkLst>
        </pc:spChg>
        <pc:spChg chg="mod">
          <ac:chgData name="Danielle" userId="e2554c37-e717-43a0-ba79-1183ca921ccd" providerId="ADAL" clId="{98654845-F676-4BAE-9B25-FB8A761268D6}" dt="2020-08-10T08:58:04.907" v="689" actId="1076"/>
          <ac:spMkLst>
            <pc:docMk/>
            <pc:sldMk cId="3357280227" sldId="294"/>
            <ac:spMk id="21" creationId="{00000000-0000-0000-0000-000000000000}"/>
          </ac:spMkLst>
        </pc:spChg>
        <pc:spChg chg="mod">
          <ac:chgData name="Danielle" userId="e2554c37-e717-43a0-ba79-1183ca921ccd" providerId="ADAL" clId="{98654845-F676-4BAE-9B25-FB8A761268D6}" dt="2020-08-10T08:58:43.862" v="726" actId="1035"/>
          <ac:spMkLst>
            <pc:docMk/>
            <pc:sldMk cId="3357280227" sldId="294"/>
            <ac:spMk id="22" creationId="{00000000-0000-0000-0000-000000000000}"/>
          </ac:spMkLst>
        </pc:spChg>
        <pc:spChg chg="add mod">
          <ac:chgData name="Danielle" userId="e2554c37-e717-43a0-ba79-1183ca921ccd" providerId="ADAL" clId="{98654845-F676-4BAE-9B25-FB8A761268D6}" dt="2020-08-10T09:00:09.537" v="769" actId="207"/>
          <ac:spMkLst>
            <pc:docMk/>
            <pc:sldMk cId="3357280227" sldId="294"/>
            <ac:spMk id="25" creationId="{4720E2AF-7F4A-442D-8F32-2F226520E031}"/>
          </ac:spMkLst>
        </pc:spChg>
        <pc:cxnChg chg="mod">
          <ac:chgData name="Danielle" userId="e2554c37-e717-43a0-ba79-1183ca921ccd" providerId="ADAL" clId="{98654845-F676-4BAE-9B25-FB8A761268D6}" dt="2020-08-10T08:58:23.451" v="716" actId="1035"/>
          <ac:cxnSpMkLst>
            <pc:docMk/>
            <pc:sldMk cId="3357280227" sldId="294"/>
            <ac:cxnSpMk id="13" creationId="{00000000-0000-0000-0000-000000000000}"/>
          </ac:cxnSpMkLst>
        </pc:cxnChg>
        <pc:cxnChg chg="del mod">
          <ac:chgData name="Danielle" userId="e2554c37-e717-43a0-ba79-1183ca921ccd" providerId="ADAL" clId="{98654845-F676-4BAE-9B25-FB8A761268D6}" dt="2020-08-10T08:57:04.316" v="669" actId="478"/>
          <ac:cxnSpMkLst>
            <pc:docMk/>
            <pc:sldMk cId="3357280227" sldId="294"/>
            <ac:cxnSpMk id="17" creationId="{00000000-0000-0000-0000-000000000000}"/>
          </ac:cxnSpMkLst>
        </pc:cxnChg>
        <pc:cxnChg chg="add mod">
          <ac:chgData name="Danielle" userId="e2554c37-e717-43a0-ba79-1183ca921ccd" providerId="ADAL" clId="{98654845-F676-4BAE-9B25-FB8A761268D6}" dt="2020-08-10T08:58:38.069" v="720" actId="1076"/>
          <ac:cxnSpMkLst>
            <pc:docMk/>
            <pc:sldMk cId="3357280227" sldId="294"/>
            <ac:cxnSpMk id="24" creationId="{41F6E3EA-A4E6-4629-8E53-E8148DE67120}"/>
          </ac:cxnSpMkLst>
        </pc:cxnChg>
      </pc:sldChg>
      <pc:sldMasterChg chg="modSp mod modSldLayout">
        <pc:chgData name="Danielle" userId="e2554c37-e717-43a0-ba79-1183ca921ccd" providerId="ADAL" clId="{98654845-F676-4BAE-9B25-FB8A761268D6}" dt="2020-08-10T06:23:27.135" v="22" actId="1036"/>
        <pc:sldMasterMkLst>
          <pc:docMk/>
          <pc:sldMasterMk cId="3845535136" sldId="2147483673"/>
        </pc:sldMasterMkLst>
        <pc:spChg chg="mod">
          <ac:chgData name="Danielle" userId="e2554c37-e717-43a0-ba79-1183ca921ccd" providerId="ADAL" clId="{98654845-F676-4BAE-9B25-FB8A761268D6}" dt="2020-08-10T06:22:52.883" v="6" actId="2711"/>
          <ac:spMkLst>
            <pc:docMk/>
            <pc:sldMasterMk cId="3845535136" sldId="2147483673"/>
            <ac:spMk id="14" creationId="{00000000-0000-0000-0000-000000000000}"/>
          </ac:spMkLst>
        </pc:spChg>
        <pc:spChg chg="mod">
          <ac:chgData name="Danielle" userId="e2554c37-e717-43a0-ba79-1183ca921ccd" providerId="ADAL" clId="{98654845-F676-4BAE-9B25-FB8A761268D6}" dt="2020-08-10T06:23:00.407" v="11" actId="6549"/>
          <ac:spMkLst>
            <pc:docMk/>
            <pc:sldMasterMk cId="3845535136" sldId="2147483673"/>
            <ac:spMk id="15" creationId="{00000000-0000-0000-0000-000000000000}"/>
          </ac:spMkLst>
        </pc:spChg>
        <pc:spChg chg="mod">
          <ac:chgData name="Danielle" userId="e2554c37-e717-43a0-ba79-1183ca921ccd" providerId="ADAL" clId="{98654845-F676-4BAE-9B25-FB8A761268D6}" dt="2020-08-10T06:22:52.883" v="6" actId="2711"/>
          <ac:spMkLst>
            <pc:docMk/>
            <pc:sldMasterMk cId="3845535136" sldId="2147483673"/>
            <ac:spMk id="16" creationId="{00000000-0000-0000-0000-000000000000}"/>
          </ac:spMkLst>
        </pc:spChg>
        <pc:spChg chg="mod">
          <ac:chgData name="Danielle" userId="e2554c37-e717-43a0-ba79-1183ca921ccd" providerId="ADAL" clId="{98654845-F676-4BAE-9B25-FB8A761268D6}" dt="2020-08-10T06:22:52.883" v="6" actId="2711"/>
          <ac:spMkLst>
            <pc:docMk/>
            <pc:sldMasterMk cId="3845535136" sldId="2147483673"/>
            <ac:spMk id="17" creationId="{00000000-0000-0000-0000-000000000000}"/>
          </ac:spMkLst>
        </pc:spChg>
        <pc:spChg chg="mod">
          <ac:chgData name="Danielle" userId="e2554c37-e717-43a0-ba79-1183ca921ccd" providerId="ADAL" clId="{98654845-F676-4BAE-9B25-FB8A761268D6}" dt="2020-08-10T06:22:52.883" v="6" actId="2711"/>
          <ac:spMkLst>
            <pc:docMk/>
            <pc:sldMasterMk cId="3845535136" sldId="2147483673"/>
            <ac:spMk id="18" creationId="{00000000-0000-0000-0000-000000000000}"/>
          </ac:spMkLst>
        </pc:spChg>
        <pc:picChg chg="mod">
          <ac:chgData name="Danielle" userId="e2554c37-e717-43a0-ba79-1183ca921ccd" providerId="ADAL" clId="{98654845-F676-4BAE-9B25-FB8A761268D6}" dt="2020-08-10T06:22:52.883" v="6" actId="2711"/>
          <ac:picMkLst>
            <pc:docMk/>
            <pc:sldMasterMk cId="3845535136" sldId="2147483673"/>
            <ac:picMk id="13" creationId="{00000000-0000-0000-0000-000000000000}"/>
          </ac:picMkLst>
        </pc:picChg>
        <pc:picChg chg="mod">
          <ac:chgData name="Danielle" userId="e2554c37-e717-43a0-ba79-1183ca921ccd" providerId="ADAL" clId="{98654845-F676-4BAE-9B25-FB8A761268D6}" dt="2020-08-10T06:22:52.883" v="6" actId="2711"/>
          <ac:picMkLst>
            <pc:docMk/>
            <pc:sldMasterMk cId="3845535136" sldId="2147483673"/>
            <ac:picMk id="29" creationId="{00000000-0000-0000-0000-000000000000}"/>
          </ac:picMkLst>
        </pc:picChg>
        <pc:picChg chg="mod">
          <ac:chgData name="Danielle" userId="e2554c37-e717-43a0-ba79-1183ca921ccd" providerId="ADAL" clId="{98654845-F676-4BAE-9B25-FB8A761268D6}" dt="2020-08-10T06:22:52.883" v="6" actId="2711"/>
          <ac:picMkLst>
            <pc:docMk/>
            <pc:sldMasterMk cId="3845535136" sldId="2147483673"/>
            <ac:picMk id="31" creationId="{00000000-0000-0000-0000-000000000000}"/>
          </ac:picMkLst>
        </pc:picChg>
        <pc:picChg chg="mod">
          <ac:chgData name="Danielle" userId="e2554c37-e717-43a0-ba79-1183ca921ccd" providerId="ADAL" clId="{98654845-F676-4BAE-9B25-FB8A761268D6}" dt="2020-08-10T06:22:52.883" v="6" actId="2711"/>
          <ac:picMkLst>
            <pc:docMk/>
            <pc:sldMasterMk cId="3845535136" sldId="2147483673"/>
            <ac:picMk id="32" creationId="{00000000-0000-0000-0000-000000000000}"/>
          </ac:picMkLst>
        </pc:picChg>
        <pc:picChg chg="mod">
          <ac:chgData name="Danielle" userId="e2554c37-e717-43a0-ba79-1183ca921ccd" providerId="ADAL" clId="{98654845-F676-4BAE-9B25-FB8A761268D6}" dt="2020-08-10T06:22:52.883" v="6" actId="2711"/>
          <ac:picMkLst>
            <pc:docMk/>
            <pc:sldMasterMk cId="3845535136" sldId="2147483673"/>
            <ac:picMk id="33" creationId="{00000000-0000-0000-0000-000000000000}"/>
          </ac:picMkLst>
        </pc:picChg>
        <pc:picChg chg="mod">
          <ac:chgData name="Danielle" userId="e2554c37-e717-43a0-ba79-1183ca921ccd" providerId="ADAL" clId="{98654845-F676-4BAE-9B25-FB8A761268D6}" dt="2020-08-10T06:22:52.883" v="6" actId="2711"/>
          <ac:picMkLst>
            <pc:docMk/>
            <pc:sldMasterMk cId="3845535136" sldId="2147483673"/>
            <ac:picMk id="34" creationId="{00000000-0000-0000-0000-000000000000}"/>
          </ac:picMkLst>
        </pc:picChg>
        <pc:picChg chg="mod">
          <ac:chgData name="Danielle" userId="e2554c37-e717-43a0-ba79-1183ca921ccd" providerId="ADAL" clId="{98654845-F676-4BAE-9B25-FB8A761268D6}" dt="2020-08-10T06:22:52.883" v="6" actId="2711"/>
          <ac:picMkLst>
            <pc:docMk/>
            <pc:sldMasterMk cId="3845535136" sldId="2147483673"/>
            <ac:picMk id="35" creationId="{00000000-0000-0000-0000-000000000000}"/>
          </ac:picMkLst>
        </pc:picChg>
        <pc:sldLayoutChg chg="modSp">
          <pc:chgData name="Danielle" userId="e2554c37-e717-43a0-ba79-1183ca921ccd" providerId="ADAL" clId="{98654845-F676-4BAE-9B25-FB8A761268D6}" dt="2020-08-10T06:23:05.619" v="12" actId="2711"/>
          <pc:sldLayoutMkLst>
            <pc:docMk/>
            <pc:sldMasterMk cId="3845535136" sldId="2147483673"/>
            <pc:sldLayoutMk cId="793279867" sldId="2147483675"/>
          </pc:sldLayoutMkLst>
          <pc:spChg chg="mod">
            <ac:chgData name="Danielle" userId="e2554c37-e717-43a0-ba79-1183ca921ccd" providerId="ADAL" clId="{98654845-F676-4BAE-9B25-FB8A761268D6}" dt="2020-08-10T06:23:05.619" v="12" actId="2711"/>
            <ac:spMkLst>
              <pc:docMk/>
              <pc:sldMasterMk cId="3845535136" sldId="2147483673"/>
              <pc:sldLayoutMk cId="793279867" sldId="2147483675"/>
              <ac:spMk id="7" creationId="{00000000-0000-0000-0000-000000000000}"/>
            </ac:spMkLst>
          </pc:spChg>
        </pc:sldLayoutChg>
        <pc:sldLayoutChg chg="modSp mod">
          <pc:chgData name="Danielle" userId="e2554c37-e717-43a0-ba79-1183ca921ccd" providerId="ADAL" clId="{98654845-F676-4BAE-9B25-FB8A761268D6}" dt="2020-08-10T06:23:21.415" v="19" actId="1036"/>
          <pc:sldLayoutMkLst>
            <pc:docMk/>
            <pc:sldMasterMk cId="3845535136" sldId="2147483673"/>
            <pc:sldLayoutMk cId="4231503352" sldId="2147483676"/>
          </pc:sldLayoutMkLst>
          <pc:spChg chg="mod">
            <ac:chgData name="Danielle" userId="e2554c37-e717-43a0-ba79-1183ca921ccd" providerId="ADAL" clId="{98654845-F676-4BAE-9B25-FB8A761268D6}" dt="2020-08-10T06:23:14.367" v="14" actId="13822"/>
            <ac:spMkLst>
              <pc:docMk/>
              <pc:sldMasterMk cId="3845535136" sldId="2147483673"/>
              <pc:sldLayoutMk cId="4231503352" sldId="2147483676"/>
              <ac:spMk id="2" creationId="{00000000-0000-0000-0000-000000000000}"/>
            </ac:spMkLst>
          </pc:spChg>
          <pc:spChg chg="mod">
            <ac:chgData name="Danielle" userId="e2554c37-e717-43a0-ba79-1183ca921ccd" providerId="ADAL" clId="{98654845-F676-4BAE-9B25-FB8A761268D6}" dt="2020-08-10T06:23:14.367" v="14" actId="13822"/>
            <ac:spMkLst>
              <pc:docMk/>
              <pc:sldMasterMk cId="3845535136" sldId="2147483673"/>
              <pc:sldLayoutMk cId="4231503352" sldId="2147483676"/>
              <ac:spMk id="8" creationId="{00000000-0000-0000-0000-000000000000}"/>
            </ac:spMkLst>
          </pc:spChg>
          <pc:spChg chg="mod">
            <ac:chgData name="Danielle" userId="e2554c37-e717-43a0-ba79-1183ca921ccd" providerId="ADAL" clId="{98654845-F676-4BAE-9B25-FB8A761268D6}" dt="2020-08-10T06:23:17.363" v="16" actId="1035"/>
            <ac:spMkLst>
              <pc:docMk/>
              <pc:sldMasterMk cId="3845535136" sldId="2147483673"/>
              <pc:sldLayoutMk cId="4231503352" sldId="2147483676"/>
              <ac:spMk id="9" creationId="{00000000-0000-0000-0000-000000000000}"/>
            </ac:spMkLst>
          </pc:spChg>
          <pc:spChg chg="mod">
            <ac:chgData name="Danielle" userId="e2554c37-e717-43a0-ba79-1183ca921ccd" providerId="ADAL" clId="{98654845-F676-4BAE-9B25-FB8A761268D6}" dt="2020-08-10T06:23:21.415" v="19" actId="1036"/>
            <ac:spMkLst>
              <pc:docMk/>
              <pc:sldMasterMk cId="3845535136" sldId="2147483673"/>
              <pc:sldLayoutMk cId="4231503352" sldId="2147483676"/>
              <ac:spMk id="10" creationId="{00000000-0000-0000-0000-000000000000}"/>
            </ac:spMkLst>
          </pc:spChg>
          <pc:cxnChg chg="mod">
            <ac:chgData name="Danielle" userId="e2554c37-e717-43a0-ba79-1183ca921ccd" providerId="ADAL" clId="{98654845-F676-4BAE-9B25-FB8A761268D6}" dt="2020-08-10T06:23:14.367" v="14" actId="13822"/>
            <ac:cxnSpMkLst>
              <pc:docMk/>
              <pc:sldMasterMk cId="3845535136" sldId="2147483673"/>
              <pc:sldLayoutMk cId="4231503352" sldId="2147483676"/>
              <ac:cxnSpMk id="3" creationId="{00000000-0000-0000-0000-000000000000}"/>
            </ac:cxnSpMkLst>
          </pc:cxnChg>
          <pc:cxnChg chg="mod">
            <ac:chgData name="Danielle" userId="e2554c37-e717-43a0-ba79-1183ca921ccd" providerId="ADAL" clId="{98654845-F676-4BAE-9B25-FB8A761268D6}" dt="2020-08-10T06:23:14.367" v="14" actId="13822"/>
            <ac:cxnSpMkLst>
              <pc:docMk/>
              <pc:sldMasterMk cId="3845535136" sldId="2147483673"/>
              <pc:sldLayoutMk cId="4231503352" sldId="2147483676"/>
              <ac:cxnSpMk id="4" creationId="{00000000-0000-0000-0000-000000000000}"/>
            </ac:cxnSpMkLst>
          </pc:cxnChg>
          <pc:cxnChg chg="mod">
            <ac:chgData name="Danielle" userId="e2554c37-e717-43a0-ba79-1183ca921ccd" providerId="ADAL" clId="{98654845-F676-4BAE-9B25-FB8A761268D6}" dt="2020-08-10T06:23:14.367" v="14" actId="13822"/>
            <ac:cxnSpMkLst>
              <pc:docMk/>
              <pc:sldMasterMk cId="3845535136" sldId="2147483673"/>
              <pc:sldLayoutMk cId="4231503352" sldId="2147483676"/>
              <ac:cxnSpMk id="5" creationId="{00000000-0000-0000-0000-000000000000}"/>
            </ac:cxnSpMkLst>
          </pc:cxnChg>
          <pc:cxnChg chg="mod">
            <ac:chgData name="Danielle" userId="e2554c37-e717-43a0-ba79-1183ca921ccd" providerId="ADAL" clId="{98654845-F676-4BAE-9B25-FB8A761268D6}" dt="2020-08-10T06:23:14.367" v="14" actId="13822"/>
            <ac:cxnSpMkLst>
              <pc:docMk/>
              <pc:sldMasterMk cId="3845535136" sldId="2147483673"/>
              <pc:sldLayoutMk cId="4231503352" sldId="2147483676"/>
              <ac:cxnSpMk id="6" creationId="{00000000-0000-0000-0000-000000000000}"/>
            </ac:cxnSpMkLst>
          </pc:cxnChg>
          <pc:cxnChg chg="mod">
            <ac:chgData name="Danielle" userId="e2554c37-e717-43a0-ba79-1183ca921ccd" providerId="ADAL" clId="{98654845-F676-4BAE-9B25-FB8A761268D6}" dt="2020-08-10T06:23:14.367" v="14" actId="13822"/>
            <ac:cxnSpMkLst>
              <pc:docMk/>
              <pc:sldMasterMk cId="3845535136" sldId="2147483673"/>
              <pc:sldLayoutMk cId="4231503352" sldId="2147483676"/>
              <ac:cxnSpMk id="7" creationId="{00000000-0000-0000-0000-000000000000}"/>
            </ac:cxnSpMkLst>
          </pc:cxnChg>
        </pc:sldLayoutChg>
        <pc:sldLayoutChg chg="modSp mod">
          <pc:chgData name="Danielle" userId="e2554c37-e717-43a0-ba79-1183ca921ccd" providerId="ADAL" clId="{98654845-F676-4BAE-9B25-FB8A761268D6}" dt="2020-08-10T06:23:27.135" v="22" actId="1036"/>
          <pc:sldLayoutMkLst>
            <pc:docMk/>
            <pc:sldMasterMk cId="3845535136" sldId="2147483673"/>
            <pc:sldLayoutMk cId="1224211734" sldId="2147483677"/>
          </pc:sldLayoutMkLst>
          <pc:spChg chg="mod">
            <ac:chgData name="Danielle" userId="e2554c37-e717-43a0-ba79-1183ca921ccd" providerId="ADAL" clId="{98654845-F676-4BAE-9B25-FB8A761268D6}" dt="2020-08-10T06:23:27.135" v="22" actId="1036"/>
            <ac:spMkLst>
              <pc:docMk/>
              <pc:sldMasterMk cId="3845535136" sldId="2147483673"/>
              <pc:sldLayoutMk cId="1224211734" sldId="2147483677"/>
              <ac:spMk id="2" creationId="{00000000-0000-0000-0000-000000000000}"/>
            </ac:spMkLst>
          </pc:spChg>
          <pc:spChg chg="mod">
            <ac:chgData name="Danielle" userId="e2554c37-e717-43a0-ba79-1183ca921ccd" providerId="ADAL" clId="{98654845-F676-4BAE-9B25-FB8A761268D6}" dt="2020-08-10T06:23:27.135" v="22" actId="1036"/>
            <ac:spMkLst>
              <pc:docMk/>
              <pc:sldMasterMk cId="3845535136" sldId="2147483673"/>
              <pc:sldLayoutMk cId="1224211734" sldId="2147483677"/>
              <ac:spMk id="3" creationId="{00000000-0000-0000-0000-000000000000}"/>
            </ac:spMkLst>
          </pc:spChg>
        </pc:sldLayoutChg>
        <pc:sldLayoutChg chg="delSp mod">
          <pc:chgData name="Danielle" userId="e2554c37-e717-43a0-ba79-1183ca921ccd" providerId="ADAL" clId="{98654845-F676-4BAE-9B25-FB8A761268D6}" dt="2020-08-10T06:22:13.027" v="0" actId="478"/>
          <pc:sldLayoutMkLst>
            <pc:docMk/>
            <pc:sldMasterMk cId="3845535136" sldId="2147483673"/>
            <pc:sldLayoutMk cId="839934290" sldId="2147483678"/>
          </pc:sldLayoutMkLst>
          <pc:spChg chg="del">
            <ac:chgData name="Danielle" userId="e2554c37-e717-43a0-ba79-1183ca921ccd" providerId="ADAL" clId="{98654845-F676-4BAE-9B25-FB8A761268D6}" dt="2020-08-10T06:22:13.027" v="0" actId="478"/>
            <ac:spMkLst>
              <pc:docMk/>
              <pc:sldMasterMk cId="3845535136" sldId="2147483673"/>
              <pc:sldLayoutMk cId="839934290" sldId="2147483678"/>
              <ac:spMk id="2" creationId="{00000000-0000-0000-0000-000000000000}"/>
            </ac:spMkLst>
          </pc:spChg>
          <pc:spChg chg="del">
            <ac:chgData name="Danielle" userId="e2554c37-e717-43a0-ba79-1183ca921ccd" providerId="ADAL" clId="{98654845-F676-4BAE-9B25-FB8A761268D6}" dt="2020-08-10T06:22:13.027" v="0" actId="478"/>
            <ac:spMkLst>
              <pc:docMk/>
              <pc:sldMasterMk cId="3845535136" sldId="2147483673"/>
              <pc:sldLayoutMk cId="839934290" sldId="2147483678"/>
              <ac:spMk id="3" creationId="{00000000-0000-0000-0000-000000000000}"/>
            </ac:spMkLst>
          </pc:spChg>
          <pc:spChg chg="del">
            <ac:chgData name="Danielle" userId="e2554c37-e717-43a0-ba79-1183ca921ccd" providerId="ADAL" clId="{98654845-F676-4BAE-9B25-FB8A761268D6}" dt="2020-08-10T06:22:13.027" v="0" actId="478"/>
            <ac:spMkLst>
              <pc:docMk/>
              <pc:sldMasterMk cId="3845535136" sldId="2147483673"/>
              <pc:sldLayoutMk cId="839934290" sldId="2147483678"/>
              <ac:spMk id="4" creationId="{00000000-0000-0000-0000-000000000000}"/>
            </ac:spMkLst>
          </pc:spChg>
          <pc:spChg chg="del">
            <ac:chgData name="Danielle" userId="e2554c37-e717-43a0-ba79-1183ca921ccd" providerId="ADAL" clId="{98654845-F676-4BAE-9B25-FB8A761268D6}" dt="2020-08-10T06:22:13.027" v="0" actId="478"/>
            <ac:spMkLst>
              <pc:docMk/>
              <pc:sldMasterMk cId="3845535136" sldId="2147483673"/>
              <pc:sldLayoutMk cId="839934290" sldId="2147483678"/>
              <ac:spMk id="5" creationId="{00000000-0000-0000-0000-000000000000}"/>
            </ac:spMkLst>
          </pc:spChg>
          <pc:spChg chg="del">
            <ac:chgData name="Danielle" userId="e2554c37-e717-43a0-ba79-1183ca921ccd" providerId="ADAL" clId="{98654845-F676-4BAE-9B25-FB8A761268D6}" dt="2020-08-10T06:22:13.027" v="0" actId="478"/>
            <ac:spMkLst>
              <pc:docMk/>
              <pc:sldMasterMk cId="3845535136" sldId="2147483673"/>
              <pc:sldLayoutMk cId="839934290" sldId="2147483678"/>
              <ac:spMk id="6" creationId="{00000000-0000-0000-0000-000000000000}"/>
            </ac:spMkLst>
          </pc:spChg>
        </pc:sldLayoutChg>
      </pc:sldMasterChg>
      <pc:sldMasterChg chg="modSp mod modSldLayout">
        <pc:chgData name="Danielle" userId="e2554c37-e717-43a0-ba79-1183ca921ccd" providerId="ADAL" clId="{98654845-F676-4BAE-9B25-FB8A761268D6}" dt="2020-08-10T06:22:35.435" v="5" actId="2711"/>
        <pc:sldMasterMkLst>
          <pc:docMk/>
          <pc:sldMasterMk cId="3618386674" sldId="2147483680"/>
        </pc:sldMasterMkLst>
        <pc:spChg chg="mod">
          <ac:chgData name="Danielle" userId="e2554c37-e717-43a0-ba79-1183ca921ccd" providerId="ADAL" clId="{98654845-F676-4BAE-9B25-FB8A761268D6}" dt="2020-08-10T06:22:28.697" v="4" actId="20577"/>
          <ac:spMkLst>
            <pc:docMk/>
            <pc:sldMasterMk cId="3618386674" sldId="2147483680"/>
            <ac:spMk id="9" creationId="{00000000-0000-0000-0000-000000000000}"/>
          </ac:spMkLst>
        </pc:spChg>
        <pc:spChg chg="mod">
          <ac:chgData name="Danielle" userId="e2554c37-e717-43a0-ba79-1183ca921ccd" providerId="ADAL" clId="{98654845-F676-4BAE-9B25-FB8A761268D6}" dt="2020-08-10T06:22:24.049" v="1" actId="2711"/>
          <ac:spMkLst>
            <pc:docMk/>
            <pc:sldMasterMk cId="3618386674" sldId="2147483680"/>
            <ac:spMk id="18" creationId="{00000000-0000-0000-0000-000000000000}"/>
          </ac:spMkLst>
        </pc:spChg>
        <pc:picChg chg="mod">
          <ac:chgData name="Danielle" userId="e2554c37-e717-43a0-ba79-1183ca921ccd" providerId="ADAL" clId="{98654845-F676-4BAE-9B25-FB8A761268D6}" dt="2020-08-10T06:22:24.049" v="1" actId="2711"/>
          <ac:picMkLst>
            <pc:docMk/>
            <pc:sldMasterMk cId="3618386674" sldId="2147483680"/>
            <ac:picMk id="14" creationId="{00000000-0000-0000-0000-000000000000}"/>
          </ac:picMkLst>
        </pc:picChg>
        <pc:picChg chg="mod">
          <ac:chgData name="Danielle" userId="e2554c37-e717-43a0-ba79-1183ca921ccd" providerId="ADAL" clId="{98654845-F676-4BAE-9B25-FB8A761268D6}" dt="2020-08-10T06:22:24.049" v="1" actId="2711"/>
          <ac:picMkLst>
            <pc:docMk/>
            <pc:sldMasterMk cId="3618386674" sldId="2147483680"/>
            <ac:picMk id="15" creationId="{00000000-0000-0000-0000-000000000000}"/>
          </ac:picMkLst>
        </pc:picChg>
        <pc:picChg chg="mod">
          <ac:chgData name="Danielle" userId="e2554c37-e717-43a0-ba79-1183ca921ccd" providerId="ADAL" clId="{98654845-F676-4BAE-9B25-FB8A761268D6}" dt="2020-08-10T06:22:24.049" v="1" actId="2711"/>
          <ac:picMkLst>
            <pc:docMk/>
            <pc:sldMasterMk cId="3618386674" sldId="2147483680"/>
            <ac:picMk id="16" creationId="{00000000-0000-0000-0000-000000000000}"/>
          </ac:picMkLst>
        </pc:picChg>
        <pc:picChg chg="mod">
          <ac:chgData name="Danielle" userId="e2554c37-e717-43a0-ba79-1183ca921ccd" providerId="ADAL" clId="{98654845-F676-4BAE-9B25-FB8A761268D6}" dt="2020-08-10T06:22:24.049" v="1" actId="2711"/>
          <ac:picMkLst>
            <pc:docMk/>
            <pc:sldMasterMk cId="3618386674" sldId="2147483680"/>
            <ac:picMk id="17" creationId="{00000000-0000-0000-0000-000000000000}"/>
          </ac:picMkLst>
        </pc:picChg>
        <pc:picChg chg="mod">
          <ac:chgData name="Danielle" userId="e2554c37-e717-43a0-ba79-1183ca921ccd" providerId="ADAL" clId="{98654845-F676-4BAE-9B25-FB8A761268D6}" dt="2020-08-10T06:22:24.049" v="1" actId="2711"/>
          <ac:picMkLst>
            <pc:docMk/>
            <pc:sldMasterMk cId="3618386674" sldId="2147483680"/>
            <ac:picMk id="21" creationId="{00000000-0000-0000-0000-000000000000}"/>
          </ac:picMkLst>
        </pc:picChg>
        <pc:sldLayoutChg chg="modSp mod">
          <pc:chgData name="Danielle" userId="e2554c37-e717-43a0-ba79-1183ca921ccd" providerId="ADAL" clId="{98654845-F676-4BAE-9B25-FB8A761268D6}" dt="2020-08-10T06:22:35.435" v="5" actId="2711"/>
          <pc:sldLayoutMkLst>
            <pc:docMk/>
            <pc:sldMasterMk cId="3618386674" sldId="2147483680"/>
            <pc:sldLayoutMk cId="2348469498" sldId="2147483682"/>
          </pc:sldLayoutMkLst>
          <pc:spChg chg="mod">
            <ac:chgData name="Danielle" userId="e2554c37-e717-43a0-ba79-1183ca921ccd" providerId="ADAL" clId="{98654845-F676-4BAE-9B25-FB8A761268D6}" dt="2020-08-10T06:22:35.435" v="5" actId="2711"/>
            <ac:spMkLst>
              <pc:docMk/>
              <pc:sldMasterMk cId="3618386674" sldId="2147483680"/>
              <pc:sldLayoutMk cId="2348469498" sldId="2147483682"/>
              <ac:spMk id="2" creationId="{00000000-0000-0000-0000-000000000000}"/>
            </ac:spMkLst>
          </pc:spChg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819751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051720" y="2150894"/>
            <a:ext cx="6912768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pPr algn="ctr" eaLnBrk="1" hangingPunct="1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How </a:t>
            </a:r>
            <a:r>
              <a:rPr lang="en-GB" b="1" u="sng" dirty="0">
                <a:latin typeface="Arial" panose="020B0604020202020204" pitchFamily="34" charset="0"/>
                <a:cs typeface="Arial" panose="020B0604020202020204" pitchFamily="34" charset="0"/>
              </a:rPr>
              <a:t>confident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do you feel with this topic?</a:t>
            </a:r>
          </a:p>
          <a:p>
            <a:pPr algn="ctr" eaLnBrk="1" hangingPunct="1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Write </a:t>
            </a:r>
            <a:r>
              <a:rPr lang="en-GB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amber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or </a:t>
            </a:r>
            <a:r>
              <a:rPr lang="en-GB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green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in your book!</a:t>
            </a:r>
          </a:p>
          <a:p>
            <a:pPr algn="ctr" eaLnBrk="1" hangingPunct="1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/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Complete the corresponding activity 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</a:t>
            </a:r>
          </a:p>
          <a:p>
            <a:pPr algn="ctr" eaLnBrk="1" hangingPunct="1"/>
            <a:endParaRPr lang="en-GB" b="1" dirty="0">
              <a:latin typeface="Arial" panose="020B0604020202020204" pitchFamily="34" charset="0"/>
              <a:cs typeface="Arial" panose="020B0604020202020204" pitchFamily="34" charset="0"/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793279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2751927" y="1376432"/>
            <a:ext cx="5430768" cy="4032451"/>
            <a:chOff x="4469824" y="1124744"/>
            <a:chExt cx="6236041" cy="4032451"/>
          </a:xfrm>
        </p:grpSpPr>
        <p:sp>
          <p:nvSpPr>
            <p:cNvPr id="2" name="Isosceles Triangle 1"/>
            <p:cNvSpPr/>
            <p:nvPr userDrawn="1"/>
          </p:nvSpPr>
          <p:spPr bwMode="auto">
            <a:xfrm>
              <a:off x="4469824" y="1124744"/>
              <a:ext cx="6236041" cy="4032448"/>
            </a:xfrm>
            <a:prstGeom prst="triangl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GB" sz="1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Microsoft YaHei" charset="-122"/>
                <a:cs typeface="Arial" panose="020B0604020202020204" pitchFamily="34" charset="0"/>
              </a:endParaRPr>
            </a:p>
          </p:txBody>
        </p:sp>
        <p:cxnSp>
          <p:nvCxnSpPr>
            <p:cNvPr id="3" name="Straight Connector 2"/>
            <p:cNvCxnSpPr/>
            <p:nvPr userDrawn="1"/>
          </p:nvCxnSpPr>
          <p:spPr bwMode="auto">
            <a:xfrm>
              <a:off x="5423219" y="3933056"/>
              <a:ext cx="4319918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4" name="Straight Connector 3"/>
            <p:cNvCxnSpPr/>
            <p:nvPr userDrawn="1"/>
          </p:nvCxnSpPr>
          <p:spPr bwMode="auto">
            <a:xfrm>
              <a:off x="6479199" y="2564904"/>
              <a:ext cx="2207958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5" name="Straight Connector 4"/>
            <p:cNvCxnSpPr/>
            <p:nvPr userDrawn="1"/>
          </p:nvCxnSpPr>
          <p:spPr bwMode="auto">
            <a:xfrm>
              <a:off x="7535179" y="2564907"/>
              <a:ext cx="0" cy="1368152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6" name="Straight Connector 5"/>
            <p:cNvCxnSpPr/>
            <p:nvPr userDrawn="1"/>
          </p:nvCxnSpPr>
          <p:spPr bwMode="auto">
            <a:xfrm>
              <a:off x="6671196" y="3933059"/>
              <a:ext cx="0" cy="1224136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7" name="Straight Connector 6"/>
            <p:cNvCxnSpPr/>
            <p:nvPr userDrawn="1"/>
          </p:nvCxnSpPr>
          <p:spPr bwMode="auto">
            <a:xfrm>
              <a:off x="8399163" y="3933059"/>
              <a:ext cx="0" cy="1224136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sp>
          <p:nvSpPr>
            <p:cNvPr id="8" name="TextBox 7"/>
            <p:cNvSpPr txBox="1"/>
            <p:nvPr userDrawn="1"/>
          </p:nvSpPr>
          <p:spPr>
            <a:xfrm>
              <a:off x="5615217" y="4365104"/>
              <a:ext cx="4127921" cy="36933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Arial" panose="020B0604020202020204" pitchFamily="34" charset="0"/>
                  <a:cs typeface="Arial" panose="020B0604020202020204" pitchFamily="34" charset="0"/>
                </a:rPr>
                <a:t>3 things you knew already</a:t>
              </a:r>
            </a:p>
          </p:txBody>
        </p:sp>
        <p:sp>
          <p:nvSpPr>
            <p:cNvPr id="9" name="TextBox 8"/>
            <p:cNvSpPr txBox="1"/>
            <p:nvPr userDrawn="1"/>
          </p:nvSpPr>
          <p:spPr>
            <a:xfrm>
              <a:off x="6479199" y="2889280"/>
              <a:ext cx="2111960" cy="646331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Arial" panose="020B0604020202020204" pitchFamily="34" charset="0"/>
                  <a:cs typeface="Arial" panose="020B0604020202020204" pitchFamily="34" charset="0"/>
                </a:rPr>
                <a:t>2 things you learnt today</a:t>
              </a:r>
            </a:p>
          </p:txBody>
        </p:sp>
        <p:sp>
          <p:nvSpPr>
            <p:cNvPr id="10" name="TextBox 9"/>
            <p:cNvSpPr txBox="1"/>
            <p:nvPr userDrawn="1"/>
          </p:nvSpPr>
          <p:spPr>
            <a:xfrm>
              <a:off x="6394406" y="1594877"/>
              <a:ext cx="2292751" cy="646331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Arial" panose="020B0604020202020204" pitchFamily="34" charset="0"/>
                  <a:cs typeface="Arial" panose="020B0604020202020204" pitchFamily="34" charset="0"/>
                </a:rPr>
                <a:t>1 question about today’s topic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315033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42195" y="1183393"/>
            <a:ext cx="69222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u="sng" dirty="0">
                <a:latin typeface="Arial" panose="020B0604020202020204" pitchFamily="34" charset="0"/>
                <a:cs typeface="Arial" panose="020B0604020202020204" pitchFamily="34" charset="0"/>
              </a:rPr>
              <a:t>Plenary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052882" y="2191504"/>
            <a:ext cx="691160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2 stars (</a:t>
            </a:r>
            <a:r>
              <a:rPr lang="en-GB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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)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and a wish (</a:t>
            </a: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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)</a:t>
            </a:r>
          </a:p>
          <a:p>
            <a:pPr algn="ctr"/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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I am brilliant at...</a:t>
            </a:r>
          </a:p>
          <a:p>
            <a:pPr algn="ctr"/>
            <a:r>
              <a:rPr lang="en-GB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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I am good at...</a:t>
            </a:r>
          </a:p>
          <a:p>
            <a:pPr algn="ctr"/>
            <a:endParaRPr lang="en-GB" sz="2400" dirty="0">
              <a:latin typeface="Arial" panose="020B0604020202020204" pitchFamily="34" charset="0"/>
              <a:cs typeface="Arial" panose="020B0604020202020204" pitchFamily="34" charset="0"/>
              <a:sym typeface="Wingdings"/>
            </a:endParaRPr>
          </a:p>
          <a:p>
            <a:pPr algn="ctr"/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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Something I need to work on is...</a:t>
            </a:r>
          </a:p>
          <a:p>
            <a:pPr algn="ctr"/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42117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399342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004545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975880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323528" y="2132856"/>
            <a:ext cx="424847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u="sng" dirty="0">
                <a:latin typeface="Arial" panose="020B0604020202020204" pitchFamily="34" charset="0"/>
                <a:cs typeface="Arial" panose="020B0604020202020204" pitchFamily="34" charset="0"/>
              </a:rPr>
              <a:t>Probing questions to check understanding:</a:t>
            </a:r>
          </a:p>
          <a:p>
            <a:endParaRPr lang="en-GB" sz="2000" u="non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000" u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 descr="bloom_taxonomy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788024" y="2115056"/>
            <a:ext cx="4024820" cy="3495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84694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Picture 2"/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7085" r="17840" b="50000"/>
          <a:stretch/>
        </p:blipFill>
        <p:spPr bwMode="auto">
          <a:xfrm>
            <a:off x="0" y="0"/>
            <a:ext cx="9144000" cy="6957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" name="Picture 2"/>
          <p:cNvPicPr>
            <a:picLocks noChangeAspect="1" noChangeArrowheads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5949281"/>
            <a:ext cx="6893587" cy="8640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" name="Picture 2"/>
          <p:cNvPicPr>
            <a:picLocks noChangeAspect="1" noChangeArrowheads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51720" y="1095460"/>
            <a:ext cx="6903178" cy="46377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2" name="Picture 2"/>
          <p:cNvPicPr>
            <a:picLocks noChangeAspect="1" noChangeArrowheads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175295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3" name="Picture 2"/>
          <p:cNvPicPr>
            <a:picLocks noChangeAspect="1" noChangeArrowheads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179513" y="1095460"/>
            <a:ext cx="1714499" cy="5717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4" name="Picture 2"/>
          <p:cNvPicPr>
            <a:picLocks noChangeAspect="1" noChangeArrowheads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5625707" y="171074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5295"/>
            <a:ext cx="171450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5616117" y="37062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EE597932-8B38-4BFA-9C8A-C8CCE191D44B}" type="datetime2">
              <a:rPr lang="en-GB" sz="1600" smtClean="0"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Monday, 10 August 2020</a:t>
            </a:fld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046411" y="258047"/>
            <a:ext cx="33483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Non-Linear Simultaneous Equations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031513" y="5988187"/>
            <a:ext cx="691807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u="sng" dirty="0">
                <a:latin typeface="Arial" panose="020B0604020202020204" pitchFamily="34" charset="0"/>
                <a:cs typeface="Arial" panose="020B0604020202020204" pitchFamily="34" charset="0"/>
              </a:rPr>
              <a:t>Keywords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Equation,</a:t>
            </a:r>
            <a:r>
              <a:rPr lang="en-GB" sz="1600" baseline="0" dirty="0">
                <a:latin typeface="Arial" panose="020B0604020202020204" pitchFamily="34" charset="0"/>
                <a:cs typeface="Arial" panose="020B0604020202020204" pitchFamily="34" charset="0"/>
              </a:rPr>
              <a:t> coefficient, simultaneous, positive negative, substitute, quadratic, circle, non linear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79512" y="1165852"/>
            <a:ext cx="17145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u="sng" dirty="0">
                <a:latin typeface="Arial" panose="020B0604020202020204" pitchFamily="34" charset="0"/>
                <a:cs typeface="Arial" panose="020B0604020202020204" pitchFamily="34" charset="0"/>
              </a:rPr>
              <a:t>Lesson Objectives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79513" y="1844824"/>
            <a:ext cx="1714499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Developing students will be able to solve simultaneous equations where one is linear and one is a quadratic.</a:t>
            </a:r>
          </a:p>
          <a:p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Secure students will be able to solve simultaneous equations where one is linear and one is a circle.</a:t>
            </a:r>
          </a:p>
          <a:p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Excelling students will be able to solve problems</a:t>
            </a:r>
            <a:r>
              <a:rPr lang="en-GB" sz="1400" baseline="0" dirty="0">
                <a:latin typeface="Arial" panose="020B0604020202020204" pitchFamily="34" charset="0"/>
                <a:cs typeface="Arial" panose="020B0604020202020204" pitchFamily="34" charset="0"/>
              </a:rPr>
              <a:t> involving non linear 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simultaneous</a:t>
            </a:r>
            <a:r>
              <a:rPr lang="en-GB" sz="1400" baseline="0" dirty="0">
                <a:latin typeface="Arial" panose="020B0604020202020204" pitchFamily="34" charset="0"/>
                <a:cs typeface="Arial" panose="020B0604020202020204" pitchFamily="34" charset="0"/>
              </a:rPr>
              <a:t> equations.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55351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7085" r="17840" b="50000"/>
          <a:stretch/>
        </p:blipFill>
        <p:spPr bwMode="auto">
          <a:xfrm>
            <a:off x="0" y="0"/>
            <a:ext cx="9144000" cy="6957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179512" y="1095460"/>
            <a:ext cx="8775386" cy="56459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2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175295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" name="Picture 2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5625707" y="171074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5295"/>
            <a:ext cx="171450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5616117" y="37062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EE597932-8B38-4BFA-9C8A-C8CCE191D44B}" type="datetime2">
              <a:rPr lang="en-GB" sz="1600" smtClean="0"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Monday, 10 August 2020</a:t>
            </a:fld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2046411" y="258047"/>
            <a:ext cx="33483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Non-Linear Simultaneous Equations</a:t>
            </a:r>
          </a:p>
        </p:txBody>
      </p:sp>
    </p:spTree>
    <p:extLst>
      <p:ext uri="{BB962C8B-B14F-4D97-AF65-F5344CB8AC3E}">
        <p14:creationId xmlns:p14="http://schemas.microsoft.com/office/powerpoint/2010/main" val="36183866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13" Type="http://schemas.openxmlformats.org/officeDocument/2006/relationships/image" Target="../media/image18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12" Type="http://schemas.openxmlformats.org/officeDocument/2006/relationships/image" Target="../media/image17.png"/><Relationship Id="rId17" Type="http://schemas.openxmlformats.org/officeDocument/2006/relationships/image" Target="../media/image22.png"/><Relationship Id="rId2" Type="http://schemas.openxmlformats.org/officeDocument/2006/relationships/image" Target="../media/image7.png"/><Relationship Id="rId16" Type="http://schemas.openxmlformats.org/officeDocument/2006/relationships/image" Target="../media/image2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11" Type="http://schemas.openxmlformats.org/officeDocument/2006/relationships/image" Target="../media/image16.png"/><Relationship Id="rId5" Type="http://schemas.openxmlformats.org/officeDocument/2006/relationships/image" Target="../media/image10.png"/><Relationship Id="rId15" Type="http://schemas.openxmlformats.org/officeDocument/2006/relationships/image" Target="../media/image20.png"/><Relationship Id="rId10" Type="http://schemas.openxmlformats.org/officeDocument/2006/relationships/image" Target="../media/image15.png"/><Relationship Id="rId4" Type="http://schemas.openxmlformats.org/officeDocument/2006/relationships/image" Target="../media/image9.png"/><Relationship Id="rId9" Type="http://schemas.openxmlformats.org/officeDocument/2006/relationships/image" Target="../media/image14.png"/><Relationship Id="rId14" Type="http://schemas.openxmlformats.org/officeDocument/2006/relationships/image" Target="../media/image19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png"/><Relationship Id="rId13" Type="http://schemas.openxmlformats.org/officeDocument/2006/relationships/image" Target="../media/image34.png"/><Relationship Id="rId3" Type="http://schemas.openxmlformats.org/officeDocument/2006/relationships/image" Target="../media/image24.png"/><Relationship Id="rId7" Type="http://schemas.openxmlformats.org/officeDocument/2006/relationships/image" Target="../media/image28.png"/><Relationship Id="rId12" Type="http://schemas.openxmlformats.org/officeDocument/2006/relationships/image" Target="../media/image33.png"/><Relationship Id="rId17" Type="http://schemas.openxmlformats.org/officeDocument/2006/relationships/image" Target="../media/image38.png"/><Relationship Id="rId2" Type="http://schemas.openxmlformats.org/officeDocument/2006/relationships/image" Target="../media/image23.png"/><Relationship Id="rId16" Type="http://schemas.openxmlformats.org/officeDocument/2006/relationships/image" Target="../media/image3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7.png"/><Relationship Id="rId11" Type="http://schemas.openxmlformats.org/officeDocument/2006/relationships/image" Target="../media/image32.png"/><Relationship Id="rId5" Type="http://schemas.openxmlformats.org/officeDocument/2006/relationships/image" Target="../media/image26.png"/><Relationship Id="rId15" Type="http://schemas.openxmlformats.org/officeDocument/2006/relationships/image" Target="../media/image36.png"/><Relationship Id="rId10" Type="http://schemas.openxmlformats.org/officeDocument/2006/relationships/image" Target="../media/image31.png"/><Relationship Id="rId4" Type="http://schemas.openxmlformats.org/officeDocument/2006/relationships/image" Target="../media/image25.png"/><Relationship Id="rId9" Type="http://schemas.openxmlformats.org/officeDocument/2006/relationships/image" Target="../media/image30.png"/><Relationship Id="rId14" Type="http://schemas.openxmlformats.org/officeDocument/2006/relationships/image" Target="../media/image3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2123728" y="1124744"/>
                <a:ext cx="6768752" cy="37856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000" u="sng" dirty="0">
                    <a:latin typeface="Arial" panose="020B0604020202020204" pitchFamily="34" charset="0"/>
                    <a:cs typeface="Arial" panose="020B0604020202020204" pitchFamily="34" charset="0"/>
                  </a:rPr>
                  <a:t>Starter</a:t>
                </a: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Solve the following, giving you answers correct to 2 decimal places:</a:t>
                </a: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a)	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²−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−12=0</m:t>
                    </m:r>
                  </m:oMath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b)	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6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²−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−15=0</m:t>
                    </m:r>
                  </m:oMath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c)	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3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²+2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−9=0</m:t>
                    </m:r>
                  </m:oMath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d)	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4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²−6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−2=0</m:t>
                    </m:r>
                  </m:oMath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3728" y="1124744"/>
                <a:ext cx="6768752" cy="3785652"/>
              </a:xfrm>
              <a:prstGeom prst="rect">
                <a:avLst/>
              </a:prstGeom>
              <a:blipFill>
                <a:blip r:embed="rId2"/>
                <a:stretch>
                  <a:fillRect l="-900" t="-805" b="-209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5580112" y="2636912"/>
                <a:ext cx="2655912" cy="22467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𝒙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=−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𝟑</m:t>
                    </m:r>
                  </m:oMath>
                </a14:m>
                <a:r>
                  <a:rPr lang="en-GB" sz="2000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or </a:t>
                </a:r>
                <a14:m>
                  <m:oMath xmlns:m="http://schemas.openxmlformats.org/officeDocument/2006/math"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𝟒</m:t>
                    </m:r>
                  </m:oMath>
                </a14:m>
                <a:endParaRPr lang="en-GB" sz="20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GB" sz="20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14:m>
                  <m:oMath xmlns:m="http://schemas.openxmlformats.org/officeDocument/2006/math"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𝒙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𝟏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.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𝟔𝟕</m:t>
                    </m:r>
                  </m:oMath>
                </a14:m>
                <a:r>
                  <a:rPr lang="en-GB" sz="2000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or </a:t>
                </a:r>
                <a14:m>
                  <m:oMath xmlns:m="http://schemas.openxmlformats.org/officeDocument/2006/math"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𝟏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.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𝟓</m:t>
                    </m:r>
                  </m:oMath>
                </a14:m>
                <a:endParaRPr lang="en-GB" sz="20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GB" sz="20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14:m>
                  <m:oMath xmlns:m="http://schemas.openxmlformats.org/officeDocument/2006/math"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𝒙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𝟏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.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𝟒𝟑</m:t>
                    </m:r>
                  </m:oMath>
                </a14:m>
                <a:r>
                  <a:rPr lang="en-GB" sz="2000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or </a:t>
                </a:r>
                <a14:m>
                  <m:oMath xmlns:m="http://schemas.openxmlformats.org/officeDocument/2006/math"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𝟐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.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𝟏𝟎</m:t>
                    </m:r>
                  </m:oMath>
                </a14:m>
                <a:endParaRPr lang="en-GB" sz="20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GB" sz="20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14:m>
                  <m:oMath xmlns:m="http://schemas.openxmlformats.org/officeDocument/2006/math"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𝒙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𝟏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.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𝟕𝟖</m:t>
                    </m:r>
                  </m:oMath>
                </a14:m>
                <a:r>
                  <a:rPr lang="en-GB" sz="2000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or </a:t>
                </a:r>
                <a14:m>
                  <m:oMath xmlns:m="http://schemas.openxmlformats.org/officeDocument/2006/math"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𝟎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.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𝟐𝟖</m:t>
                    </m:r>
                  </m:oMath>
                </a14:m>
                <a:endParaRPr lang="en-GB" sz="20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80112" y="2636912"/>
                <a:ext cx="2655912" cy="2246769"/>
              </a:xfrm>
              <a:prstGeom prst="rect">
                <a:avLst/>
              </a:prstGeom>
              <a:blipFill>
                <a:blip r:embed="rId3"/>
                <a:stretch>
                  <a:fillRect t="-1359" b="-434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02562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 bwMode="auto">
          <a:xfrm flipV="1">
            <a:off x="2699792" y="2348880"/>
            <a:ext cx="3240360" cy="3384376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" name="Straight Arrow Connector 7"/>
          <p:cNvCxnSpPr/>
          <p:nvPr/>
        </p:nvCxnSpPr>
        <p:spPr bwMode="auto">
          <a:xfrm>
            <a:off x="4067944" y="2636912"/>
            <a:ext cx="720080" cy="79208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" name="Rectangle 9"/>
          <p:cNvSpPr/>
          <p:nvPr/>
        </p:nvSpPr>
        <p:spPr>
          <a:xfrm>
            <a:off x="3303953" y="2292919"/>
            <a:ext cx="15279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Linear graph</a:t>
            </a:r>
          </a:p>
        </p:txBody>
      </p:sp>
      <p:sp>
        <p:nvSpPr>
          <p:cNvPr id="12" name="Freeform 11"/>
          <p:cNvSpPr/>
          <p:nvPr/>
        </p:nvSpPr>
        <p:spPr bwMode="auto">
          <a:xfrm>
            <a:off x="2673927" y="2424545"/>
            <a:ext cx="2854037" cy="3463674"/>
          </a:xfrm>
          <a:custGeom>
            <a:avLst/>
            <a:gdLst>
              <a:gd name="connsiteX0" fmla="*/ 0 w 2854037"/>
              <a:gd name="connsiteY0" fmla="*/ 55419 h 3463674"/>
              <a:gd name="connsiteX1" fmla="*/ 1427018 w 2854037"/>
              <a:gd name="connsiteY1" fmla="*/ 3463637 h 3463674"/>
              <a:gd name="connsiteX2" fmla="*/ 2854037 w 2854037"/>
              <a:gd name="connsiteY2" fmla="*/ 0 h 3463674"/>
              <a:gd name="connsiteX3" fmla="*/ 2854037 w 2854037"/>
              <a:gd name="connsiteY3" fmla="*/ 0 h 34636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54037" h="3463674">
                <a:moveTo>
                  <a:pt x="0" y="55419"/>
                </a:moveTo>
                <a:cubicBezTo>
                  <a:pt x="475672" y="1764146"/>
                  <a:pt x="951345" y="3472873"/>
                  <a:pt x="1427018" y="3463637"/>
                </a:cubicBezTo>
                <a:cubicBezTo>
                  <a:pt x="1902691" y="3454401"/>
                  <a:pt x="2854037" y="0"/>
                  <a:pt x="2854037" y="0"/>
                </a:cubicBezTo>
                <a:lnTo>
                  <a:pt x="2854037" y="0"/>
                </a:lnTo>
              </a:path>
            </a:pathLst>
          </a:cu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GB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ea typeface="Microsoft YaHei" charset="-122"/>
              <a:cs typeface="Arial" panose="020B0604020202020204" pitchFamily="34" charset="0"/>
            </a:endParaRPr>
          </a:p>
        </p:txBody>
      </p:sp>
      <p:cxnSp>
        <p:nvCxnSpPr>
          <p:cNvPr id="13" name="Straight Arrow Connector 12"/>
          <p:cNvCxnSpPr/>
          <p:nvPr/>
        </p:nvCxnSpPr>
        <p:spPr bwMode="auto">
          <a:xfrm>
            <a:off x="1403648" y="3429000"/>
            <a:ext cx="1296144" cy="39604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" name="Rectangle 13"/>
          <p:cNvSpPr/>
          <p:nvPr/>
        </p:nvSpPr>
        <p:spPr>
          <a:xfrm>
            <a:off x="688548" y="2782669"/>
            <a:ext cx="118494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Quadratic</a:t>
            </a:r>
          </a:p>
          <a:p>
            <a:pPr algn="ct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graph</a:t>
            </a:r>
          </a:p>
        </p:txBody>
      </p:sp>
      <p:sp>
        <p:nvSpPr>
          <p:cNvPr id="16" name="Oval 15"/>
          <p:cNvSpPr/>
          <p:nvPr/>
        </p:nvSpPr>
        <p:spPr bwMode="auto">
          <a:xfrm>
            <a:off x="5379965" y="2786861"/>
            <a:ext cx="144016" cy="144016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GB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ea typeface="Microsoft YaHei" charset="-122"/>
              <a:cs typeface="Arial" panose="020B0604020202020204" pitchFamily="34" charset="0"/>
            </a:endParaRPr>
          </a:p>
        </p:txBody>
      </p:sp>
      <p:sp>
        <p:nvSpPr>
          <p:cNvPr id="17" name="Oval 16"/>
          <p:cNvSpPr/>
          <p:nvPr/>
        </p:nvSpPr>
        <p:spPr bwMode="auto">
          <a:xfrm>
            <a:off x="3419872" y="4869160"/>
            <a:ext cx="144016" cy="144016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GB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ea typeface="Microsoft YaHei" charset="-122"/>
              <a:cs typeface="Arial" panose="020B0604020202020204" pitchFamily="34" charset="0"/>
            </a:endParaRPr>
          </a:p>
        </p:txBody>
      </p:sp>
      <p:cxnSp>
        <p:nvCxnSpPr>
          <p:cNvPr id="19" name="Straight Arrow Connector 18"/>
          <p:cNvCxnSpPr/>
          <p:nvPr/>
        </p:nvCxnSpPr>
        <p:spPr bwMode="auto">
          <a:xfrm flipH="1" flipV="1">
            <a:off x="5527964" y="3032956"/>
            <a:ext cx="916244" cy="100811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" name="Straight Arrow Connector 20"/>
          <p:cNvCxnSpPr/>
          <p:nvPr/>
        </p:nvCxnSpPr>
        <p:spPr bwMode="auto">
          <a:xfrm flipH="1">
            <a:off x="3779912" y="4041068"/>
            <a:ext cx="2664296" cy="9001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2" name="Rectangle 21"/>
          <p:cNvSpPr/>
          <p:nvPr/>
        </p:nvSpPr>
        <p:spPr>
          <a:xfrm>
            <a:off x="6588224" y="3856402"/>
            <a:ext cx="12961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Solutions</a:t>
            </a:r>
          </a:p>
        </p:txBody>
      </p:sp>
      <p:sp>
        <p:nvSpPr>
          <p:cNvPr id="2" name="Thought Bubble: Cloud 1">
            <a:extLst>
              <a:ext uri="{FF2B5EF4-FFF2-40B4-BE49-F238E27FC236}">
                <a16:creationId xmlns:a16="http://schemas.microsoft.com/office/drawing/2014/main" id="{7D93B5ED-CFDD-40C0-A3A5-C109987401F7}"/>
              </a:ext>
            </a:extLst>
          </p:cNvPr>
          <p:cNvSpPr/>
          <p:nvPr/>
        </p:nvSpPr>
        <p:spPr>
          <a:xfrm>
            <a:off x="6516216" y="5115585"/>
            <a:ext cx="2952328" cy="1545267"/>
          </a:xfrm>
          <a:prstGeom prst="cloudCallout">
            <a:avLst>
              <a:gd name="adj1" fmla="val -46459"/>
              <a:gd name="adj2" fmla="val -85436"/>
            </a:avLst>
          </a:prstGeom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Will there always be two distinct solutions?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0551A51-143D-42E6-BF38-058220C20472}"/>
              </a:ext>
            </a:extLst>
          </p:cNvPr>
          <p:cNvSpPr txBox="1"/>
          <p:nvPr/>
        </p:nvSpPr>
        <p:spPr>
          <a:xfrm>
            <a:off x="179512" y="1124744"/>
            <a:ext cx="87849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u="sng" dirty="0">
                <a:latin typeface="Arial" panose="020B0604020202020204" pitchFamily="34" charset="0"/>
                <a:cs typeface="Arial" panose="020B0604020202020204" pitchFamily="34" charset="0"/>
              </a:rPr>
              <a:t>Example: where one is linear and one is a quadratic</a:t>
            </a:r>
          </a:p>
        </p:txBody>
      </p:sp>
    </p:spTree>
    <p:extLst>
      <p:ext uri="{BB962C8B-B14F-4D97-AF65-F5344CB8AC3E}">
        <p14:creationId xmlns:p14="http://schemas.microsoft.com/office/powerpoint/2010/main" val="1712666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 animBg="1"/>
      <p:bldP spid="14" grpId="0"/>
      <p:bldP spid="16" grpId="0" animBg="1"/>
      <p:bldP spid="17" grpId="0" animBg="1"/>
      <p:bldP spid="22" grpId="0"/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323528" y="2257285"/>
                <a:ext cx="4752528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      −9</m:t>
                      </m:r>
                      <m:r>
                        <a:rPr lang="en-GB" sz="2000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𝑥</m:t>
                      </m:r>
                      <m:r>
                        <a:rPr lang="en-GB" sz="2000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−24=2</m:t>
                      </m:r>
                      <m:r>
                        <a:rPr lang="en-GB" sz="2000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𝑥</m:t>
                      </m:r>
                      <m:r>
                        <a:rPr lang="en-GB" sz="2000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²+6</m:t>
                      </m:r>
                      <m:r>
                        <a:rPr lang="en-GB" sz="2000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𝑥</m:t>
                      </m:r>
                      <m:r>
                        <a:rPr lang="en-GB" sz="2000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+4</m:t>
                      </m:r>
                    </m:oMath>
                  </m:oMathPara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2257285"/>
                <a:ext cx="4752528" cy="40011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6293055" y="2060848"/>
                <a:ext cx="2520280" cy="923330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n-GB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If they are both equal to </a:t>
                </a:r>
                <a14:m>
                  <m:oMath xmlns:m="http://schemas.openxmlformats.org/officeDocument/2006/math">
                    <m:r>
                      <a:rPr lang="en-GB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𝑦</m:t>
                    </m:r>
                  </m:oMath>
                </a14:m>
                <a:r>
                  <a:rPr lang="en-GB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, they are equal to each other.</a:t>
                </a: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93055" y="2060848"/>
                <a:ext cx="2520280" cy="923330"/>
              </a:xfrm>
              <a:prstGeom prst="rect">
                <a:avLst/>
              </a:prstGeom>
              <a:blipFill>
                <a:blip r:embed="rId3"/>
                <a:stretch>
                  <a:fillRect l="-1435" t="-1923" b="-7692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6300192" y="3114320"/>
                <a:ext cx="2520280" cy="646331"/>
              </a:xfrm>
              <a:prstGeom prst="rect">
                <a:avLst/>
              </a:prstGeom>
              <a:solidFill>
                <a:srgbClr val="9842B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n-GB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Manipulate equation so it equals </a:t>
                </a:r>
                <a14:m>
                  <m:oMath xmlns:m="http://schemas.openxmlformats.org/officeDocument/2006/math">
                    <m:r>
                      <a:rPr lang="en-GB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0</m:t>
                    </m:r>
                  </m:oMath>
                </a14:m>
                <a:r>
                  <a:rPr lang="en-GB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00192" y="3114320"/>
                <a:ext cx="2520280" cy="646331"/>
              </a:xfrm>
              <a:prstGeom prst="rect">
                <a:avLst/>
              </a:prstGeom>
              <a:blipFill>
                <a:blip r:embed="rId4"/>
                <a:stretch>
                  <a:fillRect l="-1435" t="-3636" b="-11818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331640" y="2692528"/>
                <a:ext cx="396044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      0=2</m:t>
                      </m:r>
                      <m:r>
                        <a:rPr lang="en-GB" sz="2000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𝑥</m:t>
                      </m:r>
                      <m:r>
                        <a:rPr lang="en-GB" sz="2000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²+15</m:t>
                      </m:r>
                      <m:r>
                        <a:rPr lang="en-GB" sz="2000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𝑥</m:t>
                      </m:r>
                      <m:r>
                        <a:rPr lang="en-GB" sz="2000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+28</m:t>
                      </m:r>
                    </m:oMath>
                  </m:oMathPara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1640" y="2692528"/>
                <a:ext cx="3960440" cy="400110"/>
              </a:xfrm>
              <a:prstGeom prst="rect">
                <a:avLst/>
              </a:prstGeom>
              <a:blipFill>
                <a:blip r:embed="rId5"/>
                <a:stretch>
                  <a:fillRect b="-153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6293055" y="3913051"/>
                <a:ext cx="2520280" cy="369332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n-GB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Solve to find </a:t>
                </a:r>
                <a14:m>
                  <m:oMath xmlns:m="http://schemas.openxmlformats.org/officeDocument/2006/math">
                    <m:r>
                      <a:rPr lang="en-GB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</m:oMath>
                </a14:m>
                <a:r>
                  <a:rPr lang="en-GB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93055" y="3913051"/>
                <a:ext cx="2520280" cy="369332"/>
              </a:xfrm>
              <a:prstGeom prst="rect">
                <a:avLst/>
              </a:prstGeom>
              <a:blipFill>
                <a:blip r:embed="rId6"/>
                <a:stretch>
                  <a:fillRect l="-1435" t="-6250" b="-21875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1331640" y="3122695"/>
                <a:ext cx="396044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      0=(2</m:t>
                      </m:r>
                      <m:r>
                        <a:rPr lang="en-GB" sz="2000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𝑥</m:t>
                      </m:r>
                      <m:r>
                        <a:rPr lang="en-GB" sz="2000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+7)(</m:t>
                      </m:r>
                      <m:r>
                        <a:rPr lang="en-GB" sz="2000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𝑥</m:t>
                      </m:r>
                      <m:r>
                        <a:rPr lang="en-GB" sz="2000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+4)</m:t>
                      </m:r>
                    </m:oMath>
                  </m:oMathPara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1640" y="3122695"/>
                <a:ext cx="3960440" cy="400110"/>
              </a:xfrm>
              <a:prstGeom prst="rect">
                <a:avLst/>
              </a:prstGeom>
              <a:blipFill>
                <a:blip r:embed="rId7"/>
                <a:stretch>
                  <a:fillRect b="-181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1835696" y="3553319"/>
                <a:ext cx="3960440" cy="52585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=−</m:t>
                    </m:r>
                    <m:f>
                      <m:fPr>
                        <m:ctrlPr>
                          <a:rPr lang="en-GB" sz="200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0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7</m:t>
                        </m:r>
                      </m:num>
                      <m:den>
                        <m:r>
                          <a:rPr lang="en-GB" sz="20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or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−4</m:t>
                    </m:r>
                  </m:oMath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35696" y="3553319"/>
                <a:ext cx="3960440" cy="525850"/>
              </a:xfrm>
              <a:prstGeom prst="rect">
                <a:avLst/>
              </a:prstGeom>
              <a:blipFill>
                <a:blip r:embed="rId8"/>
                <a:stretch>
                  <a:fillRect b="-697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6293055" y="4434783"/>
                <a:ext cx="2520280" cy="923330"/>
              </a:xfrm>
              <a:prstGeom prst="rect">
                <a:avLst/>
              </a:prstGeom>
              <a:solidFill>
                <a:srgbClr val="FF66FF"/>
              </a:solidFill>
              <a:ln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n-GB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Substitute to find corresponding </a:t>
                </a:r>
                <a14:m>
                  <m:oMath xmlns:m="http://schemas.openxmlformats.org/officeDocument/2006/math">
                    <m:r>
                      <a:rPr lang="en-GB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𝑦</m:t>
                    </m:r>
                  </m:oMath>
                </a14:m>
                <a:r>
                  <a:rPr lang="en-GB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values.</a:t>
                </a: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93055" y="4434783"/>
                <a:ext cx="2520280" cy="923330"/>
              </a:xfrm>
              <a:prstGeom prst="rect">
                <a:avLst/>
              </a:prstGeom>
              <a:blipFill>
                <a:blip r:embed="rId9"/>
                <a:stretch>
                  <a:fillRect l="-1435" t="-1923" b="-7692"/>
                </a:stretch>
              </a:blipFill>
              <a:ln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Straight Arrow Connector 14"/>
          <p:cNvCxnSpPr/>
          <p:nvPr/>
        </p:nvCxnSpPr>
        <p:spPr bwMode="auto">
          <a:xfrm flipH="1">
            <a:off x="2647647" y="4099388"/>
            <a:ext cx="432048" cy="41401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/>
              <p:cNvSpPr/>
              <p:nvPr/>
            </p:nvSpPr>
            <p:spPr>
              <a:xfrm>
                <a:off x="1505845" y="4532396"/>
                <a:ext cx="1809406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𝑦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=−9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−24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 xmlns=""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05845" y="4532396"/>
                <a:ext cx="1809406" cy="400110"/>
              </a:xfrm>
              <a:prstGeom prst="rect">
                <a:avLst/>
              </a:prstGeom>
              <a:blipFill>
                <a:blip r:embed="rId10"/>
                <a:stretch>
                  <a:fillRect b="-1076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/>
              <p:cNvSpPr/>
              <p:nvPr/>
            </p:nvSpPr>
            <p:spPr>
              <a:xfrm>
                <a:off x="1505845" y="4956989"/>
                <a:ext cx="1548373" cy="52758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𝑦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GB" sz="200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0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63</m:t>
                        </m:r>
                      </m:num>
                      <m:den>
                        <m:r>
                          <a:rPr lang="en-GB" sz="20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den>
                    </m:f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−24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 xmlns=""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05845" y="4956989"/>
                <a:ext cx="1548373" cy="527580"/>
              </a:xfrm>
              <a:prstGeom prst="rect">
                <a:avLst/>
              </a:prstGeom>
              <a:blipFill>
                <a:blip r:embed="rId11"/>
                <a:stretch>
                  <a:fillRect b="-229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/>
              <p:cNvSpPr/>
              <p:nvPr/>
            </p:nvSpPr>
            <p:spPr>
              <a:xfrm>
                <a:off x="1505843" y="5385567"/>
                <a:ext cx="956672" cy="53200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𝑦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GB" sz="200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0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15</m:t>
                        </m:r>
                      </m:num>
                      <m:den>
                        <m:r>
                          <a:rPr lang="en-GB" sz="20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 xmlns="">
          <p:sp>
            <p:nvSpPr>
              <p:cNvPr id="18" name="Rectangle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05843" y="5385567"/>
                <a:ext cx="956672" cy="532005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/>
              <p:cNvSpPr/>
              <p:nvPr/>
            </p:nvSpPr>
            <p:spPr>
              <a:xfrm>
                <a:off x="3891677" y="4560632"/>
                <a:ext cx="1809406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𝑦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=−9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−24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 xmlns="">
          <p:sp>
            <p:nvSpPr>
              <p:cNvPr id="21" name="Rectangl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91677" y="4560632"/>
                <a:ext cx="1809406" cy="400110"/>
              </a:xfrm>
              <a:prstGeom prst="rect">
                <a:avLst/>
              </a:prstGeom>
              <a:blipFill>
                <a:blip r:embed="rId13"/>
                <a:stretch>
                  <a:fillRect b="-1060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ctangle 21"/>
              <p:cNvSpPr/>
              <p:nvPr/>
            </p:nvSpPr>
            <p:spPr>
              <a:xfrm>
                <a:off x="3891677" y="4956989"/>
                <a:ext cx="1615699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𝑦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=36−24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 xmlns="">
          <p:sp>
            <p:nvSpPr>
              <p:cNvPr id="22" name="Rectangle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91677" y="4956989"/>
                <a:ext cx="1615699" cy="400110"/>
              </a:xfrm>
              <a:prstGeom prst="rect">
                <a:avLst/>
              </a:prstGeom>
              <a:blipFill>
                <a:blip r:embed="rId14"/>
                <a:stretch>
                  <a:fillRect b="-1060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22"/>
              <p:cNvSpPr/>
              <p:nvPr/>
            </p:nvSpPr>
            <p:spPr>
              <a:xfrm>
                <a:off x="3891675" y="5385567"/>
                <a:ext cx="1023998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𝑦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=12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 xmlns="">
          <p:sp>
            <p:nvSpPr>
              <p:cNvPr id="23" name="Rectangle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91675" y="5385567"/>
                <a:ext cx="1023998" cy="400110"/>
              </a:xfrm>
              <a:prstGeom prst="rect">
                <a:avLst/>
              </a:prstGeom>
              <a:blipFill>
                <a:blip r:embed="rId15"/>
                <a:stretch>
                  <a:fillRect b="-1060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TextBox 23"/>
          <p:cNvSpPr txBox="1"/>
          <p:nvPr/>
        </p:nvSpPr>
        <p:spPr>
          <a:xfrm>
            <a:off x="6293055" y="5493062"/>
            <a:ext cx="2520280" cy="36933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Write as coordinates.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 24"/>
              <p:cNvSpPr/>
              <p:nvPr/>
            </p:nvSpPr>
            <p:spPr>
              <a:xfrm>
                <a:off x="2106569" y="5981218"/>
                <a:ext cx="3570211" cy="5640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ctrlPr>
                          <a:rPr lang="en-GB" sz="20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</m:t>
                        </m:r>
                        <m:f>
                          <m:fPr>
                            <m:ctrlPr>
                              <a:rPr lang="en-GB" sz="20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fPr>
                          <m:num>
                            <m:r>
                              <a:rPr lang="en-GB" sz="20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7</m:t>
                            </m:r>
                          </m:num>
                          <m:den>
                            <m:r>
                              <a:rPr lang="en-GB" sz="20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den>
                        </m:f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, </m:t>
                        </m:r>
                        <m:f>
                          <m:fPr>
                            <m:ctrlPr>
                              <a:rPr lang="en-GB" sz="20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fPr>
                          <m:num>
                            <m:r>
                              <a:rPr lang="en-GB" sz="20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15</m:t>
                            </m:r>
                          </m:num>
                          <m:den>
                            <m:r>
                              <a:rPr lang="en-GB" sz="20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den>
                        </m:f>
                      </m:e>
                    </m:d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(−4, 12)</m:t>
                    </m:r>
                  </m:oMath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5" name="Rectangle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06569" y="5981218"/>
                <a:ext cx="3570211" cy="564065"/>
              </a:xfrm>
              <a:prstGeom prst="rect">
                <a:avLst/>
              </a:prstGeom>
              <a:blipFill>
                <a:blip r:embed="rId16"/>
                <a:stretch>
                  <a:fillRect b="-21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8442BDA8-81E6-45FB-835A-1DEC754C2F64}"/>
                  </a:ext>
                </a:extLst>
              </p:cNvPr>
              <p:cNvSpPr txBox="1"/>
              <p:nvPr/>
            </p:nvSpPr>
            <p:spPr>
              <a:xfrm>
                <a:off x="179512" y="1124744"/>
                <a:ext cx="8784976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u="sng" dirty="0">
                    <a:latin typeface="Arial" panose="020B0604020202020204" pitchFamily="34" charset="0"/>
                    <a:cs typeface="Arial" panose="020B0604020202020204" pitchFamily="34" charset="0"/>
                  </a:rPr>
                  <a:t>Example: where one is linear and one is a quadratic</a:t>
                </a: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Solve	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𝑦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=2</m:t>
                    </m:r>
                    <m:sSup>
                      <m:sSupPr>
                        <m:ctrlP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𝑥</m:t>
                        </m:r>
                      </m:e>
                      <m:sup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+6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+4</m:t>
                    </m:r>
                  </m:oMath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	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𝑦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=−9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−24</m:t>
                    </m:r>
                  </m:oMath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8442BDA8-81E6-45FB-835A-1DEC754C2F6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512" y="1124744"/>
                <a:ext cx="8784976" cy="1015663"/>
              </a:xfrm>
              <a:prstGeom prst="rect">
                <a:avLst/>
              </a:prstGeom>
              <a:blipFill>
                <a:blip r:embed="rId17"/>
                <a:stretch>
                  <a:fillRect l="-693" t="-3012" b="-36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68AE04E7-BCE0-4EA3-B560-B5A08B3CE082}"/>
              </a:ext>
            </a:extLst>
          </p:cNvPr>
          <p:cNvCxnSpPr/>
          <p:nvPr/>
        </p:nvCxnSpPr>
        <p:spPr bwMode="auto">
          <a:xfrm>
            <a:off x="3826428" y="4102692"/>
            <a:ext cx="432048" cy="41401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833719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  <p:bldP spid="8" grpId="0" animBg="1"/>
      <p:bldP spid="9" grpId="0"/>
      <p:bldP spid="10" grpId="0" animBg="1"/>
      <p:bldP spid="11" grpId="0"/>
      <p:bldP spid="12" grpId="0"/>
      <p:bldP spid="13" grpId="0" animBg="1"/>
      <p:bldP spid="16" grpId="0"/>
      <p:bldP spid="17" grpId="0"/>
      <p:bldP spid="18" grpId="0"/>
      <p:bldP spid="21" grpId="0"/>
      <p:bldP spid="22" grpId="0"/>
      <p:bldP spid="23" grpId="0"/>
      <p:bldP spid="24" grpId="0" animBg="1"/>
      <p:bldP spid="2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 bwMode="auto">
          <a:xfrm flipV="1">
            <a:off x="2699792" y="2348880"/>
            <a:ext cx="3240360" cy="3384376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" name="Straight Arrow Connector 4"/>
          <p:cNvCxnSpPr/>
          <p:nvPr/>
        </p:nvCxnSpPr>
        <p:spPr bwMode="auto">
          <a:xfrm>
            <a:off x="4177136" y="2564904"/>
            <a:ext cx="1042936" cy="21602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" name="Rectangle 5"/>
          <p:cNvSpPr/>
          <p:nvPr/>
        </p:nvSpPr>
        <p:spPr>
          <a:xfrm>
            <a:off x="2987824" y="2132856"/>
            <a:ext cx="15279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Linear graph</a:t>
            </a:r>
          </a:p>
        </p:txBody>
      </p:sp>
      <p:sp>
        <p:nvSpPr>
          <p:cNvPr id="2" name="Oval 1"/>
          <p:cNvSpPr/>
          <p:nvPr/>
        </p:nvSpPr>
        <p:spPr bwMode="auto">
          <a:xfrm>
            <a:off x="2680289" y="2944189"/>
            <a:ext cx="2827815" cy="2827815"/>
          </a:xfrm>
          <a:prstGeom prst="ellips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GB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ea typeface="Microsoft YaHei" charset="-122"/>
              <a:cs typeface="Arial" panose="020B0604020202020204" pitchFamily="34" charset="0"/>
            </a:endParaRPr>
          </a:p>
        </p:txBody>
      </p:sp>
      <p:cxnSp>
        <p:nvCxnSpPr>
          <p:cNvPr id="8" name="Straight Arrow Connector 7"/>
          <p:cNvCxnSpPr/>
          <p:nvPr/>
        </p:nvCxnSpPr>
        <p:spPr bwMode="auto">
          <a:xfrm>
            <a:off x="1403648" y="3429000"/>
            <a:ext cx="1276641" cy="39604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" name="Rectangle 8"/>
          <p:cNvSpPr/>
          <p:nvPr/>
        </p:nvSpPr>
        <p:spPr>
          <a:xfrm>
            <a:off x="894987" y="2944189"/>
            <a:ext cx="7745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Circle</a:t>
            </a:r>
          </a:p>
        </p:txBody>
      </p:sp>
      <p:sp>
        <p:nvSpPr>
          <p:cNvPr id="11" name="Oval 10"/>
          <p:cNvSpPr/>
          <p:nvPr/>
        </p:nvSpPr>
        <p:spPr bwMode="auto">
          <a:xfrm>
            <a:off x="4947917" y="3236911"/>
            <a:ext cx="144016" cy="144016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GB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ea typeface="Microsoft YaHei" charset="-122"/>
              <a:cs typeface="Arial" panose="020B0604020202020204" pitchFamily="34" charset="0"/>
            </a:endParaRPr>
          </a:p>
        </p:txBody>
      </p:sp>
      <p:sp>
        <p:nvSpPr>
          <p:cNvPr id="12" name="Oval 11"/>
          <p:cNvSpPr/>
          <p:nvPr/>
        </p:nvSpPr>
        <p:spPr bwMode="auto">
          <a:xfrm>
            <a:off x="3059832" y="5247202"/>
            <a:ext cx="144016" cy="144016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GB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ea typeface="Microsoft YaHei" charset="-122"/>
              <a:cs typeface="Arial" panose="020B0604020202020204" pitchFamily="34" charset="0"/>
            </a:endParaRPr>
          </a:p>
        </p:txBody>
      </p:sp>
      <p:cxnSp>
        <p:nvCxnSpPr>
          <p:cNvPr id="13" name="Straight Arrow Connector 12"/>
          <p:cNvCxnSpPr/>
          <p:nvPr/>
        </p:nvCxnSpPr>
        <p:spPr bwMode="auto">
          <a:xfrm flipH="1" flipV="1">
            <a:off x="5167924" y="3410998"/>
            <a:ext cx="916244" cy="100811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" name="Straight Arrow Connector 13"/>
          <p:cNvCxnSpPr/>
          <p:nvPr/>
        </p:nvCxnSpPr>
        <p:spPr bwMode="auto">
          <a:xfrm flipH="1">
            <a:off x="3419872" y="4419110"/>
            <a:ext cx="2664296" cy="9001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" name="Rectangle 14"/>
          <p:cNvSpPr/>
          <p:nvPr/>
        </p:nvSpPr>
        <p:spPr>
          <a:xfrm>
            <a:off x="6228184" y="4234444"/>
            <a:ext cx="12961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Solutions</a:t>
            </a:r>
          </a:p>
        </p:txBody>
      </p:sp>
      <p:sp>
        <p:nvSpPr>
          <p:cNvPr id="16" name="Thought Bubble: Cloud 15">
            <a:extLst>
              <a:ext uri="{FF2B5EF4-FFF2-40B4-BE49-F238E27FC236}">
                <a16:creationId xmlns:a16="http://schemas.microsoft.com/office/drawing/2014/main" id="{7335F5E7-98B6-437A-9F58-D51C4FE94635}"/>
              </a:ext>
            </a:extLst>
          </p:cNvPr>
          <p:cNvSpPr/>
          <p:nvPr/>
        </p:nvSpPr>
        <p:spPr>
          <a:xfrm>
            <a:off x="6516216" y="5115585"/>
            <a:ext cx="2952328" cy="1545267"/>
          </a:xfrm>
          <a:prstGeom prst="cloudCallout">
            <a:avLst>
              <a:gd name="adj1" fmla="val -42956"/>
              <a:gd name="adj2" fmla="val -78391"/>
            </a:avLst>
          </a:prstGeom>
          <a:ln>
            <a:solidFill>
              <a:schemeClr val="tx1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Will there always be two distinct solutions?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5055F80-A48F-4FF9-9DAE-4B4E6E0FE90C}"/>
              </a:ext>
            </a:extLst>
          </p:cNvPr>
          <p:cNvSpPr txBox="1"/>
          <p:nvPr/>
        </p:nvSpPr>
        <p:spPr>
          <a:xfrm>
            <a:off x="179512" y="1124744"/>
            <a:ext cx="87849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u="sng" dirty="0">
                <a:latin typeface="Arial" panose="020B0604020202020204" pitchFamily="34" charset="0"/>
                <a:cs typeface="Arial" panose="020B0604020202020204" pitchFamily="34" charset="0"/>
              </a:rPr>
              <a:t>Example: where one is linear and one is a circle</a:t>
            </a:r>
          </a:p>
        </p:txBody>
      </p:sp>
    </p:spTree>
    <p:extLst>
      <p:ext uri="{BB962C8B-B14F-4D97-AF65-F5344CB8AC3E}">
        <p14:creationId xmlns:p14="http://schemas.microsoft.com/office/powerpoint/2010/main" val="192616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11" grpId="0" animBg="1"/>
      <p:bldP spid="12" grpId="0" animBg="1"/>
      <p:bldP spid="15" grpId="0"/>
      <p:bldP spid="1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07504" y="2532796"/>
                <a:ext cx="4752528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              </m:t>
                      </m:r>
                      <m:r>
                        <a:rPr lang="en-GB" sz="2000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𝑥</m:t>
                      </m:r>
                      <m:r>
                        <a:rPr lang="en-GB" sz="2000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²+(2</m:t>
                      </m:r>
                      <m:r>
                        <a:rPr lang="en-GB" sz="2000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𝑥</m:t>
                      </m:r>
                      <m:r>
                        <a:rPr lang="en-GB" sz="2000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−5)²=16</m:t>
                      </m:r>
                    </m:oMath>
                  </m:oMathPara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504" y="2532796"/>
                <a:ext cx="4752528" cy="400110"/>
              </a:xfrm>
              <a:prstGeom prst="rect">
                <a:avLst/>
              </a:prstGeom>
              <a:blipFill>
                <a:blip r:embed="rId2"/>
                <a:stretch>
                  <a:fillRect b="-181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6156176" y="2060848"/>
                <a:ext cx="2520280" cy="923330"/>
              </a:xfrm>
              <a:prstGeom prst="rect">
                <a:avLst/>
              </a:prstGeom>
              <a:solidFill>
                <a:srgbClr val="FF66F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n-GB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Substitute the second equation for </a:t>
                </a:r>
                <a14:m>
                  <m:oMath xmlns:m="http://schemas.openxmlformats.org/officeDocument/2006/math">
                    <m:r>
                      <a:rPr lang="en-GB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𝑦</m:t>
                    </m:r>
                  </m:oMath>
                </a14:m>
                <a:r>
                  <a:rPr lang="en-GB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in the first equation.</a:t>
                </a: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56176" y="2060848"/>
                <a:ext cx="2520280" cy="923330"/>
              </a:xfrm>
              <a:prstGeom prst="rect">
                <a:avLst/>
              </a:prstGeom>
              <a:blipFill>
                <a:blip r:embed="rId3"/>
                <a:stretch>
                  <a:fillRect l="-1679" t="-1923" b="-7692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6163313" y="3114320"/>
                <a:ext cx="2520280" cy="1200329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n-GB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Expand the brackets and manipulate equation so it equals </a:t>
                </a:r>
                <a14:m>
                  <m:oMath xmlns:m="http://schemas.openxmlformats.org/officeDocument/2006/math">
                    <m:r>
                      <a:rPr lang="en-GB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0</m:t>
                    </m:r>
                  </m:oMath>
                </a14:m>
                <a:r>
                  <a:rPr lang="en-GB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63313" y="3114320"/>
                <a:ext cx="2520280" cy="1200329"/>
              </a:xfrm>
              <a:prstGeom prst="rect">
                <a:avLst/>
              </a:prstGeom>
              <a:blipFill>
                <a:blip r:embed="rId4"/>
                <a:stretch>
                  <a:fillRect l="-1439" t="-1990" b="-5970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251520" y="2951566"/>
                <a:ext cx="396044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𝑥</m:t>
                      </m:r>
                      <m:r>
                        <a:rPr lang="en-GB" sz="2000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²+4</m:t>
                      </m:r>
                      <m:r>
                        <a:rPr lang="en-GB" sz="2000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𝑥</m:t>
                      </m:r>
                      <m:r>
                        <a:rPr lang="en-GB" sz="2000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²−20</m:t>
                      </m:r>
                      <m:r>
                        <a:rPr lang="en-GB" sz="2000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𝑥</m:t>
                      </m:r>
                      <m:r>
                        <a:rPr lang="en-GB" sz="2000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+25−16=0</m:t>
                      </m:r>
                    </m:oMath>
                  </m:oMathPara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2951566"/>
                <a:ext cx="3960440" cy="40011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6163313" y="4439199"/>
                <a:ext cx="2520280" cy="369332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n-GB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Solve to find </a:t>
                </a:r>
                <a14:m>
                  <m:oMath xmlns:m="http://schemas.openxmlformats.org/officeDocument/2006/math">
                    <m:r>
                      <a:rPr lang="en-GB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</m:oMath>
                </a14:m>
                <a:r>
                  <a:rPr lang="en-GB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63313" y="4439199"/>
                <a:ext cx="2520280" cy="369332"/>
              </a:xfrm>
              <a:prstGeom prst="rect">
                <a:avLst/>
              </a:prstGeom>
              <a:blipFill>
                <a:blip r:embed="rId6"/>
                <a:stretch>
                  <a:fillRect l="-1439" t="-4615" b="-20000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683568" y="3363995"/>
                <a:ext cx="396044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      5</m:t>
                      </m:r>
                      <m:r>
                        <a:rPr lang="en-GB" sz="2000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𝑥</m:t>
                      </m:r>
                      <m:r>
                        <a:rPr lang="en-GB" sz="2000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²−20</m:t>
                      </m:r>
                      <m:r>
                        <a:rPr lang="en-GB" sz="2000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𝑥</m:t>
                      </m:r>
                      <m:r>
                        <a:rPr lang="en-GB" sz="2000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+9=0</m:t>
                      </m:r>
                    </m:oMath>
                  </m:oMathPara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568" y="3363995"/>
                <a:ext cx="3960440" cy="400110"/>
              </a:xfrm>
              <a:prstGeom prst="rect">
                <a:avLst/>
              </a:prstGeom>
              <a:blipFill>
                <a:blip r:embed="rId7"/>
                <a:stretch>
                  <a:fillRect b="-153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1403648" y="3964994"/>
                <a:ext cx="396044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=3.48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or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0.52</m:t>
                    </m:r>
                  </m:oMath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03648" y="3964994"/>
                <a:ext cx="3960440" cy="400110"/>
              </a:xfrm>
              <a:prstGeom prst="rect">
                <a:avLst/>
              </a:prstGeom>
              <a:blipFill>
                <a:blip r:embed="rId8"/>
                <a:stretch>
                  <a:fillRect t="-6061" b="-2727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6163313" y="4960931"/>
                <a:ext cx="2520280" cy="923330"/>
              </a:xfrm>
              <a:prstGeom prst="rect">
                <a:avLst/>
              </a:prstGeom>
              <a:solidFill>
                <a:srgbClr val="9842B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n-GB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Substitute to find corresponding </a:t>
                </a:r>
                <a14:m>
                  <m:oMath xmlns:m="http://schemas.openxmlformats.org/officeDocument/2006/math">
                    <m:r>
                      <a:rPr lang="en-GB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𝑦</m:t>
                    </m:r>
                  </m:oMath>
                </a14:m>
                <a:r>
                  <a:rPr lang="en-GB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values.</a:t>
                </a: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63313" y="4960931"/>
                <a:ext cx="2520280" cy="923330"/>
              </a:xfrm>
              <a:prstGeom prst="rect">
                <a:avLst/>
              </a:prstGeom>
              <a:blipFill>
                <a:blip r:embed="rId9"/>
                <a:stretch>
                  <a:fillRect l="-1439" t="-2581" b="-8387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Straight Arrow Connector 12"/>
          <p:cNvCxnSpPr/>
          <p:nvPr/>
        </p:nvCxnSpPr>
        <p:spPr bwMode="auto">
          <a:xfrm flipH="1">
            <a:off x="2137501" y="4365104"/>
            <a:ext cx="432048" cy="41401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943554" y="4778820"/>
                <a:ext cx="1530484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𝑦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=2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−5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3554" y="4778820"/>
                <a:ext cx="1530484" cy="400110"/>
              </a:xfrm>
              <a:prstGeom prst="rect">
                <a:avLst/>
              </a:prstGeom>
              <a:blipFill>
                <a:blip r:embed="rId10"/>
                <a:stretch>
                  <a:fillRect b="-909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/>
              <p:cNvSpPr/>
              <p:nvPr/>
            </p:nvSpPr>
            <p:spPr>
              <a:xfrm>
                <a:off x="943554" y="5207166"/>
                <a:ext cx="2117824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𝑦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=2×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𝐴𝑁𝑆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−5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 xmlns=""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3554" y="5207166"/>
                <a:ext cx="2117824" cy="400110"/>
              </a:xfrm>
              <a:prstGeom prst="rect">
                <a:avLst/>
              </a:prstGeom>
              <a:blipFill>
                <a:blip r:embed="rId11"/>
                <a:stretch>
                  <a:fillRect b="-1060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/>
              <p:cNvSpPr/>
              <p:nvPr/>
            </p:nvSpPr>
            <p:spPr>
              <a:xfrm>
                <a:off x="943552" y="5622777"/>
                <a:ext cx="1219565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𝑦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=1.96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 xmlns=""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3552" y="5622777"/>
                <a:ext cx="1219565" cy="400110"/>
              </a:xfrm>
              <a:prstGeom prst="rect">
                <a:avLst/>
              </a:prstGeom>
              <a:blipFill>
                <a:blip r:embed="rId12"/>
                <a:stretch>
                  <a:fillRect b="-1060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/>
              <p:cNvSpPr/>
              <p:nvPr/>
            </p:nvSpPr>
            <p:spPr>
              <a:xfrm>
                <a:off x="3329386" y="4807056"/>
                <a:ext cx="1474378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𝑦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=2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−5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 xmlns="">
          <p:sp>
            <p:nvSpPr>
              <p:cNvPr id="18" name="Rectangle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29386" y="4807056"/>
                <a:ext cx="1474378" cy="400110"/>
              </a:xfrm>
              <a:prstGeom prst="rect">
                <a:avLst/>
              </a:prstGeom>
              <a:blipFill>
                <a:blip r:embed="rId13"/>
                <a:stretch>
                  <a:fillRect b="-1076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/>
              <p:cNvSpPr/>
              <p:nvPr/>
            </p:nvSpPr>
            <p:spPr>
              <a:xfrm>
                <a:off x="3329386" y="5207166"/>
                <a:ext cx="2117824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𝑦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=2×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𝐴𝑁𝑆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−5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 xmlns="">
          <p:sp>
            <p:nvSpPr>
              <p:cNvPr id="19" name="Rectangle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29386" y="5207166"/>
                <a:ext cx="2117824" cy="400110"/>
              </a:xfrm>
              <a:prstGeom prst="rect">
                <a:avLst/>
              </a:prstGeom>
              <a:blipFill>
                <a:blip r:embed="rId14"/>
                <a:stretch>
                  <a:fillRect b="-1060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/>
              <p:cNvSpPr/>
              <p:nvPr/>
            </p:nvSpPr>
            <p:spPr>
              <a:xfrm>
                <a:off x="3329384" y="5622777"/>
                <a:ext cx="1411925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𝑦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=−3.96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 xmlns="">
          <p:sp>
            <p:nvSpPr>
              <p:cNvPr id="20" name="Rectangle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29384" y="5622777"/>
                <a:ext cx="1411925" cy="400110"/>
              </a:xfrm>
              <a:prstGeom prst="rect">
                <a:avLst/>
              </a:prstGeom>
              <a:blipFill>
                <a:blip r:embed="rId15"/>
                <a:stretch>
                  <a:fillRect b="-1060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TextBox 20"/>
          <p:cNvSpPr txBox="1"/>
          <p:nvPr/>
        </p:nvSpPr>
        <p:spPr>
          <a:xfrm>
            <a:off x="6163313" y="6019210"/>
            <a:ext cx="2520280" cy="36933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Write as coordinates.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ctangle 21"/>
              <p:cNvSpPr/>
              <p:nvPr/>
            </p:nvSpPr>
            <p:spPr>
              <a:xfrm>
                <a:off x="1217813" y="6165304"/>
                <a:ext cx="4074267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(3.48, 1.96)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(0.52, −3.96)</m:t>
                    </m:r>
                  </m:oMath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2" name="Rectangle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7813" y="6165304"/>
                <a:ext cx="4074267" cy="400110"/>
              </a:xfrm>
              <a:prstGeom prst="rect">
                <a:avLst/>
              </a:prstGeom>
              <a:blipFill>
                <a:blip r:embed="rId16"/>
                <a:stretch>
                  <a:fillRect l="-749" t="-6061" b="-2727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48B404AF-7A04-4EC9-B452-B53A7D88AE62}"/>
                  </a:ext>
                </a:extLst>
              </p:cNvPr>
              <p:cNvSpPr txBox="1"/>
              <p:nvPr/>
            </p:nvSpPr>
            <p:spPr>
              <a:xfrm>
                <a:off x="179512" y="1124744"/>
                <a:ext cx="8784976" cy="13234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u="sng" dirty="0">
                    <a:latin typeface="Arial" panose="020B0604020202020204" pitchFamily="34" charset="0"/>
                    <a:cs typeface="Arial" panose="020B0604020202020204" pitchFamily="34" charset="0"/>
                  </a:rPr>
                  <a:t>Example: where one is linear and one is a quadratic</a:t>
                </a: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Solve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𝑥</m:t>
                        </m:r>
                      </m:e>
                      <m:sup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</m:t>
                    </m:r>
                    <m:sSup>
                      <m:sSupPr>
                        <m:ctrlP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𝑦</m:t>
                        </m:r>
                      </m:e>
                      <m:sup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=16</m:t>
                    </m:r>
                  </m:oMath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	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𝑦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=2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−5</m:t>
                    </m:r>
                  </m:oMath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Give your answers correct to 2 decimal places.</a:t>
                </a:r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48B404AF-7A04-4EC9-B452-B53A7D88AE6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512" y="1124744"/>
                <a:ext cx="8784976" cy="1323439"/>
              </a:xfrm>
              <a:prstGeom prst="rect">
                <a:avLst/>
              </a:prstGeom>
              <a:blipFill>
                <a:blip r:embed="rId17"/>
                <a:stretch>
                  <a:fillRect l="-693" t="-2304" b="-783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41F6E3EA-A4E6-4629-8E53-E8148DE67120}"/>
              </a:ext>
            </a:extLst>
          </p:cNvPr>
          <p:cNvCxnSpPr/>
          <p:nvPr/>
        </p:nvCxnSpPr>
        <p:spPr bwMode="auto">
          <a:xfrm>
            <a:off x="3579171" y="4367435"/>
            <a:ext cx="432048" cy="41401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5" name="Thought Bubble: Cloud 24">
            <a:extLst>
              <a:ext uri="{FF2B5EF4-FFF2-40B4-BE49-F238E27FC236}">
                <a16:creationId xmlns:a16="http://schemas.microsoft.com/office/drawing/2014/main" id="{4720E2AF-7F4A-442D-8F32-2F226520E031}"/>
              </a:ext>
            </a:extLst>
          </p:cNvPr>
          <p:cNvSpPr/>
          <p:nvPr/>
        </p:nvSpPr>
        <p:spPr>
          <a:xfrm>
            <a:off x="4113511" y="3672941"/>
            <a:ext cx="1984430" cy="1166944"/>
          </a:xfrm>
          <a:prstGeom prst="cloudCallout">
            <a:avLst>
              <a:gd name="adj1" fmla="val -74923"/>
              <a:gd name="adj2" fmla="val -39103"/>
            </a:avLst>
          </a:prstGeom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 the quadratic formula</a:t>
            </a:r>
          </a:p>
        </p:txBody>
      </p:sp>
    </p:spTree>
    <p:extLst>
      <p:ext uri="{BB962C8B-B14F-4D97-AF65-F5344CB8AC3E}">
        <p14:creationId xmlns:p14="http://schemas.microsoft.com/office/powerpoint/2010/main" val="3357280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7" grpId="0" animBg="1"/>
      <p:bldP spid="8" grpId="0"/>
      <p:bldP spid="9" grpId="0" animBg="1"/>
      <p:bldP spid="10" grpId="0"/>
      <p:bldP spid="11" grpId="0"/>
      <p:bldP spid="12" grpId="0" animBg="1"/>
      <p:bldP spid="14" grpId="0"/>
      <p:bldP spid="15" grpId="0"/>
      <p:bldP spid="16" grpId="0"/>
      <p:bldP spid="18" grpId="0"/>
      <p:bldP spid="19" grpId="0"/>
      <p:bldP spid="20" grpId="0"/>
      <p:bldP spid="21" grpId="0" animBg="1"/>
      <p:bldP spid="22" grpId="0"/>
      <p:bldP spid="25" grpId="0" animBg="1"/>
      <p:bldP spid="25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2123728" y="4293096"/>
            <a:ext cx="6768752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9pPr>
          </a:lstStyle>
          <a:p>
            <a:pPr algn="ctr" eaLnBrk="1" hangingPunct="1"/>
            <a:r>
              <a:rPr lang="en-GB" b="1" dirty="0">
                <a:cs typeface="Arial" panose="020B0604020202020204" pitchFamily="34" charset="0"/>
                <a:sym typeface="Wingdings" pitchFamily="2" charset="2"/>
              </a:rPr>
              <a:t>Extension:</a:t>
            </a:r>
            <a:r>
              <a:rPr lang="en-GB" dirty="0">
                <a:cs typeface="Arial" panose="020B0604020202020204" pitchFamily="34" charset="0"/>
                <a:sym typeface="Wingdings" pitchFamily="2" charset="2"/>
              </a:rPr>
              <a:t> Can you use tables of values to sketch the graphs and show the solutions graphically?</a:t>
            </a:r>
            <a:endParaRPr lang="en-GB" b="1" dirty="0">
              <a:cs typeface="Arial" panose="020B0604020202020204" pitchFamily="34" charset="0"/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01262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23728" y="1196752"/>
            <a:ext cx="6768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u="sng" dirty="0">
                <a:latin typeface="Arial" panose="020B0604020202020204" pitchFamily="34" charset="0"/>
                <a:cs typeface="Arial" panose="020B0604020202020204" pitchFamily="34" charset="0"/>
              </a:rPr>
              <a:t>Answers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" name="Table 4">
                <a:extLst>
                  <a:ext uri="{FF2B5EF4-FFF2-40B4-BE49-F238E27FC236}">
                    <a16:creationId xmlns:a16="http://schemas.microsoft.com/office/drawing/2014/main" id="{420D4D94-8C57-4A30-A92D-E8E0916AC3C1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781340117"/>
                  </p:ext>
                </p:extLst>
              </p:nvPr>
            </p:nvGraphicFramePr>
            <p:xfrm>
              <a:off x="2628104" y="2132856"/>
              <a:ext cx="5760000" cy="21600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880000">
                      <a:extLst>
                        <a:ext uri="{9D8B030D-6E8A-4147-A177-3AD203B41FA5}">
                          <a16:colId xmlns:a16="http://schemas.microsoft.com/office/drawing/2014/main" val="3521812476"/>
                        </a:ext>
                      </a:extLst>
                    </a:gridCol>
                    <a:gridCol w="2880000">
                      <a:extLst>
                        <a:ext uri="{9D8B030D-6E8A-4147-A177-3AD203B41FA5}">
                          <a16:colId xmlns:a16="http://schemas.microsoft.com/office/drawing/2014/main" val="34167475"/>
                        </a:ext>
                      </a:extLst>
                    </a:gridCol>
                  </a:tblGrid>
                  <a:tr h="108000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d>
                                <m:dPr>
                                  <m:ctrlPr>
                                    <a:rPr lang="en-GB" sz="20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GB" sz="20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cs typeface="Arial" panose="020B0604020202020204" pitchFamily="34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GB" sz="20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cs typeface="Arial" panose="020B0604020202020204" pitchFamily="34" charset="0"/>
                                        </a:rPr>
                                        <m:t>4</m:t>
                                      </m:r>
                                    </m:num>
                                    <m:den>
                                      <m:r>
                                        <a:rPr lang="en-GB" sz="20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cs typeface="Arial" panose="020B0604020202020204" pitchFamily="34" charset="0"/>
                                        </a:rPr>
                                        <m:t>3</m:t>
                                      </m:r>
                                    </m:den>
                                  </m:f>
                                  <m:r>
                                    <a:rPr lang="en-GB" sz="20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, </m:t>
                                  </m:r>
                                  <m:f>
                                    <m:fPr>
                                      <m:ctrlPr>
                                        <a:rPr lang="en-GB" sz="20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cs typeface="Arial" panose="020B0604020202020204" pitchFamily="34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GB" sz="20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cs typeface="Arial" panose="020B0604020202020204" pitchFamily="34" charset="0"/>
                                        </a:rPr>
                                        <m:t>2</m:t>
                                      </m:r>
                                    </m:num>
                                    <m:den>
                                      <m:r>
                                        <a:rPr lang="en-GB" sz="20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cs typeface="Arial" panose="020B0604020202020204" pitchFamily="34" charset="0"/>
                                        </a:rPr>
                                        <m:t>3</m:t>
                                      </m:r>
                                    </m:den>
                                  </m:f>
                                </m:e>
                              </m:d>
                            </m:oMath>
                          </a14:m>
                          <a:r>
                            <a:rPr lang="en-GB" sz="20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</a:t>
                          </a:r>
                        </a:p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(1, 1)</m:t>
                                </m:r>
                              </m:oMath>
                            </m:oMathPara>
                          </a14:m>
                          <a:endParaRPr lang="en-GB" sz="20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(3.85, 9.85)</m:t>
                                </m:r>
                              </m:oMath>
                            </m:oMathPara>
                          </a14:m>
                          <a:endParaRPr lang="en-GB" sz="20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(−2.85, 3.15)</m:t>
                                </m:r>
                              </m:oMath>
                            </m:oMathPara>
                          </a14:m>
                          <a:endParaRPr lang="en-GB" sz="20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165766224"/>
                      </a:ext>
                    </a:extLst>
                  </a:tr>
                  <a:tr h="108000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(−5, −3)</m:t>
                                </m:r>
                              </m:oMath>
                            </m:oMathPara>
                          </a14:m>
                          <a:endParaRPr lang="en-GB" sz="20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(3, 5)</m:t>
                                </m:r>
                              </m:oMath>
                            </m:oMathPara>
                          </a14:m>
                          <a:endParaRPr lang="en-GB" sz="20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(0.2, 4.2)</m:t>
                                </m:r>
                              </m:oMath>
                            </m:oMathPara>
                          </a14:m>
                          <a:endParaRPr lang="en-GB" sz="20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(−1, 3)</m:t>
                                </m:r>
                              </m:oMath>
                            </m:oMathPara>
                          </a14:m>
                          <a:endParaRPr lang="en-GB" sz="20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830509178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3" name="Table 4">
                <a:extLst>
                  <a:ext uri="{FF2B5EF4-FFF2-40B4-BE49-F238E27FC236}">
                    <a16:creationId xmlns:a16="http://schemas.microsoft.com/office/drawing/2014/main" id="{420D4D94-8C57-4A30-A92D-E8E0916AC3C1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781340117"/>
                  </p:ext>
                </p:extLst>
              </p:nvPr>
            </p:nvGraphicFramePr>
            <p:xfrm>
              <a:off x="2628104" y="2132856"/>
              <a:ext cx="5760000" cy="21600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880000">
                      <a:extLst>
                        <a:ext uri="{9D8B030D-6E8A-4147-A177-3AD203B41FA5}">
                          <a16:colId xmlns:a16="http://schemas.microsoft.com/office/drawing/2014/main" val="3521812476"/>
                        </a:ext>
                      </a:extLst>
                    </a:gridCol>
                    <a:gridCol w="2880000">
                      <a:extLst>
                        <a:ext uri="{9D8B030D-6E8A-4147-A177-3AD203B41FA5}">
                          <a16:colId xmlns:a16="http://schemas.microsoft.com/office/drawing/2014/main" val="34167475"/>
                        </a:ext>
                      </a:extLst>
                    </a:gridCol>
                  </a:tblGrid>
                  <a:tr h="10800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11" t="-562" r="-100423" b="-10112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00211" t="-562" r="-423" b="-10112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165766224"/>
                      </a:ext>
                    </a:extLst>
                  </a:tr>
                  <a:tr h="10800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11" t="-100562" r="-100423" b="-112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00211" t="-100562" r="-423" b="-112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830509178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5085566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02565758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DGL bearings TDS</Template>
  <TotalTime>600</TotalTime>
  <Words>494</Words>
  <Application>Microsoft Office PowerPoint</Application>
  <PresentationFormat>On-screen Show (4:3)</PresentationFormat>
  <Paragraphs>79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Cambria Math</vt:lpstr>
      <vt:lpstr>Times New Roman</vt:lpstr>
      <vt:lpstr>Custom Design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The Duston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GLOVER D</dc:creator>
  <cp:lastModifiedBy>Danielle Moosajee</cp:lastModifiedBy>
  <cp:revision>47</cp:revision>
  <dcterms:created xsi:type="dcterms:W3CDTF">2014-04-28T08:25:37Z</dcterms:created>
  <dcterms:modified xsi:type="dcterms:W3CDTF">2020-08-10T10:34:24Z</dcterms:modified>
</cp:coreProperties>
</file>