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0" r:id="rId2"/>
  </p:sldMasterIdLst>
  <p:sldIdLst>
    <p:sldId id="256" r:id="rId3"/>
    <p:sldId id="291" r:id="rId4"/>
    <p:sldId id="293" r:id="rId5"/>
    <p:sldId id="292" r:id="rId6"/>
    <p:sldId id="294" r:id="rId7"/>
    <p:sldId id="287" r:id="rId8"/>
    <p:sldId id="290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654845-F676-4BAE-9B25-FB8A761268D6}" v="463" dt="2020-08-10T10:34:03.5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98654845-F676-4BAE-9B25-FB8A761268D6}"/>
    <pc:docChg chg="undo custSel modSld modMainMaster">
      <pc:chgData name="Danielle" userId="e2554c37-e717-43a0-ba79-1183ca921ccd" providerId="ADAL" clId="{98654845-F676-4BAE-9B25-FB8A761268D6}" dt="2020-08-10T10:34:06.927" v="968" actId="1037"/>
      <pc:docMkLst>
        <pc:docMk/>
      </pc:docMkLst>
      <pc:sldChg chg="delSp modSp mod modAnim">
        <pc:chgData name="Danielle" userId="e2554c37-e717-43a0-ba79-1183ca921ccd" providerId="ADAL" clId="{98654845-F676-4BAE-9B25-FB8A761268D6}" dt="2020-08-10T06:26:01.781" v="150" actId="1037"/>
        <pc:sldMkLst>
          <pc:docMk/>
          <pc:sldMk cId="4202562382" sldId="256"/>
        </pc:sldMkLst>
        <pc:spChg chg="del">
          <ac:chgData name="Danielle" userId="e2554c37-e717-43a0-ba79-1183ca921ccd" providerId="ADAL" clId="{98654845-F676-4BAE-9B25-FB8A761268D6}" dt="2020-08-10T06:23:34.514" v="23" actId="478"/>
          <ac:spMkLst>
            <pc:docMk/>
            <pc:sldMk cId="4202562382" sldId="256"/>
            <ac:spMk id="4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5:00.166" v="105"/>
          <ac:spMkLst>
            <pc:docMk/>
            <pc:sldMk cId="4202562382" sldId="256"/>
            <ac:spMk id="5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6:01.781" v="150" actId="1037"/>
          <ac:spMkLst>
            <pc:docMk/>
            <pc:sldMk cId="4202562382" sldId="256"/>
            <ac:spMk id="6" creationId="{00000000-0000-0000-0000-000000000000}"/>
          </ac:spMkLst>
        </pc:spChg>
      </pc:sldChg>
      <pc:sldChg chg="modSp">
        <pc:chgData name="Danielle" userId="e2554c37-e717-43a0-ba79-1183ca921ccd" providerId="ADAL" clId="{98654845-F676-4BAE-9B25-FB8A761268D6}" dt="2020-08-10T09:01:00.866" v="776" actId="14100"/>
        <pc:sldMkLst>
          <pc:docMk/>
          <pc:sldMk cId="201262724" sldId="287"/>
        </pc:sldMkLst>
        <pc:spChg chg="mod">
          <ac:chgData name="Danielle" userId="e2554c37-e717-43a0-ba79-1183ca921ccd" providerId="ADAL" clId="{98654845-F676-4BAE-9B25-FB8A761268D6}" dt="2020-08-10T09:01:00.866" v="776" actId="14100"/>
          <ac:spMkLst>
            <pc:docMk/>
            <pc:sldMk cId="201262724" sldId="287"/>
            <ac:spMk id="18" creationId="{00000000-0000-0000-0000-000000000000}"/>
          </ac:spMkLst>
        </pc:spChg>
      </pc:sldChg>
      <pc:sldChg chg="addSp delSp modSp mod">
        <pc:chgData name="Danielle" userId="e2554c37-e717-43a0-ba79-1183ca921ccd" providerId="ADAL" clId="{98654845-F676-4BAE-9B25-FB8A761268D6}" dt="2020-08-10T09:21:54.738" v="903" actId="20577"/>
        <pc:sldMkLst>
          <pc:docMk/>
          <pc:sldMk cId="3508556645" sldId="290"/>
        </pc:sldMkLst>
        <pc:spChg chg="del mod">
          <ac:chgData name="Danielle" userId="e2554c37-e717-43a0-ba79-1183ca921ccd" providerId="ADAL" clId="{98654845-F676-4BAE-9B25-FB8A761268D6}" dt="2020-08-10T09:18:44.525" v="788" actId="478"/>
          <ac:spMkLst>
            <pc:docMk/>
            <pc:sldMk cId="3508556645" sldId="290"/>
            <ac:spMk id="2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9:18:52.691" v="792" actId="1035"/>
          <ac:spMkLst>
            <pc:docMk/>
            <pc:sldMk cId="3508556645" sldId="290"/>
            <ac:spMk id="4" creationId="{00000000-0000-0000-0000-000000000000}"/>
          </ac:spMkLst>
        </pc:spChg>
        <pc:graphicFrameChg chg="add mod modGraphic">
          <ac:chgData name="Danielle" userId="e2554c37-e717-43a0-ba79-1183ca921ccd" providerId="ADAL" clId="{98654845-F676-4BAE-9B25-FB8A761268D6}" dt="2020-08-10T09:21:54.738" v="903" actId="20577"/>
          <ac:graphicFrameMkLst>
            <pc:docMk/>
            <pc:sldMk cId="3508556645" sldId="290"/>
            <ac:graphicFrameMk id="3" creationId="{420D4D94-8C57-4A30-A92D-E8E0916AC3C1}"/>
          </ac:graphicFrameMkLst>
        </pc:graphicFrameChg>
      </pc:sldChg>
      <pc:sldChg chg="addSp delSp modSp mod modAnim">
        <pc:chgData name="Danielle" userId="e2554c37-e717-43a0-ba79-1183ca921ccd" providerId="ADAL" clId="{98654845-F676-4BAE-9B25-FB8A761268D6}" dt="2020-08-10T08:51:57.399" v="486" actId="20577"/>
        <pc:sldMkLst>
          <pc:docMk/>
          <pc:sldMk cId="1712666334" sldId="291"/>
        </pc:sldMkLst>
        <pc:spChg chg="add mod">
          <ac:chgData name="Danielle" userId="e2554c37-e717-43a0-ba79-1183ca921ccd" providerId="ADAL" clId="{98654845-F676-4BAE-9B25-FB8A761268D6}" dt="2020-08-10T06:27:09.077" v="209" actId="14100"/>
          <ac:spMkLst>
            <pc:docMk/>
            <pc:sldMk cId="1712666334" sldId="291"/>
            <ac:spMk id="2" creationId="{7D93B5ED-CFDD-40C0-A3A5-C109987401F7}"/>
          </ac:spMkLst>
        </pc:spChg>
        <pc:spChg chg="add mod">
          <ac:chgData name="Danielle" userId="e2554c37-e717-43a0-ba79-1183ca921ccd" providerId="ADAL" clId="{98654845-F676-4BAE-9B25-FB8A761268D6}" dt="2020-08-10T08:51:57.399" v="486" actId="20577"/>
          <ac:spMkLst>
            <pc:docMk/>
            <pc:sldMk cId="1712666334" sldId="291"/>
            <ac:spMk id="3" creationId="{A0551A51-143D-42E6-BF38-058220C20472}"/>
          </ac:spMkLst>
        </pc:spChg>
        <pc:spChg chg="del mod">
          <ac:chgData name="Danielle" userId="e2554c37-e717-43a0-ba79-1183ca921ccd" providerId="ADAL" clId="{98654845-F676-4BAE-9B25-FB8A761268D6}" dt="2020-08-10T08:51:53.220" v="484" actId="478"/>
          <ac:spMkLst>
            <pc:docMk/>
            <pc:sldMk cId="1712666334" sldId="291"/>
            <ac:spMk id="4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6:19.814" v="151" actId="2711"/>
          <ac:spMkLst>
            <pc:docMk/>
            <pc:sldMk cId="1712666334" sldId="291"/>
            <ac:spMk id="10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6:19.814" v="151" actId="2711"/>
          <ac:spMkLst>
            <pc:docMk/>
            <pc:sldMk cId="1712666334" sldId="291"/>
            <ac:spMk id="12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6:19.814" v="151" actId="2711"/>
          <ac:spMkLst>
            <pc:docMk/>
            <pc:sldMk cId="1712666334" sldId="291"/>
            <ac:spMk id="14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6:19.814" v="151" actId="2711"/>
          <ac:spMkLst>
            <pc:docMk/>
            <pc:sldMk cId="1712666334" sldId="291"/>
            <ac:spMk id="16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6:27.962" v="153" actId="1038"/>
          <ac:spMkLst>
            <pc:docMk/>
            <pc:sldMk cId="1712666334" sldId="291"/>
            <ac:spMk id="17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6:19.814" v="151" actId="2711"/>
          <ac:spMkLst>
            <pc:docMk/>
            <pc:sldMk cId="1712666334" sldId="291"/>
            <ac:spMk id="22" creationId="{00000000-0000-0000-0000-000000000000}"/>
          </ac:spMkLst>
        </pc:spChg>
        <pc:cxnChg chg="mod">
          <ac:chgData name="Danielle" userId="e2554c37-e717-43a0-ba79-1183ca921ccd" providerId="ADAL" clId="{98654845-F676-4BAE-9B25-FB8A761268D6}" dt="2020-08-10T06:26:19.814" v="151" actId="2711"/>
          <ac:cxnSpMkLst>
            <pc:docMk/>
            <pc:sldMk cId="1712666334" sldId="291"/>
            <ac:cxnSpMk id="6" creationId="{00000000-0000-0000-0000-000000000000}"/>
          </ac:cxnSpMkLst>
        </pc:cxnChg>
        <pc:cxnChg chg="mod">
          <ac:chgData name="Danielle" userId="e2554c37-e717-43a0-ba79-1183ca921ccd" providerId="ADAL" clId="{98654845-F676-4BAE-9B25-FB8A761268D6}" dt="2020-08-10T06:26:19.814" v="151" actId="2711"/>
          <ac:cxnSpMkLst>
            <pc:docMk/>
            <pc:sldMk cId="1712666334" sldId="291"/>
            <ac:cxnSpMk id="8" creationId="{00000000-0000-0000-0000-000000000000}"/>
          </ac:cxnSpMkLst>
        </pc:cxnChg>
        <pc:cxnChg chg="mod">
          <ac:chgData name="Danielle" userId="e2554c37-e717-43a0-ba79-1183ca921ccd" providerId="ADAL" clId="{98654845-F676-4BAE-9B25-FB8A761268D6}" dt="2020-08-10T06:26:19.814" v="151" actId="2711"/>
          <ac:cxnSpMkLst>
            <pc:docMk/>
            <pc:sldMk cId="1712666334" sldId="291"/>
            <ac:cxnSpMk id="13" creationId="{00000000-0000-0000-0000-000000000000}"/>
          </ac:cxnSpMkLst>
        </pc:cxnChg>
        <pc:cxnChg chg="mod">
          <ac:chgData name="Danielle" userId="e2554c37-e717-43a0-ba79-1183ca921ccd" providerId="ADAL" clId="{98654845-F676-4BAE-9B25-FB8A761268D6}" dt="2020-08-10T06:26:19.814" v="151" actId="2711"/>
          <ac:cxnSpMkLst>
            <pc:docMk/>
            <pc:sldMk cId="1712666334" sldId="291"/>
            <ac:cxnSpMk id="19" creationId="{00000000-0000-0000-0000-000000000000}"/>
          </ac:cxnSpMkLst>
        </pc:cxnChg>
        <pc:cxnChg chg="mod">
          <ac:chgData name="Danielle" userId="e2554c37-e717-43a0-ba79-1183ca921ccd" providerId="ADAL" clId="{98654845-F676-4BAE-9B25-FB8A761268D6}" dt="2020-08-10T06:26:19.814" v="151" actId="2711"/>
          <ac:cxnSpMkLst>
            <pc:docMk/>
            <pc:sldMk cId="1712666334" sldId="291"/>
            <ac:cxnSpMk id="21" creationId="{00000000-0000-0000-0000-000000000000}"/>
          </ac:cxnSpMkLst>
        </pc:cxnChg>
      </pc:sldChg>
      <pc:sldChg chg="addSp delSp modSp mod modAnim">
        <pc:chgData name="Danielle" userId="e2554c37-e717-43a0-ba79-1183ca921ccd" providerId="ADAL" clId="{98654845-F676-4BAE-9B25-FB8A761268D6}" dt="2020-08-10T10:34:06.927" v="968" actId="1037"/>
        <pc:sldMkLst>
          <pc:docMk/>
          <pc:sldMk cId="192616281" sldId="292"/>
        </pc:sldMkLst>
        <pc:spChg chg="mod">
          <ac:chgData name="Danielle" userId="e2554c37-e717-43a0-ba79-1183ca921ccd" providerId="ADAL" clId="{98654845-F676-4BAE-9B25-FB8A761268D6}" dt="2020-08-10T06:27:31.575" v="215" actId="2711"/>
          <ac:spMkLst>
            <pc:docMk/>
            <pc:sldMk cId="192616281" sldId="292"/>
            <ac:spMk id="2" creationId="{00000000-0000-0000-0000-000000000000}"/>
          </ac:spMkLst>
        </pc:spChg>
        <pc:spChg chg="del mod">
          <ac:chgData name="Danielle" userId="e2554c37-e717-43a0-ba79-1183ca921ccd" providerId="ADAL" clId="{98654845-F676-4BAE-9B25-FB8A761268D6}" dt="2020-08-10T08:52:04.399" v="487" actId="478"/>
          <ac:spMkLst>
            <pc:docMk/>
            <pc:sldMk cId="192616281" sldId="292"/>
            <ac:spMk id="4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10:34:06.927" v="968" actId="1037"/>
          <ac:spMkLst>
            <pc:docMk/>
            <pc:sldMk cId="192616281" sldId="292"/>
            <ac:spMk id="6" creationId="{00000000-0000-0000-0000-000000000000}"/>
          </ac:spMkLst>
        </pc:spChg>
        <pc:spChg chg="add mod">
          <ac:chgData name="Danielle" userId="e2554c37-e717-43a0-ba79-1183ca921ccd" providerId="ADAL" clId="{98654845-F676-4BAE-9B25-FB8A761268D6}" dt="2020-08-10T08:52:08.451" v="494" actId="20577"/>
          <ac:spMkLst>
            <pc:docMk/>
            <pc:sldMk cId="192616281" sldId="292"/>
            <ac:spMk id="7" creationId="{85055F80-A48F-4FF9-9DAE-4B4E6E0FE90C}"/>
          </ac:spMkLst>
        </pc:spChg>
        <pc:spChg chg="mod">
          <ac:chgData name="Danielle" userId="e2554c37-e717-43a0-ba79-1183ca921ccd" providerId="ADAL" clId="{98654845-F676-4BAE-9B25-FB8A761268D6}" dt="2020-08-10T06:27:31.575" v="215" actId="2711"/>
          <ac:spMkLst>
            <pc:docMk/>
            <pc:sldMk cId="192616281" sldId="292"/>
            <ac:spMk id="9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7:31.575" v="215" actId="2711"/>
          <ac:spMkLst>
            <pc:docMk/>
            <pc:sldMk cId="192616281" sldId="292"/>
            <ac:spMk id="11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7:31.575" v="215" actId="2711"/>
          <ac:spMkLst>
            <pc:docMk/>
            <pc:sldMk cId="192616281" sldId="292"/>
            <ac:spMk id="12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7:31.575" v="215" actId="2711"/>
          <ac:spMkLst>
            <pc:docMk/>
            <pc:sldMk cId="192616281" sldId="292"/>
            <ac:spMk id="15" creationId="{00000000-0000-0000-0000-000000000000}"/>
          </ac:spMkLst>
        </pc:spChg>
        <pc:spChg chg="add mod">
          <ac:chgData name="Danielle" userId="e2554c37-e717-43a0-ba79-1183ca921ccd" providerId="ADAL" clId="{98654845-F676-4BAE-9B25-FB8A761268D6}" dt="2020-08-10T06:27:31.575" v="215" actId="2711"/>
          <ac:spMkLst>
            <pc:docMk/>
            <pc:sldMk cId="192616281" sldId="292"/>
            <ac:spMk id="16" creationId="{7335F5E7-98B6-437A-9F58-D51C4FE94635}"/>
          </ac:spMkLst>
        </pc:spChg>
        <pc:cxnChg chg="mod">
          <ac:chgData name="Danielle" userId="e2554c37-e717-43a0-ba79-1183ca921ccd" providerId="ADAL" clId="{98654845-F676-4BAE-9B25-FB8A761268D6}" dt="2020-08-10T06:27:31.575" v="215" actId="2711"/>
          <ac:cxnSpMkLst>
            <pc:docMk/>
            <pc:sldMk cId="192616281" sldId="292"/>
            <ac:cxnSpMk id="3" creationId="{00000000-0000-0000-0000-000000000000}"/>
          </ac:cxnSpMkLst>
        </pc:cxnChg>
        <pc:cxnChg chg="mod">
          <ac:chgData name="Danielle" userId="e2554c37-e717-43a0-ba79-1183ca921ccd" providerId="ADAL" clId="{98654845-F676-4BAE-9B25-FB8A761268D6}" dt="2020-08-10T10:34:03.585" v="965" actId="1035"/>
          <ac:cxnSpMkLst>
            <pc:docMk/>
            <pc:sldMk cId="192616281" sldId="292"/>
            <ac:cxnSpMk id="5" creationId="{00000000-0000-0000-0000-000000000000}"/>
          </ac:cxnSpMkLst>
        </pc:cxnChg>
        <pc:cxnChg chg="mod">
          <ac:chgData name="Danielle" userId="e2554c37-e717-43a0-ba79-1183ca921ccd" providerId="ADAL" clId="{98654845-F676-4BAE-9B25-FB8A761268D6}" dt="2020-08-10T06:27:31.575" v="215" actId="2711"/>
          <ac:cxnSpMkLst>
            <pc:docMk/>
            <pc:sldMk cId="192616281" sldId="292"/>
            <ac:cxnSpMk id="8" creationId="{00000000-0000-0000-0000-000000000000}"/>
          </ac:cxnSpMkLst>
        </pc:cxnChg>
        <pc:cxnChg chg="mod">
          <ac:chgData name="Danielle" userId="e2554c37-e717-43a0-ba79-1183ca921ccd" providerId="ADAL" clId="{98654845-F676-4BAE-9B25-FB8A761268D6}" dt="2020-08-10T06:27:31.575" v="215" actId="2711"/>
          <ac:cxnSpMkLst>
            <pc:docMk/>
            <pc:sldMk cId="192616281" sldId="292"/>
            <ac:cxnSpMk id="13" creationId="{00000000-0000-0000-0000-000000000000}"/>
          </ac:cxnSpMkLst>
        </pc:cxnChg>
        <pc:cxnChg chg="mod">
          <ac:chgData name="Danielle" userId="e2554c37-e717-43a0-ba79-1183ca921ccd" providerId="ADAL" clId="{98654845-F676-4BAE-9B25-FB8A761268D6}" dt="2020-08-10T06:27:31.575" v="215" actId="2711"/>
          <ac:cxnSpMkLst>
            <pc:docMk/>
            <pc:sldMk cId="192616281" sldId="292"/>
            <ac:cxnSpMk id="14" creationId="{00000000-0000-0000-0000-000000000000}"/>
          </ac:cxnSpMkLst>
        </pc:cxnChg>
      </pc:sldChg>
      <pc:sldChg chg="addSp delSp modSp mod delAnim modAnim">
        <pc:chgData name="Danielle" userId="e2554c37-e717-43a0-ba79-1183ca921ccd" providerId="ADAL" clId="{98654845-F676-4BAE-9B25-FB8A761268D6}" dt="2020-08-10T09:30:37.630" v="953" actId="478"/>
        <pc:sldMkLst>
          <pc:docMk/>
          <pc:sldMk cId="833719973" sldId="293"/>
        </pc:sldMkLst>
        <pc:spChg chg="add mod">
          <ac:chgData name="Danielle" userId="e2554c37-e717-43a0-ba79-1183ca921ccd" providerId="ADAL" clId="{98654845-F676-4BAE-9B25-FB8A761268D6}" dt="2020-08-10T08:44:41.758" v="301" actId="20577"/>
          <ac:spMkLst>
            <pc:docMk/>
            <pc:sldMk cId="833719973" sldId="293"/>
            <ac:spMk id="2" creationId="{8442BDA8-81E6-45FB-835A-1DEC754C2F64}"/>
          </ac:spMkLst>
        </pc:spChg>
        <pc:spChg chg="del mod">
          <ac:chgData name="Danielle" userId="e2554c37-e717-43a0-ba79-1183ca921ccd" providerId="ADAL" clId="{98654845-F676-4BAE-9B25-FB8A761268D6}" dt="2020-08-10T06:28:28.833" v="231" actId="478"/>
          <ac:spMkLst>
            <pc:docMk/>
            <pc:sldMk cId="833719973" sldId="293"/>
            <ac:spMk id="4" creationId="{00000000-0000-0000-0000-000000000000}"/>
          </ac:spMkLst>
        </pc:spChg>
        <pc:spChg chg="del mod">
          <ac:chgData name="Danielle" userId="e2554c37-e717-43a0-ba79-1183ca921ccd" providerId="ADAL" clId="{98654845-F676-4BAE-9B25-FB8A761268D6}" dt="2020-08-10T08:45:06.940" v="306" actId="478"/>
          <ac:spMkLst>
            <pc:docMk/>
            <pc:sldMk cId="833719973" sldId="293"/>
            <ac:spMk id="5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8:56.763" v="428" actId="1036"/>
          <ac:spMkLst>
            <pc:docMk/>
            <pc:sldMk cId="833719973" sldId="293"/>
            <ac:spMk id="6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0:48.315" v="481" actId="207"/>
          <ac:spMkLst>
            <pc:docMk/>
            <pc:sldMk cId="833719973" sldId="293"/>
            <ac:spMk id="7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0:48.315" v="481" actId="207"/>
          <ac:spMkLst>
            <pc:docMk/>
            <pc:sldMk cId="833719973" sldId="293"/>
            <ac:spMk id="8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8:56.763" v="428" actId="1036"/>
          <ac:spMkLst>
            <pc:docMk/>
            <pc:sldMk cId="833719973" sldId="293"/>
            <ac:spMk id="9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0:48.315" v="481" actId="207"/>
          <ac:spMkLst>
            <pc:docMk/>
            <pc:sldMk cId="833719973" sldId="293"/>
            <ac:spMk id="10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8:56.763" v="428" actId="1036"/>
          <ac:spMkLst>
            <pc:docMk/>
            <pc:sldMk cId="833719973" sldId="293"/>
            <ac:spMk id="11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8:56.763" v="428" actId="1036"/>
          <ac:spMkLst>
            <pc:docMk/>
            <pc:sldMk cId="833719973" sldId="293"/>
            <ac:spMk id="12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0:58.727" v="483" actId="207"/>
          <ac:spMkLst>
            <pc:docMk/>
            <pc:sldMk cId="833719973" sldId="293"/>
            <ac:spMk id="13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9:15.473" v="429" actId="20577"/>
          <ac:spMkLst>
            <pc:docMk/>
            <pc:sldMk cId="833719973" sldId="293"/>
            <ac:spMk id="16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8:56.763" v="428" actId="1036"/>
          <ac:spMkLst>
            <pc:docMk/>
            <pc:sldMk cId="833719973" sldId="293"/>
            <ac:spMk id="17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8:56.763" v="428" actId="1036"/>
          <ac:spMkLst>
            <pc:docMk/>
            <pc:sldMk cId="833719973" sldId="293"/>
            <ac:spMk id="18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9:25.087" v="435" actId="20577"/>
          <ac:spMkLst>
            <pc:docMk/>
            <pc:sldMk cId="833719973" sldId="293"/>
            <ac:spMk id="21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9:31.640" v="441" actId="20577"/>
          <ac:spMkLst>
            <pc:docMk/>
            <pc:sldMk cId="833719973" sldId="293"/>
            <ac:spMk id="22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49:36.842" v="445" actId="20577"/>
          <ac:spMkLst>
            <pc:docMk/>
            <pc:sldMk cId="833719973" sldId="293"/>
            <ac:spMk id="23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0:48.315" v="481" actId="207"/>
          <ac:spMkLst>
            <pc:docMk/>
            <pc:sldMk cId="833719973" sldId="293"/>
            <ac:spMk id="24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0:01.516" v="473"/>
          <ac:spMkLst>
            <pc:docMk/>
            <pc:sldMk cId="833719973" sldId="293"/>
            <ac:spMk id="25" creationId="{00000000-0000-0000-0000-000000000000}"/>
          </ac:spMkLst>
        </pc:spChg>
        <pc:spChg chg="add del mod">
          <ac:chgData name="Danielle" userId="e2554c37-e717-43a0-ba79-1183ca921ccd" providerId="ADAL" clId="{98654845-F676-4BAE-9B25-FB8A761268D6}" dt="2020-08-10T09:25:14.852" v="906" actId="478"/>
          <ac:spMkLst>
            <pc:docMk/>
            <pc:sldMk cId="833719973" sldId="293"/>
            <ac:spMk id="26" creationId="{DEA52C89-22DB-4C84-A81C-FE5BCA2361EC}"/>
          </ac:spMkLst>
        </pc:spChg>
        <pc:spChg chg="add del mod">
          <ac:chgData name="Danielle" userId="e2554c37-e717-43a0-ba79-1183ca921ccd" providerId="ADAL" clId="{98654845-F676-4BAE-9B25-FB8A761268D6}" dt="2020-08-10T09:25:14.852" v="906" actId="478"/>
          <ac:spMkLst>
            <pc:docMk/>
            <pc:sldMk cId="833719973" sldId="293"/>
            <ac:spMk id="28" creationId="{1BB9ECEC-27E1-4D37-945B-7096E5CB6470}"/>
          </ac:spMkLst>
        </pc:spChg>
        <pc:spChg chg="add del mod">
          <ac:chgData name="Danielle" userId="e2554c37-e717-43a0-ba79-1183ca921ccd" providerId="ADAL" clId="{98654845-F676-4BAE-9B25-FB8A761268D6}" dt="2020-08-10T09:25:14.852" v="906" actId="478"/>
          <ac:spMkLst>
            <pc:docMk/>
            <pc:sldMk cId="833719973" sldId="293"/>
            <ac:spMk id="29" creationId="{5234A385-C59A-4541-B630-F00D0576799D}"/>
          </ac:spMkLst>
        </pc:spChg>
        <pc:spChg chg="add del mod">
          <ac:chgData name="Danielle" userId="e2554c37-e717-43a0-ba79-1183ca921ccd" providerId="ADAL" clId="{98654845-F676-4BAE-9B25-FB8A761268D6}" dt="2020-08-10T09:25:14.852" v="906" actId="478"/>
          <ac:spMkLst>
            <pc:docMk/>
            <pc:sldMk cId="833719973" sldId="293"/>
            <ac:spMk id="30" creationId="{A5D9149F-CEA8-4EF0-8015-C2199DA51067}"/>
          </ac:spMkLst>
        </pc:spChg>
        <pc:spChg chg="add del mod">
          <ac:chgData name="Danielle" userId="e2554c37-e717-43a0-ba79-1183ca921ccd" providerId="ADAL" clId="{98654845-F676-4BAE-9B25-FB8A761268D6}" dt="2020-08-10T09:25:14.852" v="906" actId="478"/>
          <ac:spMkLst>
            <pc:docMk/>
            <pc:sldMk cId="833719973" sldId="293"/>
            <ac:spMk id="31" creationId="{23DE2744-EF16-4525-9C23-E71771CA02B1}"/>
          </ac:spMkLst>
        </pc:spChg>
        <pc:spChg chg="add mod">
          <ac:chgData name="Danielle" userId="e2554c37-e717-43a0-ba79-1183ca921ccd" providerId="ADAL" clId="{98654845-F676-4BAE-9B25-FB8A761268D6}" dt="2020-08-10T09:26:09.573" v="919" actId="1582"/>
          <ac:spMkLst>
            <pc:docMk/>
            <pc:sldMk cId="833719973" sldId="293"/>
            <ac:spMk id="32" creationId="{61156CB2-B159-42AE-A7DF-FA96DBDA4086}"/>
          </ac:spMkLst>
        </pc:spChg>
        <pc:spChg chg="add mod">
          <ac:chgData name="Danielle" userId="e2554c37-e717-43a0-ba79-1183ca921ccd" providerId="ADAL" clId="{98654845-F676-4BAE-9B25-FB8A761268D6}" dt="2020-08-10T09:26:19.320" v="921" actId="1076"/>
          <ac:spMkLst>
            <pc:docMk/>
            <pc:sldMk cId="833719973" sldId="293"/>
            <ac:spMk id="33" creationId="{AD664E4B-4E79-41DE-8973-6A2E6F1F5824}"/>
          </ac:spMkLst>
        </pc:spChg>
        <pc:spChg chg="add mod">
          <ac:chgData name="Danielle" userId="e2554c37-e717-43a0-ba79-1183ca921ccd" providerId="ADAL" clId="{98654845-F676-4BAE-9B25-FB8A761268D6}" dt="2020-08-10T09:26:34.156" v="922" actId="1076"/>
          <ac:spMkLst>
            <pc:docMk/>
            <pc:sldMk cId="833719973" sldId="293"/>
            <ac:spMk id="34" creationId="{460FFB7B-77DE-4197-B7DB-F4A7A30BDBFF}"/>
          </ac:spMkLst>
        </pc:spChg>
        <pc:spChg chg="add mod">
          <ac:chgData name="Danielle" userId="e2554c37-e717-43a0-ba79-1183ca921ccd" providerId="ADAL" clId="{98654845-F676-4BAE-9B25-FB8A761268D6}" dt="2020-08-10T09:26:37.669" v="923" actId="1076"/>
          <ac:spMkLst>
            <pc:docMk/>
            <pc:sldMk cId="833719973" sldId="293"/>
            <ac:spMk id="35" creationId="{DA856770-C028-455F-A48F-F377378E652A}"/>
          </ac:spMkLst>
        </pc:spChg>
        <pc:spChg chg="add mod">
          <ac:chgData name="Danielle" userId="e2554c37-e717-43a0-ba79-1183ca921ccd" providerId="ADAL" clId="{98654845-F676-4BAE-9B25-FB8A761268D6}" dt="2020-08-10T09:26:40.686" v="924" actId="1076"/>
          <ac:spMkLst>
            <pc:docMk/>
            <pc:sldMk cId="833719973" sldId="293"/>
            <ac:spMk id="36" creationId="{B89CE83F-2E9E-40F5-B938-EE5AC812ECD1}"/>
          </ac:spMkLst>
        </pc:spChg>
        <pc:spChg chg="add mod">
          <ac:chgData name="Danielle" userId="e2554c37-e717-43a0-ba79-1183ca921ccd" providerId="ADAL" clId="{98654845-F676-4BAE-9B25-FB8A761268D6}" dt="2020-08-10T09:29:56.539" v="951" actId="1076"/>
          <ac:spMkLst>
            <pc:docMk/>
            <pc:sldMk cId="833719973" sldId="293"/>
            <ac:spMk id="37" creationId="{387227D5-64C5-45C7-A60F-E05F05395058}"/>
          </ac:spMkLst>
        </pc:spChg>
        <pc:spChg chg="add mod">
          <ac:chgData name="Danielle" userId="e2554c37-e717-43a0-ba79-1183ca921ccd" providerId="ADAL" clId="{98654845-F676-4BAE-9B25-FB8A761268D6}" dt="2020-08-10T09:29:31.602" v="945" actId="6549"/>
          <ac:spMkLst>
            <pc:docMk/>
            <pc:sldMk cId="833719973" sldId="293"/>
            <ac:spMk id="38" creationId="{07A3EAC8-8842-48EE-9121-33A3B4BDE4A6}"/>
          </ac:spMkLst>
        </pc:spChg>
        <pc:spChg chg="add mod">
          <ac:chgData name="Danielle" userId="e2554c37-e717-43a0-ba79-1183ca921ccd" providerId="ADAL" clId="{98654845-F676-4BAE-9B25-FB8A761268D6}" dt="2020-08-10T09:29:00.333" v="939" actId="2711"/>
          <ac:spMkLst>
            <pc:docMk/>
            <pc:sldMk cId="833719973" sldId="293"/>
            <ac:spMk id="39" creationId="{E853306A-CEBF-4E6E-BCB9-5C680085F78D}"/>
          </ac:spMkLst>
        </pc:spChg>
        <pc:spChg chg="add mod">
          <ac:chgData name="Danielle" userId="e2554c37-e717-43a0-ba79-1183ca921ccd" providerId="ADAL" clId="{98654845-F676-4BAE-9B25-FB8A761268D6}" dt="2020-08-10T09:29:00.333" v="939" actId="2711"/>
          <ac:spMkLst>
            <pc:docMk/>
            <pc:sldMk cId="833719973" sldId="293"/>
            <ac:spMk id="40" creationId="{CF574067-550E-4E5B-A072-F2E93F5EA0E3}"/>
          </ac:spMkLst>
        </pc:spChg>
        <pc:spChg chg="add mod">
          <ac:chgData name="Danielle" userId="e2554c37-e717-43a0-ba79-1183ca921ccd" providerId="ADAL" clId="{98654845-F676-4BAE-9B25-FB8A761268D6}" dt="2020-08-10T09:29:00.333" v="939" actId="2711"/>
          <ac:spMkLst>
            <pc:docMk/>
            <pc:sldMk cId="833719973" sldId="293"/>
            <ac:spMk id="41" creationId="{62F70D46-BDC0-4B62-B19B-73A5E87699EA}"/>
          </ac:spMkLst>
        </pc:spChg>
        <pc:grpChg chg="add mod">
          <ac:chgData name="Danielle" userId="e2554c37-e717-43a0-ba79-1183ca921ccd" providerId="ADAL" clId="{98654845-F676-4BAE-9B25-FB8A761268D6}" dt="2020-08-10T09:25:44.027" v="913" actId="164"/>
          <ac:grpSpMkLst>
            <pc:docMk/>
            <pc:sldMk cId="833719973" sldId="293"/>
            <ac:grpSpMk id="3" creationId="{64D361D6-3C2A-4906-AD07-D23072DA6E65}"/>
          </ac:grpSpMkLst>
        </pc:grpChg>
        <pc:grpChg chg="add del mod">
          <ac:chgData name="Danielle" userId="e2554c37-e717-43a0-ba79-1183ca921ccd" providerId="ADAL" clId="{98654845-F676-4BAE-9B25-FB8A761268D6}" dt="2020-08-10T09:30:37.630" v="953" actId="478"/>
          <ac:grpSpMkLst>
            <pc:docMk/>
            <pc:sldMk cId="833719973" sldId="293"/>
            <ac:grpSpMk id="4" creationId="{1BFA514A-7477-4C80-BCB2-58FC7F78B738}"/>
          </ac:grpSpMkLst>
        </pc:grpChg>
        <pc:grpChg chg="add del mod">
          <ac:chgData name="Danielle" userId="e2554c37-e717-43a0-ba79-1183ca921ccd" providerId="ADAL" clId="{98654845-F676-4BAE-9B25-FB8A761268D6}" dt="2020-08-10T09:30:35.009" v="952" actId="478"/>
          <ac:grpSpMkLst>
            <pc:docMk/>
            <pc:sldMk cId="833719973" sldId="293"/>
            <ac:grpSpMk id="5" creationId="{C011E338-BC13-46BF-9E1D-B1D6CDCB56B7}"/>
          </ac:grpSpMkLst>
        </pc:grpChg>
        <pc:cxnChg chg="mod">
          <ac:chgData name="Danielle" userId="e2554c37-e717-43a0-ba79-1183ca921ccd" providerId="ADAL" clId="{98654845-F676-4BAE-9B25-FB8A761268D6}" dt="2020-08-10T08:48:56.763" v="428" actId="1036"/>
          <ac:cxnSpMkLst>
            <pc:docMk/>
            <pc:sldMk cId="833719973" sldId="293"/>
            <ac:cxnSpMk id="15" creationId="{00000000-0000-0000-0000-000000000000}"/>
          </ac:cxnSpMkLst>
        </pc:cxnChg>
        <pc:cxnChg chg="del mod">
          <ac:chgData name="Danielle" userId="e2554c37-e717-43a0-ba79-1183ca921ccd" providerId="ADAL" clId="{98654845-F676-4BAE-9B25-FB8A761268D6}" dt="2020-08-10T08:47:35.081" v="367" actId="478"/>
          <ac:cxnSpMkLst>
            <pc:docMk/>
            <pc:sldMk cId="833719973" sldId="293"/>
            <ac:cxnSpMk id="20" creationId="{00000000-0000-0000-0000-000000000000}"/>
          </ac:cxnSpMkLst>
        </pc:cxnChg>
        <pc:cxnChg chg="add mod">
          <ac:chgData name="Danielle" userId="e2554c37-e717-43a0-ba79-1183ca921ccd" providerId="ADAL" clId="{98654845-F676-4BAE-9B25-FB8A761268D6}" dt="2020-08-10T08:48:56.763" v="428" actId="1036"/>
          <ac:cxnSpMkLst>
            <pc:docMk/>
            <pc:sldMk cId="833719973" sldId="293"/>
            <ac:cxnSpMk id="27" creationId="{68AE04E7-BCE0-4EA3-B560-B5A08B3CE082}"/>
          </ac:cxnSpMkLst>
        </pc:cxnChg>
      </pc:sldChg>
      <pc:sldChg chg="addSp delSp modSp mod modAnim">
        <pc:chgData name="Danielle" userId="e2554c37-e717-43a0-ba79-1183ca921ccd" providerId="ADAL" clId="{98654845-F676-4BAE-9B25-FB8A761268D6}" dt="2020-08-10T09:06:05.659" v="787" actId="20577"/>
        <pc:sldMkLst>
          <pc:docMk/>
          <pc:sldMk cId="3357280227" sldId="294"/>
        </pc:sldMkLst>
        <pc:spChg chg="add mod">
          <ac:chgData name="Danielle" userId="e2554c37-e717-43a0-ba79-1183ca921ccd" providerId="ADAL" clId="{98654845-F676-4BAE-9B25-FB8A761268D6}" dt="2020-08-10T08:54:43.496" v="610" actId="20577"/>
          <ac:spMkLst>
            <pc:docMk/>
            <pc:sldMk cId="3357280227" sldId="294"/>
            <ac:spMk id="2" creationId="{48B404AF-7A04-4EC9-B452-B53A7D88AE62}"/>
          </ac:spMkLst>
        </pc:spChg>
        <pc:spChg chg="del mod">
          <ac:chgData name="Danielle" userId="e2554c37-e717-43a0-ba79-1183ca921ccd" providerId="ADAL" clId="{98654845-F676-4BAE-9B25-FB8A761268D6}" dt="2020-08-10T08:53:08.230" v="516" actId="478"/>
          <ac:spMkLst>
            <pc:docMk/>
            <pc:sldMk cId="3357280227" sldId="294"/>
            <ac:spMk id="3" creationId="{00000000-0000-0000-0000-000000000000}"/>
          </ac:spMkLst>
        </pc:spChg>
        <pc:spChg chg="del">
          <ac:chgData name="Danielle" userId="e2554c37-e717-43a0-ba79-1183ca921ccd" providerId="ADAL" clId="{98654845-F676-4BAE-9B25-FB8A761268D6}" dt="2020-08-10T08:52:12.499" v="495" actId="478"/>
          <ac:spMkLst>
            <pc:docMk/>
            <pc:sldMk cId="3357280227" sldId="294"/>
            <ac:spMk id="4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6:59.255" v="668" actId="1037"/>
          <ac:spMkLst>
            <pc:docMk/>
            <pc:sldMk cId="3357280227" sldId="294"/>
            <ac:spMk id="5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8:59.270" v="727"/>
          <ac:spMkLst>
            <pc:docMk/>
            <pc:sldMk cId="3357280227" sldId="294"/>
            <ac:spMk id="6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9:01.788" v="728"/>
          <ac:spMkLst>
            <pc:docMk/>
            <pc:sldMk cId="3357280227" sldId="294"/>
            <ac:spMk id="7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6:59.255" v="668" actId="1037"/>
          <ac:spMkLst>
            <pc:docMk/>
            <pc:sldMk cId="3357280227" sldId="294"/>
            <ac:spMk id="8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9:03.768" v="729"/>
          <ac:spMkLst>
            <pc:docMk/>
            <pc:sldMk cId="3357280227" sldId="294"/>
            <ac:spMk id="9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6:59.255" v="668" actId="1037"/>
          <ac:spMkLst>
            <pc:docMk/>
            <pc:sldMk cId="3357280227" sldId="294"/>
            <ac:spMk id="10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8:13.352" v="710" actId="1036"/>
          <ac:spMkLst>
            <pc:docMk/>
            <pc:sldMk cId="3357280227" sldId="294"/>
            <ac:spMk id="11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9:05.939" v="730"/>
          <ac:spMkLst>
            <pc:docMk/>
            <pc:sldMk cId="3357280227" sldId="294"/>
            <ac:spMk id="12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8:23.451" v="716" actId="1035"/>
          <ac:spMkLst>
            <pc:docMk/>
            <pc:sldMk cId="3357280227" sldId="294"/>
            <ac:spMk id="14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9:05:57.567" v="780" actId="20577"/>
          <ac:spMkLst>
            <pc:docMk/>
            <pc:sldMk cId="3357280227" sldId="294"/>
            <ac:spMk id="15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8:23.451" v="716" actId="1035"/>
          <ac:spMkLst>
            <pc:docMk/>
            <pc:sldMk cId="3357280227" sldId="294"/>
            <ac:spMk id="16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8:23.451" v="716" actId="1035"/>
          <ac:spMkLst>
            <pc:docMk/>
            <pc:sldMk cId="3357280227" sldId="294"/>
            <ac:spMk id="18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9:06:05.659" v="787" actId="20577"/>
          <ac:spMkLst>
            <pc:docMk/>
            <pc:sldMk cId="3357280227" sldId="294"/>
            <ac:spMk id="19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8:23.451" v="716" actId="1035"/>
          <ac:spMkLst>
            <pc:docMk/>
            <pc:sldMk cId="3357280227" sldId="294"/>
            <ac:spMk id="20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8:04.907" v="689" actId="1076"/>
          <ac:spMkLst>
            <pc:docMk/>
            <pc:sldMk cId="3357280227" sldId="294"/>
            <ac:spMk id="21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8:58:43.862" v="726" actId="1035"/>
          <ac:spMkLst>
            <pc:docMk/>
            <pc:sldMk cId="3357280227" sldId="294"/>
            <ac:spMk id="22" creationId="{00000000-0000-0000-0000-000000000000}"/>
          </ac:spMkLst>
        </pc:spChg>
        <pc:spChg chg="add mod">
          <ac:chgData name="Danielle" userId="e2554c37-e717-43a0-ba79-1183ca921ccd" providerId="ADAL" clId="{98654845-F676-4BAE-9B25-FB8A761268D6}" dt="2020-08-10T09:00:09.537" v="769" actId="207"/>
          <ac:spMkLst>
            <pc:docMk/>
            <pc:sldMk cId="3357280227" sldId="294"/>
            <ac:spMk id="25" creationId="{4720E2AF-7F4A-442D-8F32-2F226520E031}"/>
          </ac:spMkLst>
        </pc:spChg>
        <pc:cxnChg chg="mod">
          <ac:chgData name="Danielle" userId="e2554c37-e717-43a0-ba79-1183ca921ccd" providerId="ADAL" clId="{98654845-F676-4BAE-9B25-FB8A761268D6}" dt="2020-08-10T08:58:23.451" v="716" actId="1035"/>
          <ac:cxnSpMkLst>
            <pc:docMk/>
            <pc:sldMk cId="3357280227" sldId="294"/>
            <ac:cxnSpMk id="13" creationId="{00000000-0000-0000-0000-000000000000}"/>
          </ac:cxnSpMkLst>
        </pc:cxnChg>
        <pc:cxnChg chg="del mod">
          <ac:chgData name="Danielle" userId="e2554c37-e717-43a0-ba79-1183ca921ccd" providerId="ADAL" clId="{98654845-F676-4BAE-9B25-FB8A761268D6}" dt="2020-08-10T08:57:04.316" v="669" actId="478"/>
          <ac:cxnSpMkLst>
            <pc:docMk/>
            <pc:sldMk cId="3357280227" sldId="294"/>
            <ac:cxnSpMk id="17" creationId="{00000000-0000-0000-0000-000000000000}"/>
          </ac:cxnSpMkLst>
        </pc:cxnChg>
        <pc:cxnChg chg="add mod">
          <ac:chgData name="Danielle" userId="e2554c37-e717-43a0-ba79-1183ca921ccd" providerId="ADAL" clId="{98654845-F676-4BAE-9B25-FB8A761268D6}" dt="2020-08-10T08:58:38.069" v="720" actId="1076"/>
          <ac:cxnSpMkLst>
            <pc:docMk/>
            <pc:sldMk cId="3357280227" sldId="294"/>
            <ac:cxnSpMk id="24" creationId="{41F6E3EA-A4E6-4629-8E53-E8148DE67120}"/>
          </ac:cxnSpMkLst>
        </pc:cxnChg>
      </pc:sldChg>
      <pc:sldMasterChg chg="modSp mod modSldLayout">
        <pc:chgData name="Danielle" userId="e2554c37-e717-43a0-ba79-1183ca921ccd" providerId="ADAL" clId="{98654845-F676-4BAE-9B25-FB8A761268D6}" dt="2020-08-10T06:23:27.135" v="22" actId="1036"/>
        <pc:sldMasterMkLst>
          <pc:docMk/>
          <pc:sldMasterMk cId="3845535136" sldId="2147483673"/>
        </pc:sldMasterMkLst>
        <pc:spChg chg="mod">
          <ac:chgData name="Danielle" userId="e2554c37-e717-43a0-ba79-1183ca921ccd" providerId="ADAL" clId="{98654845-F676-4BAE-9B25-FB8A761268D6}" dt="2020-08-10T06:22:52.883" v="6" actId="2711"/>
          <ac:spMkLst>
            <pc:docMk/>
            <pc:sldMasterMk cId="3845535136" sldId="2147483673"/>
            <ac:spMk id="14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3:00.407" v="11" actId="6549"/>
          <ac:spMkLst>
            <pc:docMk/>
            <pc:sldMasterMk cId="3845535136" sldId="2147483673"/>
            <ac:spMk id="15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2:52.883" v="6" actId="2711"/>
          <ac:spMkLst>
            <pc:docMk/>
            <pc:sldMasterMk cId="3845535136" sldId="2147483673"/>
            <ac:spMk id="16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2:52.883" v="6" actId="2711"/>
          <ac:spMkLst>
            <pc:docMk/>
            <pc:sldMasterMk cId="3845535136" sldId="2147483673"/>
            <ac:spMk id="17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2:52.883" v="6" actId="2711"/>
          <ac:spMkLst>
            <pc:docMk/>
            <pc:sldMasterMk cId="3845535136" sldId="2147483673"/>
            <ac:spMk id="18" creationId="{00000000-0000-0000-0000-000000000000}"/>
          </ac:spMkLst>
        </pc:spChg>
        <pc:picChg chg="mod">
          <ac:chgData name="Danielle" userId="e2554c37-e717-43a0-ba79-1183ca921ccd" providerId="ADAL" clId="{98654845-F676-4BAE-9B25-FB8A761268D6}" dt="2020-08-10T06:22:52.883" v="6" actId="2711"/>
          <ac:picMkLst>
            <pc:docMk/>
            <pc:sldMasterMk cId="3845535136" sldId="2147483673"/>
            <ac:picMk id="13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52.883" v="6" actId="2711"/>
          <ac:picMkLst>
            <pc:docMk/>
            <pc:sldMasterMk cId="3845535136" sldId="2147483673"/>
            <ac:picMk id="29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52.883" v="6" actId="2711"/>
          <ac:picMkLst>
            <pc:docMk/>
            <pc:sldMasterMk cId="3845535136" sldId="2147483673"/>
            <ac:picMk id="31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52.883" v="6" actId="2711"/>
          <ac:picMkLst>
            <pc:docMk/>
            <pc:sldMasterMk cId="3845535136" sldId="2147483673"/>
            <ac:picMk id="32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52.883" v="6" actId="2711"/>
          <ac:picMkLst>
            <pc:docMk/>
            <pc:sldMasterMk cId="3845535136" sldId="2147483673"/>
            <ac:picMk id="33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52.883" v="6" actId="2711"/>
          <ac:picMkLst>
            <pc:docMk/>
            <pc:sldMasterMk cId="3845535136" sldId="2147483673"/>
            <ac:picMk id="34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52.883" v="6" actId="2711"/>
          <ac:picMkLst>
            <pc:docMk/>
            <pc:sldMasterMk cId="3845535136" sldId="2147483673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98654845-F676-4BAE-9B25-FB8A761268D6}" dt="2020-08-10T06:23:05.619" v="12" actId="2711"/>
          <pc:sldLayoutMkLst>
            <pc:docMk/>
            <pc:sldMasterMk cId="3845535136" sldId="2147483673"/>
            <pc:sldLayoutMk cId="793279867" sldId="2147483675"/>
          </pc:sldLayoutMkLst>
          <pc:spChg chg="mod">
            <ac:chgData name="Danielle" userId="e2554c37-e717-43a0-ba79-1183ca921ccd" providerId="ADAL" clId="{98654845-F676-4BAE-9B25-FB8A761268D6}" dt="2020-08-10T06:23:05.619" v="12" actId="2711"/>
            <ac:spMkLst>
              <pc:docMk/>
              <pc:sldMasterMk cId="3845535136" sldId="2147483673"/>
              <pc:sldLayoutMk cId="793279867" sldId="2147483675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98654845-F676-4BAE-9B25-FB8A761268D6}" dt="2020-08-10T06:23:21.415" v="19" actId="1036"/>
          <pc:sldLayoutMkLst>
            <pc:docMk/>
            <pc:sldMasterMk cId="3845535136" sldId="2147483673"/>
            <pc:sldLayoutMk cId="4231503352" sldId="2147483676"/>
          </pc:sldLayoutMkLst>
          <pc:spChg chg="mod">
            <ac:chgData name="Danielle" userId="e2554c37-e717-43a0-ba79-1183ca921ccd" providerId="ADAL" clId="{98654845-F676-4BAE-9B25-FB8A761268D6}" dt="2020-08-10T06:23:14.367" v="14" actId="13822"/>
            <ac:spMkLst>
              <pc:docMk/>
              <pc:sldMasterMk cId="3845535136" sldId="2147483673"/>
              <pc:sldLayoutMk cId="4231503352" sldId="2147483676"/>
              <ac:spMk id="2" creationId="{00000000-0000-0000-0000-000000000000}"/>
            </ac:spMkLst>
          </pc:spChg>
          <pc:spChg chg="mod">
            <ac:chgData name="Danielle" userId="e2554c37-e717-43a0-ba79-1183ca921ccd" providerId="ADAL" clId="{98654845-F676-4BAE-9B25-FB8A761268D6}" dt="2020-08-10T06:23:14.367" v="14" actId="13822"/>
            <ac:spMkLst>
              <pc:docMk/>
              <pc:sldMasterMk cId="3845535136" sldId="2147483673"/>
              <pc:sldLayoutMk cId="4231503352" sldId="2147483676"/>
              <ac:spMk id="8" creationId="{00000000-0000-0000-0000-000000000000}"/>
            </ac:spMkLst>
          </pc:spChg>
          <pc:spChg chg="mod">
            <ac:chgData name="Danielle" userId="e2554c37-e717-43a0-ba79-1183ca921ccd" providerId="ADAL" clId="{98654845-F676-4BAE-9B25-FB8A761268D6}" dt="2020-08-10T06:23:17.363" v="16" actId="1035"/>
            <ac:spMkLst>
              <pc:docMk/>
              <pc:sldMasterMk cId="3845535136" sldId="2147483673"/>
              <pc:sldLayoutMk cId="4231503352" sldId="2147483676"/>
              <ac:spMk id="9" creationId="{00000000-0000-0000-0000-000000000000}"/>
            </ac:spMkLst>
          </pc:spChg>
          <pc:spChg chg="mod">
            <ac:chgData name="Danielle" userId="e2554c37-e717-43a0-ba79-1183ca921ccd" providerId="ADAL" clId="{98654845-F676-4BAE-9B25-FB8A761268D6}" dt="2020-08-10T06:23:21.415" v="19" actId="1036"/>
            <ac:spMkLst>
              <pc:docMk/>
              <pc:sldMasterMk cId="3845535136" sldId="2147483673"/>
              <pc:sldLayoutMk cId="4231503352" sldId="2147483676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98654845-F676-4BAE-9B25-FB8A761268D6}" dt="2020-08-10T06:23:14.367" v="14" actId="13822"/>
            <ac:cxnSpMkLst>
              <pc:docMk/>
              <pc:sldMasterMk cId="3845535136" sldId="2147483673"/>
              <pc:sldLayoutMk cId="4231503352" sldId="2147483676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98654845-F676-4BAE-9B25-FB8A761268D6}" dt="2020-08-10T06:23:14.367" v="14" actId="13822"/>
            <ac:cxnSpMkLst>
              <pc:docMk/>
              <pc:sldMasterMk cId="3845535136" sldId="2147483673"/>
              <pc:sldLayoutMk cId="4231503352" sldId="2147483676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98654845-F676-4BAE-9B25-FB8A761268D6}" dt="2020-08-10T06:23:14.367" v="14" actId="13822"/>
            <ac:cxnSpMkLst>
              <pc:docMk/>
              <pc:sldMasterMk cId="3845535136" sldId="2147483673"/>
              <pc:sldLayoutMk cId="4231503352" sldId="2147483676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98654845-F676-4BAE-9B25-FB8A761268D6}" dt="2020-08-10T06:23:14.367" v="14" actId="13822"/>
            <ac:cxnSpMkLst>
              <pc:docMk/>
              <pc:sldMasterMk cId="3845535136" sldId="2147483673"/>
              <pc:sldLayoutMk cId="4231503352" sldId="2147483676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98654845-F676-4BAE-9B25-FB8A761268D6}" dt="2020-08-10T06:23:14.367" v="14" actId="13822"/>
            <ac:cxnSpMkLst>
              <pc:docMk/>
              <pc:sldMasterMk cId="3845535136" sldId="2147483673"/>
              <pc:sldLayoutMk cId="4231503352" sldId="2147483676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98654845-F676-4BAE-9B25-FB8A761268D6}" dt="2020-08-10T06:23:27.135" v="22" actId="1036"/>
          <pc:sldLayoutMkLst>
            <pc:docMk/>
            <pc:sldMasterMk cId="3845535136" sldId="2147483673"/>
            <pc:sldLayoutMk cId="1224211734" sldId="2147483677"/>
          </pc:sldLayoutMkLst>
          <pc:spChg chg="mod">
            <ac:chgData name="Danielle" userId="e2554c37-e717-43a0-ba79-1183ca921ccd" providerId="ADAL" clId="{98654845-F676-4BAE-9B25-FB8A761268D6}" dt="2020-08-10T06:23:27.135" v="22" actId="1036"/>
            <ac:spMkLst>
              <pc:docMk/>
              <pc:sldMasterMk cId="3845535136" sldId="2147483673"/>
              <pc:sldLayoutMk cId="1224211734" sldId="2147483677"/>
              <ac:spMk id="2" creationId="{00000000-0000-0000-0000-000000000000}"/>
            </ac:spMkLst>
          </pc:spChg>
          <pc:spChg chg="mod">
            <ac:chgData name="Danielle" userId="e2554c37-e717-43a0-ba79-1183ca921ccd" providerId="ADAL" clId="{98654845-F676-4BAE-9B25-FB8A761268D6}" dt="2020-08-10T06:23:27.135" v="22" actId="1036"/>
            <ac:spMkLst>
              <pc:docMk/>
              <pc:sldMasterMk cId="3845535136" sldId="2147483673"/>
              <pc:sldLayoutMk cId="1224211734" sldId="2147483677"/>
              <ac:spMk id="3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98654845-F676-4BAE-9B25-FB8A761268D6}" dt="2020-08-10T06:22:13.027" v="0" actId="478"/>
          <pc:sldLayoutMkLst>
            <pc:docMk/>
            <pc:sldMasterMk cId="3845535136" sldId="2147483673"/>
            <pc:sldLayoutMk cId="839934290" sldId="2147483678"/>
          </pc:sldLayoutMkLst>
          <pc:spChg chg="del">
            <ac:chgData name="Danielle" userId="e2554c37-e717-43a0-ba79-1183ca921ccd" providerId="ADAL" clId="{98654845-F676-4BAE-9B25-FB8A761268D6}" dt="2020-08-10T06:22:13.027" v="0" actId="478"/>
            <ac:spMkLst>
              <pc:docMk/>
              <pc:sldMasterMk cId="3845535136" sldId="2147483673"/>
              <pc:sldLayoutMk cId="839934290" sldId="2147483678"/>
              <ac:spMk id="2" creationId="{00000000-0000-0000-0000-000000000000}"/>
            </ac:spMkLst>
          </pc:spChg>
          <pc:spChg chg="del">
            <ac:chgData name="Danielle" userId="e2554c37-e717-43a0-ba79-1183ca921ccd" providerId="ADAL" clId="{98654845-F676-4BAE-9B25-FB8A761268D6}" dt="2020-08-10T06:22:13.027" v="0" actId="478"/>
            <ac:spMkLst>
              <pc:docMk/>
              <pc:sldMasterMk cId="3845535136" sldId="2147483673"/>
              <pc:sldLayoutMk cId="839934290" sldId="2147483678"/>
              <ac:spMk id="3" creationId="{00000000-0000-0000-0000-000000000000}"/>
            </ac:spMkLst>
          </pc:spChg>
          <pc:spChg chg="del">
            <ac:chgData name="Danielle" userId="e2554c37-e717-43a0-ba79-1183ca921ccd" providerId="ADAL" clId="{98654845-F676-4BAE-9B25-FB8A761268D6}" dt="2020-08-10T06:22:13.027" v="0" actId="478"/>
            <ac:spMkLst>
              <pc:docMk/>
              <pc:sldMasterMk cId="3845535136" sldId="2147483673"/>
              <pc:sldLayoutMk cId="839934290" sldId="2147483678"/>
              <ac:spMk id="4" creationId="{00000000-0000-0000-0000-000000000000}"/>
            </ac:spMkLst>
          </pc:spChg>
          <pc:spChg chg="del">
            <ac:chgData name="Danielle" userId="e2554c37-e717-43a0-ba79-1183ca921ccd" providerId="ADAL" clId="{98654845-F676-4BAE-9B25-FB8A761268D6}" dt="2020-08-10T06:22:13.027" v="0" actId="478"/>
            <ac:spMkLst>
              <pc:docMk/>
              <pc:sldMasterMk cId="3845535136" sldId="2147483673"/>
              <pc:sldLayoutMk cId="839934290" sldId="2147483678"/>
              <ac:spMk id="5" creationId="{00000000-0000-0000-0000-000000000000}"/>
            </ac:spMkLst>
          </pc:spChg>
          <pc:spChg chg="del">
            <ac:chgData name="Danielle" userId="e2554c37-e717-43a0-ba79-1183ca921ccd" providerId="ADAL" clId="{98654845-F676-4BAE-9B25-FB8A761268D6}" dt="2020-08-10T06:22:13.027" v="0" actId="478"/>
            <ac:spMkLst>
              <pc:docMk/>
              <pc:sldMasterMk cId="3845535136" sldId="2147483673"/>
              <pc:sldLayoutMk cId="839934290" sldId="2147483678"/>
              <ac:spMk id="6" creationId="{00000000-0000-0000-0000-000000000000}"/>
            </ac:spMkLst>
          </pc:spChg>
        </pc:sldLayoutChg>
      </pc:sldMasterChg>
      <pc:sldMasterChg chg="modSp mod modSldLayout">
        <pc:chgData name="Danielle" userId="e2554c37-e717-43a0-ba79-1183ca921ccd" providerId="ADAL" clId="{98654845-F676-4BAE-9B25-FB8A761268D6}" dt="2020-08-10T06:22:35.435" v="5" actId="2711"/>
        <pc:sldMasterMkLst>
          <pc:docMk/>
          <pc:sldMasterMk cId="3618386674" sldId="2147483680"/>
        </pc:sldMasterMkLst>
        <pc:spChg chg="mod">
          <ac:chgData name="Danielle" userId="e2554c37-e717-43a0-ba79-1183ca921ccd" providerId="ADAL" clId="{98654845-F676-4BAE-9B25-FB8A761268D6}" dt="2020-08-10T06:22:28.697" v="4" actId="20577"/>
          <ac:spMkLst>
            <pc:docMk/>
            <pc:sldMasterMk cId="3618386674" sldId="2147483680"/>
            <ac:spMk id="9" creationId="{00000000-0000-0000-0000-000000000000}"/>
          </ac:spMkLst>
        </pc:spChg>
        <pc:spChg chg="mod">
          <ac:chgData name="Danielle" userId="e2554c37-e717-43a0-ba79-1183ca921ccd" providerId="ADAL" clId="{98654845-F676-4BAE-9B25-FB8A761268D6}" dt="2020-08-10T06:22:24.049" v="1" actId="2711"/>
          <ac:spMkLst>
            <pc:docMk/>
            <pc:sldMasterMk cId="3618386674" sldId="2147483680"/>
            <ac:spMk id="18" creationId="{00000000-0000-0000-0000-000000000000}"/>
          </ac:spMkLst>
        </pc:spChg>
        <pc:picChg chg="mod">
          <ac:chgData name="Danielle" userId="e2554c37-e717-43a0-ba79-1183ca921ccd" providerId="ADAL" clId="{98654845-F676-4BAE-9B25-FB8A761268D6}" dt="2020-08-10T06:22:24.049" v="1" actId="2711"/>
          <ac:picMkLst>
            <pc:docMk/>
            <pc:sldMasterMk cId="3618386674" sldId="2147483680"/>
            <ac:picMk id="14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24.049" v="1" actId="2711"/>
          <ac:picMkLst>
            <pc:docMk/>
            <pc:sldMasterMk cId="3618386674" sldId="2147483680"/>
            <ac:picMk id="15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24.049" v="1" actId="2711"/>
          <ac:picMkLst>
            <pc:docMk/>
            <pc:sldMasterMk cId="3618386674" sldId="2147483680"/>
            <ac:picMk id="16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24.049" v="1" actId="2711"/>
          <ac:picMkLst>
            <pc:docMk/>
            <pc:sldMasterMk cId="3618386674" sldId="2147483680"/>
            <ac:picMk id="17" creationId="{00000000-0000-0000-0000-000000000000}"/>
          </ac:picMkLst>
        </pc:picChg>
        <pc:picChg chg="mod">
          <ac:chgData name="Danielle" userId="e2554c37-e717-43a0-ba79-1183ca921ccd" providerId="ADAL" clId="{98654845-F676-4BAE-9B25-FB8A761268D6}" dt="2020-08-10T06:22:24.049" v="1" actId="2711"/>
          <ac:picMkLst>
            <pc:docMk/>
            <pc:sldMasterMk cId="3618386674" sldId="2147483680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98654845-F676-4BAE-9B25-FB8A761268D6}" dt="2020-08-10T06:22:35.435" v="5" actId="2711"/>
          <pc:sldLayoutMkLst>
            <pc:docMk/>
            <pc:sldMasterMk cId="3618386674" sldId="2147483680"/>
            <pc:sldLayoutMk cId="2348469498" sldId="2147483682"/>
          </pc:sldLayoutMkLst>
          <pc:spChg chg="mod">
            <ac:chgData name="Danielle" userId="e2554c37-e717-43a0-ba79-1183ca921ccd" providerId="ADAL" clId="{98654845-F676-4BAE-9B25-FB8A761268D6}" dt="2020-08-10T06:22:35.435" v="5" actId="2711"/>
            <ac:spMkLst>
              <pc:docMk/>
              <pc:sldMasterMk cId="3618386674" sldId="2147483680"/>
              <pc:sldLayoutMk cId="2348469498" sldId="2147483682"/>
              <ac:spMk id="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97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327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150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1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93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45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758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6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Monday, 10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46411" y="258047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Non-Linear Simultaneous Equations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31513" y="5988187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Equation,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coefficient, simultaneous, positive negative, substitute, quadratic, circle, non linear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solve simultaneous equations where one is linear and one is a quadratic.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solve simultaneous equations where one is linear and one is a circle.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solve problems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involving non linear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simultaneous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equations.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53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Monday, 10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46411" y="258047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Non-Linear Simultaneous Equations</a:t>
            </a:r>
          </a:p>
        </p:txBody>
      </p:sp>
    </p:spTree>
    <p:extLst>
      <p:ext uri="{BB962C8B-B14F-4D97-AF65-F5344CB8AC3E}">
        <p14:creationId xmlns:p14="http://schemas.microsoft.com/office/powerpoint/2010/main" val="361838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23728" y="1124744"/>
                <a:ext cx="6768752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Starter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the following, giving you answers correct to 2 decimal places: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−12=0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²−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−15=0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²+2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−9=0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²−6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−2=0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3785652"/>
              </a:xfrm>
              <a:prstGeom prst="rect">
                <a:avLst/>
              </a:prstGeom>
              <a:blipFill>
                <a:blip r:embed="rId2"/>
                <a:stretch>
                  <a:fillRect l="-900" t="-805" b="-20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80112" y="2636912"/>
                <a:ext cx="265591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𝟔𝟕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𝟒𝟑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𝟕𝟖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𝟐𝟖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636912"/>
                <a:ext cx="2655912" cy="2246769"/>
              </a:xfrm>
              <a:prstGeom prst="rect">
                <a:avLst/>
              </a:prstGeom>
              <a:blipFill>
                <a:blip r:embed="rId3"/>
                <a:stretch>
                  <a:fillRect t="-1359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256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 flipV="1">
            <a:off x="2699792" y="2348880"/>
            <a:ext cx="3240360" cy="338437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4067944" y="2636912"/>
            <a:ext cx="720080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3303953" y="2292919"/>
            <a:ext cx="1527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Linear graph</a:t>
            </a:r>
          </a:p>
        </p:txBody>
      </p:sp>
      <p:sp>
        <p:nvSpPr>
          <p:cNvPr id="12" name="Freeform 11"/>
          <p:cNvSpPr/>
          <p:nvPr/>
        </p:nvSpPr>
        <p:spPr bwMode="auto">
          <a:xfrm>
            <a:off x="2673927" y="2424545"/>
            <a:ext cx="2854037" cy="3463674"/>
          </a:xfrm>
          <a:custGeom>
            <a:avLst/>
            <a:gdLst>
              <a:gd name="connsiteX0" fmla="*/ 0 w 2854037"/>
              <a:gd name="connsiteY0" fmla="*/ 55419 h 3463674"/>
              <a:gd name="connsiteX1" fmla="*/ 1427018 w 2854037"/>
              <a:gd name="connsiteY1" fmla="*/ 3463637 h 3463674"/>
              <a:gd name="connsiteX2" fmla="*/ 2854037 w 2854037"/>
              <a:gd name="connsiteY2" fmla="*/ 0 h 3463674"/>
              <a:gd name="connsiteX3" fmla="*/ 2854037 w 2854037"/>
              <a:gd name="connsiteY3" fmla="*/ 0 h 3463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4037" h="3463674">
                <a:moveTo>
                  <a:pt x="0" y="55419"/>
                </a:moveTo>
                <a:cubicBezTo>
                  <a:pt x="475672" y="1764146"/>
                  <a:pt x="951345" y="3472873"/>
                  <a:pt x="1427018" y="3463637"/>
                </a:cubicBezTo>
                <a:cubicBezTo>
                  <a:pt x="1902691" y="3454401"/>
                  <a:pt x="2854037" y="0"/>
                  <a:pt x="2854037" y="0"/>
                </a:cubicBezTo>
                <a:lnTo>
                  <a:pt x="2854037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403648" y="3429000"/>
            <a:ext cx="1296144" cy="3960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tangle 13"/>
          <p:cNvSpPr/>
          <p:nvPr/>
        </p:nvSpPr>
        <p:spPr>
          <a:xfrm>
            <a:off x="688548" y="2782669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Quadratic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graph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5379965" y="2786861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419872" y="4869160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527964" y="3032956"/>
            <a:ext cx="916244" cy="10081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3779912" y="4041068"/>
            <a:ext cx="2664296" cy="9001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21"/>
          <p:cNvSpPr/>
          <p:nvPr/>
        </p:nvSpPr>
        <p:spPr>
          <a:xfrm>
            <a:off x="6588224" y="3856402"/>
            <a:ext cx="1296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7D93B5ED-CFDD-40C0-A3A5-C109987401F7}"/>
              </a:ext>
            </a:extLst>
          </p:cNvPr>
          <p:cNvSpPr/>
          <p:nvPr/>
        </p:nvSpPr>
        <p:spPr>
          <a:xfrm>
            <a:off x="6516216" y="5115585"/>
            <a:ext cx="2952328" cy="1545267"/>
          </a:xfrm>
          <a:prstGeom prst="cloudCallout">
            <a:avLst>
              <a:gd name="adj1" fmla="val -46459"/>
              <a:gd name="adj2" fmla="val -85436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there always be two distinct solutions?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551A51-143D-42E6-BF38-058220C20472}"/>
              </a:ext>
            </a:extLst>
          </p:cNvPr>
          <p:cNvSpPr txBox="1"/>
          <p:nvPr/>
        </p:nvSpPr>
        <p:spPr>
          <a:xfrm>
            <a:off x="179512" y="1124744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Example: where one is linear and one is a quadratic</a:t>
            </a:r>
          </a:p>
        </p:txBody>
      </p:sp>
    </p:spTree>
    <p:extLst>
      <p:ext uri="{BB962C8B-B14F-4D97-AF65-F5344CB8AC3E}">
        <p14:creationId xmlns:p14="http://schemas.microsoft.com/office/powerpoint/2010/main" val="171266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4" grpId="0"/>
      <p:bldP spid="16" grpId="0" animBg="1"/>
      <p:bldP spid="17" grpId="0" animBg="1"/>
      <p:bldP spid="22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3528" y="2257285"/>
                <a:ext cx="47525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−9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−24=2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²+6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+4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257285"/>
                <a:ext cx="475252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93055" y="2060848"/>
                <a:ext cx="2520280" cy="92333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they are both equal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they are equal to each other.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055" y="2060848"/>
                <a:ext cx="2520280" cy="923330"/>
              </a:xfrm>
              <a:prstGeom prst="rect">
                <a:avLst/>
              </a:prstGeom>
              <a:blipFill>
                <a:blip r:embed="rId3"/>
                <a:stretch>
                  <a:fillRect l="-1435" t="-1923" b="-769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00192" y="3114320"/>
                <a:ext cx="2520280" cy="646331"/>
              </a:xfrm>
              <a:prstGeom prst="rect">
                <a:avLst/>
              </a:prstGeom>
              <a:solidFill>
                <a:srgbClr val="9842B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Manipulate equation so it equals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3114320"/>
                <a:ext cx="2520280" cy="646331"/>
              </a:xfrm>
              <a:prstGeom prst="rect">
                <a:avLst/>
              </a:prstGeom>
              <a:blipFill>
                <a:blip r:embed="rId4"/>
                <a:stretch>
                  <a:fillRect l="-1435" t="-3636" b="-1181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31640" y="2692528"/>
                <a:ext cx="39604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0=2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²+15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+28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692528"/>
                <a:ext cx="3960440" cy="400110"/>
              </a:xfrm>
              <a:prstGeom prst="rect">
                <a:avLst/>
              </a:prstGeom>
              <a:blipFill>
                <a:blip r:embed="rId5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93055" y="3913051"/>
                <a:ext cx="2520280" cy="36933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Solve to find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055" y="3913051"/>
                <a:ext cx="2520280" cy="369332"/>
              </a:xfrm>
              <a:prstGeom prst="rect">
                <a:avLst/>
              </a:prstGeom>
              <a:blipFill>
                <a:blip r:embed="rId6"/>
                <a:stretch>
                  <a:fillRect l="-1435" t="-6250" b="-2187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31640" y="3122695"/>
                <a:ext cx="39604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0=(2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+7)(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+4)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122695"/>
                <a:ext cx="3960440" cy="400110"/>
              </a:xfrm>
              <a:prstGeom prst="rect">
                <a:avLst/>
              </a:prstGeom>
              <a:blipFill>
                <a:blip r:embed="rId7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35696" y="3553319"/>
                <a:ext cx="3960440" cy="525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GB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553319"/>
                <a:ext cx="3960440" cy="525850"/>
              </a:xfrm>
              <a:prstGeom prst="rect">
                <a:avLst/>
              </a:prstGeom>
              <a:blipFill>
                <a:blip r:embed="rId8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93055" y="4434783"/>
                <a:ext cx="2520280" cy="923330"/>
              </a:xfrm>
              <a:prstGeom prst="rect">
                <a:avLst/>
              </a:prstGeom>
              <a:solidFill>
                <a:srgbClr val="FF66FF"/>
              </a:solidFill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Substitute to find corresponding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values.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055" y="4434783"/>
                <a:ext cx="2520280" cy="923330"/>
              </a:xfrm>
              <a:prstGeom prst="rect">
                <a:avLst/>
              </a:prstGeom>
              <a:blipFill>
                <a:blip r:embed="rId9"/>
                <a:stretch>
                  <a:fillRect l="-1435" t="-1923" b="-7692"/>
                </a:stretch>
              </a:blipFill>
              <a:ln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 bwMode="auto">
          <a:xfrm flipH="1">
            <a:off x="2647647" y="4099388"/>
            <a:ext cx="432048" cy="4140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505845" y="4532396"/>
                <a:ext cx="180940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=−9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845" y="4532396"/>
                <a:ext cx="1809406" cy="400110"/>
              </a:xfrm>
              <a:prstGeom prst="rect">
                <a:avLst/>
              </a:prstGeom>
              <a:blipFill>
                <a:blip r:embed="rId10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505845" y="4956989"/>
                <a:ext cx="1548373" cy="5275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63</m:t>
                        </m:r>
                      </m:num>
                      <m:den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845" y="4956989"/>
                <a:ext cx="1548373" cy="527580"/>
              </a:xfrm>
              <a:prstGeom prst="rect">
                <a:avLst/>
              </a:prstGeom>
              <a:blipFill>
                <a:blip r:embed="rId11"/>
                <a:stretch>
                  <a:fillRect b="-2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505843" y="5385567"/>
                <a:ext cx="956672" cy="532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843" y="5385567"/>
                <a:ext cx="956672" cy="5320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891677" y="4560632"/>
                <a:ext cx="180940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=−9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677" y="4560632"/>
                <a:ext cx="1809406" cy="400110"/>
              </a:xfrm>
              <a:prstGeom prst="rect">
                <a:avLst/>
              </a:prstGeom>
              <a:blipFill>
                <a:blip r:embed="rId13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891677" y="4956989"/>
                <a:ext cx="161569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=36−24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677" y="4956989"/>
                <a:ext cx="1615699" cy="400110"/>
              </a:xfrm>
              <a:prstGeom prst="rect">
                <a:avLst/>
              </a:prstGeom>
              <a:blipFill>
                <a:blip r:embed="rId14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891675" y="5385567"/>
                <a:ext cx="10239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675" y="5385567"/>
                <a:ext cx="1023998" cy="400110"/>
              </a:xfrm>
              <a:prstGeom prst="rect">
                <a:avLst/>
              </a:prstGeom>
              <a:blipFill>
                <a:blip r:embed="rId1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293055" y="5493062"/>
            <a:ext cx="25202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as coordinates.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106569" y="5981218"/>
                <a:ext cx="3570211" cy="564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 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15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(−4, 12)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569" y="5981218"/>
                <a:ext cx="3570211" cy="564065"/>
              </a:xfrm>
              <a:prstGeom prst="rect">
                <a:avLst/>
              </a:prstGeom>
              <a:blipFill>
                <a:blip r:embed="rId16"/>
                <a:stretch>
                  <a:fillRect b="-2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442BDA8-81E6-45FB-835A-1DEC754C2F64}"/>
                  </a:ext>
                </a:extLst>
              </p:cNvPr>
              <p:cNvSpPr txBox="1"/>
              <p:nvPr/>
            </p:nvSpPr>
            <p:spPr>
              <a:xfrm>
                <a:off x="179512" y="1124744"/>
                <a:ext cx="878497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Example: where one is linear and one is a quadratic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+6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=−9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−24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442BDA8-81E6-45FB-835A-1DEC754C2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24744"/>
                <a:ext cx="8784976" cy="1015663"/>
              </a:xfrm>
              <a:prstGeom prst="rect">
                <a:avLst/>
              </a:prstGeom>
              <a:blipFill>
                <a:blip r:embed="rId17"/>
                <a:stretch>
                  <a:fillRect l="-693" t="-3012" b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8AE04E7-BCE0-4EA3-B560-B5A08B3CE082}"/>
              </a:ext>
            </a:extLst>
          </p:cNvPr>
          <p:cNvCxnSpPr/>
          <p:nvPr/>
        </p:nvCxnSpPr>
        <p:spPr bwMode="auto">
          <a:xfrm>
            <a:off x="3826428" y="4102692"/>
            <a:ext cx="432048" cy="4140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371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6" grpId="0"/>
      <p:bldP spid="17" grpId="0"/>
      <p:bldP spid="18" grpId="0"/>
      <p:bldP spid="21" grpId="0"/>
      <p:bldP spid="22" grpId="0"/>
      <p:bldP spid="23" grpId="0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 flipV="1">
            <a:off x="2699792" y="2348880"/>
            <a:ext cx="3240360" cy="338437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>
            <a:off x="4177136" y="2564904"/>
            <a:ext cx="1042936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2987824" y="2132856"/>
            <a:ext cx="1527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Linear graph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680289" y="2944189"/>
            <a:ext cx="2827815" cy="2827815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403648" y="3429000"/>
            <a:ext cx="1276641" cy="3960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>
          <a:xfrm>
            <a:off x="894987" y="2944189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Circle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947917" y="3236911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059832" y="5247202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5167924" y="3410998"/>
            <a:ext cx="916244" cy="10081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3419872" y="4419110"/>
            <a:ext cx="2664296" cy="9001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6228184" y="4234444"/>
            <a:ext cx="1296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7335F5E7-98B6-437A-9F58-D51C4FE94635}"/>
              </a:ext>
            </a:extLst>
          </p:cNvPr>
          <p:cNvSpPr/>
          <p:nvPr/>
        </p:nvSpPr>
        <p:spPr>
          <a:xfrm>
            <a:off x="6516216" y="5115585"/>
            <a:ext cx="2952328" cy="1545267"/>
          </a:xfrm>
          <a:prstGeom prst="cloudCallout">
            <a:avLst>
              <a:gd name="adj1" fmla="val -42956"/>
              <a:gd name="adj2" fmla="val -78391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there always be two distinct solutions?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055F80-A48F-4FF9-9DAE-4B4E6E0FE90C}"/>
              </a:ext>
            </a:extLst>
          </p:cNvPr>
          <p:cNvSpPr txBox="1"/>
          <p:nvPr/>
        </p:nvSpPr>
        <p:spPr>
          <a:xfrm>
            <a:off x="179512" y="1124744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Example: where one is linear and one is a circle</a:t>
            </a:r>
          </a:p>
        </p:txBody>
      </p:sp>
    </p:spTree>
    <p:extLst>
      <p:ext uri="{BB962C8B-B14F-4D97-AF65-F5344CB8AC3E}">
        <p14:creationId xmlns:p14="http://schemas.microsoft.com/office/powerpoint/2010/main" val="19261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 animBg="1"/>
      <p:bldP spid="12" grpId="0" animBg="1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504" y="2532796"/>
                <a:ext cx="47525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²+(2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−5)²=16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532796"/>
                <a:ext cx="4752528" cy="400110"/>
              </a:xfrm>
              <a:prstGeom prst="rect">
                <a:avLst/>
              </a:prstGeom>
              <a:blipFill>
                <a:blip r:embed="rId2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56176" y="2060848"/>
                <a:ext cx="2520280" cy="923330"/>
              </a:xfrm>
              <a:prstGeom prst="rect">
                <a:avLst/>
              </a:prstGeom>
              <a:solidFill>
                <a:srgbClr val="FF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Substitute the second equation for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in the first equation.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060848"/>
                <a:ext cx="2520280" cy="923330"/>
              </a:xfrm>
              <a:prstGeom prst="rect">
                <a:avLst/>
              </a:prstGeom>
              <a:blipFill>
                <a:blip r:embed="rId3"/>
                <a:stretch>
                  <a:fillRect l="-1679" t="-1923" b="-769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63313" y="3114320"/>
                <a:ext cx="2520280" cy="120032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Expand the brackets and manipulate equation so it equals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313" y="3114320"/>
                <a:ext cx="2520280" cy="1200329"/>
              </a:xfrm>
              <a:prstGeom prst="rect">
                <a:avLst/>
              </a:prstGeom>
              <a:blipFill>
                <a:blip r:embed="rId4"/>
                <a:stretch>
                  <a:fillRect l="-1439" t="-1990" b="-597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2951566"/>
                <a:ext cx="39604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²+4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²−20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+25−16=0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951566"/>
                <a:ext cx="396044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63313" y="4439199"/>
                <a:ext cx="2520280" cy="36933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Solve to find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313" y="4439199"/>
                <a:ext cx="2520280" cy="369332"/>
              </a:xfrm>
              <a:prstGeom prst="rect">
                <a:avLst/>
              </a:prstGeom>
              <a:blipFill>
                <a:blip r:embed="rId6"/>
                <a:stretch>
                  <a:fillRect l="-1439" t="-4615" b="-2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3568" y="3363995"/>
                <a:ext cx="39604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5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²−20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+9=0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363995"/>
                <a:ext cx="3960440" cy="400110"/>
              </a:xfrm>
              <a:prstGeom prst="rect">
                <a:avLst/>
              </a:prstGeom>
              <a:blipFill>
                <a:blip r:embed="rId7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03648" y="3964994"/>
                <a:ext cx="39604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=3.48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0.52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964994"/>
                <a:ext cx="3960440" cy="400110"/>
              </a:xfrm>
              <a:prstGeom prst="rect">
                <a:avLst/>
              </a:prstGeom>
              <a:blipFill>
                <a:blip r:embed="rId8"/>
                <a:stretch>
                  <a:fillRect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63313" y="4960931"/>
                <a:ext cx="2520280" cy="923330"/>
              </a:xfrm>
              <a:prstGeom prst="rect">
                <a:avLst/>
              </a:prstGeom>
              <a:solidFill>
                <a:srgbClr val="9842B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Substitute to find corresponding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values.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313" y="4960931"/>
                <a:ext cx="2520280" cy="923330"/>
              </a:xfrm>
              <a:prstGeom prst="rect">
                <a:avLst/>
              </a:prstGeom>
              <a:blipFill>
                <a:blip r:embed="rId9"/>
                <a:stretch>
                  <a:fillRect l="-1439" t="-2581" b="-838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 bwMode="auto">
          <a:xfrm flipH="1">
            <a:off x="2137501" y="4365104"/>
            <a:ext cx="432048" cy="4140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943554" y="4778820"/>
                <a:ext cx="153048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54" y="4778820"/>
                <a:ext cx="1530484" cy="400110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43554" y="5207166"/>
                <a:ext cx="21178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=2×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𝐴𝑁𝑆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54" y="5207166"/>
                <a:ext cx="2117824" cy="400110"/>
              </a:xfrm>
              <a:prstGeom prst="rect">
                <a:avLst/>
              </a:prstGeom>
              <a:blipFill>
                <a:blip r:embed="rId11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943552" y="5622777"/>
                <a:ext cx="12195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=1.96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52" y="5622777"/>
                <a:ext cx="1219565" cy="400110"/>
              </a:xfrm>
              <a:prstGeom prst="rect">
                <a:avLst/>
              </a:prstGeom>
              <a:blipFill>
                <a:blip r:embed="rId12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329386" y="4807056"/>
                <a:ext cx="147437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386" y="4807056"/>
                <a:ext cx="1474378" cy="400110"/>
              </a:xfrm>
              <a:prstGeom prst="rect">
                <a:avLst/>
              </a:prstGeom>
              <a:blipFill>
                <a:blip r:embed="rId1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329386" y="5207166"/>
                <a:ext cx="21178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=2×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𝐴𝑁𝑆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386" y="5207166"/>
                <a:ext cx="2117824" cy="400110"/>
              </a:xfrm>
              <a:prstGeom prst="rect">
                <a:avLst/>
              </a:prstGeom>
              <a:blipFill>
                <a:blip r:embed="rId14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329384" y="5622777"/>
                <a:ext cx="14119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=−3.96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384" y="5622777"/>
                <a:ext cx="1411925" cy="400110"/>
              </a:xfrm>
              <a:prstGeom prst="rect">
                <a:avLst/>
              </a:prstGeom>
              <a:blipFill>
                <a:blip r:embed="rId1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163313" y="6019210"/>
            <a:ext cx="25202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as coordinates.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217813" y="6165304"/>
                <a:ext cx="407426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(3.48, 1.96)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(0.52, −3.96)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813" y="6165304"/>
                <a:ext cx="4074267" cy="400110"/>
              </a:xfrm>
              <a:prstGeom prst="rect">
                <a:avLst/>
              </a:prstGeom>
              <a:blipFill>
                <a:blip r:embed="rId16"/>
                <a:stretch>
                  <a:fillRect l="-749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8B404AF-7A04-4EC9-B452-B53A7D88AE62}"/>
                  </a:ext>
                </a:extLst>
              </p:cNvPr>
              <p:cNvSpPr txBox="1"/>
              <p:nvPr/>
            </p:nvSpPr>
            <p:spPr>
              <a:xfrm>
                <a:off x="179512" y="1124744"/>
                <a:ext cx="878497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Example: where one is linear and one is a quadratic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Give your answers correct to 2 decimal places.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8B404AF-7A04-4EC9-B452-B53A7D88AE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24744"/>
                <a:ext cx="8784976" cy="1323439"/>
              </a:xfrm>
              <a:prstGeom prst="rect">
                <a:avLst/>
              </a:prstGeom>
              <a:blipFill>
                <a:blip r:embed="rId17"/>
                <a:stretch>
                  <a:fillRect l="-693" t="-2304" b="-78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1F6E3EA-A4E6-4629-8E53-E8148DE67120}"/>
              </a:ext>
            </a:extLst>
          </p:cNvPr>
          <p:cNvCxnSpPr/>
          <p:nvPr/>
        </p:nvCxnSpPr>
        <p:spPr bwMode="auto">
          <a:xfrm>
            <a:off x="3579171" y="4367435"/>
            <a:ext cx="432048" cy="4140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hought Bubble: Cloud 24">
            <a:extLst>
              <a:ext uri="{FF2B5EF4-FFF2-40B4-BE49-F238E27FC236}">
                <a16:creationId xmlns:a16="http://schemas.microsoft.com/office/drawing/2014/main" id="{4720E2AF-7F4A-442D-8F32-2F226520E031}"/>
              </a:ext>
            </a:extLst>
          </p:cNvPr>
          <p:cNvSpPr/>
          <p:nvPr/>
        </p:nvSpPr>
        <p:spPr>
          <a:xfrm>
            <a:off x="4113511" y="3672941"/>
            <a:ext cx="1984430" cy="1166944"/>
          </a:xfrm>
          <a:prstGeom prst="cloudCallout">
            <a:avLst>
              <a:gd name="adj1" fmla="val -74923"/>
              <a:gd name="adj2" fmla="val -3910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quadratic formula</a:t>
            </a:r>
          </a:p>
        </p:txBody>
      </p:sp>
    </p:spTree>
    <p:extLst>
      <p:ext uri="{BB962C8B-B14F-4D97-AF65-F5344CB8AC3E}">
        <p14:creationId xmlns:p14="http://schemas.microsoft.com/office/powerpoint/2010/main" val="335728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 animBg="1"/>
      <p:bldP spid="10" grpId="0"/>
      <p:bldP spid="11" grpId="0"/>
      <p:bldP spid="12" grpId="0" animBg="1"/>
      <p:bldP spid="14" grpId="0"/>
      <p:bldP spid="15" grpId="0"/>
      <p:bldP spid="16" grpId="0"/>
      <p:bldP spid="18" grpId="0"/>
      <p:bldP spid="19" grpId="0"/>
      <p:bldP spid="20" grpId="0"/>
      <p:bldP spid="21" grpId="0" animBg="1"/>
      <p:bldP spid="22" grpId="0"/>
      <p:bldP spid="25" grpId="0" animBg="1"/>
      <p:bldP spid="2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23728" y="4293096"/>
            <a:ext cx="67687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b="1" dirty="0">
                <a:cs typeface="Arial" panose="020B0604020202020204" pitchFamily="34" charset="0"/>
                <a:sym typeface="Wingdings" pitchFamily="2" charset="2"/>
              </a:rPr>
              <a:t>Extension:</a:t>
            </a:r>
            <a:r>
              <a:rPr lang="en-GB" dirty="0">
                <a:cs typeface="Arial" panose="020B0604020202020204" pitchFamily="34" charset="0"/>
                <a:sym typeface="Wingdings" pitchFamily="2" charset="2"/>
              </a:rPr>
              <a:t> Can you use tables of values to sketch the graphs and show the solutions graphically?</a:t>
            </a:r>
            <a:endParaRPr lang="en-GB" b="1" dirty="0"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126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1196752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420D4D94-8C57-4A30-A92D-E8E0916AC3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1340117"/>
                  </p:ext>
                </p:extLst>
              </p:nvPr>
            </p:nvGraphicFramePr>
            <p:xfrm>
              <a:off x="2628104" y="2132856"/>
              <a:ext cx="5760000" cy="216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80000">
                      <a:extLst>
                        <a:ext uri="{9D8B030D-6E8A-4147-A177-3AD203B41FA5}">
                          <a16:colId xmlns:a16="http://schemas.microsoft.com/office/drawing/2014/main" val="3521812476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34167475"/>
                        </a:ext>
                      </a:extLst>
                    </a:gridCol>
                  </a:tblGrid>
                  <a:tr h="108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 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r>
                            <a:rPr lang="en-GB" sz="20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(1, 1)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(3.85, 9.85)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(−2.85, 3.15)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65766224"/>
                      </a:ext>
                    </a:extLst>
                  </a:tr>
                  <a:tr h="108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(−5, −3)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(3, 5)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(0.2, 4.2)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(−1, 3)</m:t>
                                </m:r>
                              </m:oMath>
                            </m:oMathPara>
                          </a14:m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305091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420D4D94-8C57-4A30-A92D-E8E0916AC3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1340117"/>
                  </p:ext>
                </p:extLst>
              </p:nvPr>
            </p:nvGraphicFramePr>
            <p:xfrm>
              <a:off x="2628104" y="2132856"/>
              <a:ext cx="5760000" cy="216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80000">
                      <a:extLst>
                        <a:ext uri="{9D8B030D-6E8A-4147-A177-3AD203B41FA5}">
                          <a16:colId xmlns:a16="http://schemas.microsoft.com/office/drawing/2014/main" val="3521812476"/>
                        </a:ext>
                      </a:extLst>
                    </a:gridCol>
                    <a:gridCol w="2880000">
                      <a:extLst>
                        <a:ext uri="{9D8B030D-6E8A-4147-A177-3AD203B41FA5}">
                          <a16:colId xmlns:a16="http://schemas.microsoft.com/office/drawing/2014/main" val="34167475"/>
                        </a:ext>
                      </a:extLst>
                    </a:gridCol>
                  </a:tblGrid>
                  <a:tr h="108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562" r="-100423" b="-1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211" t="-562" r="-423" b="-10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65766224"/>
                      </a:ext>
                    </a:extLst>
                  </a:tr>
                  <a:tr h="108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" t="-100562" r="-100423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211" t="-100562" r="-423" b="-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050917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0855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256575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bearings TDS</Template>
  <TotalTime>600</TotalTime>
  <Words>494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Times New Roman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47</cp:revision>
  <dcterms:created xsi:type="dcterms:W3CDTF">2014-04-28T08:25:37Z</dcterms:created>
  <dcterms:modified xsi:type="dcterms:W3CDTF">2020-08-10T10:34:24Z</dcterms:modified>
</cp:coreProperties>
</file>