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9" r:id="rId3"/>
    <p:sldId id="261" r:id="rId4"/>
    <p:sldId id="263" r:id="rId5"/>
    <p:sldId id="265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8" r:id="rId16"/>
    <p:sldId id="280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78BDF0-DD37-4366-9EB6-CF296264788E}" v="36" dt="2020-08-07T09:32:55.1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88" d="100"/>
          <a:sy n="88" d="100"/>
        </p:scale>
        <p:origin x="891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547" y="5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A678BDF0-DD37-4366-9EB6-CF296264788E}"/>
    <pc:docChg chg="modSld modMainMaster">
      <pc:chgData name="Danielle" userId="e2554c37-e717-43a0-ba79-1183ca921ccd" providerId="ADAL" clId="{A678BDF0-DD37-4366-9EB6-CF296264788E}" dt="2020-08-07T09:33:05.699" v="73" actId="255"/>
      <pc:docMkLst>
        <pc:docMk/>
      </pc:docMkLst>
      <pc:sldChg chg="modSp mod">
        <pc:chgData name="Danielle" userId="e2554c37-e717-43a0-ba79-1183ca921ccd" providerId="ADAL" clId="{A678BDF0-DD37-4366-9EB6-CF296264788E}" dt="2020-08-07T09:29:44.451" v="5"/>
        <pc:sldMkLst>
          <pc:docMk/>
          <pc:sldMk cId="4249547070" sldId="257"/>
        </pc:sldMkLst>
        <pc:spChg chg="mod">
          <ac:chgData name="Danielle" userId="e2554c37-e717-43a0-ba79-1183ca921ccd" providerId="ADAL" clId="{A678BDF0-DD37-4366-9EB6-CF296264788E}" dt="2020-08-07T09:29:44.451" v="5"/>
          <ac:spMkLst>
            <pc:docMk/>
            <pc:sldMk cId="4249547070" sldId="257"/>
            <ac:spMk id="2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29:32.315" v="2" actId="2711"/>
          <ac:spMkLst>
            <pc:docMk/>
            <pc:sldMk cId="4249547070" sldId="257"/>
            <ac:spMk id="3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29:32.315" v="2" actId="2711"/>
          <ac:spMkLst>
            <pc:docMk/>
            <pc:sldMk cId="4249547070" sldId="257"/>
            <ac:spMk id="10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29:32.315" v="2" actId="2711"/>
          <ac:spMkLst>
            <pc:docMk/>
            <pc:sldMk cId="4249547070" sldId="257"/>
            <ac:spMk id="11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29:32.315" v="2" actId="2711"/>
          <ac:spMkLst>
            <pc:docMk/>
            <pc:sldMk cId="4249547070" sldId="257"/>
            <ac:spMk id="12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29:32.315" v="2" actId="2711"/>
          <ac:spMkLst>
            <pc:docMk/>
            <pc:sldMk cId="4249547070" sldId="257"/>
            <ac:spMk id="13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29:32.315" v="2" actId="2711"/>
          <ac:spMkLst>
            <pc:docMk/>
            <pc:sldMk cId="4249547070" sldId="257"/>
            <ac:spMk id="14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29:32.315" v="2" actId="2711"/>
          <ac:spMkLst>
            <pc:docMk/>
            <pc:sldMk cId="4249547070" sldId="257"/>
            <ac:spMk id="15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29:32.315" v="2" actId="2711"/>
          <ac:spMkLst>
            <pc:docMk/>
            <pc:sldMk cId="4249547070" sldId="257"/>
            <ac:spMk id="16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29:32.315" v="2" actId="2711"/>
          <ac:spMkLst>
            <pc:docMk/>
            <pc:sldMk cId="4249547070" sldId="257"/>
            <ac:spMk id="17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29:32.315" v="2" actId="2711"/>
          <ac:spMkLst>
            <pc:docMk/>
            <pc:sldMk cId="4249547070" sldId="257"/>
            <ac:spMk id="18" creationId="{00000000-0000-0000-0000-000000000000}"/>
          </ac:spMkLst>
        </pc:spChg>
      </pc:sldChg>
      <pc:sldChg chg="modSp">
        <pc:chgData name="Danielle" userId="e2554c37-e717-43a0-ba79-1183ca921ccd" providerId="ADAL" clId="{A678BDF0-DD37-4366-9EB6-CF296264788E}" dt="2020-08-07T09:29:52.874" v="6" actId="2711"/>
        <pc:sldMkLst>
          <pc:docMk/>
          <pc:sldMk cId="1156861605" sldId="259"/>
        </pc:sldMkLst>
        <pc:spChg chg="mod">
          <ac:chgData name="Danielle" userId="e2554c37-e717-43a0-ba79-1183ca921ccd" providerId="ADAL" clId="{A678BDF0-DD37-4366-9EB6-CF296264788E}" dt="2020-08-07T09:29:52.874" v="6" actId="2711"/>
          <ac:spMkLst>
            <pc:docMk/>
            <pc:sldMk cId="1156861605" sldId="259"/>
            <ac:spMk id="22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29:52.874" v="6" actId="2711"/>
          <ac:spMkLst>
            <pc:docMk/>
            <pc:sldMk cId="1156861605" sldId="259"/>
            <ac:spMk id="23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29:52.874" v="6" actId="2711"/>
          <ac:spMkLst>
            <pc:docMk/>
            <pc:sldMk cId="1156861605" sldId="259"/>
            <ac:spMk id="26649" creationId="{00000000-0000-0000-0000-000000000000}"/>
          </ac:spMkLst>
        </pc:spChg>
        <pc:grpChg chg="mod">
          <ac:chgData name="Danielle" userId="e2554c37-e717-43a0-ba79-1183ca921ccd" providerId="ADAL" clId="{A678BDF0-DD37-4366-9EB6-CF296264788E}" dt="2020-08-07T09:29:52.874" v="6" actId="2711"/>
          <ac:grpSpMkLst>
            <pc:docMk/>
            <pc:sldMk cId="1156861605" sldId="259"/>
            <ac:grpSpMk id="2" creationId="{00000000-0000-0000-0000-000000000000}"/>
          </ac:grpSpMkLst>
        </pc:grpChg>
      </pc:sldChg>
      <pc:sldChg chg="modSp">
        <pc:chgData name="Danielle" userId="e2554c37-e717-43a0-ba79-1183ca921ccd" providerId="ADAL" clId="{A678BDF0-DD37-4366-9EB6-CF296264788E}" dt="2020-08-07T09:30:01.382" v="7" actId="2711"/>
        <pc:sldMkLst>
          <pc:docMk/>
          <pc:sldMk cId="929833746" sldId="261"/>
        </pc:sldMkLst>
        <pc:spChg chg="mod">
          <ac:chgData name="Danielle" userId="e2554c37-e717-43a0-ba79-1183ca921ccd" providerId="ADAL" clId="{A678BDF0-DD37-4366-9EB6-CF296264788E}" dt="2020-08-07T09:30:01.382" v="7" actId="2711"/>
          <ac:spMkLst>
            <pc:docMk/>
            <pc:sldMk cId="929833746" sldId="261"/>
            <ac:spMk id="22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01.382" v="7" actId="2711"/>
          <ac:spMkLst>
            <pc:docMk/>
            <pc:sldMk cId="929833746" sldId="261"/>
            <ac:spMk id="45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01.382" v="7" actId="2711"/>
          <ac:spMkLst>
            <pc:docMk/>
            <pc:sldMk cId="929833746" sldId="261"/>
            <ac:spMk id="26649" creationId="{00000000-0000-0000-0000-000000000000}"/>
          </ac:spMkLst>
        </pc:spChg>
        <pc:grpChg chg="mod">
          <ac:chgData name="Danielle" userId="e2554c37-e717-43a0-ba79-1183ca921ccd" providerId="ADAL" clId="{A678BDF0-DD37-4366-9EB6-CF296264788E}" dt="2020-08-07T09:30:01.382" v="7" actId="2711"/>
          <ac:grpSpMkLst>
            <pc:docMk/>
            <pc:sldMk cId="929833746" sldId="261"/>
            <ac:grpSpMk id="2" creationId="{00000000-0000-0000-0000-000000000000}"/>
          </ac:grpSpMkLst>
        </pc:grpChg>
      </pc:sldChg>
      <pc:sldChg chg="modSp">
        <pc:chgData name="Danielle" userId="e2554c37-e717-43a0-ba79-1183ca921ccd" providerId="ADAL" clId="{A678BDF0-DD37-4366-9EB6-CF296264788E}" dt="2020-08-07T09:30:06.592" v="8" actId="2711"/>
        <pc:sldMkLst>
          <pc:docMk/>
          <pc:sldMk cId="2823384698" sldId="263"/>
        </pc:sldMkLst>
        <pc:spChg chg="mod">
          <ac:chgData name="Danielle" userId="e2554c37-e717-43a0-ba79-1183ca921ccd" providerId="ADAL" clId="{A678BDF0-DD37-4366-9EB6-CF296264788E}" dt="2020-08-07T09:30:06.592" v="8" actId="2711"/>
          <ac:spMkLst>
            <pc:docMk/>
            <pc:sldMk cId="2823384698" sldId="263"/>
            <ac:spMk id="24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06.592" v="8" actId="2711"/>
          <ac:spMkLst>
            <pc:docMk/>
            <pc:sldMk cId="2823384698" sldId="263"/>
            <ac:spMk id="45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06.592" v="8" actId="2711"/>
          <ac:spMkLst>
            <pc:docMk/>
            <pc:sldMk cId="2823384698" sldId="263"/>
            <ac:spMk id="26649" creationId="{00000000-0000-0000-0000-000000000000}"/>
          </ac:spMkLst>
        </pc:spChg>
        <pc:grpChg chg="mod">
          <ac:chgData name="Danielle" userId="e2554c37-e717-43a0-ba79-1183ca921ccd" providerId="ADAL" clId="{A678BDF0-DD37-4366-9EB6-CF296264788E}" dt="2020-08-07T09:30:06.592" v="8" actId="2711"/>
          <ac:grpSpMkLst>
            <pc:docMk/>
            <pc:sldMk cId="2823384698" sldId="263"/>
            <ac:grpSpMk id="2" creationId="{00000000-0000-0000-0000-000000000000}"/>
          </ac:grpSpMkLst>
        </pc:grpChg>
      </pc:sldChg>
      <pc:sldChg chg="modSp mod">
        <pc:chgData name="Danielle" userId="e2554c37-e717-43a0-ba79-1183ca921ccd" providerId="ADAL" clId="{A678BDF0-DD37-4366-9EB6-CF296264788E}" dt="2020-08-07T09:30:16.638" v="10"/>
        <pc:sldMkLst>
          <pc:docMk/>
          <pc:sldMk cId="3699616271" sldId="265"/>
        </pc:sldMkLst>
        <pc:spChg chg="mod">
          <ac:chgData name="Danielle" userId="e2554c37-e717-43a0-ba79-1183ca921ccd" providerId="ADAL" clId="{A678BDF0-DD37-4366-9EB6-CF296264788E}" dt="2020-08-07T09:30:11.861" v="9" actId="2711"/>
          <ac:spMkLst>
            <pc:docMk/>
            <pc:sldMk cId="3699616271" sldId="265"/>
            <ac:spMk id="24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11.861" v="9" actId="2711"/>
          <ac:spMkLst>
            <pc:docMk/>
            <pc:sldMk cId="3699616271" sldId="265"/>
            <ac:spMk id="45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16.638" v="10"/>
          <ac:spMkLst>
            <pc:docMk/>
            <pc:sldMk cId="3699616271" sldId="265"/>
            <ac:spMk id="26636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11.861" v="9" actId="2711"/>
          <ac:spMkLst>
            <pc:docMk/>
            <pc:sldMk cId="3699616271" sldId="265"/>
            <ac:spMk id="26649" creationId="{00000000-0000-0000-0000-000000000000}"/>
          </ac:spMkLst>
        </pc:spChg>
        <pc:grpChg chg="mod">
          <ac:chgData name="Danielle" userId="e2554c37-e717-43a0-ba79-1183ca921ccd" providerId="ADAL" clId="{A678BDF0-DD37-4366-9EB6-CF296264788E}" dt="2020-08-07T09:30:11.861" v="9" actId="2711"/>
          <ac:grpSpMkLst>
            <pc:docMk/>
            <pc:sldMk cId="3699616271" sldId="265"/>
            <ac:grpSpMk id="2" creationId="{00000000-0000-0000-0000-000000000000}"/>
          </ac:grpSpMkLst>
        </pc:grpChg>
      </pc:sldChg>
      <pc:sldChg chg="modSp">
        <pc:chgData name="Danielle" userId="e2554c37-e717-43a0-ba79-1183ca921ccd" providerId="ADAL" clId="{A678BDF0-DD37-4366-9EB6-CF296264788E}" dt="2020-08-07T09:30:23.864" v="11" actId="2711"/>
        <pc:sldMkLst>
          <pc:docMk/>
          <pc:sldMk cId="4083911342" sldId="267"/>
        </pc:sldMkLst>
        <pc:spChg chg="mod">
          <ac:chgData name="Danielle" userId="e2554c37-e717-43a0-ba79-1183ca921ccd" providerId="ADAL" clId="{A678BDF0-DD37-4366-9EB6-CF296264788E}" dt="2020-08-07T09:30:23.864" v="11" actId="2711"/>
          <ac:spMkLst>
            <pc:docMk/>
            <pc:sldMk cId="4083911342" sldId="267"/>
            <ac:spMk id="24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23.864" v="11" actId="2711"/>
          <ac:spMkLst>
            <pc:docMk/>
            <pc:sldMk cId="4083911342" sldId="267"/>
            <ac:spMk id="45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23.864" v="11" actId="2711"/>
          <ac:spMkLst>
            <pc:docMk/>
            <pc:sldMk cId="4083911342" sldId="267"/>
            <ac:spMk id="26649" creationId="{00000000-0000-0000-0000-000000000000}"/>
          </ac:spMkLst>
        </pc:spChg>
        <pc:grpChg chg="mod">
          <ac:chgData name="Danielle" userId="e2554c37-e717-43a0-ba79-1183ca921ccd" providerId="ADAL" clId="{A678BDF0-DD37-4366-9EB6-CF296264788E}" dt="2020-08-07T09:30:23.864" v="11" actId="2711"/>
          <ac:grpSpMkLst>
            <pc:docMk/>
            <pc:sldMk cId="4083911342" sldId="267"/>
            <ac:grpSpMk id="2" creationId="{00000000-0000-0000-0000-000000000000}"/>
          </ac:grpSpMkLst>
        </pc:grpChg>
      </pc:sldChg>
      <pc:sldChg chg="modSp">
        <pc:chgData name="Danielle" userId="e2554c37-e717-43a0-ba79-1183ca921ccd" providerId="ADAL" clId="{A678BDF0-DD37-4366-9EB6-CF296264788E}" dt="2020-08-07T09:30:31.953" v="12" actId="2711"/>
        <pc:sldMkLst>
          <pc:docMk/>
          <pc:sldMk cId="2751992177" sldId="268"/>
        </pc:sldMkLst>
        <pc:spChg chg="mod">
          <ac:chgData name="Danielle" userId="e2554c37-e717-43a0-ba79-1183ca921ccd" providerId="ADAL" clId="{A678BDF0-DD37-4366-9EB6-CF296264788E}" dt="2020-08-07T09:30:31.953" v="12" actId="2711"/>
          <ac:spMkLst>
            <pc:docMk/>
            <pc:sldMk cId="2751992177" sldId="268"/>
            <ac:spMk id="54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31.953" v="12" actId="2711"/>
          <ac:spMkLst>
            <pc:docMk/>
            <pc:sldMk cId="2751992177" sldId="268"/>
            <ac:spMk id="19481" creationId="{00000000-0000-0000-0000-000000000000}"/>
          </ac:spMkLst>
        </pc:spChg>
        <pc:grpChg chg="mod">
          <ac:chgData name="Danielle" userId="e2554c37-e717-43a0-ba79-1183ca921ccd" providerId="ADAL" clId="{A678BDF0-DD37-4366-9EB6-CF296264788E}" dt="2020-08-07T09:30:31.953" v="12" actId="2711"/>
          <ac:grpSpMkLst>
            <pc:docMk/>
            <pc:sldMk cId="2751992177" sldId="268"/>
            <ac:grpSpMk id="29" creationId="{00000000-0000-0000-0000-000000000000}"/>
          </ac:grpSpMkLst>
        </pc:grpChg>
      </pc:sldChg>
      <pc:sldChg chg="modSp">
        <pc:chgData name="Danielle" userId="e2554c37-e717-43a0-ba79-1183ca921ccd" providerId="ADAL" clId="{A678BDF0-DD37-4366-9EB6-CF296264788E}" dt="2020-08-07T09:30:40.388" v="13" actId="2711"/>
        <pc:sldMkLst>
          <pc:docMk/>
          <pc:sldMk cId="3278633437" sldId="269"/>
        </pc:sldMkLst>
        <pc:spChg chg="mod">
          <ac:chgData name="Danielle" userId="e2554c37-e717-43a0-ba79-1183ca921ccd" providerId="ADAL" clId="{A678BDF0-DD37-4366-9EB6-CF296264788E}" dt="2020-08-07T09:30:40.388" v="13" actId="2711"/>
          <ac:spMkLst>
            <pc:docMk/>
            <pc:sldMk cId="3278633437" sldId="269"/>
            <ac:spMk id="30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40.388" v="13" actId="2711"/>
          <ac:spMkLst>
            <pc:docMk/>
            <pc:sldMk cId="3278633437" sldId="269"/>
            <ac:spMk id="31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40.388" v="13" actId="2711"/>
          <ac:spMkLst>
            <pc:docMk/>
            <pc:sldMk cId="3278633437" sldId="269"/>
            <ac:spMk id="32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40.388" v="13" actId="2711"/>
          <ac:spMkLst>
            <pc:docMk/>
            <pc:sldMk cId="3278633437" sldId="269"/>
            <ac:spMk id="33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40.388" v="13" actId="2711"/>
          <ac:spMkLst>
            <pc:docMk/>
            <pc:sldMk cId="3278633437" sldId="269"/>
            <ac:spMk id="34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40.388" v="13" actId="2711"/>
          <ac:spMkLst>
            <pc:docMk/>
            <pc:sldMk cId="3278633437" sldId="269"/>
            <ac:spMk id="35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40.388" v="13" actId="2711"/>
          <ac:spMkLst>
            <pc:docMk/>
            <pc:sldMk cId="3278633437" sldId="269"/>
            <ac:spMk id="36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40.388" v="13" actId="2711"/>
          <ac:spMkLst>
            <pc:docMk/>
            <pc:sldMk cId="3278633437" sldId="269"/>
            <ac:spMk id="37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40.388" v="13" actId="2711"/>
          <ac:spMkLst>
            <pc:docMk/>
            <pc:sldMk cId="3278633437" sldId="269"/>
            <ac:spMk id="38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40.388" v="13" actId="2711"/>
          <ac:spMkLst>
            <pc:docMk/>
            <pc:sldMk cId="3278633437" sldId="269"/>
            <ac:spMk id="39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40.388" v="13" actId="2711"/>
          <ac:spMkLst>
            <pc:docMk/>
            <pc:sldMk cId="3278633437" sldId="269"/>
            <ac:spMk id="40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40.388" v="13" actId="2711"/>
          <ac:spMkLst>
            <pc:docMk/>
            <pc:sldMk cId="3278633437" sldId="269"/>
            <ac:spMk id="42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40.388" v="13" actId="2711"/>
          <ac:spMkLst>
            <pc:docMk/>
            <pc:sldMk cId="3278633437" sldId="269"/>
            <ac:spMk id="43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40.388" v="13" actId="2711"/>
          <ac:spMkLst>
            <pc:docMk/>
            <pc:sldMk cId="3278633437" sldId="269"/>
            <ac:spMk id="47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40.388" v="13" actId="2711"/>
          <ac:spMkLst>
            <pc:docMk/>
            <pc:sldMk cId="3278633437" sldId="269"/>
            <ac:spMk id="48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40.388" v="13" actId="2711"/>
          <ac:spMkLst>
            <pc:docMk/>
            <pc:sldMk cId="3278633437" sldId="269"/>
            <ac:spMk id="49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40.388" v="13" actId="2711"/>
          <ac:spMkLst>
            <pc:docMk/>
            <pc:sldMk cId="3278633437" sldId="269"/>
            <ac:spMk id="50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40.388" v="13" actId="2711"/>
          <ac:spMkLst>
            <pc:docMk/>
            <pc:sldMk cId="3278633437" sldId="269"/>
            <ac:spMk id="51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40.388" v="13" actId="2711"/>
          <ac:spMkLst>
            <pc:docMk/>
            <pc:sldMk cId="3278633437" sldId="269"/>
            <ac:spMk id="52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40.388" v="13" actId="2711"/>
          <ac:spMkLst>
            <pc:docMk/>
            <pc:sldMk cId="3278633437" sldId="269"/>
            <ac:spMk id="53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40.388" v="13" actId="2711"/>
          <ac:spMkLst>
            <pc:docMk/>
            <pc:sldMk cId="3278633437" sldId="269"/>
            <ac:spMk id="54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40.388" v="13" actId="2711"/>
          <ac:spMkLst>
            <pc:docMk/>
            <pc:sldMk cId="3278633437" sldId="269"/>
            <ac:spMk id="19481" creationId="{00000000-0000-0000-0000-000000000000}"/>
          </ac:spMkLst>
        </pc:spChg>
      </pc:sldChg>
      <pc:sldChg chg="modSp">
        <pc:chgData name="Danielle" userId="e2554c37-e717-43a0-ba79-1183ca921ccd" providerId="ADAL" clId="{A678BDF0-DD37-4366-9EB6-CF296264788E}" dt="2020-08-07T09:30:47.903" v="14" actId="2711"/>
        <pc:sldMkLst>
          <pc:docMk/>
          <pc:sldMk cId="3476855898" sldId="270"/>
        </pc:sldMkLst>
        <pc:spChg chg="mod">
          <ac:chgData name="Danielle" userId="e2554c37-e717-43a0-ba79-1183ca921ccd" providerId="ADAL" clId="{A678BDF0-DD37-4366-9EB6-CF296264788E}" dt="2020-08-07T09:30:47.903" v="14" actId="2711"/>
          <ac:spMkLst>
            <pc:docMk/>
            <pc:sldMk cId="3476855898" sldId="270"/>
            <ac:spMk id="25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47.903" v="14" actId="2711"/>
          <ac:spMkLst>
            <pc:docMk/>
            <pc:sldMk cId="3476855898" sldId="270"/>
            <ac:spMk id="26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47.903" v="14" actId="2711"/>
          <ac:spMkLst>
            <pc:docMk/>
            <pc:sldMk cId="3476855898" sldId="270"/>
            <ac:spMk id="27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47.903" v="14" actId="2711"/>
          <ac:spMkLst>
            <pc:docMk/>
            <pc:sldMk cId="3476855898" sldId="270"/>
            <ac:spMk id="54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47.903" v="14" actId="2711"/>
          <ac:spMkLst>
            <pc:docMk/>
            <pc:sldMk cId="3476855898" sldId="270"/>
            <ac:spMk id="19481" creationId="{00000000-0000-0000-0000-000000000000}"/>
          </ac:spMkLst>
        </pc:spChg>
        <pc:grpChg chg="mod">
          <ac:chgData name="Danielle" userId="e2554c37-e717-43a0-ba79-1183ca921ccd" providerId="ADAL" clId="{A678BDF0-DD37-4366-9EB6-CF296264788E}" dt="2020-08-07T09:30:47.903" v="14" actId="2711"/>
          <ac:grpSpMkLst>
            <pc:docMk/>
            <pc:sldMk cId="3476855898" sldId="270"/>
            <ac:grpSpMk id="2" creationId="{00000000-0000-0000-0000-000000000000}"/>
          </ac:grpSpMkLst>
        </pc:grpChg>
      </pc:sldChg>
      <pc:sldChg chg="modSp mod">
        <pc:chgData name="Danielle" userId="e2554c37-e717-43a0-ba79-1183ca921ccd" providerId="ADAL" clId="{A678BDF0-DD37-4366-9EB6-CF296264788E}" dt="2020-08-07T09:30:53.746" v="15" actId="2711"/>
        <pc:sldMkLst>
          <pc:docMk/>
          <pc:sldMk cId="517586130" sldId="271"/>
        </pc:sldMkLst>
        <pc:spChg chg="mod">
          <ac:chgData name="Danielle" userId="e2554c37-e717-43a0-ba79-1183ca921ccd" providerId="ADAL" clId="{A678BDF0-DD37-4366-9EB6-CF296264788E}" dt="2020-08-07T09:30:53.746" v="15" actId="2711"/>
          <ac:spMkLst>
            <pc:docMk/>
            <pc:sldMk cId="517586130" sldId="271"/>
            <ac:spMk id="25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3.746" v="15" actId="2711"/>
          <ac:spMkLst>
            <pc:docMk/>
            <pc:sldMk cId="517586130" sldId="271"/>
            <ac:spMk id="26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3.746" v="15" actId="2711"/>
          <ac:spMkLst>
            <pc:docMk/>
            <pc:sldMk cId="517586130" sldId="271"/>
            <ac:spMk id="27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3.746" v="15" actId="2711"/>
          <ac:spMkLst>
            <pc:docMk/>
            <pc:sldMk cId="517586130" sldId="271"/>
            <ac:spMk id="30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3.746" v="15" actId="2711"/>
          <ac:spMkLst>
            <pc:docMk/>
            <pc:sldMk cId="517586130" sldId="271"/>
            <ac:spMk id="31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3.746" v="15" actId="2711"/>
          <ac:spMkLst>
            <pc:docMk/>
            <pc:sldMk cId="517586130" sldId="271"/>
            <ac:spMk id="32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3.746" v="15" actId="2711"/>
          <ac:spMkLst>
            <pc:docMk/>
            <pc:sldMk cId="517586130" sldId="271"/>
            <ac:spMk id="33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3.746" v="15" actId="2711"/>
          <ac:spMkLst>
            <pc:docMk/>
            <pc:sldMk cId="517586130" sldId="271"/>
            <ac:spMk id="34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3.746" v="15" actId="2711"/>
          <ac:spMkLst>
            <pc:docMk/>
            <pc:sldMk cId="517586130" sldId="271"/>
            <ac:spMk id="35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3.746" v="15" actId="2711"/>
          <ac:spMkLst>
            <pc:docMk/>
            <pc:sldMk cId="517586130" sldId="271"/>
            <ac:spMk id="36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3.746" v="15" actId="2711"/>
          <ac:spMkLst>
            <pc:docMk/>
            <pc:sldMk cId="517586130" sldId="271"/>
            <ac:spMk id="37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3.746" v="15" actId="2711"/>
          <ac:spMkLst>
            <pc:docMk/>
            <pc:sldMk cId="517586130" sldId="271"/>
            <ac:spMk id="38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3.746" v="15" actId="2711"/>
          <ac:spMkLst>
            <pc:docMk/>
            <pc:sldMk cId="517586130" sldId="271"/>
            <ac:spMk id="39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3.746" v="15" actId="2711"/>
          <ac:spMkLst>
            <pc:docMk/>
            <pc:sldMk cId="517586130" sldId="271"/>
            <ac:spMk id="40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3.746" v="15" actId="2711"/>
          <ac:spMkLst>
            <pc:docMk/>
            <pc:sldMk cId="517586130" sldId="271"/>
            <ac:spMk id="42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3.746" v="15" actId="2711"/>
          <ac:spMkLst>
            <pc:docMk/>
            <pc:sldMk cId="517586130" sldId="271"/>
            <ac:spMk id="43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3.746" v="15" actId="2711"/>
          <ac:spMkLst>
            <pc:docMk/>
            <pc:sldMk cId="517586130" sldId="271"/>
            <ac:spMk id="47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3.746" v="15" actId="2711"/>
          <ac:spMkLst>
            <pc:docMk/>
            <pc:sldMk cId="517586130" sldId="271"/>
            <ac:spMk id="48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3.746" v="15" actId="2711"/>
          <ac:spMkLst>
            <pc:docMk/>
            <pc:sldMk cId="517586130" sldId="271"/>
            <ac:spMk id="49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3.746" v="15" actId="2711"/>
          <ac:spMkLst>
            <pc:docMk/>
            <pc:sldMk cId="517586130" sldId="271"/>
            <ac:spMk id="50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3.746" v="15" actId="2711"/>
          <ac:spMkLst>
            <pc:docMk/>
            <pc:sldMk cId="517586130" sldId="271"/>
            <ac:spMk id="51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3.746" v="15" actId="2711"/>
          <ac:spMkLst>
            <pc:docMk/>
            <pc:sldMk cId="517586130" sldId="271"/>
            <ac:spMk id="52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3.746" v="15" actId="2711"/>
          <ac:spMkLst>
            <pc:docMk/>
            <pc:sldMk cId="517586130" sldId="271"/>
            <ac:spMk id="53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3.746" v="15" actId="2711"/>
          <ac:spMkLst>
            <pc:docMk/>
            <pc:sldMk cId="517586130" sldId="271"/>
            <ac:spMk id="54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3.746" v="15" actId="2711"/>
          <ac:spMkLst>
            <pc:docMk/>
            <pc:sldMk cId="517586130" sldId="271"/>
            <ac:spMk id="19481" creationId="{00000000-0000-0000-0000-000000000000}"/>
          </ac:spMkLst>
        </pc:spChg>
      </pc:sldChg>
      <pc:sldChg chg="modSp">
        <pc:chgData name="Danielle" userId="e2554c37-e717-43a0-ba79-1183ca921ccd" providerId="ADAL" clId="{A678BDF0-DD37-4366-9EB6-CF296264788E}" dt="2020-08-07T09:30:59.009" v="16" actId="2711"/>
        <pc:sldMkLst>
          <pc:docMk/>
          <pc:sldMk cId="3116260685" sldId="272"/>
        </pc:sldMkLst>
        <pc:spChg chg="mod">
          <ac:chgData name="Danielle" userId="e2554c37-e717-43a0-ba79-1183ca921ccd" providerId="ADAL" clId="{A678BDF0-DD37-4366-9EB6-CF296264788E}" dt="2020-08-07T09:30:59.009" v="16" actId="2711"/>
          <ac:spMkLst>
            <pc:docMk/>
            <pc:sldMk cId="3116260685" sldId="272"/>
            <ac:spMk id="25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9.009" v="16" actId="2711"/>
          <ac:spMkLst>
            <pc:docMk/>
            <pc:sldMk cId="3116260685" sldId="272"/>
            <ac:spMk id="26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9.009" v="16" actId="2711"/>
          <ac:spMkLst>
            <pc:docMk/>
            <pc:sldMk cId="3116260685" sldId="272"/>
            <ac:spMk id="27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9.009" v="16" actId="2711"/>
          <ac:spMkLst>
            <pc:docMk/>
            <pc:sldMk cId="3116260685" sldId="272"/>
            <ac:spMk id="29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9.009" v="16" actId="2711"/>
          <ac:spMkLst>
            <pc:docMk/>
            <pc:sldMk cId="3116260685" sldId="272"/>
            <ac:spMk id="30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9.009" v="16" actId="2711"/>
          <ac:spMkLst>
            <pc:docMk/>
            <pc:sldMk cId="3116260685" sldId="272"/>
            <ac:spMk id="31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9.009" v="16" actId="2711"/>
          <ac:spMkLst>
            <pc:docMk/>
            <pc:sldMk cId="3116260685" sldId="272"/>
            <ac:spMk id="32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9.009" v="16" actId="2711"/>
          <ac:spMkLst>
            <pc:docMk/>
            <pc:sldMk cId="3116260685" sldId="272"/>
            <ac:spMk id="33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9.009" v="16" actId="2711"/>
          <ac:spMkLst>
            <pc:docMk/>
            <pc:sldMk cId="3116260685" sldId="272"/>
            <ac:spMk id="34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9.009" v="16" actId="2711"/>
          <ac:spMkLst>
            <pc:docMk/>
            <pc:sldMk cId="3116260685" sldId="272"/>
            <ac:spMk id="35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9.009" v="16" actId="2711"/>
          <ac:spMkLst>
            <pc:docMk/>
            <pc:sldMk cId="3116260685" sldId="272"/>
            <ac:spMk id="36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9.009" v="16" actId="2711"/>
          <ac:spMkLst>
            <pc:docMk/>
            <pc:sldMk cId="3116260685" sldId="272"/>
            <ac:spMk id="37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9.009" v="16" actId="2711"/>
          <ac:spMkLst>
            <pc:docMk/>
            <pc:sldMk cId="3116260685" sldId="272"/>
            <ac:spMk id="38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9.009" v="16" actId="2711"/>
          <ac:spMkLst>
            <pc:docMk/>
            <pc:sldMk cId="3116260685" sldId="272"/>
            <ac:spMk id="39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9.009" v="16" actId="2711"/>
          <ac:spMkLst>
            <pc:docMk/>
            <pc:sldMk cId="3116260685" sldId="272"/>
            <ac:spMk id="40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9.009" v="16" actId="2711"/>
          <ac:spMkLst>
            <pc:docMk/>
            <pc:sldMk cId="3116260685" sldId="272"/>
            <ac:spMk id="41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9.009" v="16" actId="2711"/>
          <ac:spMkLst>
            <pc:docMk/>
            <pc:sldMk cId="3116260685" sldId="272"/>
            <ac:spMk id="42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9.009" v="16" actId="2711"/>
          <ac:spMkLst>
            <pc:docMk/>
            <pc:sldMk cId="3116260685" sldId="272"/>
            <ac:spMk id="43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9.009" v="16" actId="2711"/>
          <ac:spMkLst>
            <pc:docMk/>
            <pc:sldMk cId="3116260685" sldId="272"/>
            <ac:spMk id="47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9.009" v="16" actId="2711"/>
          <ac:spMkLst>
            <pc:docMk/>
            <pc:sldMk cId="3116260685" sldId="272"/>
            <ac:spMk id="48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9.009" v="16" actId="2711"/>
          <ac:spMkLst>
            <pc:docMk/>
            <pc:sldMk cId="3116260685" sldId="272"/>
            <ac:spMk id="49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9.009" v="16" actId="2711"/>
          <ac:spMkLst>
            <pc:docMk/>
            <pc:sldMk cId="3116260685" sldId="272"/>
            <ac:spMk id="50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9.009" v="16" actId="2711"/>
          <ac:spMkLst>
            <pc:docMk/>
            <pc:sldMk cId="3116260685" sldId="272"/>
            <ac:spMk id="51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9.009" v="16" actId="2711"/>
          <ac:spMkLst>
            <pc:docMk/>
            <pc:sldMk cId="3116260685" sldId="272"/>
            <ac:spMk id="52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9.009" v="16" actId="2711"/>
          <ac:spMkLst>
            <pc:docMk/>
            <pc:sldMk cId="3116260685" sldId="272"/>
            <ac:spMk id="53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9.009" v="16" actId="2711"/>
          <ac:spMkLst>
            <pc:docMk/>
            <pc:sldMk cId="3116260685" sldId="272"/>
            <ac:spMk id="54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0:59.009" v="16" actId="2711"/>
          <ac:spMkLst>
            <pc:docMk/>
            <pc:sldMk cId="3116260685" sldId="272"/>
            <ac:spMk id="19481" creationId="{00000000-0000-0000-0000-000000000000}"/>
          </ac:spMkLst>
        </pc:spChg>
      </pc:sldChg>
      <pc:sldChg chg="modSp mod">
        <pc:chgData name="Danielle" userId="e2554c37-e717-43a0-ba79-1183ca921ccd" providerId="ADAL" clId="{A678BDF0-DD37-4366-9EB6-CF296264788E}" dt="2020-08-07T09:31:12.642" v="18"/>
        <pc:sldMkLst>
          <pc:docMk/>
          <pc:sldMk cId="1369530649" sldId="273"/>
        </pc:sldMkLst>
        <pc:spChg chg="mod">
          <ac:chgData name="Danielle" userId="e2554c37-e717-43a0-ba79-1183ca921ccd" providerId="ADAL" clId="{A678BDF0-DD37-4366-9EB6-CF296264788E}" dt="2020-08-07T09:31:08.129" v="17" actId="2711"/>
          <ac:spMkLst>
            <pc:docMk/>
            <pc:sldMk cId="1369530649" sldId="273"/>
            <ac:spMk id="58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08.129" v="17" actId="2711"/>
          <ac:spMkLst>
            <pc:docMk/>
            <pc:sldMk cId="1369530649" sldId="273"/>
            <ac:spMk id="59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08.129" v="17" actId="2711"/>
          <ac:spMkLst>
            <pc:docMk/>
            <pc:sldMk cId="1369530649" sldId="273"/>
            <ac:spMk id="60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08.129" v="17" actId="2711"/>
          <ac:spMkLst>
            <pc:docMk/>
            <pc:sldMk cId="1369530649" sldId="273"/>
            <ac:spMk id="61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08.129" v="17" actId="2711"/>
          <ac:spMkLst>
            <pc:docMk/>
            <pc:sldMk cId="1369530649" sldId="273"/>
            <ac:spMk id="62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08.129" v="17" actId="2711"/>
          <ac:spMkLst>
            <pc:docMk/>
            <pc:sldMk cId="1369530649" sldId="273"/>
            <ac:spMk id="63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08.129" v="17" actId="2711"/>
          <ac:spMkLst>
            <pc:docMk/>
            <pc:sldMk cId="1369530649" sldId="273"/>
            <ac:spMk id="64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08.129" v="17" actId="2711"/>
          <ac:spMkLst>
            <pc:docMk/>
            <pc:sldMk cId="1369530649" sldId="273"/>
            <ac:spMk id="65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08.129" v="17" actId="2711"/>
          <ac:spMkLst>
            <pc:docMk/>
            <pc:sldMk cId="1369530649" sldId="273"/>
            <ac:spMk id="66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08.129" v="17" actId="2711"/>
          <ac:spMkLst>
            <pc:docMk/>
            <pc:sldMk cId="1369530649" sldId="273"/>
            <ac:spMk id="67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08.129" v="17" actId="2711"/>
          <ac:spMkLst>
            <pc:docMk/>
            <pc:sldMk cId="1369530649" sldId="273"/>
            <ac:spMk id="68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08.129" v="17" actId="2711"/>
          <ac:spMkLst>
            <pc:docMk/>
            <pc:sldMk cId="1369530649" sldId="273"/>
            <ac:spMk id="69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08.129" v="17" actId="2711"/>
          <ac:spMkLst>
            <pc:docMk/>
            <pc:sldMk cId="1369530649" sldId="273"/>
            <ac:spMk id="70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08.129" v="17" actId="2711"/>
          <ac:spMkLst>
            <pc:docMk/>
            <pc:sldMk cId="1369530649" sldId="273"/>
            <ac:spMk id="71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08.129" v="17" actId="2711"/>
          <ac:spMkLst>
            <pc:docMk/>
            <pc:sldMk cId="1369530649" sldId="273"/>
            <ac:spMk id="72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08.129" v="17" actId="2711"/>
          <ac:spMkLst>
            <pc:docMk/>
            <pc:sldMk cId="1369530649" sldId="273"/>
            <ac:spMk id="73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08.129" v="17" actId="2711"/>
          <ac:spMkLst>
            <pc:docMk/>
            <pc:sldMk cId="1369530649" sldId="273"/>
            <ac:spMk id="74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08.129" v="17" actId="2711"/>
          <ac:spMkLst>
            <pc:docMk/>
            <pc:sldMk cId="1369530649" sldId="273"/>
            <ac:spMk id="75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08.129" v="17" actId="2711"/>
          <ac:spMkLst>
            <pc:docMk/>
            <pc:sldMk cId="1369530649" sldId="273"/>
            <ac:spMk id="76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08.129" v="17" actId="2711"/>
          <ac:spMkLst>
            <pc:docMk/>
            <pc:sldMk cId="1369530649" sldId="273"/>
            <ac:spMk id="77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08.129" v="17" actId="2711"/>
          <ac:spMkLst>
            <pc:docMk/>
            <pc:sldMk cId="1369530649" sldId="273"/>
            <ac:spMk id="83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08.129" v="17" actId="2711"/>
          <ac:spMkLst>
            <pc:docMk/>
            <pc:sldMk cId="1369530649" sldId="273"/>
            <ac:spMk id="87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08.129" v="17" actId="2711"/>
          <ac:spMkLst>
            <pc:docMk/>
            <pc:sldMk cId="1369530649" sldId="273"/>
            <ac:spMk id="88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08.129" v="17" actId="2711"/>
          <ac:spMkLst>
            <pc:docMk/>
            <pc:sldMk cId="1369530649" sldId="273"/>
            <ac:spMk id="89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08.129" v="17" actId="2711"/>
          <ac:spMkLst>
            <pc:docMk/>
            <pc:sldMk cId="1369530649" sldId="273"/>
            <ac:spMk id="90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08.129" v="17" actId="2711"/>
          <ac:spMkLst>
            <pc:docMk/>
            <pc:sldMk cId="1369530649" sldId="273"/>
            <ac:spMk id="91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08.129" v="17" actId="2711"/>
          <ac:spMkLst>
            <pc:docMk/>
            <pc:sldMk cId="1369530649" sldId="273"/>
            <ac:spMk id="92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08.129" v="17" actId="2711"/>
          <ac:spMkLst>
            <pc:docMk/>
            <pc:sldMk cId="1369530649" sldId="273"/>
            <ac:spMk id="93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08.129" v="17" actId="2711"/>
          <ac:spMkLst>
            <pc:docMk/>
            <pc:sldMk cId="1369530649" sldId="273"/>
            <ac:spMk id="94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12.642" v="18"/>
          <ac:spMkLst>
            <pc:docMk/>
            <pc:sldMk cId="1369530649" sldId="273"/>
            <ac:spMk id="95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08.129" v="17" actId="2711"/>
          <ac:spMkLst>
            <pc:docMk/>
            <pc:sldMk cId="1369530649" sldId="273"/>
            <ac:spMk id="96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08.129" v="17" actId="2711"/>
          <ac:spMkLst>
            <pc:docMk/>
            <pc:sldMk cId="1369530649" sldId="273"/>
            <ac:spMk id="97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08.129" v="17" actId="2711"/>
          <ac:spMkLst>
            <pc:docMk/>
            <pc:sldMk cId="1369530649" sldId="273"/>
            <ac:spMk id="98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08.129" v="17" actId="2711"/>
          <ac:spMkLst>
            <pc:docMk/>
            <pc:sldMk cId="1369530649" sldId="273"/>
            <ac:spMk id="99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08.129" v="17" actId="2711"/>
          <ac:spMkLst>
            <pc:docMk/>
            <pc:sldMk cId="1369530649" sldId="273"/>
            <ac:spMk id="100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08.129" v="17" actId="2711"/>
          <ac:spMkLst>
            <pc:docMk/>
            <pc:sldMk cId="1369530649" sldId="273"/>
            <ac:spMk id="101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08.129" v="17" actId="2711"/>
          <ac:spMkLst>
            <pc:docMk/>
            <pc:sldMk cId="1369530649" sldId="273"/>
            <ac:spMk id="102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08.129" v="17" actId="2711"/>
          <ac:spMkLst>
            <pc:docMk/>
            <pc:sldMk cId="1369530649" sldId="273"/>
            <ac:spMk id="104" creationId="{00000000-0000-0000-0000-000000000000}"/>
          </ac:spMkLst>
        </pc:spChg>
      </pc:sldChg>
      <pc:sldChg chg="modSp mod">
        <pc:chgData name="Danielle" userId="e2554c37-e717-43a0-ba79-1183ca921ccd" providerId="ADAL" clId="{A678BDF0-DD37-4366-9EB6-CF296264788E}" dt="2020-08-07T09:31:21.785" v="20" actId="2711"/>
        <pc:sldMkLst>
          <pc:docMk/>
          <pc:sldMk cId="977275566" sldId="274"/>
        </pc:sldMkLst>
        <pc:spChg chg="mod">
          <ac:chgData name="Danielle" userId="e2554c37-e717-43a0-ba79-1183ca921ccd" providerId="ADAL" clId="{A678BDF0-DD37-4366-9EB6-CF296264788E}" dt="2020-08-07T09:31:21.785" v="20" actId="2711"/>
          <ac:spMkLst>
            <pc:docMk/>
            <pc:sldMk cId="977275566" sldId="274"/>
            <ac:spMk id="30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1.785" v="20" actId="2711"/>
          <ac:spMkLst>
            <pc:docMk/>
            <pc:sldMk cId="977275566" sldId="274"/>
            <ac:spMk id="31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1.785" v="20" actId="2711"/>
          <ac:spMkLst>
            <pc:docMk/>
            <pc:sldMk cId="977275566" sldId="274"/>
            <ac:spMk id="57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1.785" v="20" actId="2711"/>
          <ac:spMkLst>
            <pc:docMk/>
            <pc:sldMk cId="977275566" sldId="274"/>
            <ac:spMk id="58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1.785" v="20" actId="2711"/>
          <ac:spMkLst>
            <pc:docMk/>
            <pc:sldMk cId="977275566" sldId="274"/>
            <ac:spMk id="59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1.785" v="20" actId="2711"/>
          <ac:spMkLst>
            <pc:docMk/>
            <pc:sldMk cId="977275566" sldId="274"/>
            <ac:spMk id="60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1.785" v="20" actId="2711"/>
          <ac:spMkLst>
            <pc:docMk/>
            <pc:sldMk cId="977275566" sldId="274"/>
            <ac:spMk id="61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1.785" v="20" actId="2711"/>
          <ac:spMkLst>
            <pc:docMk/>
            <pc:sldMk cId="977275566" sldId="274"/>
            <ac:spMk id="62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1.785" v="20" actId="2711"/>
          <ac:spMkLst>
            <pc:docMk/>
            <pc:sldMk cId="977275566" sldId="274"/>
            <ac:spMk id="63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1.785" v="20" actId="2711"/>
          <ac:spMkLst>
            <pc:docMk/>
            <pc:sldMk cId="977275566" sldId="274"/>
            <ac:spMk id="64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1.785" v="20" actId="2711"/>
          <ac:spMkLst>
            <pc:docMk/>
            <pc:sldMk cId="977275566" sldId="274"/>
            <ac:spMk id="65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1.785" v="20" actId="2711"/>
          <ac:spMkLst>
            <pc:docMk/>
            <pc:sldMk cId="977275566" sldId="274"/>
            <ac:spMk id="66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1.785" v="20" actId="2711"/>
          <ac:spMkLst>
            <pc:docMk/>
            <pc:sldMk cId="977275566" sldId="274"/>
            <ac:spMk id="67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1.785" v="20" actId="2711"/>
          <ac:spMkLst>
            <pc:docMk/>
            <pc:sldMk cId="977275566" sldId="274"/>
            <ac:spMk id="68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1.785" v="20" actId="2711"/>
          <ac:spMkLst>
            <pc:docMk/>
            <pc:sldMk cId="977275566" sldId="274"/>
            <ac:spMk id="69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1.785" v="20" actId="2711"/>
          <ac:spMkLst>
            <pc:docMk/>
            <pc:sldMk cId="977275566" sldId="274"/>
            <ac:spMk id="70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1.785" v="20" actId="2711"/>
          <ac:spMkLst>
            <pc:docMk/>
            <pc:sldMk cId="977275566" sldId="274"/>
            <ac:spMk id="71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1.785" v="20" actId="2711"/>
          <ac:spMkLst>
            <pc:docMk/>
            <pc:sldMk cId="977275566" sldId="274"/>
            <ac:spMk id="72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1.785" v="20" actId="2711"/>
          <ac:spMkLst>
            <pc:docMk/>
            <pc:sldMk cId="977275566" sldId="274"/>
            <ac:spMk id="73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1.785" v="20" actId="2711"/>
          <ac:spMkLst>
            <pc:docMk/>
            <pc:sldMk cId="977275566" sldId="274"/>
            <ac:spMk id="74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1.785" v="20" actId="2711"/>
          <ac:spMkLst>
            <pc:docMk/>
            <pc:sldMk cId="977275566" sldId="274"/>
            <ac:spMk id="75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1.785" v="20" actId="2711"/>
          <ac:spMkLst>
            <pc:docMk/>
            <pc:sldMk cId="977275566" sldId="274"/>
            <ac:spMk id="76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1.785" v="20" actId="2711"/>
          <ac:spMkLst>
            <pc:docMk/>
            <pc:sldMk cId="977275566" sldId="274"/>
            <ac:spMk id="77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1.785" v="20" actId="2711"/>
          <ac:spMkLst>
            <pc:docMk/>
            <pc:sldMk cId="977275566" sldId="274"/>
            <ac:spMk id="83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1.785" v="20" actId="2711"/>
          <ac:spMkLst>
            <pc:docMk/>
            <pc:sldMk cId="977275566" sldId="274"/>
            <ac:spMk id="87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1.785" v="20" actId="2711"/>
          <ac:spMkLst>
            <pc:docMk/>
            <pc:sldMk cId="977275566" sldId="274"/>
            <ac:spMk id="88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1.785" v="20" actId="2711"/>
          <ac:spMkLst>
            <pc:docMk/>
            <pc:sldMk cId="977275566" sldId="274"/>
            <ac:spMk id="89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1.785" v="20" actId="2711"/>
          <ac:spMkLst>
            <pc:docMk/>
            <pc:sldMk cId="977275566" sldId="274"/>
            <ac:spMk id="90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1.785" v="20" actId="2711"/>
          <ac:spMkLst>
            <pc:docMk/>
            <pc:sldMk cId="977275566" sldId="274"/>
            <ac:spMk id="91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1.785" v="20" actId="2711"/>
          <ac:spMkLst>
            <pc:docMk/>
            <pc:sldMk cId="977275566" sldId="274"/>
            <ac:spMk id="92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1.785" v="20" actId="2711"/>
          <ac:spMkLst>
            <pc:docMk/>
            <pc:sldMk cId="977275566" sldId="274"/>
            <ac:spMk id="93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1.785" v="20" actId="2711"/>
          <ac:spMkLst>
            <pc:docMk/>
            <pc:sldMk cId="977275566" sldId="274"/>
            <ac:spMk id="94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1.785" v="20" actId="2711"/>
          <ac:spMkLst>
            <pc:docMk/>
            <pc:sldMk cId="977275566" sldId="274"/>
            <ac:spMk id="95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1.785" v="20" actId="2711"/>
          <ac:spMkLst>
            <pc:docMk/>
            <pc:sldMk cId="977275566" sldId="274"/>
            <ac:spMk id="96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1.785" v="20" actId="2711"/>
          <ac:spMkLst>
            <pc:docMk/>
            <pc:sldMk cId="977275566" sldId="274"/>
            <ac:spMk id="97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1.785" v="20" actId="2711"/>
          <ac:spMkLst>
            <pc:docMk/>
            <pc:sldMk cId="977275566" sldId="274"/>
            <ac:spMk id="98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1.785" v="20" actId="2711"/>
          <ac:spMkLst>
            <pc:docMk/>
            <pc:sldMk cId="977275566" sldId="274"/>
            <ac:spMk id="99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1.785" v="20" actId="2711"/>
          <ac:spMkLst>
            <pc:docMk/>
            <pc:sldMk cId="977275566" sldId="274"/>
            <ac:spMk id="100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1.785" v="20" actId="2711"/>
          <ac:spMkLst>
            <pc:docMk/>
            <pc:sldMk cId="977275566" sldId="274"/>
            <ac:spMk id="101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1.785" v="20" actId="2711"/>
          <ac:spMkLst>
            <pc:docMk/>
            <pc:sldMk cId="977275566" sldId="274"/>
            <ac:spMk id="102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1.785" v="20" actId="2711"/>
          <ac:spMkLst>
            <pc:docMk/>
            <pc:sldMk cId="977275566" sldId="274"/>
            <ac:spMk id="104" creationId="{00000000-0000-0000-0000-000000000000}"/>
          </ac:spMkLst>
        </pc:spChg>
      </pc:sldChg>
      <pc:sldChg chg="modSp mod">
        <pc:chgData name="Danielle" userId="e2554c37-e717-43a0-ba79-1183ca921ccd" providerId="ADAL" clId="{A678BDF0-DD37-4366-9EB6-CF296264788E}" dt="2020-08-07T09:31:30.985" v="22"/>
        <pc:sldMkLst>
          <pc:docMk/>
          <pc:sldMk cId="4118446771" sldId="275"/>
        </pc:sldMkLst>
        <pc:spChg chg="mod">
          <ac:chgData name="Danielle" userId="e2554c37-e717-43a0-ba79-1183ca921ccd" providerId="ADAL" clId="{A678BDF0-DD37-4366-9EB6-CF296264788E}" dt="2020-08-07T09:31:27.277" v="21" actId="2711"/>
          <ac:spMkLst>
            <pc:docMk/>
            <pc:sldMk cId="4118446771" sldId="275"/>
            <ac:spMk id="30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7.277" v="21" actId="2711"/>
          <ac:spMkLst>
            <pc:docMk/>
            <pc:sldMk cId="4118446771" sldId="275"/>
            <ac:spMk id="31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7.277" v="21" actId="2711"/>
          <ac:spMkLst>
            <pc:docMk/>
            <pc:sldMk cId="4118446771" sldId="275"/>
            <ac:spMk id="51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7.277" v="21" actId="2711"/>
          <ac:spMkLst>
            <pc:docMk/>
            <pc:sldMk cId="4118446771" sldId="275"/>
            <ac:spMk id="52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7.277" v="21" actId="2711"/>
          <ac:spMkLst>
            <pc:docMk/>
            <pc:sldMk cId="4118446771" sldId="275"/>
            <ac:spMk id="53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7.277" v="21" actId="2711"/>
          <ac:spMkLst>
            <pc:docMk/>
            <pc:sldMk cId="4118446771" sldId="275"/>
            <ac:spMk id="54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7.277" v="21" actId="2711"/>
          <ac:spMkLst>
            <pc:docMk/>
            <pc:sldMk cId="4118446771" sldId="275"/>
            <ac:spMk id="57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7.277" v="21" actId="2711"/>
          <ac:spMkLst>
            <pc:docMk/>
            <pc:sldMk cId="4118446771" sldId="275"/>
            <ac:spMk id="80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7.277" v="21" actId="2711"/>
          <ac:spMkLst>
            <pc:docMk/>
            <pc:sldMk cId="4118446771" sldId="275"/>
            <ac:spMk id="81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7.277" v="21" actId="2711"/>
          <ac:spMkLst>
            <pc:docMk/>
            <pc:sldMk cId="4118446771" sldId="275"/>
            <ac:spMk id="82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30.985" v="22"/>
          <ac:spMkLst>
            <pc:docMk/>
            <pc:sldMk cId="4118446771" sldId="275"/>
            <ac:spMk id="95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27.277" v="21" actId="2711"/>
          <ac:spMkLst>
            <pc:docMk/>
            <pc:sldMk cId="4118446771" sldId="275"/>
            <ac:spMk id="104" creationId="{00000000-0000-0000-0000-000000000000}"/>
          </ac:spMkLst>
        </pc:spChg>
        <pc:grpChg chg="mod">
          <ac:chgData name="Danielle" userId="e2554c37-e717-43a0-ba79-1183ca921ccd" providerId="ADAL" clId="{A678BDF0-DD37-4366-9EB6-CF296264788E}" dt="2020-08-07T09:31:27.277" v="21" actId="2711"/>
          <ac:grpSpMkLst>
            <pc:docMk/>
            <pc:sldMk cId="4118446771" sldId="275"/>
            <ac:grpSpMk id="4" creationId="{00000000-0000-0000-0000-000000000000}"/>
          </ac:grpSpMkLst>
        </pc:grpChg>
        <pc:grpChg chg="mod">
          <ac:chgData name="Danielle" userId="e2554c37-e717-43a0-ba79-1183ca921ccd" providerId="ADAL" clId="{A678BDF0-DD37-4366-9EB6-CF296264788E}" dt="2020-08-07T09:31:27.277" v="21" actId="2711"/>
          <ac:grpSpMkLst>
            <pc:docMk/>
            <pc:sldMk cId="4118446771" sldId="275"/>
            <ac:grpSpMk id="6" creationId="{00000000-0000-0000-0000-000000000000}"/>
          </ac:grpSpMkLst>
        </pc:grpChg>
      </pc:sldChg>
      <pc:sldChg chg="modSp mod">
        <pc:chgData name="Danielle" userId="e2554c37-e717-43a0-ba79-1183ca921ccd" providerId="ADAL" clId="{A678BDF0-DD37-4366-9EB6-CF296264788E}" dt="2020-08-07T09:33:05.699" v="73" actId="255"/>
        <pc:sldMkLst>
          <pc:docMk/>
          <pc:sldMk cId="1608225243" sldId="279"/>
        </pc:sldMkLst>
        <pc:spChg chg="mod">
          <ac:chgData name="Danielle" userId="e2554c37-e717-43a0-ba79-1183ca921ccd" providerId="ADAL" clId="{A678BDF0-DD37-4366-9EB6-CF296264788E}" dt="2020-08-07T09:33:05.699" v="73" actId="255"/>
          <ac:spMkLst>
            <pc:docMk/>
            <pc:sldMk cId="1608225243" sldId="279"/>
            <ac:spMk id="21" creationId="{00000000-0000-0000-0000-000000000000}"/>
          </ac:spMkLst>
        </pc:spChg>
      </pc:sldChg>
      <pc:sldChg chg="modSp mod">
        <pc:chgData name="Danielle" userId="e2554c37-e717-43a0-ba79-1183ca921ccd" providerId="ADAL" clId="{A678BDF0-DD37-4366-9EB6-CF296264788E}" dt="2020-08-07T09:31:38.621" v="23" actId="2711"/>
        <pc:sldMkLst>
          <pc:docMk/>
          <pc:sldMk cId="3535200968" sldId="280"/>
        </pc:sldMkLst>
        <pc:spChg chg="mod">
          <ac:chgData name="Danielle" userId="e2554c37-e717-43a0-ba79-1183ca921ccd" providerId="ADAL" clId="{A678BDF0-DD37-4366-9EB6-CF296264788E}" dt="2020-08-07T09:31:38.621" v="23" actId="2711"/>
          <ac:spMkLst>
            <pc:docMk/>
            <pc:sldMk cId="3535200968" sldId="280"/>
            <ac:spMk id="2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38.621" v="23" actId="2711"/>
          <ac:spMkLst>
            <pc:docMk/>
            <pc:sldMk cId="3535200968" sldId="280"/>
            <ac:spMk id="3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38.621" v="23" actId="2711"/>
          <ac:spMkLst>
            <pc:docMk/>
            <pc:sldMk cId="3535200968" sldId="280"/>
            <ac:spMk id="4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38.621" v="23" actId="2711"/>
          <ac:spMkLst>
            <pc:docMk/>
            <pc:sldMk cId="3535200968" sldId="280"/>
            <ac:spMk id="5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31:38.621" v="23" actId="2711"/>
          <ac:spMkLst>
            <pc:docMk/>
            <pc:sldMk cId="3535200968" sldId="280"/>
            <ac:spMk id="6" creationId="{00000000-0000-0000-0000-000000000000}"/>
          </ac:spMkLst>
        </pc:spChg>
      </pc:sldChg>
      <pc:sldMasterChg chg="modSp modSldLayout">
        <pc:chgData name="Danielle" userId="e2554c37-e717-43a0-ba79-1183ca921ccd" providerId="ADAL" clId="{A678BDF0-DD37-4366-9EB6-CF296264788E}" dt="2020-08-07T09:29:23.713" v="1" actId="2711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A678BDF0-DD37-4366-9EB6-CF296264788E}" dt="2020-08-07T09:29:17.724" v="0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29:17.724" v="0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29:17.724" v="0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29:17.724" v="0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A678BDF0-DD37-4366-9EB6-CF296264788E}" dt="2020-08-07T09:29:17.724" v="0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A678BDF0-DD37-4366-9EB6-CF296264788E}" dt="2020-08-07T09:29:17.724" v="0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A678BDF0-DD37-4366-9EB6-CF296264788E}" dt="2020-08-07T09:29:17.724" v="0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A678BDF0-DD37-4366-9EB6-CF296264788E}" dt="2020-08-07T09:29:17.724" v="0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A678BDF0-DD37-4366-9EB6-CF296264788E}" dt="2020-08-07T09:29:17.724" v="0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A678BDF0-DD37-4366-9EB6-CF296264788E}" dt="2020-08-07T09:29:17.724" v="0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A678BDF0-DD37-4366-9EB6-CF296264788E}" dt="2020-08-07T09:29:17.724" v="0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A678BDF0-DD37-4366-9EB6-CF296264788E}" dt="2020-08-07T09:29:17.724" v="0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A678BDF0-DD37-4366-9EB6-CF296264788E}" dt="2020-08-07T09:29:23.713" v="1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A678BDF0-DD37-4366-9EB6-CF296264788E}" dt="2020-08-07T09:29:23.713" v="1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DD4DCA5-3E06-48E2-943C-8AFC68B2EC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853FCD-AB94-4227-9D21-D71ABF15D69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3FAEE-1DC4-4318-B336-E498D4F4B9C7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C38ACF-0560-43B1-A972-FBB4D9FC63C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529598-9A34-42F2-A402-33C302DEA4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05835-701F-4FB5-A6C1-932F51109E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670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0118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6140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0548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1096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129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5163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279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266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084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23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762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514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622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983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2065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330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1988840"/>
            <a:ext cx="691276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Extension:</a:t>
            </a:r>
            <a:r>
              <a:rPr lang="en-GB" b="0" u="none" baseline="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Complete the “I think of a number…” activity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405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Friday, 07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Function Machines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58655" y="5943481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Function machine, operation, inverse, add,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subtract, multiply, divide, input, output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calculate with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single-function machines.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calculate with multi-function machines.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calculate in both directions with function machines.</a:t>
            </a: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555776" y="1124744"/>
                <a:ext cx="5976664" cy="42165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Starter</a:t>
                </a:r>
                <a:endParaRPr lang="en-GB" sz="2400" b="1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4 + ___ = 15			12 - ___ = 6</a:t>
                </a: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___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3 = 18			___ ÷ 7 = 8</a:t>
                </a: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___ + 7 = 13			5 - ___ = -2</a:t>
                </a: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6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___ = 42			11 + ___ = 23</a:t>
                </a: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54 ÷ ___ = 9			-3 + ___ = -8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1124744"/>
                <a:ext cx="5976664" cy="4216539"/>
              </a:xfrm>
              <a:prstGeom prst="rect">
                <a:avLst/>
              </a:prstGeom>
              <a:blipFill>
                <a:blip r:embed="rId3"/>
                <a:stretch>
                  <a:fillRect l="-1529" t="-1592" b="-26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3203848" y="1855167"/>
            <a:ext cx="5107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0" name="Rectangle 9"/>
          <p:cNvSpPr/>
          <p:nvPr/>
        </p:nvSpPr>
        <p:spPr>
          <a:xfrm>
            <a:off x="7068570" y="18551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54075" y="2621632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12555" y="2617167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708176" y="336926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910163" y="336926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97623" y="4077072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910163" y="4062674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483732" y="479309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910162" y="4793097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-5</a:t>
            </a:r>
          </a:p>
        </p:txBody>
      </p:sp>
    </p:spTree>
    <p:extLst>
      <p:ext uri="{BB962C8B-B14F-4D97-AF65-F5344CB8AC3E}">
        <p14:creationId xmlns:p14="http://schemas.microsoft.com/office/powerpoint/2010/main" val="424954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Oval Callout 53"/>
          <p:cNvSpPr/>
          <p:nvPr/>
        </p:nvSpPr>
        <p:spPr bwMode="auto">
          <a:xfrm>
            <a:off x="3131840" y="980728"/>
            <a:ext cx="5472608" cy="1152128"/>
          </a:xfrm>
          <a:prstGeom prst="wedgeEllipseCallout">
            <a:avLst>
              <a:gd name="adj1" fmla="val -156"/>
              <a:gd name="adj2" fmla="val 60819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000" tIns="45720" rIns="108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Sometimes</a:t>
            </a:r>
            <a:r>
              <a:rPr kumimoji="0" lang="en-GB" sz="1800" b="0" i="0" u="none" strike="noStrike" cap="none" normalizeH="0" dirty="0">
                <a:ln>
                  <a:noFill/>
                </a:ln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 even us experts have a bad day. We could really use your help to fill in the blanks.</a:t>
            </a:r>
            <a:endParaRPr kumimoji="0" lang="en-GB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grpSp>
        <p:nvGrpSpPr>
          <p:cNvPr id="2" name="Group 27"/>
          <p:cNvGrpSpPr/>
          <p:nvPr/>
        </p:nvGrpSpPr>
        <p:grpSpPr>
          <a:xfrm>
            <a:off x="3851920" y="2060848"/>
            <a:ext cx="4320000" cy="4123655"/>
            <a:chOff x="3851920" y="2060848"/>
            <a:chExt cx="4320000" cy="4123655"/>
          </a:xfrm>
        </p:grpSpPr>
        <p:grpSp>
          <p:nvGrpSpPr>
            <p:cNvPr id="3" name="Group 1"/>
            <p:cNvGrpSpPr>
              <a:grpSpLocks noChangeAspect="1"/>
            </p:cNvGrpSpPr>
            <p:nvPr/>
          </p:nvGrpSpPr>
          <p:grpSpPr bwMode="auto">
            <a:xfrm>
              <a:off x="3851920" y="2060848"/>
              <a:ext cx="4320000" cy="4123655"/>
              <a:chOff x="2520" y="1792"/>
              <a:chExt cx="3300" cy="3240"/>
            </a:xfrm>
          </p:grpSpPr>
          <p:sp>
            <p:nvSpPr>
              <p:cNvPr id="30" name="AutoShape 24"/>
              <p:cNvSpPr>
                <a:spLocks noChangeAspect="1" noChangeArrowheads="1" noTextEdit="1"/>
              </p:cNvSpPr>
              <p:nvPr/>
            </p:nvSpPr>
            <p:spPr bwMode="auto">
              <a:xfrm>
                <a:off x="2520" y="1792"/>
                <a:ext cx="3300" cy="3240"/>
              </a:xfrm>
              <a:prstGeom prst="rect">
                <a:avLst/>
              </a:prstGeom>
              <a:noFill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AutoShape 23"/>
              <p:cNvSpPr>
                <a:spLocks noChangeArrowheads="1"/>
              </p:cNvSpPr>
              <p:nvPr/>
            </p:nvSpPr>
            <p:spPr bwMode="auto">
              <a:xfrm>
                <a:off x="2520" y="1946"/>
                <a:ext cx="600" cy="617"/>
              </a:xfrm>
              <a:prstGeom prst="rightArrow">
                <a:avLst>
                  <a:gd name="adj1" fmla="val 50000"/>
                  <a:gd name="adj2" fmla="val 25000"/>
                </a:avLst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1</a:t>
                </a:r>
                <a:endParaRPr kumimoji="0" lang="en-GB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" name="AutoShape 22"/>
              <p:cNvSpPr>
                <a:spLocks noChangeArrowheads="1"/>
              </p:cNvSpPr>
              <p:nvPr/>
            </p:nvSpPr>
            <p:spPr bwMode="auto">
              <a:xfrm>
                <a:off x="2520" y="2718"/>
                <a:ext cx="600" cy="618"/>
              </a:xfrm>
              <a:prstGeom prst="rightArrow">
                <a:avLst>
                  <a:gd name="adj1" fmla="val 50000"/>
                  <a:gd name="adj2" fmla="val 25000"/>
                </a:avLst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3</a:t>
                </a:r>
                <a:endParaRPr kumimoji="0" lang="en-GB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" name="AutoShape 21"/>
              <p:cNvSpPr>
                <a:spLocks noChangeArrowheads="1"/>
              </p:cNvSpPr>
              <p:nvPr/>
            </p:nvSpPr>
            <p:spPr bwMode="auto">
              <a:xfrm>
                <a:off x="2520" y="3489"/>
                <a:ext cx="600" cy="617"/>
              </a:xfrm>
              <a:prstGeom prst="rightArrow">
                <a:avLst>
                  <a:gd name="adj1" fmla="val 50000"/>
                  <a:gd name="adj2" fmla="val 25000"/>
                </a:avLst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?</a:t>
                </a:r>
                <a:endParaRPr kumimoji="0" lang="en-GB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" name="AutoShape 20"/>
              <p:cNvSpPr>
                <a:spLocks noChangeArrowheads="1"/>
              </p:cNvSpPr>
              <p:nvPr/>
            </p:nvSpPr>
            <p:spPr bwMode="auto">
              <a:xfrm>
                <a:off x="3570" y="2101"/>
                <a:ext cx="900" cy="771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" name="AutoShape 19"/>
              <p:cNvSpPr>
                <a:spLocks noChangeArrowheads="1"/>
              </p:cNvSpPr>
              <p:nvPr/>
            </p:nvSpPr>
            <p:spPr bwMode="auto">
              <a:xfrm>
                <a:off x="3570" y="2872"/>
                <a:ext cx="900" cy="1080"/>
              </a:xfrm>
              <a:prstGeom prst="roundRect">
                <a:avLst>
                  <a:gd name="adj" fmla="val 16667"/>
                </a:avLst>
              </a:prstGeom>
              <a:solidFill>
                <a:schemeClr val="bg2">
                  <a:lumMod val="60000"/>
                  <a:lumOff val="40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" name="AutoShape 18"/>
              <p:cNvSpPr>
                <a:spLocks noChangeArrowheads="1"/>
              </p:cNvSpPr>
              <p:nvPr/>
            </p:nvSpPr>
            <p:spPr bwMode="auto">
              <a:xfrm>
                <a:off x="3570" y="3952"/>
                <a:ext cx="450" cy="309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" name="AutoShape 17"/>
              <p:cNvSpPr>
                <a:spLocks noChangeArrowheads="1"/>
              </p:cNvSpPr>
              <p:nvPr/>
            </p:nvSpPr>
            <p:spPr bwMode="auto">
              <a:xfrm>
                <a:off x="4020" y="3952"/>
                <a:ext cx="450" cy="309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AutoShape 16"/>
              <p:cNvSpPr>
                <a:spLocks noChangeArrowheads="1"/>
              </p:cNvSpPr>
              <p:nvPr/>
            </p:nvSpPr>
            <p:spPr bwMode="auto">
              <a:xfrm>
                <a:off x="3270" y="3026"/>
                <a:ext cx="300" cy="772"/>
              </a:xfrm>
              <a:prstGeom prst="roundRect">
                <a:avLst>
                  <a:gd name="adj" fmla="val 16667"/>
                </a:avLst>
              </a:prstGeom>
              <a:solidFill>
                <a:schemeClr val="bg2">
                  <a:lumMod val="60000"/>
                  <a:lumOff val="40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" name="AutoShape 15"/>
              <p:cNvSpPr>
                <a:spLocks noChangeArrowheads="1"/>
              </p:cNvSpPr>
              <p:nvPr/>
            </p:nvSpPr>
            <p:spPr bwMode="auto">
              <a:xfrm>
                <a:off x="4470" y="3026"/>
                <a:ext cx="300" cy="772"/>
              </a:xfrm>
              <a:prstGeom prst="roundRect">
                <a:avLst>
                  <a:gd name="adj" fmla="val 16667"/>
                </a:avLst>
              </a:prstGeom>
              <a:solidFill>
                <a:schemeClr val="bg2">
                  <a:lumMod val="60000"/>
                  <a:lumOff val="40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AutoShape 14"/>
              <p:cNvSpPr>
                <a:spLocks noChangeArrowheads="1"/>
              </p:cNvSpPr>
              <p:nvPr/>
            </p:nvSpPr>
            <p:spPr bwMode="auto">
              <a:xfrm>
                <a:off x="3270" y="3798"/>
                <a:ext cx="300" cy="154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" name="AutoShape 13"/>
              <p:cNvSpPr>
                <a:spLocks noChangeArrowheads="1"/>
              </p:cNvSpPr>
              <p:nvPr/>
            </p:nvSpPr>
            <p:spPr bwMode="auto">
              <a:xfrm>
                <a:off x="4470" y="3798"/>
                <a:ext cx="300" cy="154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Rectangle 12"/>
              <p:cNvSpPr>
                <a:spLocks noChangeArrowheads="1"/>
              </p:cNvSpPr>
              <p:nvPr/>
            </p:nvSpPr>
            <p:spPr bwMode="auto">
              <a:xfrm>
                <a:off x="3720" y="3026"/>
                <a:ext cx="600" cy="617"/>
              </a:xfrm>
              <a:prstGeom prst="rect">
                <a:avLst/>
              </a:prstGeom>
              <a:solidFill>
                <a:srgbClr val="0070C0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32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+</a:t>
                </a:r>
                <a:r>
                  <a:rPr kumimoji="0" lang="en-GB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</a:t>
                </a:r>
                <a:r>
                  <a:rPr kumimoji="0" lang="en-GB" sz="32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4</a:t>
                </a:r>
                <a:endParaRPr kumimoji="0" lang="en-GB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" name="AutoShape 8"/>
              <p:cNvSpPr>
                <a:spLocks noChangeArrowheads="1"/>
              </p:cNvSpPr>
              <p:nvPr/>
            </p:nvSpPr>
            <p:spPr bwMode="auto">
              <a:xfrm>
                <a:off x="3870" y="2255"/>
                <a:ext cx="150" cy="154"/>
              </a:xfrm>
              <a:prstGeom prst="octagon">
                <a:avLst>
                  <a:gd name="adj" fmla="val 29287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" name="AutoShape 7"/>
              <p:cNvSpPr>
                <a:spLocks noChangeArrowheads="1"/>
              </p:cNvSpPr>
              <p:nvPr/>
            </p:nvSpPr>
            <p:spPr bwMode="auto">
              <a:xfrm>
                <a:off x="4020" y="2255"/>
                <a:ext cx="150" cy="153"/>
              </a:xfrm>
              <a:prstGeom prst="octagon">
                <a:avLst>
                  <a:gd name="adj" fmla="val 29287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" name="Rectangle 6"/>
              <p:cNvSpPr>
                <a:spLocks noChangeArrowheads="1"/>
              </p:cNvSpPr>
              <p:nvPr/>
            </p:nvSpPr>
            <p:spPr bwMode="auto">
              <a:xfrm>
                <a:off x="3720" y="2563"/>
                <a:ext cx="600" cy="155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" name="AutoShape 5"/>
              <p:cNvSpPr>
                <a:spLocks noChangeShapeType="1"/>
              </p:cNvSpPr>
              <p:nvPr/>
            </p:nvSpPr>
            <p:spPr bwMode="auto">
              <a:xfrm>
                <a:off x="4020" y="2563"/>
                <a:ext cx="1" cy="15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" name="AutoShape 4"/>
              <p:cNvSpPr>
                <a:spLocks noChangeShapeType="1"/>
              </p:cNvSpPr>
              <p:nvPr/>
            </p:nvSpPr>
            <p:spPr bwMode="auto">
              <a:xfrm>
                <a:off x="3720" y="2641"/>
                <a:ext cx="1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" name="Line 3"/>
              <p:cNvSpPr>
                <a:spLocks noChangeShapeType="1"/>
              </p:cNvSpPr>
              <p:nvPr/>
            </p:nvSpPr>
            <p:spPr bwMode="auto">
              <a:xfrm>
                <a:off x="3870" y="2563"/>
                <a:ext cx="0" cy="1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" name="Line 2"/>
              <p:cNvSpPr>
                <a:spLocks noChangeShapeType="1"/>
              </p:cNvSpPr>
              <p:nvPr/>
            </p:nvSpPr>
            <p:spPr bwMode="auto">
              <a:xfrm>
                <a:off x="4170" y="2563"/>
                <a:ext cx="0" cy="1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5" name="AutoShape 11"/>
            <p:cNvSpPr>
              <a:spLocks noChangeArrowheads="1"/>
            </p:cNvSpPr>
            <p:nvPr/>
          </p:nvSpPr>
          <p:spPr bwMode="auto">
            <a:xfrm>
              <a:off x="6993738" y="2256849"/>
              <a:ext cx="785455" cy="785276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AutoShape 10"/>
            <p:cNvSpPr>
              <a:spLocks noChangeArrowheads="1"/>
            </p:cNvSpPr>
            <p:nvPr/>
          </p:nvSpPr>
          <p:spPr bwMode="auto">
            <a:xfrm>
              <a:off x="6993738" y="4220676"/>
              <a:ext cx="785455" cy="785276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</a:p>
          </p:txBody>
        </p:sp>
        <p:sp>
          <p:nvSpPr>
            <p:cNvPr id="27" name="AutoShape 9"/>
            <p:cNvSpPr>
              <a:spLocks noChangeArrowheads="1"/>
            </p:cNvSpPr>
            <p:nvPr/>
          </p:nvSpPr>
          <p:spPr bwMode="auto">
            <a:xfrm>
              <a:off x="6993738" y="3239399"/>
              <a:ext cx="785455" cy="785276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758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utoShape 21"/>
          <p:cNvSpPr>
            <a:spLocks noChangeArrowheads="1"/>
          </p:cNvSpPr>
          <p:nvPr/>
        </p:nvSpPr>
        <p:spPr bwMode="auto">
          <a:xfrm>
            <a:off x="3851920" y="4219403"/>
            <a:ext cx="785455" cy="785276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?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AutoShape 9"/>
          <p:cNvSpPr>
            <a:spLocks noChangeArrowheads="1"/>
          </p:cNvSpPr>
          <p:nvPr/>
        </p:nvSpPr>
        <p:spPr bwMode="auto">
          <a:xfrm>
            <a:off x="6993738" y="3238126"/>
            <a:ext cx="785455" cy="785276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Oval Callout 53"/>
          <p:cNvSpPr/>
          <p:nvPr/>
        </p:nvSpPr>
        <p:spPr bwMode="auto">
          <a:xfrm>
            <a:off x="3131840" y="980728"/>
            <a:ext cx="5472608" cy="1152128"/>
          </a:xfrm>
          <a:prstGeom prst="wedgeEllipseCallout">
            <a:avLst>
              <a:gd name="adj1" fmla="val -156"/>
              <a:gd name="adj2" fmla="val 60819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000" tIns="45720" rIns="108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Sometimes</a:t>
            </a:r>
            <a:r>
              <a:rPr kumimoji="0" lang="en-GB" sz="1800" b="0" i="0" u="none" strike="noStrike" cap="none" normalizeH="0" dirty="0">
                <a:ln>
                  <a:noFill/>
                </a:ln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 even us experts have a bad day. We could really use your help to fill in the blanks.</a:t>
            </a:r>
            <a:endParaRPr kumimoji="0" lang="en-GB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30" name="AutoShape 24"/>
          <p:cNvSpPr>
            <a:spLocks noChangeAspect="1" noChangeArrowheads="1" noTextEdit="1"/>
          </p:cNvSpPr>
          <p:nvPr/>
        </p:nvSpPr>
        <p:spPr bwMode="auto">
          <a:xfrm>
            <a:off x="3851920" y="2060848"/>
            <a:ext cx="4320000" cy="412365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AutoShape 23"/>
          <p:cNvSpPr>
            <a:spLocks noChangeArrowheads="1"/>
          </p:cNvSpPr>
          <p:nvPr/>
        </p:nvSpPr>
        <p:spPr bwMode="auto">
          <a:xfrm>
            <a:off x="3851920" y="2256849"/>
            <a:ext cx="785455" cy="785276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1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AutoShape 22"/>
          <p:cNvSpPr>
            <a:spLocks noChangeArrowheads="1"/>
          </p:cNvSpPr>
          <p:nvPr/>
        </p:nvSpPr>
        <p:spPr bwMode="auto">
          <a:xfrm>
            <a:off x="3851920" y="3239399"/>
            <a:ext cx="785455" cy="786549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3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AutoShape 21"/>
          <p:cNvSpPr>
            <a:spLocks noChangeArrowheads="1"/>
          </p:cNvSpPr>
          <p:nvPr/>
        </p:nvSpPr>
        <p:spPr bwMode="auto">
          <a:xfrm>
            <a:off x="3851920" y="4220676"/>
            <a:ext cx="785455" cy="785276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5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AutoShape 20"/>
          <p:cNvSpPr>
            <a:spLocks noChangeArrowheads="1"/>
          </p:cNvSpPr>
          <p:nvPr/>
        </p:nvSpPr>
        <p:spPr bwMode="auto">
          <a:xfrm>
            <a:off x="5226465" y="2454123"/>
            <a:ext cx="1178182" cy="981277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AutoShape 19"/>
          <p:cNvSpPr>
            <a:spLocks noChangeArrowheads="1"/>
          </p:cNvSpPr>
          <p:nvPr/>
        </p:nvSpPr>
        <p:spPr bwMode="auto">
          <a:xfrm>
            <a:off x="5226465" y="3435400"/>
            <a:ext cx="1178182" cy="1374552"/>
          </a:xfrm>
          <a:prstGeom prst="roundRect">
            <a:avLst>
              <a:gd name="adj" fmla="val 16667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AutoShape 18"/>
          <p:cNvSpPr>
            <a:spLocks noChangeArrowheads="1"/>
          </p:cNvSpPr>
          <p:nvPr/>
        </p:nvSpPr>
        <p:spPr bwMode="auto">
          <a:xfrm>
            <a:off x="5226465" y="4809951"/>
            <a:ext cx="589091" cy="3932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17"/>
          <p:cNvSpPr>
            <a:spLocks noChangeArrowheads="1"/>
          </p:cNvSpPr>
          <p:nvPr/>
        </p:nvSpPr>
        <p:spPr bwMode="auto">
          <a:xfrm>
            <a:off x="5815556" y="4809951"/>
            <a:ext cx="589091" cy="3932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AutoShape 16"/>
          <p:cNvSpPr>
            <a:spLocks noChangeArrowheads="1"/>
          </p:cNvSpPr>
          <p:nvPr/>
        </p:nvSpPr>
        <p:spPr bwMode="auto">
          <a:xfrm>
            <a:off x="4833738" y="3631401"/>
            <a:ext cx="392727" cy="982550"/>
          </a:xfrm>
          <a:prstGeom prst="roundRect">
            <a:avLst>
              <a:gd name="adj" fmla="val 16667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AutoShape 15"/>
          <p:cNvSpPr>
            <a:spLocks noChangeArrowheads="1"/>
          </p:cNvSpPr>
          <p:nvPr/>
        </p:nvSpPr>
        <p:spPr bwMode="auto">
          <a:xfrm>
            <a:off x="6404647" y="3631401"/>
            <a:ext cx="392727" cy="982550"/>
          </a:xfrm>
          <a:prstGeom prst="roundRect">
            <a:avLst>
              <a:gd name="adj" fmla="val 16667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AutoShape 14"/>
          <p:cNvSpPr>
            <a:spLocks noChangeArrowheads="1"/>
          </p:cNvSpPr>
          <p:nvPr/>
        </p:nvSpPr>
        <p:spPr bwMode="auto">
          <a:xfrm>
            <a:off x="4833738" y="4613950"/>
            <a:ext cx="392727" cy="196001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AutoShape 13"/>
          <p:cNvSpPr>
            <a:spLocks noChangeArrowheads="1"/>
          </p:cNvSpPr>
          <p:nvPr/>
        </p:nvSpPr>
        <p:spPr bwMode="auto">
          <a:xfrm>
            <a:off x="6404647" y="4613950"/>
            <a:ext cx="392727" cy="196001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12"/>
          <p:cNvSpPr>
            <a:spLocks noChangeArrowheads="1"/>
          </p:cNvSpPr>
          <p:nvPr/>
        </p:nvSpPr>
        <p:spPr bwMode="auto">
          <a:xfrm>
            <a:off x="5422829" y="3631401"/>
            <a:ext cx="785455" cy="785276"/>
          </a:xfrm>
          <a:prstGeom prst="rect">
            <a:avLst/>
          </a:prstGeom>
          <a:solidFill>
            <a:srgbClr val="0070C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+</a:t>
            </a: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kumimoji="0" lang="en-GB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4</a:t>
            </a:r>
            <a:endParaRPr kumimoji="0" lang="en-GB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AutoShape 8"/>
          <p:cNvSpPr>
            <a:spLocks noChangeArrowheads="1"/>
          </p:cNvSpPr>
          <p:nvPr/>
        </p:nvSpPr>
        <p:spPr bwMode="auto">
          <a:xfrm>
            <a:off x="5619193" y="2650123"/>
            <a:ext cx="196364" cy="196001"/>
          </a:xfrm>
          <a:prstGeom prst="octagon">
            <a:avLst>
              <a:gd name="adj" fmla="val 29287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AutoShape 7"/>
          <p:cNvSpPr>
            <a:spLocks noChangeArrowheads="1"/>
          </p:cNvSpPr>
          <p:nvPr/>
        </p:nvSpPr>
        <p:spPr bwMode="auto">
          <a:xfrm>
            <a:off x="5815556" y="2650123"/>
            <a:ext cx="196364" cy="194728"/>
          </a:xfrm>
          <a:prstGeom prst="octagon">
            <a:avLst>
              <a:gd name="adj" fmla="val 29287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5422829" y="3042125"/>
            <a:ext cx="785455" cy="19727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AutoShape 5"/>
          <p:cNvSpPr>
            <a:spLocks noChangeShapeType="1"/>
          </p:cNvSpPr>
          <p:nvPr/>
        </p:nvSpPr>
        <p:spPr bwMode="auto">
          <a:xfrm>
            <a:off x="5815556" y="3042125"/>
            <a:ext cx="1309" cy="19727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AutoShape 4"/>
          <p:cNvSpPr>
            <a:spLocks noChangeShapeType="1"/>
          </p:cNvSpPr>
          <p:nvPr/>
        </p:nvSpPr>
        <p:spPr bwMode="auto">
          <a:xfrm>
            <a:off x="5422829" y="3141398"/>
            <a:ext cx="1309" cy="127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3"/>
          <p:cNvSpPr>
            <a:spLocks noChangeShapeType="1"/>
          </p:cNvSpPr>
          <p:nvPr/>
        </p:nvSpPr>
        <p:spPr bwMode="auto">
          <a:xfrm>
            <a:off x="5619193" y="3042125"/>
            <a:ext cx="0" cy="19727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Line 2"/>
          <p:cNvSpPr>
            <a:spLocks noChangeShapeType="1"/>
          </p:cNvSpPr>
          <p:nvPr/>
        </p:nvSpPr>
        <p:spPr bwMode="auto">
          <a:xfrm>
            <a:off x="6011920" y="3042125"/>
            <a:ext cx="0" cy="19727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AutoShape 11"/>
          <p:cNvSpPr>
            <a:spLocks noChangeArrowheads="1"/>
          </p:cNvSpPr>
          <p:nvPr/>
        </p:nvSpPr>
        <p:spPr bwMode="auto">
          <a:xfrm>
            <a:off x="6993738" y="2256849"/>
            <a:ext cx="785455" cy="785276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kumimoji="0" lang="en-GB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AutoShape 10"/>
          <p:cNvSpPr>
            <a:spLocks noChangeArrowheads="1"/>
          </p:cNvSpPr>
          <p:nvPr/>
        </p:nvSpPr>
        <p:spPr bwMode="auto">
          <a:xfrm>
            <a:off x="6993738" y="4220676"/>
            <a:ext cx="785455" cy="785276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AutoShape 9"/>
          <p:cNvSpPr>
            <a:spLocks noChangeArrowheads="1"/>
          </p:cNvSpPr>
          <p:nvPr/>
        </p:nvSpPr>
        <p:spPr bwMode="auto">
          <a:xfrm>
            <a:off x="6993738" y="3239399"/>
            <a:ext cx="785455" cy="785276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116260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AutoShape 24"/>
          <p:cNvSpPr>
            <a:spLocks noChangeAspect="1" noChangeArrowheads="1" noTextEdit="1"/>
          </p:cNvSpPr>
          <p:nvPr/>
        </p:nvSpPr>
        <p:spPr bwMode="auto">
          <a:xfrm>
            <a:off x="2699792" y="2348880"/>
            <a:ext cx="3821359" cy="364768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AutoShape 23"/>
          <p:cNvSpPr>
            <a:spLocks noChangeArrowheads="1"/>
          </p:cNvSpPr>
          <p:nvPr/>
        </p:nvSpPr>
        <p:spPr bwMode="auto">
          <a:xfrm>
            <a:off x="2699792" y="2522258"/>
            <a:ext cx="694793" cy="694636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3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AutoShape 22"/>
          <p:cNvSpPr>
            <a:spLocks noChangeArrowheads="1"/>
          </p:cNvSpPr>
          <p:nvPr/>
        </p:nvSpPr>
        <p:spPr bwMode="auto">
          <a:xfrm>
            <a:off x="2699792" y="3391397"/>
            <a:ext cx="694793" cy="695762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7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AutoShape 21"/>
          <p:cNvSpPr>
            <a:spLocks noChangeArrowheads="1"/>
          </p:cNvSpPr>
          <p:nvPr/>
        </p:nvSpPr>
        <p:spPr bwMode="auto">
          <a:xfrm>
            <a:off x="2699792" y="4259411"/>
            <a:ext cx="694793" cy="694636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?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AutoShape 20"/>
          <p:cNvSpPr>
            <a:spLocks noChangeArrowheads="1"/>
          </p:cNvSpPr>
          <p:nvPr/>
        </p:nvSpPr>
        <p:spPr bwMode="auto">
          <a:xfrm>
            <a:off x="3915679" y="2696761"/>
            <a:ext cx="1042189" cy="868014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AutoShape 19"/>
          <p:cNvSpPr>
            <a:spLocks noChangeArrowheads="1"/>
          </p:cNvSpPr>
          <p:nvPr/>
        </p:nvSpPr>
        <p:spPr bwMode="auto">
          <a:xfrm>
            <a:off x="3915679" y="3564775"/>
            <a:ext cx="1042189" cy="1215895"/>
          </a:xfrm>
          <a:prstGeom prst="roundRect">
            <a:avLst>
              <a:gd name="adj" fmla="val 16667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AutoShape 18"/>
          <p:cNvSpPr>
            <a:spLocks noChangeArrowheads="1"/>
          </p:cNvSpPr>
          <p:nvPr/>
        </p:nvSpPr>
        <p:spPr bwMode="auto">
          <a:xfrm>
            <a:off x="3915679" y="4780670"/>
            <a:ext cx="521094" cy="347881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AutoShape 17"/>
          <p:cNvSpPr>
            <a:spLocks noChangeArrowheads="1"/>
          </p:cNvSpPr>
          <p:nvPr/>
        </p:nvSpPr>
        <p:spPr bwMode="auto">
          <a:xfrm>
            <a:off x="4436773" y="4780670"/>
            <a:ext cx="521094" cy="347881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AutoShape 16"/>
          <p:cNvSpPr>
            <a:spLocks noChangeArrowheads="1"/>
          </p:cNvSpPr>
          <p:nvPr/>
        </p:nvSpPr>
        <p:spPr bwMode="auto">
          <a:xfrm>
            <a:off x="3568283" y="3738153"/>
            <a:ext cx="347396" cy="869140"/>
          </a:xfrm>
          <a:prstGeom prst="roundRect">
            <a:avLst>
              <a:gd name="adj" fmla="val 16667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AutoShape 15"/>
          <p:cNvSpPr>
            <a:spLocks noChangeArrowheads="1"/>
          </p:cNvSpPr>
          <p:nvPr/>
        </p:nvSpPr>
        <p:spPr bwMode="auto">
          <a:xfrm>
            <a:off x="4957868" y="3738153"/>
            <a:ext cx="347396" cy="869140"/>
          </a:xfrm>
          <a:prstGeom prst="roundRect">
            <a:avLst>
              <a:gd name="adj" fmla="val 16667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AutoShape 14"/>
          <p:cNvSpPr>
            <a:spLocks noChangeArrowheads="1"/>
          </p:cNvSpPr>
          <p:nvPr/>
        </p:nvSpPr>
        <p:spPr bwMode="auto">
          <a:xfrm>
            <a:off x="3568283" y="4607292"/>
            <a:ext cx="347396" cy="173378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AutoShape 13"/>
          <p:cNvSpPr>
            <a:spLocks noChangeArrowheads="1"/>
          </p:cNvSpPr>
          <p:nvPr/>
        </p:nvSpPr>
        <p:spPr bwMode="auto">
          <a:xfrm>
            <a:off x="4957868" y="4607292"/>
            <a:ext cx="347396" cy="173378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tangle 12"/>
          <p:cNvSpPr>
            <a:spLocks noChangeArrowheads="1"/>
          </p:cNvSpPr>
          <p:nvPr/>
        </p:nvSpPr>
        <p:spPr bwMode="auto">
          <a:xfrm>
            <a:off x="4089377" y="3738153"/>
            <a:ext cx="694793" cy="694636"/>
          </a:xfrm>
          <a:prstGeom prst="rect">
            <a:avLst/>
          </a:prstGeom>
          <a:solidFill>
            <a:srgbClr val="FF505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-</a:t>
            </a: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kumimoji="0" lang="en-GB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2</a:t>
            </a:r>
            <a:endParaRPr kumimoji="0" lang="en-GB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AutoShape 8"/>
          <p:cNvSpPr>
            <a:spLocks noChangeArrowheads="1"/>
          </p:cNvSpPr>
          <p:nvPr/>
        </p:nvSpPr>
        <p:spPr bwMode="auto">
          <a:xfrm>
            <a:off x="4263075" y="2870139"/>
            <a:ext cx="173698" cy="173378"/>
          </a:xfrm>
          <a:prstGeom prst="octagon">
            <a:avLst>
              <a:gd name="adj" fmla="val 29287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AutoShape 7"/>
          <p:cNvSpPr>
            <a:spLocks noChangeArrowheads="1"/>
          </p:cNvSpPr>
          <p:nvPr/>
        </p:nvSpPr>
        <p:spPr bwMode="auto">
          <a:xfrm>
            <a:off x="4436773" y="2870139"/>
            <a:ext cx="173698" cy="172252"/>
          </a:xfrm>
          <a:prstGeom prst="octagon">
            <a:avLst>
              <a:gd name="adj" fmla="val 29287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Rectangle 6"/>
          <p:cNvSpPr>
            <a:spLocks noChangeArrowheads="1"/>
          </p:cNvSpPr>
          <p:nvPr/>
        </p:nvSpPr>
        <p:spPr bwMode="auto">
          <a:xfrm>
            <a:off x="4089377" y="3216894"/>
            <a:ext cx="694793" cy="17450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AutoShape 5"/>
          <p:cNvSpPr>
            <a:spLocks noChangeShapeType="1"/>
          </p:cNvSpPr>
          <p:nvPr/>
        </p:nvSpPr>
        <p:spPr bwMode="auto">
          <a:xfrm>
            <a:off x="4436773" y="3216894"/>
            <a:ext cx="1158" cy="17450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AutoShape 4"/>
          <p:cNvSpPr>
            <a:spLocks noChangeShapeType="1"/>
          </p:cNvSpPr>
          <p:nvPr/>
        </p:nvSpPr>
        <p:spPr bwMode="auto">
          <a:xfrm>
            <a:off x="4089377" y="3304709"/>
            <a:ext cx="1158" cy="112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Line 3"/>
          <p:cNvSpPr>
            <a:spLocks noChangeShapeType="1"/>
          </p:cNvSpPr>
          <p:nvPr/>
        </p:nvSpPr>
        <p:spPr bwMode="auto">
          <a:xfrm>
            <a:off x="4263075" y="3216894"/>
            <a:ext cx="0" cy="17450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Line 2"/>
          <p:cNvSpPr>
            <a:spLocks noChangeShapeType="1"/>
          </p:cNvSpPr>
          <p:nvPr/>
        </p:nvSpPr>
        <p:spPr bwMode="auto">
          <a:xfrm>
            <a:off x="4610472" y="3216894"/>
            <a:ext cx="0" cy="17450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AutoShape 24"/>
          <p:cNvSpPr>
            <a:spLocks noChangeAspect="1" noChangeArrowheads="1" noTextEdit="1"/>
          </p:cNvSpPr>
          <p:nvPr/>
        </p:nvSpPr>
        <p:spPr bwMode="auto">
          <a:xfrm>
            <a:off x="6228491" y="2348880"/>
            <a:ext cx="3095301" cy="364768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AutoShape 20"/>
          <p:cNvSpPr>
            <a:spLocks noChangeArrowheads="1"/>
          </p:cNvSpPr>
          <p:nvPr/>
        </p:nvSpPr>
        <p:spPr bwMode="auto">
          <a:xfrm>
            <a:off x="6718320" y="2696761"/>
            <a:ext cx="1042189" cy="868014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AutoShape 19"/>
          <p:cNvSpPr>
            <a:spLocks noChangeArrowheads="1"/>
          </p:cNvSpPr>
          <p:nvPr/>
        </p:nvSpPr>
        <p:spPr bwMode="auto">
          <a:xfrm>
            <a:off x="6718320" y="3564775"/>
            <a:ext cx="1042189" cy="1215895"/>
          </a:xfrm>
          <a:prstGeom prst="roundRect">
            <a:avLst>
              <a:gd name="adj" fmla="val 16667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AutoShape 18"/>
          <p:cNvSpPr>
            <a:spLocks noChangeArrowheads="1"/>
          </p:cNvSpPr>
          <p:nvPr/>
        </p:nvSpPr>
        <p:spPr bwMode="auto">
          <a:xfrm>
            <a:off x="6718320" y="4780670"/>
            <a:ext cx="521094" cy="347881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AutoShape 17"/>
          <p:cNvSpPr>
            <a:spLocks noChangeArrowheads="1"/>
          </p:cNvSpPr>
          <p:nvPr/>
        </p:nvSpPr>
        <p:spPr bwMode="auto">
          <a:xfrm>
            <a:off x="7239414" y="4780670"/>
            <a:ext cx="521094" cy="347881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AutoShape 16"/>
          <p:cNvSpPr>
            <a:spLocks noChangeArrowheads="1"/>
          </p:cNvSpPr>
          <p:nvPr/>
        </p:nvSpPr>
        <p:spPr bwMode="auto">
          <a:xfrm>
            <a:off x="6370923" y="3738153"/>
            <a:ext cx="347396" cy="869140"/>
          </a:xfrm>
          <a:prstGeom prst="roundRect">
            <a:avLst>
              <a:gd name="adj" fmla="val 16667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AutoShape 15"/>
          <p:cNvSpPr>
            <a:spLocks noChangeArrowheads="1"/>
          </p:cNvSpPr>
          <p:nvPr/>
        </p:nvSpPr>
        <p:spPr bwMode="auto">
          <a:xfrm>
            <a:off x="7760509" y="3738153"/>
            <a:ext cx="347396" cy="869140"/>
          </a:xfrm>
          <a:prstGeom prst="roundRect">
            <a:avLst>
              <a:gd name="adj" fmla="val 16667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AutoShape 14"/>
          <p:cNvSpPr>
            <a:spLocks noChangeArrowheads="1"/>
          </p:cNvSpPr>
          <p:nvPr/>
        </p:nvSpPr>
        <p:spPr bwMode="auto">
          <a:xfrm>
            <a:off x="6370923" y="4607292"/>
            <a:ext cx="347396" cy="173378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AutoShape 13"/>
          <p:cNvSpPr>
            <a:spLocks noChangeArrowheads="1"/>
          </p:cNvSpPr>
          <p:nvPr/>
        </p:nvSpPr>
        <p:spPr bwMode="auto">
          <a:xfrm>
            <a:off x="7760509" y="4607292"/>
            <a:ext cx="347396" cy="173378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5" name="Rectangle 12"/>
              <p:cNvSpPr>
                <a:spLocks noChangeArrowheads="1"/>
              </p:cNvSpPr>
              <p:nvPr/>
            </p:nvSpPr>
            <p:spPr bwMode="auto">
              <a:xfrm>
                <a:off x="6892018" y="3738153"/>
                <a:ext cx="694793" cy="69463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kumimoji="0" lang="en-GB" sz="12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</a:t>
                </a:r>
                <a:r>
                  <a:rPr kumimoji="0" lang="en-GB" sz="28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5</a:t>
                </a: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5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92018" y="3738153"/>
                <a:ext cx="694793" cy="694636"/>
              </a:xfrm>
              <a:prstGeom prst="rect">
                <a:avLst/>
              </a:prstGeom>
              <a:blipFill>
                <a:blip r:embed="rId3"/>
                <a:stretch>
                  <a:fillRect r="-12821" b="-10256"/>
                </a:stretch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AutoShape 8"/>
          <p:cNvSpPr>
            <a:spLocks noChangeArrowheads="1"/>
          </p:cNvSpPr>
          <p:nvPr/>
        </p:nvSpPr>
        <p:spPr bwMode="auto">
          <a:xfrm>
            <a:off x="7065716" y="2870139"/>
            <a:ext cx="173698" cy="173378"/>
          </a:xfrm>
          <a:prstGeom prst="octagon">
            <a:avLst>
              <a:gd name="adj" fmla="val 29287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AutoShape 7"/>
          <p:cNvSpPr>
            <a:spLocks noChangeArrowheads="1"/>
          </p:cNvSpPr>
          <p:nvPr/>
        </p:nvSpPr>
        <p:spPr bwMode="auto">
          <a:xfrm>
            <a:off x="7239414" y="2870139"/>
            <a:ext cx="173698" cy="172252"/>
          </a:xfrm>
          <a:prstGeom prst="octagon">
            <a:avLst>
              <a:gd name="adj" fmla="val 29287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Rectangle 6"/>
          <p:cNvSpPr>
            <a:spLocks noChangeArrowheads="1"/>
          </p:cNvSpPr>
          <p:nvPr/>
        </p:nvSpPr>
        <p:spPr bwMode="auto">
          <a:xfrm>
            <a:off x="6892018" y="3216894"/>
            <a:ext cx="694793" cy="17450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AutoShape 5"/>
          <p:cNvSpPr>
            <a:spLocks noChangeShapeType="1"/>
          </p:cNvSpPr>
          <p:nvPr/>
        </p:nvSpPr>
        <p:spPr bwMode="auto">
          <a:xfrm>
            <a:off x="7239414" y="3216894"/>
            <a:ext cx="1158" cy="17450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AutoShape 4"/>
          <p:cNvSpPr>
            <a:spLocks noChangeShapeType="1"/>
          </p:cNvSpPr>
          <p:nvPr/>
        </p:nvSpPr>
        <p:spPr bwMode="auto">
          <a:xfrm>
            <a:off x="6892018" y="3304709"/>
            <a:ext cx="1158" cy="112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Line 3"/>
          <p:cNvSpPr>
            <a:spLocks noChangeShapeType="1"/>
          </p:cNvSpPr>
          <p:nvPr/>
        </p:nvSpPr>
        <p:spPr bwMode="auto">
          <a:xfrm>
            <a:off x="7065716" y="3216894"/>
            <a:ext cx="0" cy="17450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Line 2"/>
          <p:cNvSpPr>
            <a:spLocks noChangeShapeType="1"/>
          </p:cNvSpPr>
          <p:nvPr/>
        </p:nvSpPr>
        <p:spPr bwMode="auto">
          <a:xfrm>
            <a:off x="7413112" y="3216894"/>
            <a:ext cx="0" cy="17450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Oval Callout 103"/>
          <p:cNvSpPr/>
          <p:nvPr/>
        </p:nvSpPr>
        <p:spPr bwMode="auto">
          <a:xfrm>
            <a:off x="2699792" y="980728"/>
            <a:ext cx="3096344" cy="1152128"/>
          </a:xfrm>
          <a:prstGeom prst="wedgeEllipseCallout">
            <a:avLst>
              <a:gd name="adj1" fmla="val 5574"/>
              <a:gd name="adj2" fmla="val 77403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000" tIns="45720" rIns="108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We even work together from time to time.</a:t>
            </a:r>
          </a:p>
        </p:txBody>
      </p:sp>
    </p:spTree>
    <p:extLst>
      <p:ext uri="{BB962C8B-B14F-4D97-AF65-F5344CB8AC3E}">
        <p14:creationId xmlns:p14="http://schemas.microsoft.com/office/powerpoint/2010/main" val="136953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1" grpId="0" animBg="1"/>
      <p:bldP spid="10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 noChangeAspect="1"/>
          </p:cNvGrpSpPr>
          <p:nvPr/>
        </p:nvGrpSpPr>
        <p:grpSpPr bwMode="auto">
          <a:xfrm>
            <a:off x="2699792" y="2348880"/>
            <a:ext cx="3821359" cy="3647685"/>
            <a:chOff x="2520" y="1792"/>
            <a:chExt cx="3300" cy="3240"/>
          </a:xfrm>
        </p:grpSpPr>
        <p:sp>
          <p:nvSpPr>
            <p:cNvPr id="58" name="AutoShape 24"/>
            <p:cNvSpPr>
              <a:spLocks noChangeAspect="1" noChangeArrowheads="1" noTextEdit="1"/>
            </p:cNvSpPr>
            <p:nvPr/>
          </p:nvSpPr>
          <p:spPr bwMode="auto">
            <a:xfrm>
              <a:off x="2520" y="1792"/>
              <a:ext cx="3300" cy="324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AutoShape 23"/>
            <p:cNvSpPr>
              <a:spLocks noChangeArrowheads="1"/>
            </p:cNvSpPr>
            <p:nvPr/>
          </p:nvSpPr>
          <p:spPr bwMode="auto">
            <a:xfrm>
              <a:off x="2520" y="1946"/>
              <a:ext cx="600" cy="617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itchFamily="18" charset="0"/>
                  <a:cs typeface="Arial" panose="020B0604020202020204" pitchFamily="34" charset="0"/>
                </a:rPr>
                <a:t>3</a:t>
              </a:r>
              <a:endPara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AutoShape 22"/>
            <p:cNvSpPr>
              <a:spLocks noChangeArrowheads="1"/>
            </p:cNvSpPr>
            <p:nvPr/>
          </p:nvSpPr>
          <p:spPr bwMode="auto">
            <a:xfrm>
              <a:off x="2520" y="2718"/>
              <a:ext cx="600" cy="618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itchFamily="18" charset="0"/>
                  <a:cs typeface="Arial" panose="020B0604020202020204" pitchFamily="34" charset="0"/>
                </a:rPr>
                <a:t>7</a:t>
              </a:r>
              <a:endPara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AutoShape 21"/>
            <p:cNvSpPr>
              <a:spLocks noChangeArrowheads="1"/>
            </p:cNvSpPr>
            <p:nvPr/>
          </p:nvSpPr>
          <p:spPr bwMode="auto">
            <a:xfrm>
              <a:off x="2520" y="3489"/>
              <a:ext cx="600" cy="617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itchFamily="18" charset="0"/>
                  <a:cs typeface="Arial" panose="020B0604020202020204" pitchFamily="34" charset="0"/>
                </a:rPr>
                <a:t>?</a:t>
              </a:r>
              <a:endPara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AutoShape 20"/>
            <p:cNvSpPr>
              <a:spLocks noChangeArrowheads="1"/>
            </p:cNvSpPr>
            <p:nvPr/>
          </p:nvSpPr>
          <p:spPr bwMode="auto">
            <a:xfrm>
              <a:off x="3570" y="2101"/>
              <a:ext cx="900" cy="771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AutoShape 19"/>
            <p:cNvSpPr>
              <a:spLocks noChangeArrowheads="1"/>
            </p:cNvSpPr>
            <p:nvPr/>
          </p:nvSpPr>
          <p:spPr bwMode="auto">
            <a:xfrm>
              <a:off x="3570" y="2872"/>
              <a:ext cx="900" cy="1080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AutoShape 18"/>
            <p:cNvSpPr>
              <a:spLocks noChangeArrowheads="1"/>
            </p:cNvSpPr>
            <p:nvPr/>
          </p:nvSpPr>
          <p:spPr bwMode="auto">
            <a:xfrm>
              <a:off x="3570" y="3952"/>
              <a:ext cx="450" cy="309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AutoShape 17"/>
            <p:cNvSpPr>
              <a:spLocks noChangeArrowheads="1"/>
            </p:cNvSpPr>
            <p:nvPr/>
          </p:nvSpPr>
          <p:spPr bwMode="auto">
            <a:xfrm>
              <a:off x="4020" y="3952"/>
              <a:ext cx="450" cy="309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AutoShape 16"/>
            <p:cNvSpPr>
              <a:spLocks noChangeArrowheads="1"/>
            </p:cNvSpPr>
            <p:nvPr/>
          </p:nvSpPr>
          <p:spPr bwMode="auto">
            <a:xfrm>
              <a:off x="3270" y="3026"/>
              <a:ext cx="300" cy="772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AutoShape 15"/>
            <p:cNvSpPr>
              <a:spLocks noChangeArrowheads="1"/>
            </p:cNvSpPr>
            <p:nvPr/>
          </p:nvSpPr>
          <p:spPr bwMode="auto">
            <a:xfrm>
              <a:off x="4470" y="3026"/>
              <a:ext cx="300" cy="772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AutoShape 14"/>
            <p:cNvSpPr>
              <a:spLocks noChangeArrowheads="1"/>
            </p:cNvSpPr>
            <p:nvPr/>
          </p:nvSpPr>
          <p:spPr bwMode="auto">
            <a:xfrm>
              <a:off x="3270" y="3798"/>
              <a:ext cx="300" cy="154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AutoShape 13"/>
            <p:cNvSpPr>
              <a:spLocks noChangeArrowheads="1"/>
            </p:cNvSpPr>
            <p:nvPr/>
          </p:nvSpPr>
          <p:spPr bwMode="auto">
            <a:xfrm>
              <a:off x="4470" y="3798"/>
              <a:ext cx="300" cy="154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Rectangle 12"/>
            <p:cNvSpPr>
              <a:spLocks noChangeArrowheads="1"/>
            </p:cNvSpPr>
            <p:nvPr/>
          </p:nvSpPr>
          <p:spPr bwMode="auto">
            <a:xfrm>
              <a:off x="3720" y="3026"/>
              <a:ext cx="600" cy="617"/>
            </a:xfrm>
            <a:prstGeom prst="rect">
              <a:avLst/>
            </a:prstGeom>
            <a:solidFill>
              <a:srgbClr val="FF505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itchFamily="18" charset="0"/>
                  <a:cs typeface="Arial" panose="020B0604020202020204" pitchFamily="34" charset="0"/>
                </a:rPr>
                <a:t>-</a:t>
              </a:r>
              <a:r>
                <a:rPr kumimoji="0" lang="en-GB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itchFamily="18" charset="0"/>
                  <a:cs typeface="Arial" panose="020B0604020202020204" pitchFamily="34" charset="0"/>
                </a:rPr>
                <a:t> </a:t>
              </a:r>
              <a:r>
                <a:rPr kumimoji="0" lang="en-GB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itchFamily="18" charset="0"/>
                  <a:cs typeface="Arial" panose="020B0604020202020204" pitchFamily="34" charset="0"/>
                </a:rPr>
                <a:t>2</a:t>
              </a: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AutoShape 8"/>
            <p:cNvSpPr>
              <a:spLocks noChangeArrowheads="1"/>
            </p:cNvSpPr>
            <p:nvPr/>
          </p:nvSpPr>
          <p:spPr bwMode="auto">
            <a:xfrm>
              <a:off x="3870" y="2255"/>
              <a:ext cx="150" cy="154"/>
            </a:xfrm>
            <a:prstGeom prst="octagon">
              <a:avLst>
                <a:gd name="adj" fmla="val 29287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AutoShape 7"/>
            <p:cNvSpPr>
              <a:spLocks noChangeArrowheads="1"/>
            </p:cNvSpPr>
            <p:nvPr/>
          </p:nvSpPr>
          <p:spPr bwMode="auto">
            <a:xfrm>
              <a:off x="4020" y="2255"/>
              <a:ext cx="150" cy="153"/>
            </a:xfrm>
            <a:prstGeom prst="octagon">
              <a:avLst>
                <a:gd name="adj" fmla="val 29287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Rectangle 6"/>
            <p:cNvSpPr>
              <a:spLocks noChangeArrowheads="1"/>
            </p:cNvSpPr>
            <p:nvPr/>
          </p:nvSpPr>
          <p:spPr bwMode="auto">
            <a:xfrm>
              <a:off x="3720" y="2563"/>
              <a:ext cx="600" cy="155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AutoShape 5"/>
            <p:cNvSpPr>
              <a:spLocks noChangeShapeType="1"/>
            </p:cNvSpPr>
            <p:nvPr/>
          </p:nvSpPr>
          <p:spPr bwMode="auto">
            <a:xfrm>
              <a:off x="4020" y="2563"/>
              <a:ext cx="1" cy="1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AutoShape 4"/>
            <p:cNvSpPr>
              <a:spLocks noChangeShapeType="1"/>
            </p:cNvSpPr>
            <p:nvPr/>
          </p:nvSpPr>
          <p:spPr bwMode="auto">
            <a:xfrm>
              <a:off x="3720" y="2641"/>
              <a:ext cx="1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Line 3"/>
            <p:cNvSpPr>
              <a:spLocks noChangeShapeType="1"/>
            </p:cNvSpPr>
            <p:nvPr/>
          </p:nvSpPr>
          <p:spPr bwMode="auto">
            <a:xfrm>
              <a:off x="3870" y="2563"/>
              <a:ext cx="0" cy="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Line 2"/>
            <p:cNvSpPr>
              <a:spLocks noChangeShapeType="1"/>
            </p:cNvSpPr>
            <p:nvPr/>
          </p:nvSpPr>
          <p:spPr bwMode="auto">
            <a:xfrm>
              <a:off x="4170" y="2563"/>
              <a:ext cx="0" cy="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0" name="AutoShape 11"/>
          <p:cNvSpPr>
            <a:spLocks noChangeArrowheads="1"/>
          </p:cNvSpPr>
          <p:nvPr/>
        </p:nvSpPr>
        <p:spPr bwMode="auto">
          <a:xfrm>
            <a:off x="5478962" y="2522258"/>
            <a:ext cx="694793" cy="694636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0" lang="en-GB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AutoShape 10"/>
          <p:cNvSpPr>
            <a:spLocks noChangeArrowheads="1"/>
          </p:cNvSpPr>
          <p:nvPr/>
        </p:nvSpPr>
        <p:spPr bwMode="auto">
          <a:xfrm>
            <a:off x="5478962" y="4259411"/>
            <a:ext cx="694793" cy="694636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57" name="AutoShape 9"/>
          <p:cNvSpPr>
            <a:spLocks noChangeArrowheads="1"/>
          </p:cNvSpPr>
          <p:nvPr/>
        </p:nvSpPr>
        <p:spPr bwMode="auto">
          <a:xfrm>
            <a:off x="5478962" y="3391398"/>
            <a:ext cx="694793" cy="694636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83" name="AutoShape 24"/>
          <p:cNvSpPr>
            <a:spLocks noChangeAspect="1" noChangeArrowheads="1" noTextEdit="1"/>
          </p:cNvSpPr>
          <p:nvPr/>
        </p:nvSpPr>
        <p:spPr bwMode="auto">
          <a:xfrm>
            <a:off x="6228491" y="2348880"/>
            <a:ext cx="3095301" cy="364768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AutoShape 20"/>
          <p:cNvSpPr>
            <a:spLocks noChangeArrowheads="1"/>
          </p:cNvSpPr>
          <p:nvPr/>
        </p:nvSpPr>
        <p:spPr bwMode="auto">
          <a:xfrm>
            <a:off x="6718320" y="2696761"/>
            <a:ext cx="1042189" cy="868014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AutoShape 19"/>
          <p:cNvSpPr>
            <a:spLocks noChangeArrowheads="1"/>
          </p:cNvSpPr>
          <p:nvPr/>
        </p:nvSpPr>
        <p:spPr bwMode="auto">
          <a:xfrm>
            <a:off x="6718320" y="3564775"/>
            <a:ext cx="1042189" cy="1215895"/>
          </a:xfrm>
          <a:prstGeom prst="roundRect">
            <a:avLst>
              <a:gd name="adj" fmla="val 16667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AutoShape 18"/>
          <p:cNvSpPr>
            <a:spLocks noChangeArrowheads="1"/>
          </p:cNvSpPr>
          <p:nvPr/>
        </p:nvSpPr>
        <p:spPr bwMode="auto">
          <a:xfrm>
            <a:off x="6718320" y="4780670"/>
            <a:ext cx="521094" cy="347881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AutoShape 17"/>
          <p:cNvSpPr>
            <a:spLocks noChangeArrowheads="1"/>
          </p:cNvSpPr>
          <p:nvPr/>
        </p:nvSpPr>
        <p:spPr bwMode="auto">
          <a:xfrm>
            <a:off x="7239414" y="4780670"/>
            <a:ext cx="521094" cy="347881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AutoShape 16"/>
          <p:cNvSpPr>
            <a:spLocks noChangeArrowheads="1"/>
          </p:cNvSpPr>
          <p:nvPr/>
        </p:nvSpPr>
        <p:spPr bwMode="auto">
          <a:xfrm>
            <a:off x="6370923" y="3738153"/>
            <a:ext cx="347396" cy="869140"/>
          </a:xfrm>
          <a:prstGeom prst="roundRect">
            <a:avLst>
              <a:gd name="adj" fmla="val 16667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AutoShape 15"/>
          <p:cNvSpPr>
            <a:spLocks noChangeArrowheads="1"/>
          </p:cNvSpPr>
          <p:nvPr/>
        </p:nvSpPr>
        <p:spPr bwMode="auto">
          <a:xfrm>
            <a:off x="7760509" y="3738153"/>
            <a:ext cx="347396" cy="869140"/>
          </a:xfrm>
          <a:prstGeom prst="roundRect">
            <a:avLst>
              <a:gd name="adj" fmla="val 16667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AutoShape 14"/>
          <p:cNvSpPr>
            <a:spLocks noChangeArrowheads="1"/>
          </p:cNvSpPr>
          <p:nvPr/>
        </p:nvSpPr>
        <p:spPr bwMode="auto">
          <a:xfrm>
            <a:off x="6370923" y="4607292"/>
            <a:ext cx="347396" cy="173378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AutoShape 13"/>
          <p:cNvSpPr>
            <a:spLocks noChangeArrowheads="1"/>
          </p:cNvSpPr>
          <p:nvPr/>
        </p:nvSpPr>
        <p:spPr bwMode="auto">
          <a:xfrm>
            <a:off x="7760509" y="4607292"/>
            <a:ext cx="347396" cy="173378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5" name="Rectangle 12"/>
              <p:cNvSpPr>
                <a:spLocks noChangeArrowheads="1"/>
              </p:cNvSpPr>
              <p:nvPr/>
            </p:nvSpPr>
            <p:spPr bwMode="auto">
              <a:xfrm>
                <a:off x="6892018" y="3738153"/>
                <a:ext cx="694793" cy="69463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kumimoji="0" lang="en-GB" sz="12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</a:t>
                </a:r>
                <a:r>
                  <a:rPr kumimoji="0" lang="en-GB" sz="28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5</a:t>
                </a: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5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92018" y="3738153"/>
                <a:ext cx="694793" cy="694636"/>
              </a:xfrm>
              <a:prstGeom prst="rect">
                <a:avLst/>
              </a:prstGeom>
              <a:blipFill>
                <a:blip r:embed="rId3"/>
                <a:stretch>
                  <a:fillRect r="-12821" b="-10256"/>
                </a:stretch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AutoShape 8"/>
          <p:cNvSpPr>
            <a:spLocks noChangeArrowheads="1"/>
          </p:cNvSpPr>
          <p:nvPr/>
        </p:nvSpPr>
        <p:spPr bwMode="auto">
          <a:xfrm>
            <a:off x="7065716" y="2870139"/>
            <a:ext cx="173698" cy="173378"/>
          </a:xfrm>
          <a:prstGeom prst="octagon">
            <a:avLst>
              <a:gd name="adj" fmla="val 29287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AutoShape 7"/>
          <p:cNvSpPr>
            <a:spLocks noChangeArrowheads="1"/>
          </p:cNvSpPr>
          <p:nvPr/>
        </p:nvSpPr>
        <p:spPr bwMode="auto">
          <a:xfrm>
            <a:off x="7239414" y="2870139"/>
            <a:ext cx="173698" cy="172252"/>
          </a:xfrm>
          <a:prstGeom prst="octagon">
            <a:avLst>
              <a:gd name="adj" fmla="val 29287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Rectangle 6"/>
          <p:cNvSpPr>
            <a:spLocks noChangeArrowheads="1"/>
          </p:cNvSpPr>
          <p:nvPr/>
        </p:nvSpPr>
        <p:spPr bwMode="auto">
          <a:xfrm>
            <a:off x="6892018" y="3216894"/>
            <a:ext cx="694793" cy="17450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AutoShape 5"/>
          <p:cNvSpPr>
            <a:spLocks noChangeShapeType="1"/>
          </p:cNvSpPr>
          <p:nvPr/>
        </p:nvSpPr>
        <p:spPr bwMode="auto">
          <a:xfrm>
            <a:off x="7239414" y="3216894"/>
            <a:ext cx="1158" cy="17450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AutoShape 4"/>
          <p:cNvSpPr>
            <a:spLocks noChangeShapeType="1"/>
          </p:cNvSpPr>
          <p:nvPr/>
        </p:nvSpPr>
        <p:spPr bwMode="auto">
          <a:xfrm>
            <a:off x="6892018" y="3304709"/>
            <a:ext cx="1158" cy="112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Line 3"/>
          <p:cNvSpPr>
            <a:spLocks noChangeShapeType="1"/>
          </p:cNvSpPr>
          <p:nvPr/>
        </p:nvSpPr>
        <p:spPr bwMode="auto">
          <a:xfrm>
            <a:off x="7065716" y="3216894"/>
            <a:ext cx="0" cy="17450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Line 2"/>
          <p:cNvSpPr>
            <a:spLocks noChangeShapeType="1"/>
          </p:cNvSpPr>
          <p:nvPr/>
        </p:nvSpPr>
        <p:spPr bwMode="auto">
          <a:xfrm>
            <a:off x="7413112" y="3216894"/>
            <a:ext cx="0" cy="17450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Oval Callout 103"/>
          <p:cNvSpPr/>
          <p:nvPr/>
        </p:nvSpPr>
        <p:spPr bwMode="auto">
          <a:xfrm>
            <a:off x="2699792" y="980728"/>
            <a:ext cx="3096344" cy="1152128"/>
          </a:xfrm>
          <a:prstGeom prst="wedgeEllipseCallout">
            <a:avLst>
              <a:gd name="adj1" fmla="val 5574"/>
              <a:gd name="adj2" fmla="val 77403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000" tIns="45720" rIns="108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We even work together from time to time.</a:t>
            </a:r>
          </a:p>
        </p:txBody>
      </p:sp>
    </p:spTree>
    <p:extLst>
      <p:ext uri="{BB962C8B-B14F-4D97-AF65-F5344CB8AC3E}">
        <p14:creationId xmlns:p14="http://schemas.microsoft.com/office/powerpoint/2010/main" val="97727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5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 noChangeAspect="1"/>
          </p:cNvGrpSpPr>
          <p:nvPr/>
        </p:nvGrpSpPr>
        <p:grpSpPr bwMode="auto">
          <a:xfrm>
            <a:off x="2699792" y="2348880"/>
            <a:ext cx="3821359" cy="3647685"/>
            <a:chOff x="2520" y="1792"/>
            <a:chExt cx="3300" cy="3240"/>
          </a:xfrm>
        </p:grpSpPr>
        <p:sp>
          <p:nvSpPr>
            <p:cNvPr id="58" name="AutoShape 24"/>
            <p:cNvSpPr>
              <a:spLocks noChangeAspect="1" noChangeArrowheads="1" noTextEdit="1"/>
            </p:cNvSpPr>
            <p:nvPr/>
          </p:nvSpPr>
          <p:spPr bwMode="auto">
            <a:xfrm>
              <a:off x="2520" y="1792"/>
              <a:ext cx="3300" cy="324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AutoShape 23"/>
            <p:cNvSpPr>
              <a:spLocks noChangeArrowheads="1"/>
            </p:cNvSpPr>
            <p:nvPr/>
          </p:nvSpPr>
          <p:spPr bwMode="auto">
            <a:xfrm>
              <a:off x="2520" y="1946"/>
              <a:ext cx="600" cy="617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itchFamily="18" charset="0"/>
                  <a:cs typeface="Arial" panose="020B0604020202020204" pitchFamily="34" charset="0"/>
                </a:rPr>
                <a:t>3</a:t>
              </a:r>
              <a:endPara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AutoShape 22"/>
            <p:cNvSpPr>
              <a:spLocks noChangeArrowheads="1"/>
            </p:cNvSpPr>
            <p:nvPr/>
          </p:nvSpPr>
          <p:spPr bwMode="auto">
            <a:xfrm>
              <a:off x="2520" y="2718"/>
              <a:ext cx="600" cy="618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itchFamily="18" charset="0"/>
                  <a:cs typeface="Arial" panose="020B0604020202020204" pitchFamily="34" charset="0"/>
                </a:rPr>
                <a:t>7</a:t>
              </a:r>
              <a:endPara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AutoShape 21"/>
            <p:cNvSpPr>
              <a:spLocks noChangeArrowheads="1"/>
            </p:cNvSpPr>
            <p:nvPr/>
          </p:nvSpPr>
          <p:spPr bwMode="auto">
            <a:xfrm>
              <a:off x="2520" y="3489"/>
              <a:ext cx="600" cy="617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itchFamily="18" charset="0"/>
                  <a:cs typeface="Arial" panose="020B0604020202020204" pitchFamily="34" charset="0"/>
                </a:rPr>
                <a:t>?</a:t>
              </a:r>
              <a:endPara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AutoShape 20"/>
            <p:cNvSpPr>
              <a:spLocks noChangeArrowheads="1"/>
            </p:cNvSpPr>
            <p:nvPr/>
          </p:nvSpPr>
          <p:spPr bwMode="auto">
            <a:xfrm>
              <a:off x="3570" y="2101"/>
              <a:ext cx="900" cy="771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AutoShape 19"/>
            <p:cNvSpPr>
              <a:spLocks noChangeArrowheads="1"/>
            </p:cNvSpPr>
            <p:nvPr/>
          </p:nvSpPr>
          <p:spPr bwMode="auto">
            <a:xfrm>
              <a:off x="3570" y="2872"/>
              <a:ext cx="900" cy="1080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AutoShape 18"/>
            <p:cNvSpPr>
              <a:spLocks noChangeArrowheads="1"/>
            </p:cNvSpPr>
            <p:nvPr/>
          </p:nvSpPr>
          <p:spPr bwMode="auto">
            <a:xfrm>
              <a:off x="3570" y="3952"/>
              <a:ext cx="450" cy="309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AutoShape 17"/>
            <p:cNvSpPr>
              <a:spLocks noChangeArrowheads="1"/>
            </p:cNvSpPr>
            <p:nvPr/>
          </p:nvSpPr>
          <p:spPr bwMode="auto">
            <a:xfrm>
              <a:off x="4020" y="3952"/>
              <a:ext cx="450" cy="309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AutoShape 16"/>
            <p:cNvSpPr>
              <a:spLocks noChangeArrowheads="1"/>
            </p:cNvSpPr>
            <p:nvPr/>
          </p:nvSpPr>
          <p:spPr bwMode="auto">
            <a:xfrm>
              <a:off x="3270" y="3026"/>
              <a:ext cx="300" cy="772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AutoShape 15"/>
            <p:cNvSpPr>
              <a:spLocks noChangeArrowheads="1"/>
            </p:cNvSpPr>
            <p:nvPr/>
          </p:nvSpPr>
          <p:spPr bwMode="auto">
            <a:xfrm>
              <a:off x="4470" y="3026"/>
              <a:ext cx="300" cy="772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AutoShape 14"/>
            <p:cNvSpPr>
              <a:spLocks noChangeArrowheads="1"/>
            </p:cNvSpPr>
            <p:nvPr/>
          </p:nvSpPr>
          <p:spPr bwMode="auto">
            <a:xfrm>
              <a:off x="3270" y="3798"/>
              <a:ext cx="300" cy="154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AutoShape 13"/>
            <p:cNvSpPr>
              <a:spLocks noChangeArrowheads="1"/>
            </p:cNvSpPr>
            <p:nvPr/>
          </p:nvSpPr>
          <p:spPr bwMode="auto">
            <a:xfrm>
              <a:off x="4470" y="3798"/>
              <a:ext cx="300" cy="154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Rectangle 12"/>
            <p:cNvSpPr>
              <a:spLocks noChangeArrowheads="1"/>
            </p:cNvSpPr>
            <p:nvPr/>
          </p:nvSpPr>
          <p:spPr bwMode="auto">
            <a:xfrm>
              <a:off x="3720" y="3026"/>
              <a:ext cx="600" cy="617"/>
            </a:xfrm>
            <a:prstGeom prst="rect">
              <a:avLst/>
            </a:prstGeom>
            <a:solidFill>
              <a:srgbClr val="FF505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itchFamily="18" charset="0"/>
                  <a:cs typeface="Arial" panose="020B0604020202020204" pitchFamily="34" charset="0"/>
                </a:rPr>
                <a:t>-</a:t>
              </a:r>
              <a:r>
                <a:rPr kumimoji="0" lang="en-GB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itchFamily="18" charset="0"/>
                  <a:cs typeface="Arial" panose="020B0604020202020204" pitchFamily="34" charset="0"/>
                </a:rPr>
                <a:t> </a:t>
              </a:r>
              <a:r>
                <a:rPr kumimoji="0" lang="en-GB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itchFamily="18" charset="0"/>
                  <a:cs typeface="Arial" panose="020B0604020202020204" pitchFamily="34" charset="0"/>
                </a:rPr>
                <a:t>2</a:t>
              </a: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AutoShape 8"/>
            <p:cNvSpPr>
              <a:spLocks noChangeArrowheads="1"/>
            </p:cNvSpPr>
            <p:nvPr/>
          </p:nvSpPr>
          <p:spPr bwMode="auto">
            <a:xfrm>
              <a:off x="3870" y="2255"/>
              <a:ext cx="150" cy="154"/>
            </a:xfrm>
            <a:prstGeom prst="octagon">
              <a:avLst>
                <a:gd name="adj" fmla="val 29287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AutoShape 7"/>
            <p:cNvSpPr>
              <a:spLocks noChangeArrowheads="1"/>
            </p:cNvSpPr>
            <p:nvPr/>
          </p:nvSpPr>
          <p:spPr bwMode="auto">
            <a:xfrm>
              <a:off x="4020" y="2255"/>
              <a:ext cx="150" cy="153"/>
            </a:xfrm>
            <a:prstGeom prst="octagon">
              <a:avLst>
                <a:gd name="adj" fmla="val 29287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Rectangle 6"/>
            <p:cNvSpPr>
              <a:spLocks noChangeArrowheads="1"/>
            </p:cNvSpPr>
            <p:nvPr/>
          </p:nvSpPr>
          <p:spPr bwMode="auto">
            <a:xfrm>
              <a:off x="3720" y="2563"/>
              <a:ext cx="600" cy="155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AutoShape 5"/>
            <p:cNvSpPr>
              <a:spLocks noChangeShapeType="1"/>
            </p:cNvSpPr>
            <p:nvPr/>
          </p:nvSpPr>
          <p:spPr bwMode="auto">
            <a:xfrm>
              <a:off x="4020" y="2563"/>
              <a:ext cx="1" cy="1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AutoShape 4"/>
            <p:cNvSpPr>
              <a:spLocks noChangeShapeType="1"/>
            </p:cNvSpPr>
            <p:nvPr/>
          </p:nvSpPr>
          <p:spPr bwMode="auto">
            <a:xfrm>
              <a:off x="3720" y="2641"/>
              <a:ext cx="1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Line 3"/>
            <p:cNvSpPr>
              <a:spLocks noChangeShapeType="1"/>
            </p:cNvSpPr>
            <p:nvPr/>
          </p:nvSpPr>
          <p:spPr bwMode="auto">
            <a:xfrm>
              <a:off x="3870" y="2563"/>
              <a:ext cx="0" cy="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Line 2"/>
            <p:cNvSpPr>
              <a:spLocks noChangeShapeType="1"/>
            </p:cNvSpPr>
            <p:nvPr/>
          </p:nvSpPr>
          <p:spPr bwMode="auto">
            <a:xfrm>
              <a:off x="4170" y="2563"/>
              <a:ext cx="0" cy="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0" name="AutoShape 11"/>
          <p:cNvSpPr>
            <a:spLocks noChangeArrowheads="1"/>
          </p:cNvSpPr>
          <p:nvPr/>
        </p:nvSpPr>
        <p:spPr bwMode="auto">
          <a:xfrm>
            <a:off x="5478962" y="2522258"/>
            <a:ext cx="694793" cy="694636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0" lang="en-GB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AutoShape 10"/>
          <p:cNvSpPr>
            <a:spLocks noChangeArrowheads="1"/>
          </p:cNvSpPr>
          <p:nvPr/>
        </p:nvSpPr>
        <p:spPr bwMode="auto">
          <a:xfrm>
            <a:off x="5478962" y="4259411"/>
            <a:ext cx="694793" cy="694636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57" name="AutoShape 9"/>
          <p:cNvSpPr>
            <a:spLocks noChangeArrowheads="1"/>
          </p:cNvSpPr>
          <p:nvPr/>
        </p:nvSpPr>
        <p:spPr bwMode="auto">
          <a:xfrm>
            <a:off x="5478962" y="3391398"/>
            <a:ext cx="694793" cy="694636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grpSp>
        <p:nvGrpSpPr>
          <p:cNvPr id="6" name="Group 1"/>
          <p:cNvGrpSpPr>
            <a:grpSpLocks noChangeAspect="1"/>
          </p:cNvGrpSpPr>
          <p:nvPr/>
        </p:nvGrpSpPr>
        <p:grpSpPr bwMode="auto">
          <a:xfrm>
            <a:off x="6228491" y="2348880"/>
            <a:ext cx="3095301" cy="3647685"/>
            <a:chOff x="3147" y="1792"/>
            <a:chExt cx="2673" cy="3240"/>
          </a:xfrm>
        </p:grpSpPr>
        <p:sp>
          <p:nvSpPr>
            <p:cNvPr id="83" name="AutoShape 24"/>
            <p:cNvSpPr>
              <a:spLocks noChangeAspect="1" noChangeArrowheads="1" noTextEdit="1"/>
            </p:cNvSpPr>
            <p:nvPr/>
          </p:nvSpPr>
          <p:spPr bwMode="auto">
            <a:xfrm>
              <a:off x="3147" y="1792"/>
              <a:ext cx="2673" cy="324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AutoShape 20"/>
            <p:cNvSpPr>
              <a:spLocks noChangeArrowheads="1"/>
            </p:cNvSpPr>
            <p:nvPr/>
          </p:nvSpPr>
          <p:spPr bwMode="auto">
            <a:xfrm>
              <a:off x="3570" y="2101"/>
              <a:ext cx="900" cy="771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AutoShape 19"/>
            <p:cNvSpPr>
              <a:spLocks noChangeArrowheads="1"/>
            </p:cNvSpPr>
            <p:nvPr/>
          </p:nvSpPr>
          <p:spPr bwMode="auto">
            <a:xfrm>
              <a:off x="3570" y="2872"/>
              <a:ext cx="900" cy="1080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AutoShape 18"/>
            <p:cNvSpPr>
              <a:spLocks noChangeArrowheads="1"/>
            </p:cNvSpPr>
            <p:nvPr/>
          </p:nvSpPr>
          <p:spPr bwMode="auto">
            <a:xfrm>
              <a:off x="3570" y="3952"/>
              <a:ext cx="450" cy="309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AutoShape 17"/>
            <p:cNvSpPr>
              <a:spLocks noChangeArrowheads="1"/>
            </p:cNvSpPr>
            <p:nvPr/>
          </p:nvSpPr>
          <p:spPr bwMode="auto">
            <a:xfrm>
              <a:off x="4020" y="3952"/>
              <a:ext cx="450" cy="309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AutoShape 16"/>
            <p:cNvSpPr>
              <a:spLocks noChangeArrowheads="1"/>
            </p:cNvSpPr>
            <p:nvPr/>
          </p:nvSpPr>
          <p:spPr bwMode="auto">
            <a:xfrm>
              <a:off x="3270" y="3026"/>
              <a:ext cx="300" cy="772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AutoShape 15"/>
            <p:cNvSpPr>
              <a:spLocks noChangeArrowheads="1"/>
            </p:cNvSpPr>
            <p:nvPr/>
          </p:nvSpPr>
          <p:spPr bwMode="auto">
            <a:xfrm>
              <a:off x="4470" y="3026"/>
              <a:ext cx="300" cy="772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AutoShape 14"/>
            <p:cNvSpPr>
              <a:spLocks noChangeArrowheads="1"/>
            </p:cNvSpPr>
            <p:nvPr/>
          </p:nvSpPr>
          <p:spPr bwMode="auto">
            <a:xfrm>
              <a:off x="3270" y="3798"/>
              <a:ext cx="300" cy="154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AutoShape 13"/>
            <p:cNvSpPr>
              <a:spLocks noChangeArrowheads="1"/>
            </p:cNvSpPr>
            <p:nvPr/>
          </p:nvSpPr>
          <p:spPr bwMode="auto">
            <a:xfrm>
              <a:off x="4470" y="3798"/>
              <a:ext cx="300" cy="154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5" name="Rectangle 12"/>
                <p:cNvSpPr>
                  <a:spLocks noChangeArrowheads="1"/>
                </p:cNvSpPr>
                <p:nvPr/>
              </p:nvSpPr>
              <p:spPr bwMode="auto">
                <a:xfrm>
                  <a:off x="3720" y="3026"/>
                  <a:ext cx="600" cy="617"/>
                </a:xfrm>
                <a:prstGeom prst="rect">
                  <a:avLst/>
                </a:prstGeom>
                <a:solidFill>
                  <a:srgbClr val="FFFF00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</m:oMath>
                  </a14:m>
                  <a:r>
                    <a:rPr kumimoji="0" lang="en-GB" sz="1200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ea typeface="Times New Roman" pitchFamily="18" charset="0"/>
                      <a:cs typeface="Arial" panose="020B0604020202020204" pitchFamily="34" charset="0"/>
                    </a:rPr>
                    <a:t> </a:t>
                  </a:r>
                  <a:r>
                    <a:rPr kumimoji="0" lang="en-GB" sz="2800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ea typeface="Times New Roman" pitchFamily="18" charset="0"/>
                      <a:cs typeface="Arial" panose="020B0604020202020204" pitchFamily="34" charset="0"/>
                    </a:rPr>
                    <a:t>5</a:t>
                  </a:r>
                  <a:endParaRPr kumimoji="0" lang="en-GB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95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20" y="3026"/>
                  <a:ext cx="600" cy="617"/>
                </a:xfrm>
                <a:prstGeom prst="rect">
                  <a:avLst/>
                </a:prstGeom>
                <a:blipFill>
                  <a:blip r:embed="rId3"/>
                  <a:stretch>
                    <a:fillRect r="-12821" b="-10256"/>
                  </a:stretch>
                </a:blip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6" name="AutoShape 8"/>
            <p:cNvSpPr>
              <a:spLocks noChangeArrowheads="1"/>
            </p:cNvSpPr>
            <p:nvPr/>
          </p:nvSpPr>
          <p:spPr bwMode="auto">
            <a:xfrm>
              <a:off x="3870" y="2255"/>
              <a:ext cx="150" cy="154"/>
            </a:xfrm>
            <a:prstGeom prst="octagon">
              <a:avLst>
                <a:gd name="adj" fmla="val 29287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AutoShape 7"/>
            <p:cNvSpPr>
              <a:spLocks noChangeArrowheads="1"/>
            </p:cNvSpPr>
            <p:nvPr/>
          </p:nvSpPr>
          <p:spPr bwMode="auto">
            <a:xfrm>
              <a:off x="4020" y="2255"/>
              <a:ext cx="150" cy="153"/>
            </a:xfrm>
            <a:prstGeom prst="octagon">
              <a:avLst>
                <a:gd name="adj" fmla="val 29287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Rectangle 6"/>
            <p:cNvSpPr>
              <a:spLocks noChangeArrowheads="1"/>
            </p:cNvSpPr>
            <p:nvPr/>
          </p:nvSpPr>
          <p:spPr bwMode="auto">
            <a:xfrm>
              <a:off x="3720" y="2563"/>
              <a:ext cx="600" cy="155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AutoShape 5"/>
            <p:cNvSpPr>
              <a:spLocks noChangeShapeType="1"/>
            </p:cNvSpPr>
            <p:nvPr/>
          </p:nvSpPr>
          <p:spPr bwMode="auto">
            <a:xfrm>
              <a:off x="4020" y="2563"/>
              <a:ext cx="1" cy="1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AutoShape 4"/>
            <p:cNvSpPr>
              <a:spLocks noChangeShapeType="1"/>
            </p:cNvSpPr>
            <p:nvPr/>
          </p:nvSpPr>
          <p:spPr bwMode="auto">
            <a:xfrm>
              <a:off x="3720" y="2641"/>
              <a:ext cx="1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Line 3"/>
            <p:cNvSpPr>
              <a:spLocks noChangeShapeType="1"/>
            </p:cNvSpPr>
            <p:nvPr/>
          </p:nvSpPr>
          <p:spPr bwMode="auto">
            <a:xfrm>
              <a:off x="3870" y="2563"/>
              <a:ext cx="0" cy="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Line 2"/>
            <p:cNvSpPr>
              <a:spLocks noChangeShapeType="1"/>
            </p:cNvSpPr>
            <p:nvPr/>
          </p:nvSpPr>
          <p:spPr bwMode="auto">
            <a:xfrm>
              <a:off x="4170" y="2563"/>
              <a:ext cx="0" cy="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0" name="AutoShape 11"/>
          <p:cNvSpPr>
            <a:spLocks noChangeArrowheads="1"/>
          </p:cNvSpPr>
          <p:nvPr/>
        </p:nvSpPr>
        <p:spPr bwMode="auto">
          <a:xfrm>
            <a:off x="8281603" y="2522258"/>
            <a:ext cx="694793" cy="694636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kumimoji="0" lang="en-GB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AutoShape 10"/>
          <p:cNvSpPr>
            <a:spLocks noChangeArrowheads="1"/>
          </p:cNvSpPr>
          <p:nvPr/>
        </p:nvSpPr>
        <p:spPr bwMode="auto">
          <a:xfrm>
            <a:off x="8281603" y="4259411"/>
            <a:ext cx="694793" cy="694636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82" name="AutoShape 9"/>
          <p:cNvSpPr>
            <a:spLocks noChangeArrowheads="1"/>
          </p:cNvSpPr>
          <p:nvPr/>
        </p:nvSpPr>
        <p:spPr bwMode="auto">
          <a:xfrm>
            <a:off x="8281603" y="3391398"/>
            <a:ext cx="694793" cy="694636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04" name="Oval Callout 103"/>
          <p:cNvSpPr/>
          <p:nvPr/>
        </p:nvSpPr>
        <p:spPr bwMode="auto">
          <a:xfrm>
            <a:off x="2699792" y="980728"/>
            <a:ext cx="3096344" cy="1152128"/>
          </a:xfrm>
          <a:prstGeom prst="wedgeEllipseCallout">
            <a:avLst>
              <a:gd name="adj1" fmla="val 5574"/>
              <a:gd name="adj2" fmla="val 77403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000" tIns="45720" rIns="108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We even work together from time to time.</a:t>
            </a:r>
          </a:p>
        </p:txBody>
      </p:sp>
      <p:sp>
        <p:nvSpPr>
          <p:cNvPr id="51" name="Oval Callout 50"/>
          <p:cNvSpPr/>
          <p:nvPr/>
        </p:nvSpPr>
        <p:spPr bwMode="auto">
          <a:xfrm>
            <a:off x="5868144" y="980728"/>
            <a:ext cx="3096344" cy="1152128"/>
          </a:xfrm>
          <a:prstGeom prst="wedgeEllipseCallout">
            <a:avLst>
              <a:gd name="adj1" fmla="val -4564"/>
              <a:gd name="adj2" fmla="val 76218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000" tIns="45720" rIns="108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Could you help us</a:t>
            </a:r>
            <a:r>
              <a:rPr kumimoji="0" lang="en-GB" sz="1800" b="0" i="0" u="none" strike="noStrike" cap="none" normalizeH="0" dirty="0">
                <a:ln>
                  <a:noFill/>
                </a:ln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 out again by filling in the blanks?</a:t>
            </a:r>
            <a:endParaRPr kumimoji="0" lang="en-GB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52" name="AutoShape 21"/>
          <p:cNvSpPr>
            <a:spLocks noChangeArrowheads="1"/>
          </p:cNvSpPr>
          <p:nvPr/>
        </p:nvSpPr>
        <p:spPr bwMode="auto">
          <a:xfrm>
            <a:off x="2699792" y="4253955"/>
            <a:ext cx="694793" cy="694636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10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AutoShape 9"/>
          <p:cNvSpPr>
            <a:spLocks noChangeArrowheads="1"/>
          </p:cNvSpPr>
          <p:nvPr/>
        </p:nvSpPr>
        <p:spPr bwMode="auto">
          <a:xfrm>
            <a:off x="5478962" y="3385942"/>
            <a:ext cx="694793" cy="694636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54" name="AutoShape 9"/>
          <p:cNvSpPr>
            <a:spLocks noChangeArrowheads="1"/>
          </p:cNvSpPr>
          <p:nvPr/>
        </p:nvSpPr>
        <p:spPr bwMode="auto">
          <a:xfrm>
            <a:off x="8281603" y="3385942"/>
            <a:ext cx="694793" cy="694636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411844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 animBg="1"/>
      <p:bldP spid="82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656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87824" y="2553923"/>
            <a:ext cx="1656184" cy="193899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10	45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22	37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40	54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	26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4	57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65	27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80112" y="2553923"/>
            <a:ext cx="1656184" cy="1938992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9	69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6	23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20	41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16	49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70	80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51	44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88024" y="2564904"/>
            <a:ext cx="648072" cy="1938992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76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89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80312" y="2564904"/>
            <a:ext cx="648072" cy="1938992"/>
          </a:xfrm>
          <a:prstGeom prst="rect">
            <a:avLst/>
          </a:prstGeom>
          <a:noFill/>
          <a:ln w="76200">
            <a:solidFill>
              <a:srgbClr val="9842B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535200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2123728" y="1124744"/>
                <a:ext cx="6768752" cy="2991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Plenary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Can you solve the following: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GB" sz="20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+3=38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457200" indent="-457200">
                  <a:buFont typeface="+mj-lt"/>
                  <a:buAutoNum type="alphaLcParenR"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GB" sz="20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−4=26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457200" indent="-457200">
                  <a:buFont typeface="+mj-lt"/>
                  <a:buAutoNum type="alphaLcParenR"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GB" sz="20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+3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2991716"/>
              </a:xfrm>
              <a:prstGeom prst="rect">
                <a:avLst/>
              </a:prstGeom>
              <a:blipFill>
                <a:blip r:embed="rId3"/>
                <a:stretch>
                  <a:fillRect l="-990" t="-1020" b="-8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8225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43"/>
          <p:cNvGrpSpPr>
            <a:grpSpLocks noChangeAspect="1"/>
          </p:cNvGrpSpPr>
          <p:nvPr/>
        </p:nvGrpSpPr>
        <p:grpSpPr>
          <a:xfrm>
            <a:off x="3059832" y="1844824"/>
            <a:ext cx="1980000" cy="2772000"/>
            <a:chOff x="5071492" y="2721814"/>
            <a:chExt cx="1143000" cy="1600200"/>
          </a:xfrm>
        </p:grpSpPr>
        <p:sp>
          <p:nvSpPr>
            <p:cNvPr id="26644" name="AutoShape 20"/>
            <p:cNvSpPr>
              <a:spLocks noChangeArrowheads="1"/>
            </p:cNvSpPr>
            <p:nvPr/>
          </p:nvSpPr>
          <p:spPr bwMode="auto">
            <a:xfrm>
              <a:off x="5300092" y="2721814"/>
              <a:ext cx="685800" cy="571183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43" name="AutoShape 19"/>
            <p:cNvSpPr>
              <a:spLocks noChangeArrowheads="1"/>
            </p:cNvSpPr>
            <p:nvPr/>
          </p:nvSpPr>
          <p:spPr bwMode="auto">
            <a:xfrm>
              <a:off x="5300092" y="3292996"/>
              <a:ext cx="685800" cy="800100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42" name="AutoShape 18"/>
            <p:cNvSpPr>
              <a:spLocks noChangeArrowheads="1"/>
            </p:cNvSpPr>
            <p:nvPr/>
          </p:nvSpPr>
          <p:spPr bwMode="auto">
            <a:xfrm>
              <a:off x="5300092" y="4093096"/>
              <a:ext cx="342900" cy="228918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41" name="AutoShape 17"/>
            <p:cNvSpPr>
              <a:spLocks noChangeArrowheads="1"/>
            </p:cNvSpPr>
            <p:nvPr/>
          </p:nvSpPr>
          <p:spPr bwMode="auto">
            <a:xfrm>
              <a:off x="5642992" y="4093096"/>
              <a:ext cx="342900" cy="228918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40" name="AutoShape 16"/>
            <p:cNvSpPr>
              <a:spLocks noChangeArrowheads="1"/>
            </p:cNvSpPr>
            <p:nvPr/>
          </p:nvSpPr>
          <p:spPr bwMode="auto">
            <a:xfrm>
              <a:off x="5071492" y="3407084"/>
              <a:ext cx="228600" cy="571923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39" name="AutoShape 15"/>
            <p:cNvSpPr>
              <a:spLocks noChangeArrowheads="1"/>
            </p:cNvSpPr>
            <p:nvPr/>
          </p:nvSpPr>
          <p:spPr bwMode="auto">
            <a:xfrm>
              <a:off x="5985892" y="3407084"/>
              <a:ext cx="228600" cy="571923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38" name="AutoShape 14"/>
            <p:cNvSpPr>
              <a:spLocks noChangeArrowheads="1"/>
            </p:cNvSpPr>
            <p:nvPr/>
          </p:nvSpPr>
          <p:spPr bwMode="auto">
            <a:xfrm>
              <a:off x="5071492" y="3979008"/>
              <a:ext cx="228600" cy="114088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37" name="AutoShape 13"/>
            <p:cNvSpPr>
              <a:spLocks noChangeArrowheads="1"/>
            </p:cNvSpPr>
            <p:nvPr/>
          </p:nvSpPr>
          <p:spPr bwMode="auto">
            <a:xfrm>
              <a:off x="5985892" y="3979008"/>
              <a:ext cx="228600" cy="114088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36" name="Rectangle 12"/>
            <p:cNvSpPr>
              <a:spLocks noChangeArrowheads="1"/>
            </p:cNvSpPr>
            <p:nvPr/>
          </p:nvSpPr>
          <p:spPr bwMode="auto">
            <a:xfrm>
              <a:off x="5414392" y="3407084"/>
              <a:ext cx="457200" cy="457094"/>
            </a:xfrm>
            <a:prstGeom prst="rect">
              <a:avLst/>
            </a:prstGeom>
            <a:solidFill>
              <a:srgbClr val="0070C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</a:p>
          </p:txBody>
        </p:sp>
        <p:sp>
          <p:nvSpPr>
            <p:cNvPr id="26632" name="AutoShape 8"/>
            <p:cNvSpPr>
              <a:spLocks noChangeArrowheads="1"/>
            </p:cNvSpPr>
            <p:nvPr/>
          </p:nvSpPr>
          <p:spPr bwMode="auto">
            <a:xfrm>
              <a:off x="5528692" y="2835902"/>
              <a:ext cx="114300" cy="114088"/>
            </a:xfrm>
            <a:prstGeom prst="octagon">
              <a:avLst>
                <a:gd name="adj" fmla="val 29287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31" name="AutoShape 7"/>
            <p:cNvSpPr>
              <a:spLocks noChangeArrowheads="1"/>
            </p:cNvSpPr>
            <p:nvPr/>
          </p:nvSpPr>
          <p:spPr bwMode="auto">
            <a:xfrm>
              <a:off x="5642992" y="2835902"/>
              <a:ext cx="114300" cy="113348"/>
            </a:xfrm>
            <a:prstGeom prst="octagon">
              <a:avLst>
                <a:gd name="adj" fmla="val 29287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30" name="Rectangle 6"/>
            <p:cNvSpPr>
              <a:spLocks noChangeArrowheads="1"/>
            </p:cNvSpPr>
            <p:nvPr/>
          </p:nvSpPr>
          <p:spPr bwMode="auto">
            <a:xfrm>
              <a:off x="5414392" y="3064079"/>
              <a:ext cx="457200" cy="114829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29" name="AutoShape 5"/>
            <p:cNvSpPr>
              <a:spLocks noChangeShapeType="1"/>
            </p:cNvSpPr>
            <p:nvPr/>
          </p:nvSpPr>
          <p:spPr bwMode="auto">
            <a:xfrm>
              <a:off x="5642992" y="3064079"/>
              <a:ext cx="762" cy="11482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28" name="AutoShape 4"/>
            <p:cNvSpPr>
              <a:spLocks noChangeShapeType="1"/>
            </p:cNvSpPr>
            <p:nvPr/>
          </p:nvSpPr>
          <p:spPr bwMode="auto">
            <a:xfrm>
              <a:off x="5414392" y="3121864"/>
              <a:ext cx="762" cy="74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27" name="Line 3"/>
            <p:cNvSpPr>
              <a:spLocks noChangeShapeType="1"/>
            </p:cNvSpPr>
            <p:nvPr/>
          </p:nvSpPr>
          <p:spPr bwMode="auto">
            <a:xfrm>
              <a:off x="5528692" y="3064079"/>
              <a:ext cx="0" cy="1148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26" name="Line 2"/>
            <p:cNvSpPr>
              <a:spLocks noChangeShapeType="1"/>
            </p:cNvSpPr>
            <p:nvPr/>
          </p:nvSpPr>
          <p:spPr bwMode="auto">
            <a:xfrm>
              <a:off x="5757292" y="3064079"/>
              <a:ext cx="0" cy="1148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2" name="Oval Callout 21"/>
          <p:cNvSpPr/>
          <p:nvPr/>
        </p:nvSpPr>
        <p:spPr bwMode="auto">
          <a:xfrm>
            <a:off x="5364088" y="3356992"/>
            <a:ext cx="3528392" cy="2088232"/>
          </a:xfrm>
          <a:prstGeom prst="wedgeEllipseCallout">
            <a:avLst>
              <a:gd name="adj1" fmla="val -61657"/>
              <a:gd name="adj2" fmla="val -84173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000" tIns="45720" rIns="108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My fellow robots and I are very good at working out calculations. We just need to be given numbers.</a:t>
            </a:r>
          </a:p>
        </p:txBody>
      </p:sp>
      <p:sp>
        <p:nvSpPr>
          <p:cNvPr id="23" name="Oval Callout 22"/>
          <p:cNvSpPr/>
          <p:nvPr/>
        </p:nvSpPr>
        <p:spPr bwMode="auto">
          <a:xfrm>
            <a:off x="5364088" y="1052736"/>
            <a:ext cx="3528392" cy="2088232"/>
          </a:xfrm>
          <a:prstGeom prst="wedgeEllipseCallout">
            <a:avLst>
              <a:gd name="adj1" fmla="val -61657"/>
              <a:gd name="adj2" fmla="val 10593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000" tIns="45720" rIns="108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Hi,</a:t>
            </a:r>
            <a:r>
              <a:rPr kumimoji="0" lang="en-GB" sz="1800" b="0" i="0" u="none" strike="noStrike" cap="none" normalizeH="0" dirty="0">
                <a:ln>
                  <a:noFill/>
                </a:ln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 I’m the Really Awesome Function Machine Operator, but you can call me R.A.F.M.O.-</a:t>
            </a:r>
            <a:r>
              <a:rPr lang="en-GB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cap="none" normalizeH="0" dirty="0">
                <a:ln>
                  <a:noFill/>
                </a:ln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Blue for short.</a:t>
            </a:r>
            <a:endParaRPr kumimoji="0" lang="en-GB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861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43"/>
          <p:cNvGrpSpPr>
            <a:grpSpLocks noChangeAspect="1"/>
          </p:cNvGrpSpPr>
          <p:nvPr/>
        </p:nvGrpSpPr>
        <p:grpSpPr>
          <a:xfrm>
            <a:off x="3059832" y="1844824"/>
            <a:ext cx="1980000" cy="2772000"/>
            <a:chOff x="5071492" y="2721814"/>
            <a:chExt cx="1143000" cy="1600200"/>
          </a:xfrm>
        </p:grpSpPr>
        <p:sp>
          <p:nvSpPr>
            <p:cNvPr id="26644" name="AutoShape 20"/>
            <p:cNvSpPr>
              <a:spLocks noChangeArrowheads="1"/>
            </p:cNvSpPr>
            <p:nvPr/>
          </p:nvSpPr>
          <p:spPr bwMode="auto">
            <a:xfrm>
              <a:off x="5300092" y="2721814"/>
              <a:ext cx="685800" cy="571183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43" name="AutoShape 19"/>
            <p:cNvSpPr>
              <a:spLocks noChangeArrowheads="1"/>
            </p:cNvSpPr>
            <p:nvPr/>
          </p:nvSpPr>
          <p:spPr bwMode="auto">
            <a:xfrm>
              <a:off x="5300092" y="3292996"/>
              <a:ext cx="685800" cy="800100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42" name="AutoShape 18"/>
            <p:cNvSpPr>
              <a:spLocks noChangeArrowheads="1"/>
            </p:cNvSpPr>
            <p:nvPr/>
          </p:nvSpPr>
          <p:spPr bwMode="auto">
            <a:xfrm>
              <a:off x="5300092" y="4093096"/>
              <a:ext cx="342900" cy="228918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41" name="AutoShape 17"/>
            <p:cNvSpPr>
              <a:spLocks noChangeArrowheads="1"/>
            </p:cNvSpPr>
            <p:nvPr/>
          </p:nvSpPr>
          <p:spPr bwMode="auto">
            <a:xfrm>
              <a:off x="5642992" y="4093096"/>
              <a:ext cx="342900" cy="228918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40" name="AutoShape 16"/>
            <p:cNvSpPr>
              <a:spLocks noChangeArrowheads="1"/>
            </p:cNvSpPr>
            <p:nvPr/>
          </p:nvSpPr>
          <p:spPr bwMode="auto">
            <a:xfrm>
              <a:off x="5071492" y="3407084"/>
              <a:ext cx="228600" cy="571923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39" name="AutoShape 15"/>
            <p:cNvSpPr>
              <a:spLocks noChangeArrowheads="1"/>
            </p:cNvSpPr>
            <p:nvPr/>
          </p:nvSpPr>
          <p:spPr bwMode="auto">
            <a:xfrm>
              <a:off x="5985892" y="3407084"/>
              <a:ext cx="228600" cy="571923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38" name="AutoShape 14"/>
            <p:cNvSpPr>
              <a:spLocks noChangeArrowheads="1"/>
            </p:cNvSpPr>
            <p:nvPr/>
          </p:nvSpPr>
          <p:spPr bwMode="auto">
            <a:xfrm>
              <a:off x="5071492" y="3979008"/>
              <a:ext cx="228600" cy="114088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37" name="AutoShape 13"/>
            <p:cNvSpPr>
              <a:spLocks noChangeArrowheads="1"/>
            </p:cNvSpPr>
            <p:nvPr/>
          </p:nvSpPr>
          <p:spPr bwMode="auto">
            <a:xfrm>
              <a:off x="5985892" y="3979008"/>
              <a:ext cx="228600" cy="114088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36" name="Rectangle 12"/>
            <p:cNvSpPr>
              <a:spLocks noChangeArrowheads="1"/>
            </p:cNvSpPr>
            <p:nvPr/>
          </p:nvSpPr>
          <p:spPr bwMode="auto">
            <a:xfrm>
              <a:off x="5414392" y="3407084"/>
              <a:ext cx="457200" cy="457094"/>
            </a:xfrm>
            <a:prstGeom prst="rect">
              <a:avLst/>
            </a:prstGeom>
            <a:solidFill>
              <a:srgbClr val="0070C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</a:p>
          </p:txBody>
        </p:sp>
        <p:sp>
          <p:nvSpPr>
            <p:cNvPr id="26632" name="AutoShape 8"/>
            <p:cNvSpPr>
              <a:spLocks noChangeArrowheads="1"/>
            </p:cNvSpPr>
            <p:nvPr/>
          </p:nvSpPr>
          <p:spPr bwMode="auto">
            <a:xfrm>
              <a:off x="5528692" y="2835902"/>
              <a:ext cx="114300" cy="114088"/>
            </a:xfrm>
            <a:prstGeom prst="octagon">
              <a:avLst>
                <a:gd name="adj" fmla="val 29287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31" name="AutoShape 7"/>
            <p:cNvSpPr>
              <a:spLocks noChangeArrowheads="1"/>
            </p:cNvSpPr>
            <p:nvPr/>
          </p:nvSpPr>
          <p:spPr bwMode="auto">
            <a:xfrm>
              <a:off x="5642992" y="2835902"/>
              <a:ext cx="114300" cy="113348"/>
            </a:xfrm>
            <a:prstGeom prst="octagon">
              <a:avLst>
                <a:gd name="adj" fmla="val 29287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30" name="Rectangle 6"/>
            <p:cNvSpPr>
              <a:spLocks noChangeArrowheads="1"/>
            </p:cNvSpPr>
            <p:nvPr/>
          </p:nvSpPr>
          <p:spPr bwMode="auto">
            <a:xfrm>
              <a:off x="5414392" y="3064079"/>
              <a:ext cx="457200" cy="114829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29" name="AutoShape 5"/>
            <p:cNvSpPr>
              <a:spLocks noChangeShapeType="1"/>
            </p:cNvSpPr>
            <p:nvPr/>
          </p:nvSpPr>
          <p:spPr bwMode="auto">
            <a:xfrm>
              <a:off x="5642992" y="3064079"/>
              <a:ext cx="762" cy="11482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28" name="AutoShape 4"/>
            <p:cNvSpPr>
              <a:spLocks noChangeShapeType="1"/>
            </p:cNvSpPr>
            <p:nvPr/>
          </p:nvSpPr>
          <p:spPr bwMode="auto">
            <a:xfrm>
              <a:off x="5414392" y="3121864"/>
              <a:ext cx="762" cy="74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27" name="Line 3"/>
            <p:cNvSpPr>
              <a:spLocks noChangeShapeType="1"/>
            </p:cNvSpPr>
            <p:nvPr/>
          </p:nvSpPr>
          <p:spPr bwMode="auto">
            <a:xfrm>
              <a:off x="5528692" y="3064079"/>
              <a:ext cx="0" cy="1148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26" name="Line 2"/>
            <p:cNvSpPr>
              <a:spLocks noChangeShapeType="1"/>
            </p:cNvSpPr>
            <p:nvPr/>
          </p:nvSpPr>
          <p:spPr bwMode="auto">
            <a:xfrm>
              <a:off x="5757292" y="3064079"/>
              <a:ext cx="0" cy="1148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5" name="Oval Callout 44"/>
          <p:cNvSpPr/>
          <p:nvPr/>
        </p:nvSpPr>
        <p:spPr bwMode="auto">
          <a:xfrm>
            <a:off x="5364088" y="1484784"/>
            <a:ext cx="3528392" cy="1800200"/>
          </a:xfrm>
          <a:prstGeom prst="wedgeEllipseCallout">
            <a:avLst>
              <a:gd name="adj1" fmla="val -61657"/>
              <a:gd name="adj2" fmla="val -2295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000" tIns="45720" rIns="108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Each of</a:t>
            </a:r>
            <a:r>
              <a:rPr kumimoji="0" lang="en-GB" sz="1800" b="0" i="0" u="none" strike="noStrike" cap="none" normalizeH="0" dirty="0">
                <a:ln>
                  <a:noFill/>
                </a:ln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 us can only do just one of the main operations. Us Blues are responsible for addition. </a:t>
            </a:r>
            <a:endParaRPr kumimoji="0" lang="en-GB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22" name="Oval Callout 21"/>
          <p:cNvSpPr/>
          <p:nvPr/>
        </p:nvSpPr>
        <p:spPr bwMode="auto">
          <a:xfrm>
            <a:off x="5364088" y="3861048"/>
            <a:ext cx="3528392" cy="1152128"/>
          </a:xfrm>
          <a:prstGeom prst="wedgeEllipseCallout">
            <a:avLst>
              <a:gd name="adj1" fmla="val -61658"/>
              <a:gd name="adj2" fmla="val -147601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000" tIns="45720" rIns="108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I’ll let the others </a:t>
            </a:r>
            <a:r>
              <a:rPr kumimoji="0" lang="en-GB" sz="1800" b="0" i="0" u="none" strike="noStrike" cap="none" normalizeH="0" dirty="0">
                <a:ln>
                  <a:noFill/>
                </a:ln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introduce themselves.</a:t>
            </a:r>
            <a:endParaRPr kumimoji="0" lang="en-GB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83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43"/>
          <p:cNvGrpSpPr>
            <a:grpSpLocks noChangeAspect="1"/>
          </p:cNvGrpSpPr>
          <p:nvPr/>
        </p:nvGrpSpPr>
        <p:grpSpPr>
          <a:xfrm>
            <a:off x="3059832" y="1844824"/>
            <a:ext cx="1980000" cy="2772000"/>
            <a:chOff x="5071492" y="2721814"/>
            <a:chExt cx="1143000" cy="1600200"/>
          </a:xfrm>
        </p:grpSpPr>
        <p:sp>
          <p:nvSpPr>
            <p:cNvPr id="26644" name="AutoShape 20"/>
            <p:cNvSpPr>
              <a:spLocks noChangeArrowheads="1"/>
            </p:cNvSpPr>
            <p:nvPr/>
          </p:nvSpPr>
          <p:spPr bwMode="auto">
            <a:xfrm>
              <a:off x="5300092" y="2721814"/>
              <a:ext cx="685800" cy="571183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43" name="AutoShape 19"/>
            <p:cNvSpPr>
              <a:spLocks noChangeArrowheads="1"/>
            </p:cNvSpPr>
            <p:nvPr/>
          </p:nvSpPr>
          <p:spPr bwMode="auto">
            <a:xfrm>
              <a:off x="5300092" y="3292996"/>
              <a:ext cx="685800" cy="800100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42" name="AutoShape 18"/>
            <p:cNvSpPr>
              <a:spLocks noChangeArrowheads="1"/>
            </p:cNvSpPr>
            <p:nvPr/>
          </p:nvSpPr>
          <p:spPr bwMode="auto">
            <a:xfrm>
              <a:off x="5300092" y="4093096"/>
              <a:ext cx="342900" cy="228918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41" name="AutoShape 17"/>
            <p:cNvSpPr>
              <a:spLocks noChangeArrowheads="1"/>
            </p:cNvSpPr>
            <p:nvPr/>
          </p:nvSpPr>
          <p:spPr bwMode="auto">
            <a:xfrm>
              <a:off x="5642992" y="4093096"/>
              <a:ext cx="342900" cy="228918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40" name="AutoShape 16"/>
            <p:cNvSpPr>
              <a:spLocks noChangeArrowheads="1"/>
            </p:cNvSpPr>
            <p:nvPr/>
          </p:nvSpPr>
          <p:spPr bwMode="auto">
            <a:xfrm>
              <a:off x="5071492" y="3407084"/>
              <a:ext cx="228600" cy="571923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39" name="AutoShape 15"/>
            <p:cNvSpPr>
              <a:spLocks noChangeArrowheads="1"/>
            </p:cNvSpPr>
            <p:nvPr/>
          </p:nvSpPr>
          <p:spPr bwMode="auto">
            <a:xfrm>
              <a:off x="5985892" y="3407084"/>
              <a:ext cx="228600" cy="571923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38" name="AutoShape 14"/>
            <p:cNvSpPr>
              <a:spLocks noChangeArrowheads="1"/>
            </p:cNvSpPr>
            <p:nvPr/>
          </p:nvSpPr>
          <p:spPr bwMode="auto">
            <a:xfrm>
              <a:off x="5071492" y="3979008"/>
              <a:ext cx="228600" cy="114088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37" name="AutoShape 13"/>
            <p:cNvSpPr>
              <a:spLocks noChangeArrowheads="1"/>
            </p:cNvSpPr>
            <p:nvPr/>
          </p:nvSpPr>
          <p:spPr bwMode="auto">
            <a:xfrm>
              <a:off x="5985892" y="3979008"/>
              <a:ext cx="228600" cy="114088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36" name="Rectangle 12"/>
            <p:cNvSpPr>
              <a:spLocks noChangeArrowheads="1"/>
            </p:cNvSpPr>
            <p:nvPr/>
          </p:nvSpPr>
          <p:spPr bwMode="auto">
            <a:xfrm>
              <a:off x="5414392" y="3407084"/>
              <a:ext cx="457200" cy="457094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– </a:t>
              </a:r>
            </a:p>
          </p:txBody>
        </p:sp>
        <p:sp>
          <p:nvSpPr>
            <p:cNvPr id="26632" name="AutoShape 8"/>
            <p:cNvSpPr>
              <a:spLocks noChangeArrowheads="1"/>
            </p:cNvSpPr>
            <p:nvPr/>
          </p:nvSpPr>
          <p:spPr bwMode="auto">
            <a:xfrm>
              <a:off x="5528692" y="2835902"/>
              <a:ext cx="114300" cy="114088"/>
            </a:xfrm>
            <a:prstGeom prst="octagon">
              <a:avLst>
                <a:gd name="adj" fmla="val 29287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31" name="AutoShape 7"/>
            <p:cNvSpPr>
              <a:spLocks noChangeArrowheads="1"/>
            </p:cNvSpPr>
            <p:nvPr/>
          </p:nvSpPr>
          <p:spPr bwMode="auto">
            <a:xfrm>
              <a:off x="5642992" y="2835902"/>
              <a:ext cx="114300" cy="113348"/>
            </a:xfrm>
            <a:prstGeom prst="octagon">
              <a:avLst>
                <a:gd name="adj" fmla="val 29287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30" name="Rectangle 6"/>
            <p:cNvSpPr>
              <a:spLocks noChangeArrowheads="1"/>
            </p:cNvSpPr>
            <p:nvPr/>
          </p:nvSpPr>
          <p:spPr bwMode="auto">
            <a:xfrm>
              <a:off x="5414392" y="3064079"/>
              <a:ext cx="457200" cy="114829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29" name="AutoShape 5"/>
            <p:cNvSpPr>
              <a:spLocks noChangeShapeType="1"/>
            </p:cNvSpPr>
            <p:nvPr/>
          </p:nvSpPr>
          <p:spPr bwMode="auto">
            <a:xfrm>
              <a:off x="5642992" y="3064079"/>
              <a:ext cx="762" cy="11482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28" name="AutoShape 4"/>
            <p:cNvSpPr>
              <a:spLocks noChangeShapeType="1"/>
            </p:cNvSpPr>
            <p:nvPr/>
          </p:nvSpPr>
          <p:spPr bwMode="auto">
            <a:xfrm>
              <a:off x="5414392" y="3121864"/>
              <a:ext cx="762" cy="74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27" name="Line 3"/>
            <p:cNvSpPr>
              <a:spLocks noChangeShapeType="1"/>
            </p:cNvSpPr>
            <p:nvPr/>
          </p:nvSpPr>
          <p:spPr bwMode="auto">
            <a:xfrm>
              <a:off x="5528692" y="3064079"/>
              <a:ext cx="0" cy="1148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26" name="Line 2"/>
            <p:cNvSpPr>
              <a:spLocks noChangeShapeType="1"/>
            </p:cNvSpPr>
            <p:nvPr/>
          </p:nvSpPr>
          <p:spPr bwMode="auto">
            <a:xfrm>
              <a:off x="5757292" y="3064079"/>
              <a:ext cx="0" cy="1148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5" name="Oval Callout 44"/>
          <p:cNvSpPr/>
          <p:nvPr/>
        </p:nvSpPr>
        <p:spPr bwMode="auto">
          <a:xfrm>
            <a:off x="5364088" y="1484784"/>
            <a:ext cx="3528392" cy="1584176"/>
          </a:xfrm>
          <a:prstGeom prst="wedgeEllipseCallout">
            <a:avLst>
              <a:gd name="adj1" fmla="val -61657"/>
              <a:gd name="adj2" fmla="val 6320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000" tIns="45720" rIns="108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Hello, I’m</a:t>
            </a:r>
            <a:r>
              <a:rPr kumimoji="0" lang="en-GB" sz="1800" b="0" i="0" u="none" strike="noStrike" cap="none" normalizeH="0" dirty="0">
                <a:ln>
                  <a:noFill/>
                </a:ln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 R.A.F.M.O.- Red. Us Reds are responsible for subtraction.</a:t>
            </a:r>
            <a:endParaRPr kumimoji="0" lang="en-GB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24" name="Oval Callout 23"/>
          <p:cNvSpPr/>
          <p:nvPr/>
        </p:nvSpPr>
        <p:spPr bwMode="auto">
          <a:xfrm>
            <a:off x="5364088" y="3861048"/>
            <a:ext cx="3528392" cy="1152128"/>
          </a:xfrm>
          <a:prstGeom prst="wedgeEllipseCallout">
            <a:avLst>
              <a:gd name="adj1" fmla="val -61658"/>
              <a:gd name="adj2" fmla="val -147601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000" tIns="45720" rIns="108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We make it look easy when it comes to taking numbers away.</a:t>
            </a:r>
          </a:p>
        </p:txBody>
      </p:sp>
    </p:spTree>
    <p:extLst>
      <p:ext uri="{BB962C8B-B14F-4D97-AF65-F5344CB8AC3E}">
        <p14:creationId xmlns:p14="http://schemas.microsoft.com/office/powerpoint/2010/main" val="282338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43"/>
          <p:cNvGrpSpPr>
            <a:grpSpLocks noChangeAspect="1"/>
          </p:cNvGrpSpPr>
          <p:nvPr/>
        </p:nvGrpSpPr>
        <p:grpSpPr>
          <a:xfrm>
            <a:off x="3059832" y="1844824"/>
            <a:ext cx="1980000" cy="2772000"/>
            <a:chOff x="5071492" y="2721814"/>
            <a:chExt cx="1143000" cy="1600200"/>
          </a:xfrm>
        </p:grpSpPr>
        <p:sp>
          <p:nvSpPr>
            <p:cNvPr id="26644" name="AutoShape 20"/>
            <p:cNvSpPr>
              <a:spLocks noChangeArrowheads="1"/>
            </p:cNvSpPr>
            <p:nvPr/>
          </p:nvSpPr>
          <p:spPr bwMode="auto">
            <a:xfrm>
              <a:off x="5300092" y="2721814"/>
              <a:ext cx="685800" cy="571183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43" name="AutoShape 19"/>
            <p:cNvSpPr>
              <a:spLocks noChangeArrowheads="1"/>
            </p:cNvSpPr>
            <p:nvPr/>
          </p:nvSpPr>
          <p:spPr bwMode="auto">
            <a:xfrm>
              <a:off x="5300092" y="3292996"/>
              <a:ext cx="685800" cy="800100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42" name="AutoShape 18"/>
            <p:cNvSpPr>
              <a:spLocks noChangeArrowheads="1"/>
            </p:cNvSpPr>
            <p:nvPr/>
          </p:nvSpPr>
          <p:spPr bwMode="auto">
            <a:xfrm>
              <a:off x="5300092" y="4093096"/>
              <a:ext cx="342900" cy="228918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41" name="AutoShape 17"/>
            <p:cNvSpPr>
              <a:spLocks noChangeArrowheads="1"/>
            </p:cNvSpPr>
            <p:nvPr/>
          </p:nvSpPr>
          <p:spPr bwMode="auto">
            <a:xfrm>
              <a:off x="5642992" y="4093096"/>
              <a:ext cx="342900" cy="228918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40" name="AutoShape 16"/>
            <p:cNvSpPr>
              <a:spLocks noChangeArrowheads="1"/>
            </p:cNvSpPr>
            <p:nvPr/>
          </p:nvSpPr>
          <p:spPr bwMode="auto">
            <a:xfrm>
              <a:off x="5071492" y="3407084"/>
              <a:ext cx="228600" cy="571923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39" name="AutoShape 15"/>
            <p:cNvSpPr>
              <a:spLocks noChangeArrowheads="1"/>
            </p:cNvSpPr>
            <p:nvPr/>
          </p:nvSpPr>
          <p:spPr bwMode="auto">
            <a:xfrm>
              <a:off x="5985892" y="3407084"/>
              <a:ext cx="228600" cy="571923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38" name="AutoShape 14"/>
            <p:cNvSpPr>
              <a:spLocks noChangeArrowheads="1"/>
            </p:cNvSpPr>
            <p:nvPr/>
          </p:nvSpPr>
          <p:spPr bwMode="auto">
            <a:xfrm>
              <a:off x="5071492" y="3979008"/>
              <a:ext cx="228600" cy="114088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37" name="AutoShape 13"/>
            <p:cNvSpPr>
              <a:spLocks noChangeArrowheads="1"/>
            </p:cNvSpPr>
            <p:nvPr/>
          </p:nvSpPr>
          <p:spPr bwMode="auto">
            <a:xfrm>
              <a:off x="5985892" y="3979008"/>
              <a:ext cx="228600" cy="114088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6636" name="Rectangle 12"/>
                <p:cNvSpPr>
                  <a:spLocks noChangeArrowheads="1"/>
                </p:cNvSpPr>
                <p:nvPr/>
              </p:nvSpPr>
              <p:spPr bwMode="auto">
                <a:xfrm>
                  <a:off x="5414392" y="3407084"/>
                  <a:ext cx="457200" cy="457094"/>
                </a:xfrm>
                <a:prstGeom prst="rect">
                  <a:avLst/>
                </a:prstGeom>
                <a:solidFill>
                  <a:srgbClr val="FFFF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 xmlns:m="http://schemas.openxmlformats.org/officeDocument/2006/math">
                      <m:r>
                        <a:rPr lang="en-GB" sz="32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</m:oMath>
                  </a14:m>
                  <a:r>
                    <a:rPr kumimoji="0" lang="en-US" sz="32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</a:p>
              </p:txBody>
            </p:sp>
          </mc:Choice>
          <mc:Fallback>
            <p:sp>
              <p:nvSpPr>
                <p:cNvPr id="26636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414392" y="3407084"/>
                  <a:ext cx="457200" cy="45709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6632" name="AutoShape 8"/>
            <p:cNvSpPr>
              <a:spLocks noChangeArrowheads="1"/>
            </p:cNvSpPr>
            <p:nvPr/>
          </p:nvSpPr>
          <p:spPr bwMode="auto">
            <a:xfrm>
              <a:off x="5528692" y="2835902"/>
              <a:ext cx="114300" cy="114088"/>
            </a:xfrm>
            <a:prstGeom prst="octagon">
              <a:avLst>
                <a:gd name="adj" fmla="val 29287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31" name="AutoShape 7"/>
            <p:cNvSpPr>
              <a:spLocks noChangeArrowheads="1"/>
            </p:cNvSpPr>
            <p:nvPr/>
          </p:nvSpPr>
          <p:spPr bwMode="auto">
            <a:xfrm>
              <a:off x="5642992" y="2835902"/>
              <a:ext cx="114300" cy="113348"/>
            </a:xfrm>
            <a:prstGeom prst="octagon">
              <a:avLst>
                <a:gd name="adj" fmla="val 29287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30" name="Rectangle 6"/>
            <p:cNvSpPr>
              <a:spLocks noChangeArrowheads="1"/>
            </p:cNvSpPr>
            <p:nvPr/>
          </p:nvSpPr>
          <p:spPr bwMode="auto">
            <a:xfrm>
              <a:off x="5414392" y="3064079"/>
              <a:ext cx="457200" cy="114829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29" name="AutoShape 5"/>
            <p:cNvSpPr>
              <a:spLocks noChangeShapeType="1"/>
            </p:cNvSpPr>
            <p:nvPr/>
          </p:nvSpPr>
          <p:spPr bwMode="auto">
            <a:xfrm>
              <a:off x="5642992" y="3064079"/>
              <a:ext cx="762" cy="11482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28" name="AutoShape 4"/>
            <p:cNvSpPr>
              <a:spLocks noChangeShapeType="1"/>
            </p:cNvSpPr>
            <p:nvPr/>
          </p:nvSpPr>
          <p:spPr bwMode="auto">
            <a:xfrm>
              <a:off x="5414392" y="3121864"/>
              <a:ext cx="762" cy="74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27" name="Line 3"/>
            <p:cNvSpPr>
              <a:spLocks noChangeShapeType="1"/>
            </p:cNvSpPr>
            <p:nvPr/>
          </p:nvSpPr>
          <p:spPr bwMode="auto">
            <a:xfrm>
              <a:off x="5528692" y="3064079"/>
              <a:ext cx="0" cy="1148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26" name="Line 2"/>
            <p:cNvSpPr>
              <a:spLocks noChangeShapeType="1"/>
            </p:cNvSpPr>
            <p:nvPr/>
          </p:nvSpPr>
          <p:spPr bwMode="auto">
            <a:xfrm>
              <a:off x="5757292" y="3064079"/>
              <a:ext cx="0" cy="1148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5" name="Oval Callout 44"/>
          <p:cNvSpPr/>
          <p:nvPr/>
        </p:nvSpPr>
        <p:spPr bwMode="auto">
          <a:xfrm>
            <a:off x="5364088" y="1484784"/>
            <a:ext cx="3528392" cy="1872208"/>
          </a:xfrm>
          <a:prstGeom prst="wedgeEllipseCallout">
            <a:avLst>
              <a:gd name="adj1" fmla="val -61657"/>
              <a:gd name="adj2" fmla="val -2295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000" tIns="45720" rIns="108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Hello, I’m</a:t>
            </a:r>
            <a:r>
              <a:rPr kumimoji="0" lang="en-GB" sz="1800" b="0" i="0" u="none" strike="noStrike" cap="none" normalizeH="0" dirty="0">
                <a:ln>
                  <a:noFill/>
                </a:ln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 R.A.F.M.O.- Yellow. Us Yellows are responsible for multiplication.</a:t>
            </a:r>
            <a:endParaRPr kumimoji="0" lang="en-GB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24" name="Oval Callout 23"/>
          <p:cNvSpPr/>
          <p:nvPr/>
        </p:nvSpPr>
        <p:spPr bwMode="auto">
          <a:xfrm>
            <a:off x="5364088" y="3861048"/>
            <a:ext cx="3528392" cy="1152128"/>
          </a:xfrm>
          <a:prstGeom prst="wedgeEllipseCallout">
            <a:avLst>
              <a:gd name="adj1" fmla="val -61658"/>
              <a:gd name="adj2" fmla="val -147601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000" tIns="45720" rIns="108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We’re experts</a:t>
            </a:r>
            <a:r>
              <a:rPr kumimoji="0" lang="en-GB" sz="1800" b="0" i="0" u="none" strike="noStrike" cap="none" normalizeH="0" dirty="0">
                <a:ln>
                  <a:noFill/>
                </a:ln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 when it comes to doing our times tables.</a:t>
            </a:r>
            <a:endParaRPr kumimoji="0" lang="en-GB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61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43"/>
          <p:cNvGrpSpPr>
            <a:grpSpLocks noChangeAspect="1"/>
          </p:cNvGrpSpPr>
          <p:nvPr/>
        </p:nvGrpSpPr>
        <p:grpSpPr>
          <a:xfrm>
            <a:off x="3059832" y="1844824"/>
            <a:ext cx="1980000" cy="2772000"/>
            <a:chOff x="5071492" y="2721814"/>
            <a:chExt cx="1143000" cy="1600200"/>
          </a:xfrm>
        </p:grpSpPr>
        <p:sp>
          <p:nvSpPr>
            <p:cNvPr id="26644" name="AutoShape 20"/>
            <p:cNvSpPr>
              <a:spLocks noChangeArrowheads="1"/>
            </p:cNvSpPr>
            <p:nvPr/>
          </p:nvSpPr>
          <p:spPr bwMode="auto">
            <a:xfrm>
              <a:off x="5300092" y="2721814"/>
              <a:ext cx="685800" cy="571183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43" name="AutoShape 19"/>
            <p:cNvSpPr>
              <a:spLocks noChangeArrowheads="1"/>
            </p:cNvSpPr>
            <p:nvPr/>
          </p:nvSpPr>
          <p:spPr bwMode="auto">
            <a:xfrm>
              <a:off x="5300092" y="3292996"/>
              <a:ext cx="685800" cy="800100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42" name="AutoShape 18"/>
            <p:cNvSpPr>
              <a:spLocks noChangeArrowheads="1"/>
            </p:cNvSpPr>
            <p:nvPr/>
          </p:nvSpPr>
          <p:spPr bwMode="auto">
            <a:xfrm>
              <a:off x="5300092" y="4093096"/>
              <a:ext cx="342900" cy="228918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41" name="AutoShape 17"/>
            <p:cNvSpPr>
              <a:spLocks noChangeArrowheads="1"/>
            </p:cNvSpPr>
            <p:nvPr/>
          </p:nvSpPr>
          <p:spPr bwMode="auto">
            <a:xfrm>
              <a:off x="5642992" y="4093096"/>
              <a:ext cx="342900" cy="228918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40" name="AutoShape 16"/>
            <p:cNvSpPr>
              <a:spLocks noChangeArrowheads="1"/>
            </p:cNvSpPr>
            <p:nvPr/>
          </p:nvSpPr>
          <p:spPr bwMode="auto">
            <a:xfrm>
              <a:off x="5071492" y="3407084"/>
              <a:ext cx="228600" cy="571923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39" name="AutoShape 15"/>
            <p:cNvSpPr>
              <a:spLocks noChangeArrowheads="1"/>
            </p:cNvSpPr>
            <p:nvPr/>
          </p:nvSpPr>
          <p:spPr bwMode="auto">
            <a:xfrm>
              <a:off x="5985892" y="3407084"/>
              <a:ext cx="228600" cy="571923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38" name="AutoShape 14"/>
            <p:cNvSpPr>
              <a:spLocks noChangeArrowheads="1"/>
            </p:cNvSpPr>
            <p:nvPr/>
          </p:nvSpPr>
          <p:spPr bwMode="auto">
            <a:xfrm>
              <a:off x="5071492" y="3979008"/>
              <a:ext cx="228600" cy="114088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37" name="AutoShape 13"/>
            <p:cNvSpPr>
              <a:spLocks noChangeArrowheads="1"/>
            </p:cNvSpPr>
            <p:nvPr/>
          </p:nvSpPr>
          <p:spPr bwMode="auto">
            <a:xfrm>
              <a:off x="5985892" y="3979008"/>
              <a:ext cx="228600" cy="114088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36" name="Rectangle 12"/>
            <p:cNvSpPr>
              <a:spLocks noChangeArrowheads="1"/>
            </p:cNvSpPr>
            <p:nvPr/>
          </p:nvSpPr>
          <p:spPr bwMode="auto">
            <a:xfrm>
              <a:off x="5414392" y="3407084"/>
              <a:ext cx="457200" cy="457094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3200" dirty="0">
                  <a:latin typeface="Arial" panose="020B0604020202020204" pitchFamily="34" charset="0"/>
                  <a:cs typeface="Arial" panose="020B0604020202020204" pitchFamily="34" charset="0"/>
                </a:rPr>
                <a:t>÷</a:t>
              </a:r>
              <a:r>
                <a:rPr kumimoji="0" 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26632" name="AutoShape 8"/>
            <p:cNvSpPr>
              <a:spLocks noChangeArrowheads="1"/>
            </p:cNvSpPr>
            <p:nvPr/>
          </p:nvSpPr>
          <p:spPr bwMode="auto">
            <a:xfrm>
              <a:off x="5528692" y="2835902"/>
              <a:ext cx="114300" cy="114088"/>
            </a:xfrm>
            <a:prstGeom prst="octagon">
              <a:avLst>
                <a:gd name="adj" fmla="val 29287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31" name="AutoShape 7"/>
            <p:cNvSpPr>
              <a:spLocks noChangeArrowheads="1"/>
            </p:cNvSpPr>
            <p:nvPr/>
          </p:nvSpPr>
          <p:spPr bwMode="auto">
            <a:xfrm>
              <a:off x="5642992" y="2835902"/>
              <a:ext cx="114300" cy="113348"/>
            </a:xfrm>
            <a:prstGeom prst="octagon">
              <a:avLst>
                <a:gd name="adj" fmla="val 29287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30" name="Rectangle 6"/>
            <p:cNvSpPr>
              <a:spLocks noChangeArrowheads="1"/>
            </p:cNvSpPr>
            <p:nvPr/>
          </p:nvSpPr>
          <p:spPr bwMode="auto">
            <a:xfrm>
              <a:off x="5414392" y="3064079"/>
              <a:ext cx="457200" cy="114829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29" name="AutoShape 5"/>
            <p:cNvSpPr>
              <a:spLocks noChangeShapeType="1"/>
            </p:cNvSpPr>
            <p:nvPr/>
          </p:nvSpPr>
          <p:spPr bwMode="auto">
            <a:xfrm>
              <a:off x="5642992" y="3064079"/>
              <a:ext cx="762" cy="11482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28" name="AutoShape 4"/>
            <p:cNvSpPr>
              <a:spLocks noChangeShapeType="1"/>
            </p:cNvSpPr>
            <p:nvPr/>
          </p:nvSpPr>
          <p:spPr bwMode="auto">
            <a:xfrm>
              <a:off x="5414392" y="3121864"/>
              <a:ext cx="762" cy="74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27" name="Line 3"/>
            <p:cNvSpPr>
              <a:spLocks noChangeShapeType="1"/>
            </p:cNvSpPr>
            <p:nvPr/>
          </p:nvSpPr>
          <p:spPr bwMode="auto">
            <a:xfrm>
              <a:off x="5528692" y="3064079"/>
              <a:ext cx="0" cy="1148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26" name="Line 2"/>
            <p:cNvSpPr>
              <a:spLocks noChangeShapeType="1"/>
            </p:cNvSpPr>
            <p:nvPr/>
          </p:nvSpPr>
          <p:spPr bwMode="auto">
            <a:xfrm>
              <a:off x="5757292" y="3064079"/>
              <a:ext cx="0" cy="1148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5" name="Oval Callout 44"/>
          <p:cNvSpPr/>
          <p:nvPr/>
        </p:nvSpPr>
        <p:spPr bwMode="auto">
          <a:xfrm>
            <a:off x="5364088" y="1340768"/>
            <a:ext cx="3528392" cy="1872208"/>
          </a:xfrm>
          <a:prstGeom prst="wedgeEllipseCallout">
            <a:avLst>
              <a:gd name="adj1" fmla="val -61657"/>
              <a:gd name="adj2" fmla="val 2079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000" tIns="45720" rIns="108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Hello, I’m</a:t>
            </a:r>
            <a:r>
              <a:rPr kumimoji="0" lang="en-GB" sz="1800" b="0" i="0" u="none" strike="noStrike" cap="none" normalizeH="0" dirty="0">
                <a:ln>
                  <a:noFill/>
                </a:ln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 R.A.F.M.O.- Green. Us Greens are responsible for division.</a:t>
            </a:r>
            <a:endParaRPr kumimoji="0" lang="en-GB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24" name="Oval Callout 23"/>
          <p:cNvSpPr/>
          <p:nvPr/>
        </p:nvSpPr>
        <p:spPr bwMode="auto">
          <a:xfrm>
            <a:off x="5364088" y="3573016"/>
            <a:ext cx="3528392" cy="1584176"/>
          </a:xfrm>
          <a:prstGeom prst="wedgeEllipseCallout">
            <a:avLst>
              <a:gd name="adj1" fmla="val -60885"/>
              <a:gd name="adj2" fmla="val -102803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000" tIns="45720" rIns="108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We’re pros</a:t>
            </a:r>
            <a:r>
              <a:rPr kumimoji="0" lang="en-GB" sz="1800" b="0" i="0" u="none" strike="noStrike" cap="none" normalizeH="0" dirty="0">
                <a:ln>
                  <a:noFill/>
                </a:ln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 when it comes to being fair and sharing numbers out equally.</a:t>
            </a:r>
            <a:endParaRPr kumimoji="0" lang="en-GB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91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9" name="Group 1"/>
          <p:cNvGrpSpPr>
            <a:grpSpLocks noChangeAspect="1"/>
          </p:cNvGrpSpPr>
          <p:nvPr/>
        </p:nvGrpSpPr>
        <p:grpSpPr bwMode="auto">
          <a:xfrm>
            <a:off x="3851920" y="2060848"/>
            <a:ext cx="4320000" cy="4123655"/>
            <a:chOff x="2520" y="1792"/>
            <a:chExt cx="3300" cy="3240"/>
          </a:xfrm>
        </p:grpSpPr>
        <p:sp>
          <p:nvSpPr>
            <p:cNvPr id="30" name="AutoShape 24"/>
            <p:cNvSpPr>
              <a:spLocks noChangeAspect="1" noChangeArrowheads="1" noTextEdit="1"/>
            </p:cNvSpPr>
            <p:nvPr/>
          </p:nvSpPr>
          <p:spPr bwMode="auto">
            <a:xfrm>
              <a:off x="2520" y="1792"/>
              <a:ext cx="3300" cy="324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AutoShape 20"/>
            <p:cNvSpPr>
              <a:spLocks noChangeArrowheads="1"/>
            </p:cNvSpPr>
            <p:nvPr/>
          </p:nvSpPr>
          <p:spPr bwMode="auto">
            <a:xfrm>
              <a:off x="3570" y="2101"/>
              <a:ext cx="900" cy="771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AutoShape 19"/>
            <p:cNvSpPr>
              <a:spLocks noChangeArrowheads="1"/>
            </p:cNvSpPr>
            <p:nvPr/>
          </p:nvSpPr>
          <p:spPr bwMode="auto">
            <a:xfrm>
              <a:off x="3570" y="2872"/>
              <a:ext cx="900" cy="1080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AutoShape 18"/>
            <p:cNvSpPr>
              <a:spLocks noChangeArrowheads="1"/>
            </p:cNvSpPr>
            <p:nvPr/>
          </p:nvSpPr>
          <p:spPr bwMode="auto">
            <a:xfrm>
              <a:off x="3570" y="3952"/>
              <a:ext cx="450" cy="309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AutoShape 17"/>
            <p:cNvSpPr>
              <a:spLocks noChangeArrowheads="1"/>
            </p:cNvSpPr>
            <p:nvPr/>
          </p:nvSpPr>
          <p:spPr bwMode="auto">
            <a:xfrm>
              <a:off x="4020" y="3952"/>
              <a:ext cx="450" cy="309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AutoShape 16"/>
            <p:cNvSpPr>
              <a:spLocks noChangeArrowheads="1"/>
            </p:cNvSpPr>
            <p:nvPr/>
          </p:nvSpPr>
          <p:spPr bwMode="auto">
            <a:xfrm>
              <a:off x="3270" y="3026"/>
              <a:ext cx="300" cy="772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AutoShape 15"/>
            <p:cNvSpPr>
              <a:spLocks noChangeArrowheads="1"/>
            </p:cNvSpPr>
            <p:nvPr/>
          </p:nvSpPr>
          <p:spPr bwMode="auto">
            <a:xfrm>
              <a:off x="4470" y="3026"/>
              <a:ext cx="300" cy="772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AutoShape 14"/>
            <p:cNvSpPr>
              <a:spLocks noChangeArrowheads="1"/>
            </p:cNvSpPr>
            <p:nvPr/>
          </p:nvSpPr>
          <p:spPr bwMode="auto">
            <a:xfrm>
              <a:off x="3270" y="3798"/>
              <a:ext cx="300" cy="154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AutoShape 13"/>
            <p:cNvSpPr>
              <a:spLocks noChangeArrowheads="1"/>
            </p:cNvSpPr>
            <p:nvPr/>
          </p:nvSpPr>
          <p:spPr bwMode="auto">
            <a:xfrm>
              <a:off x="4470" y="3798"/>
              <a:ext cx="300" cy="154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Rectangle 12"/>
            <p:cNvSpPr>
              <a:spLocks noChangeArrowheads="1"/>
            </p:cNvSpPr>
            <p:nvPr/>
          </p:nvSpPr>
          <p:spPr bwMode="auto">
            <a:xfrm>
              <a:off x="3720" y="3026"/>
              <a:ext cx="600" cy="617"/>
            </a:xfrm>
            <a:prstGeom prst="rect">
              <a:avLst/>
            </a:prstGeom>
            <a:solidFill>
              <a:srgbClr val="0070C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3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itchFamily="18" charset="0"/>
                  <a:cs typeface="Arial" panose="020B0604020202020204" pitchFamily="34" charset="0"/>
                </a:rPr>
                <a:t>+</a:t>
              </a:r>
              <a:r>
                <a:rPr kumimoji="0" lang="en-GB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itchFamily="18" charset="0"/>
                  <a:cs typeface="Arial" panose="020B0604020202020204" pitchFamily="34" charset="0"/>
                </a:rPr>
                <a:t> </a:t>
              </a:r>
              <a:r>
                <a:rPr kumimoji="0" lang="en-GB" sz="3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itchFamily="18" charset="0"/>
                  <a:cs typeface="Arial" panose="020B0604020202020204" pitchFamily="34" charset="0"/>
                </a:rPr>
                <a:t>4</a:t>
              </a:r>
              <a:endParaRPr kumimoji="0" lang="en-GB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AutoShape 8"/>
            <p:cNvSpPr>
              <a:spLocks noChangeArrowheads="1"/>
            </p:cNvSpPr>
            <p:nvPr/>
          </p:nvSpPr>
          <p:spPr bwMode="auto">
            <a:xfrm>
              <a:off x="3870" y="2255"/>
              <a:ext cx="150" cy="154"/>
            </a:xfrm>
            <a:prstGeom prst="octagon">
              <a:avLst>
                <a:gd name="adj" fmla="val 29287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AutoShape 7"/>
            <p:cNvSpPr>
              <a:spLocks noChangeArrowheads="1"/>
            </p:cNvSpPr>
            <p:nvPr/>
          </p:nvSpPr>
          <p:spPr bwMode="auto">
            <a:xfrm>
              <a:off x="4020" y="2255"/>
              <a:ext cx="150" cy="153"/>
            </a:xfrm>
            <a:prstGeom prst="octagon">
              <a:avLst>
                <a:gd name="adj" fmla="val 29287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Rectangle 6"/>
            <p:cNvSpPr>
              <a:spLocks noChangeArrowheads="1"/>
            </p:cNvSpPr>
            <p:nvPr/>
          </p:nvSpPr>
          <p:spPr bwMode="auto">
            <a:xfrm>
              <a:off x="3720" y="2563"/>
              <a:ext cx="600" cy="155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AutoShape 5"/>
            <p:cNvSpPr>
              <a:spLocks noChangeShapeType="1"/>
            </p:cNvSpPr>
            <p:nvPr/>
          </p:nvSpPr>
          <p:spPr bwMode="auto">
            <a:xfrm>
              <a:off x="4020" y="2563"/>
              <a:ext cx="1" cy="1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AutoShape 4"/>
            <p:cNvSpPr>
              <a:spLocks noChangeShapeType="1"/>
            </p:cNvSpPr>
            <p:nvPr/>
          </p:nvSpPr>
          <p:spPr bwMode="auto">
            <a:xfrm>
              <a:off x="3720" y="2641"/>
              <a:ext cx="1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Line 3"/>
            <p:cNvSpPr>
              <a:spLocks noChangeShapeType="1"/>
            </p:cNvSpPr>
            <p:nvPr/>
          </p:nvSpPr>
          <p:spPr bwMode="auto">
            <a:xfrm>
              <a:off x="3870" y="2563"/>
              <a:ext cx="0" cy="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Line 2"/>
            <p:cNvSpPr>
              <a:spLocks noChangeShapeType="1"/>
            </p:cNvSpPr>
            <p:nvPr/>
          </p:nvSpPr>
          <p:spPr bwMode="auto">
            <a:xfrm>
              <a:off x="4170" y="2563"/>
              <a:ext cx="0" cy="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4" name="Oval Callout 53"/>
          <p:cNvSpPr/>
          <p:nvPr/>
        </p:nvSpPr>
        <p:spPr bwMode="auto">
          <a:xfrm>
            <a:off x="3131840" y="1268760"/>
            <a:ext cx="5472608" cy="720080"/>
          </a:xfrm>
          <a:prstGeom prst="wedgeEllipseCallout">
            <a:avLst>
              <a:gd name="adj1" fmla="val -156"/>
              <a:gd name="adj2" fmla="val 82265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000" tIns="45720" rIns="108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Here’s how a function</a:t>
            </a:r>
            <a:r>
              <a:rPr kumimoji="0" lang="en-GB" sz="1800" b="0" i="0" u="none" strike="noStrike" cap="none" normalizeH="0" dirty="0">
                <a:ln>
                  <a:noFill/>
                </a:ln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 machine </a:t>
            </a:r>
            <a:r>
              <a:rPr kumimoji="0" lang="en-GB" sz="18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 works.</a:t>
            </a:r>
          </a:p>
        </p:txBody>
      </p:sp>
    </p:spTree>
    <p:extLst>
      <p:ext uri="{BB962C8B-B14F-4D97-AF65-F5344CB8AC3E}">
        <p14:creationId xmlns:p14="http://schemas.microsoft.com/office/powerpoint/2010/main" val="275199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AutoShape 24"/>
          <p:cNvSpPr>
            <a:spLocks noChangeAspect="1" noChangeArrowheads="1" noTextEdit="1"/>
          </p:cNvSpPr>
          <p:nvPr/>
        </p:nvSpPr>
        <p:spPr bwMode="auto">
          <a:xfrm>
            <a:off x="3851920" y="2060848"/>
            <a:ext cx="4320000" cy="412365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AutoShape 23"/>
          <p:cNvSpPr>
            <a:spLocks noChangeArrowheads="1"/>
          </p:cNvSpPr>
          <p:nvPr/>
        </p:nvSpPr>
        <p:spPr bwMode="auto">
          <a:xfrm>
            <a:off x="3851920" y="2256849"/>
            <a:ext cx="785455" cy="785276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1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AutoShape 22"/>
          <p:cNvSpPr>
            <a:spLocks noChangeArrowheads="1"/>
          </p:cNvSpPr>
          <p:nvPr/>
        </p:nvSpPr>
        <p:spPr bwMode="auto">
          <a:xfrm>
            <a:off x="3851920" y="3239399"/>
            <a:ext cx="785455" cy="786549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3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AutoShape 21"/>
          <p:cNvSpPr>
            <a:spLocks noChangeArrowheads="1"/>
          </p:cNvSpPr>
          <p:nvPr/>
        </p:nvSpPr>
        <p:spPr bwMode="auto">
          <a:xfrm>
            <a:off x="3851920" y="4220676"/>
            <a:ext cx="785455" cy="785276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?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AutoShape 20"/>
          <p:cNvSpPr>
            <a:spLocks noChangeArrowheads="1"/>
          </p:cNvSpPr>
          <p:nvPr/>
        </p:nvSpPr>
        <p:spPr bwMode="auto">
          <a:xfrm>
            <a:off x="5226465" y="2454123"/>
            <a:ext cx="1178182" cy="981277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AutoShape 19"/>
          <p:cNvSpPr>
            <a:spLocks noChangeArrowheads="1"/>
          </p:cNvSpPr>
          <p:nvPr/>
        </p:nvSpPr>
        <p:spPr bwMode="auto">
          <a:xfrm>
            <a:off x="5226465" y="3435400"/>
            <a:ext cx="1178182" cy="1374552"/>
          </a:xfrm>
          <a:prstGeom prst="roundRect">
            <a:avLst>
              <a:gd name="adj" fmla="val 16667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AutoShape 18"/>
          <p:cNvSpPr>
            <a:spLocks noChangeArrowheads="1"/>
          </p:cNvSpPr>
          <p:nvPr/>
        </p:nvSpPr>
        <p:spPr bwMode="auto">
          <a:xfrm>
            <a:off x="5226465" y="4809951"/>
            <a:ext cx="589091" cy="3932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17"/>
          <p:cNvSpPr>
            <a:spLocks noChangeArrowheads="1"/>
          </p:cNvSpPr>
          <p:nvPr/>
        </p:nvSpPr>
        <p:spPr bwMode="auto">
          <a:xfrm>
            <a:off x="5815556" y="4809951"/>
            <a:ext cx="589091" cy="3932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AutoShape 16"/>
          <p:cNvSpPr>
            <a:spLocks noChangeArrowheads="1"/>
          </p:cNvSpPr>
          <p:nvPr/>
        </p:nvSpPr>
        <p:spPr bwMode="auto">
          <a:xfrm>
            <a:off x="4833738" y="3631401"/>
            <a:ext cx="392727" cy="982550"/>
          </a:xfrm>
          <a:prstGeom prst="roundRect">
            <a:avLst>
              <a:gd name="adj" fmla="val 16667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AutoShape 15"/>
          <p:cNvSpPr>
            <a:spLocks noChangeArrowheads="1"/>
          </p:cNvSpPr>
          <p:nvPr/>
        </p:nvSpPr>
        <p:spPr bwMode="auto">
          <a:xfrm>
            <a:off x="6404647" y="3631401"/>
            <a:ext cx="392727" cy="982550"/>
          </a:xfrm>
          <a:prstGeom prst="roundRect">
            <a:avLst>
              <a:gd name="adj" fmla="val 16667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AutoShape 14"/>
          <p:cNvSpPr>
            <a:spLocks noChangeArrowheads="1"/>
          </p:cNvSpPr>
          <p:nvPr/>
        </p:nvSpPr>
        <p:spPr bwMode="auto">
          <a:xfrm>
            <a:off x="4833738" y="4613950"/>
            <a:ext cx="392727" cy="196001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AutoShape 13"/>
          <p:cNvSpPr>
            <a:spLocks noChangeArrowheads="1"/>
          </p:cNvSpPr>
          <p:nvPr/>
        </p:nvSpPr>
        <p:spPr bwMode="auto">
          <a:xfrm>
            <a:off x="6404647" y="4613950"/>
            <a:ext cx="392727" cy="196001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12"/>
          <p:cNvSpPr>
            <a:spLocks noChangeArrowheads="1"/>
          </p:cNvSpPr>
          <p:nvPr/>
        </p:nvSpPr>
        <p:spPr bwMode="auto">
          <a:xfrm>
            <a:off x="5422829" y="3631401"/>
            <a:ext cx="785455" cy="785276"/>
          </a:xfrm>
          <a:prstGeom prst="rect">
            <a:avLst/>
          </a:prstGeom>
          <a:solidFill>
            <a:srgbClr val="0070C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+</a:t>
            </a: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kumimoji="0" lang="en-GB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4</a:t>
            </a:r>
            <a:endParaRPr kumimoji="0" lang="en-GB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AutoShape 8"/>
          <p:cNvSpPr>
            <a:spLocks noChangeArrowheads="1"/>
          </p:cNvSpPr>
          <p:nvPr/>
        </p:nvSpPr>
        <p:spPr bwMode="auto">
          <a:xfrm>
            <a:off x="5619193" y="2650123"/>
            <a:ext cx="196364" cy="196001"/>
          </a:xfrm>
          <a:prstGeom prst="octagon">
            <a:avLst>
              <a:gd name="adj" fmla="val 29287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AutoShape 7"/>
          <p:cNvSpPr>
            <a:spLocks noChangeArrowheads="1"/>
          </p:cNvSpPr>
          <p:nvPr/>
        </p:nvSpPr>
        <p:spPr bwMode="auto">
          <a:xfrm>
            <a:off x="5815556" y="2650123"/>
            <a:ext cx="196364" cy="194728"/>
          </a:xfrm>
          <a:prstGeom prst="octagon">
            <a:avLst>
              <a:gd name="adj" fmla="val 29287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5422829" y="3042125"/>
            <a:ext cx="785455" cy="19727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AutoShape 5"/>
          <p:cNvSpPr>
            <a:spLocks noChangeShapeType="1"/>
          </p:cNvSpPr>
          <p:nvPr/>
        </p:nvSpPr>
        <p:spPr bwMode="auto">
          <a:xfrm>
            <a:off x="5815556" y="3042125"/>
            <a:ext cx="1309" cy="19727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AutoShape 4"/>
          <p:cNvSpPr>
            <a:spLocks noChangeShapeType="1"/>
          </p:cNvSpPr>
          <p:nvPr/>
        </p:nvSpPr>
        <p:spPr bwMode="auto">
          <a:xfrm>
            <a:off x="5422829" y="3141398"/>
            <a:ext cx="1309" cy="127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3"/>
          <p:cNvSpPr>
            <a:spLocks noChangeShapeType="1"/>
          </p:cNvSpPr>
          <p:nvPr/>
        </p:nvSpPr>
        <p:spPr bwMode="auto">
          <a:xfrm>
            <a:off x="5619193" y="3042125"/>
            <a:ext cx="0" cy="19727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Line 2"/>
          <p:cNvSpPr>
            <a:spLocks noChangeShapeType="1"/>
          </p:cNvSpPr>
          <p:nvPr/>
        </p:nvSpPr>
        <p:spPr bwMode="auto">
          <a:xfrm>
            <a:off x="6011920" y="3042125"/>
            <a:ext cx="0" cy="19727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Oval Callout 53"/>
          <p:cNvSpPr/>
          <p:nvPr/>
        </p:nvSpPr>
        <p:spPr bwMode="auto">
          <a:xfrm>
            <a:off x="3131840" y="1268760"/>
            <a:ext cx="5472608" cy="504056"/>
          </a:xfrm>
          <a:prstGeom prst="wedgeEllipseCallout">
            <a:avLst>
              <a:gd name="adj1" fmla="val -156"/>
              <a:gd name="adj2" fmla="val 139124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000" tIns="45720" rIns="108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Numbers go in</a:t>
            </a:r>
            <a:r>
              <a:rPr kumimoji="0" lang="en-GB" sz="1800" b="0" i="0" u="none" strike="noStrike" cap="none" normalizeH="0" dirty="0">
                <a:ln>
                  <a:noFill/>
                </a:ln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 called </a:t>
            </a:r>
            <a:r>
              <a:rPr kumimoji="0" lang="en-GB" sz="1800" b="1" i="0" u="sng" strike="noStrike" cap="none" normalizeH="0" dirty="0">
                <a:ln>
                  <a:noFill/>
                </a:ln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inputs</a:t>
            </a:r>
            <a:r>
              <a:rPr kumimoji="0" lang="en-GB" sz="1800" b="0" i="0" u="none" strike="noStrike" cap="none" normalizeH="0" dirty="0">
                <a:ln>
                  <a:noFill/>
                </a:ln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.</a:t>
            </a:r>
            <a:endParaRPr kumimoji="0" lang="en-GB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63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5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Oval Callout 53"/>
          <p:cNvSpPr/>
          <p:nvPr/>
        </p:nvSpPr>
        <p:spPr bwMode="auto">
          <a:xfrm>
            <a:off x="3131840" y="1124744"/>
            <a:ext cx="5472608" cy="792088"/>
          </a:xfrm>
          <a:prstGeom prst="wedgeEllipseCallout">
            <a:avLst>
              <a:gd name="adj1" fmla="val 93"/>
              <a:gd name="adj2" fmla="val 94326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000" tIns="45720" rIns="108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We then work on those inputs to produce </a:t>
            </a:r>
            <a:r>
              <a:rPr kumimoji="0" lang="en-GB" sz="1800" b="1" u="sng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outputs</a:t>
            </a:r>
            <a:r>
              <a:rPr kumimoji="0" lang="en-GB" sz="18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3851920" y="2060848"/>
            <a:ext cx="4320000" cy="4123655"/>
            <a:chOff x="2520" y="1792"/>
            <a:chExt cx="3300" cy="3240"/>
          </a:xfrm>
        </p:grpSpPr>
        <p:sp>
          <p:nvSpPr>
            <p:cNvPr id="30" name="AutoShape 24"/>
            <p:cNvSpPr>
              <a:spLocks noChangeAspect="1" noChangeArrowheads="1" noTextEdit="1"/>
            </p:cNvSpPr>
            <p:nvPr/>
          </p:nvSpPr>
          <p:spPr bwMode="auto">
            <a:xfrm>
              <a:off x="2520" y="1792"/>
              <a:ext cx="3300" cy="324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AutoShape 23"/>
            <p:cNvSpPr>
              <a:spLocks noChangeArrowheads="1"/>
            </p:cNvSpPr>
            <p:nvPr/>
          </p:nvSpPr>
          <p:spPr bwMode="auto">
            <a:xfrm>
              <a:off x="2520" y="1946"/>
              <a:ext cx="600" cy="617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itchFamily="18" charset="0"/>
                  <a:cs typeface="Arial" panose="020B0604020202020204" pitchFamily="34" charset="0"/>
                </a:rPr>
                <a:t>1</a:t>
              </a:r>
              <a:endPara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AutoShape 22"/>
            <p:cNvSpPr>
              <a:spLocks noChangeArrowheads="1"/>
            </p:cNvSpPr>
            <p:nvPr/>
          </p:nvSpPr>
          <p:spPr bwMode="auto">
            <a:xfrm>
              <a:off x="2520" y="2718"/>
              <a:ext cx="600" cy="618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itchFamily="18" charset="0"/>
                  <a:cs typeface="Arial" panose="020B0604020202020204" pitchFamily="34" charset="0"/>
                </a:rPr>
                <a:t>3</a:t>
              </a:r>
              <a:endPara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AutoShape 21"/>
            <p:cNvSpPr>
              <a:spLocks noChangeArrowheads="1"/>
            </p:cNvSpPr>
            <p:nvPr/>
          </p:nvSpPr>
          <p:spPr bwMode="auto">
            <a:xfrm>
              <a:off x="2520" y="3489"/>
              <a:ext cx="600" cy="617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</p:txBody>
        </p:sp>
        <p:sp>
          <p:nvSpPr>
            <p:cNvPr id="34" name="AutoShape 20"/>
            <p:cNvSpPr>
              <a:spLocks noChangeArrowheads="1"/>
            </p:cNvSpPr>
            <p:nvPr/>
          </p:nvSpPr>
          <p:spPr bwMode="auto">
            <a:xfrm>
              <a:off x="3570" y="2101"/>
              <a:ext cx="900" cy="771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AutoShape 19"/>
            <p:cNvSpPr>
              <a:spLocks noChangeArrowheads="1"/>
            </p:cNvSpPr>
            <p:nvPr/>
          </p:nvSpPr>
          <p:spPr bwMode="auto">
            <a:xfrm>
              <a:off x="3570" y="2872"/>
              <a:ext cx="900" cy="1080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AutoShape 18"/>
            <p:cNvSpPr>
              <a:spLocks noChangeArrowheads="1"/>
            </p:cNvSpPr>
            <p:nvPr/>
          </p:nvSpPr>
          <p:spPr bwMode="auto">
            <a:xfrm>
              <a:off x="3570" y="3952"/>
              <a:ext cx="450" cy="309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AutoShape 17"/>
            <p:cNvSpPr>
              <a:spLocks noChangeArrowheads="1"/>
            </p:cNvSpPr>
            <p:nvPr/>
          </p:nvSpPr>
          <p:spPr bwMode="auto">
            <a:xfrm>
              <a:off x="4020" y="3952"/>
              <a:ext cx="450" cy="309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AutoShape 16"/>
            <p:cNvSpPr>
              <a:spLocks noChangeArrowheads="1"/>
            </p:cNvSpPr>
            <p:nvPr/>
          </p:nvSpPr>
          <p:spPr bwMode="auto">
            <a:xfrm>
              <a:off x="3270" y="3026"/>
              <a:ext cx="300" cy="772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AutoShape 15"/>
            <p:cNvSpPr>
              <a:spLocks noChangeArrowheads="1"/>
            </p:cNvSpPr>
            <p:nvPr/>
          </p:nvSpPr>
          <p:spPr bwMode="auto">
            <a:xfrm>
              <a:off x="4470" y="3026"/>
              <a:ext cx="300" cy="772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AutoShape 14"/>
            <p:cNvSpPr>
              <a:spLocks noChangeArrowheads="1"/>
            </p:cNvSpPr>
            <p:nvPr/>
          </p:nvSpPr>
          <p:spPr bwMode="auto">
            <a:xfrm>
              <a:off x="3270" y="3798"/>
              <a:ext cx="300" cy="154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AutoShape 13"/>
            <p:cNvSpPr>
              <a:spLocks noChangeArrowheads="1"/>
            </p:cNvSpPr>
            <p:nvPr/>
          </p:nvSpPr>
          <p:spPr bwMode="auto">
            <a:xfrm>
              <a:off x="4470" y="3798"/>
              <a:ext cx="300" cy="154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Rectangle 12"/>
            <p:cNvSpPr>
              <a:spLocks noChangeArrowheads="1"/>
            </p:cNvSpPr>
            <p:nvPr/>
          </p:nvSpPr>
          <p:spPr bwMode="auto">
            <a:xfrm>
              <a:off x="3720" y="3026"/>
              <a:ext cx="600" cy="617"/>
            </a:xfrm>
            <a:prstGeom prst="rect">
              <a:avLst/>
            </a:prstGeom>
            <a:solidFill>
              <a:srgbClr val="0070C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3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itchFamily="18" charset="0"/>
                  <a:cs typeface="Arial" panose="020B0604020202020204" pitchFamily="34" charset="0"/>
                </a:rPr>
                <a:t>+</a:t>
              </a:r>
              <a:r>
                <a:rPr kumimoji="0" lang="en-GB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itchFamily="18" charset="0"/>
                  <a:cs typeface="Arial" panose="020B0604020202020204" pitchFamily="34" charset="0"/>
                </a:rPr>
                <a:t> </a:t>
              </a:r>
              <a:r>
                <a:rPr kumimoji="0" lang="en-GB" sz="3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itchFamily="18" charset="0"/>
                  <a:cs typeface="Arial" panose="020B0604020202020204" pitchFamily="34" charset="0"/>
                </a:rPr>
                <a:t>4</a:t>
              </a:r>
              <a:endParaRPr kumimoji="0" lang="en-GB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AutoShape 8"/>
            <p:cNvSpPr>
              <a:spLocks noChangeArrowheads="1"/>
            </p:cNvSpPr>
            <p:nvPr/>
          </p:nvSpPr>
          <p:spPr bwMode="auto">
            <a:xfrm>
              <a:off x="3870" y="2255"/>
              <a:ext cx="150" cy="154"/>
            </a:xfrm>
            <a:prstGeom prst="octagon">
              <a:avLst>
                <a:gd name="adj" fmla="val 29287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AutoShape 7"/>
            <p:cNvSpPr>
              <a:spLocks noChangeArrowheads="1"/>
            </p:cNvSpPr>
            <p:nvPr/>
          </p:nvSpPr>
          <p:spPr bwMode="auto">
            <a:xfrm>
              <a:off x="4020" y="2255"/>
              <a:ext cx="150" cy="153"/>
            </a:xfrm>
            <a:prstGeom prst="octagon">
              <a:avLst>
                <a:gd name="adj" fmla="val 29287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Rectangle 6"/>
            <p:cNvSpPr>
              <a:spLocks noChangeArrowheads="1"/>
            </p:cNvSpPr>
            <p:nvPr/>
          </p:nvSpPr>
          <p:spPr bwMode="auto">
            <a:xfrm>
              <a:off x="3720" y="2563"/>
              <a:ext cx="600" cy="155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AutoShape 5"/>
            <p:cNvSpPr>
              <a:spLocks noChangeShapeType="1"/>
            </p:cNvSpPr>
            <p:nvPr/>
          </p:nvSpPr>
          <p:spPr bwMode="auto">
            <a:xfrm>
              <a:off x="4020" y="2563"/>
              <a:ext cx="1" cy="1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AutoShape 4"/>
            <p:cNvSpPr>
              <a:spLocks noChangeShapeType="1"/>
            </p:cNvSpPr>
            <p:nvPr/>
          </p:nvSpPr>
          <p:spPr bwMode="auto">
            <a:xfrm>
              <a:off x="3720" y="2641"/>
              <a:ext cx="1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Line 3"/>
            <p:cNvSpPr>
              <a:spLocks noChangeShapeType="1"/>
            </p:cNvSpPr>
            <p:nvPr/>
          </p:nvSpPr>
          <p:spPr bwMode="auto">
            <a:xfrm>
              <a:off x="3870" y="2563"/>
              <a:ext cx="0" cy="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Line 2"/>
            <p:cNvSpPr>
              <a:spLocks noChangeShapeType="1"/>
            </p:cNvSpPr>
            <p:nvPr/>
          </p:nvSpPr>
          <p:spPr bwMode="auto">
            <a:xfrm>
              <a:off x="4170" y="2563"/>
              <a:ext cx="0" cy="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5" name="AutoShape 11"/>
          <p:cNvSpPr>
            <a:spLocks noChangeArrowheads="1"/>
          </p:cNvSpPr>
          <p:nvPr/>
        </p:nvSpPr>
        <p:spPr bwMode="auto">
          <a:xfrm>
            <a:off x="6993738" y="2256849"/>
            <a:ext cx="785455" cy="785276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kumimoji="0" lang="en-GB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AutoShape 10"/>
          <p:cNvSpPr>
            <a:spLocks noChangeArrowheads="1"/>
          </p:cNvSpPr>
          <p:nvPr/>
        </p:nvSpPr>
        <p:spPr bwMode="auto">
          <a:xfrm>
            <a:off x="6993738" y="4220676"/>
            <a:ext cx="785455" cy="785276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AutoShape 9"/>
          <p:cNvSpPr>
            <a:spLocks noChangeArrowheads="1"/>
          </p:cNvSpPr>
          <p:nvPr/>
        </p:nvSpPr>
        <p:spPr bwMode="auto">
          <a:xfrm>
            <a:off x="6993738" y="3239399"/>
            <a:ext cx="785455" cy="785276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76855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25" grpId="0" animBg="1"/>
      <p:bldP spid="26" grpId="0" animBg="1"/>
      <p:bldP spid="27" grpId="0" animBg="1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522</Words>
  <Application>Microsoft Office PowerPoint</Application>
  <PresentationFormat>On-screen Show (4:3)</PresentationFormat>
  <Paragraphs>150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 Math</vt:lpstr>
      <vt:lpstr>Comic Sans MS</vt:lpstr>
      <vt:lpstr>Times New Roman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18</cp:revision>
  <dcterms:created xsi:type="dcterms:W3CDTF">2015-07-01T12:05:39Z</dcterms:created>
  <dcterms:modified xsi:type="dcterms:W3CDTF">2020-08-07T09:33:28Z</dcterms:modified>
</cp:coreProperties>
</file>