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70"/>
  </p:notesMasterIdLst>
  <p:sldIdLst>
    <p:sldId id="258" r:id="rId3"/>
    <p:sldId id="280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4" r:id="rId19"/>
    <p:sldId id="281" r:id="rId20"/>
    <p:sldId id="276" r:id="rId21"/>
    <p:sldId id="277" r:id="rId22"/>
    <p:sldId id="312" r:id="rId23"/>
    <p:sldId id="290" r:id="rId24"/>
    <p:sldId id="313" r:id="rId25"/>
    <p:sldId id="314" r:id="rId26"/>
    <p:sldId id="315" r:id="rId27"/>
    <p:sldId id="316" r:id="rId28"/>
    <p:sldId id="317" r:id="rId29"/>
    <p:sldId id="287" r:id="rId30"/>
    <p:sldId id="297" r:id="rId31"/>
    <p:sldId id="294" r:id="rId32"/>
    <p:sldId id="295" r:id="rId33"/>
    <p:sldId id="291" r:id="rId34"/>
    <p:sldId id="292" r:id="rId35"/>
    <p:sldId id="257" r:id="rId36"/>
    <p:sldId id="319" r:id="rId37"/>
    <p:sldId id="318" r:id="rId38"/>
    <p:sldId id="329" r:id="rId39"/>
    <p:sldId id="320" r:id="rId40"/>
    <p:sldId id="330" r:id="rId41"/>
    <p:sldId id="321" r:id="rId42"/>
    <p:sldId id="331" r:id="rId43"/>
    <p:sldId id="322" r:id="rId44"/>
    <p:sldId id="332" r:id="rId45"/>
    <p:sldId id="323" r:id="rId46"/>
    <p:sldId id="333" r:id="rId47"/>
    <p:sldId id="324" r:id="rId48"/>
    <p:sldId id="334" r:id="rId49"/>
    <p:sldId id="325" r:id="rId50"/>
    <p:sldId id="335" r:id="rId51"/>
    <p:sldId id="326" r:id="rId52"/>
    <p:sldId id="336" r:id="rId53"/>
    <p:sldId id="327" r:id="rId54"/>
    <p:sldId id="337" r:id="rId55"/>
    <p:sldId id="328" r:id="rId56"/>
    <p:sldId id="338" r:id="rId57"/>
    <p:sldId id="308" r:id="rId58"/>
    <p:sldId id="340" r:id="rId59"/>
    <p:sldId id="341" r:id="rId60"/>
    <p:sldId id="342" r:id="rId61"/>
    <p:sldId id="343" r:id="rId62"/>
    <p:sldId id="344" r:id="rId63"/>
    <p:sldId id="345" r:id="rId64"/>
    <p:sldId id="346" r:id="rId65"/>
    <p:sldId id="347" r:id="rId66"/>
    <p:sldId id="311" r:id="rId67"/>
    <p:sldId id="279" r:id="rId68"/>
    <p:sldId id="278" r:id="rId6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9842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069F3F-4586-4DF2-A540-2864D0C9ECB7}" v="2963" dt="2020-08-09T20:19:04.83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370" autoAdjust="0"/>
    <p:restoredTop sz="94660"/>
  </p:normalViewPr>
  <p:slideViewPr>
    <p:cSldViewPr>
      <p:cViewPr>
        <p:scale>
          <a:sx n="80" d="100"/>
          <a:sy n="80" d="100"/>
        </p:scale>
        <p:origin x="18" y="2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microsoft.com/office/2015/10/relationships/revisionInfo" Target="revisionInfo.xml"/><Relationship Id="rId7" Type="http://schemas.openxmlformats.org/officeDocument/2006/relationships/slide" Target="slides/slide5.xml"/><Relationship Id="rId71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notesMaster" Target="notesMasters/notesMaster1.xml"/><Relationship Id="rId75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le" userId="e2554c37-e717-43a0-ba79-1183ca921ccd" providerId="ADAL" clId="{0FD9BCB9-0A67-4A78-A622-4642CD28E11E}"/>
    <pc:docChg chg="undo custSel addSld delSld modSld modMainMaster">
      <pc:chgData name="Danielle" userId="e2554c37-e717-43a0-ba79-1183ca921ccd" providerId="ADAL" clId="{0FD9BCB9-0A67-4A78-A622-4642CD28E11E}" dt="2020-07-17T20:57:44.609" v="1509" actId="47"/>
      <pc:docMkLst>
        <pc:docMk/>
      </pc:docMkLst>
      <pc:sldChg chg="delSp modSp mod">
        <pc:chgData name="Danielle" userId="e2554c37-e717-43a0-ba79-1183ca921ccd" providerId="ADAL" clId="{0FD9BCB9-0A67-4A78-A622-4642CD28E11E}" dt="2020-07-17T20:07:48.764" v="226" actId="6549"/>
        <pc:sldMkLst>
          <pc:docMk/>
          <pc:sldMk cId="335336977" sldId="258"/>
        </pc:sldMkLst>
        <pc:spChg chg="del">
          <ac:chgData name="Danielle" userId="e2554c37-e717-43a0-ba79-1183ca921ccd" providerId="ADAL" clId="{0FD9BCB9-0A67-4A78-A622-4642CD28E11E}" dt="2020-07-17T20:07:00.733" v="202" actId="478"/>
          <ac:spMkLst>
            <pc:docMk/>
            <pc:sldMk cId="335336977" sldId="258"/>
            <ac:spMk id="5" creationId="{00000000-0000-0000-0000-000000000000}"/>
          </ac:spMkLst>
        </pc:spChg>
        <pc:spChg chg="mod">
          <ac:chgData name="Danielle" userId="e2554c37-e717-43a0-ba79-1183ca921ccd" providerId="ADAL" clId="{0FD9BCB9-0A67-4A78-A622-4642CD28E11E}" dt="2020-07-17T20:07:48.764" v="226" actId="6549"/>
          <ac:spMkLst>
            <pc:docMk/>
            <pc:sldMk cId="335336977" sldId="258"/>
            <ac:spMk id="6" creationId="{00000000-0000-0000-0000-000000000000}"/>
          </ac:spMkLst>
        </pc:spChg>
      </pc:sldChg>
      <pc:sldChg chg="addSp delSp modSp mod delAnim modAnim">
        <pc:chgData name="Danielle" userId="e2554c37-e717-43a0-ba79-1183ca921ccd" providerId="ADAL" clId="{0FD9BCB9-0A67-4A78-A622-4642CD28E11E}" dt="2020-07-17T20:16:41.771" v="457"/>
        <pc:sldMkLst>
          <pc:docMk/>
          <pc:sldMk cId="1883134425" sldId="259"/>
        </pc:sldMkLst>
        <pc:spChg chg="add mod">
          <ac:chgData name="Danielle" userId="e2554c37-e717-43a0-ba79-1183ca921ccd" providerId="ADAL" clId="{0FD9BCB9-0A67-4A78-A622-4642CD28E11E}" dt="2020-07-17T20:12:21.992" v="340" actId="20577"/>
          <ac:spMkLst>
            <pc:docMk/>
            <pc:sldMk cId="1883134425" sldId="259"/>
            <ac:spMk id="5" creationId="{48D07AFF-093D-438E-9D3F-BF06EC3E852C}"/>
          </ac:spMkLst>
        </pc:spChg>
        <pc:spChg chg="add mod">
          <ac:chgData name="Danielle" userId="e2554c37-e717-43a0-ba79-1183ca921ccd" providerId="ADAL" clId="{0FD9BCB9-0A67-4A78-A622-4642CD28E11E}" dt="2020-07-17T20:15:51.158" v="444" actId="1076"/>
          <ac:spMkLst>
            <pc:docMk/>
            <pc:sldMk cId="1883134425" sldId="259"/>
            <ac:spMk id="6" creationId="{7BCD9968-DAF9-4F1B-9DAD-2FC2B25A1B86}"/>
          </ac:spMkLst>
        </pc:spChg>
        <pc:spChg chg="add mod">
          <ac:chgData name="Danielle" userId="e2554c37-e717-43a0-ba79-1183ca921ccd" providerId="ADAL" clId="{0FD9BCB9-0A67-4A78-A622-4642CD28E11E}" dt="2020-07-17T20:15:55.611" v="445" actId="1076"/>
          <ac:spMkLst>
            <pc:docMk/>
            <pc:sldMk cId="1883134425" sldId="259"/>
            <ac:spMk id="7" creationId="{39B53A9F-8EA2-4915-93DA-66E92C9F3C68}"/>
          </ac:spMkLst>
        </pc:spChg>
        <pc:spChg chg="del">
          <ac:chgData name="Danielle" userId="e2554c37-e717-43a0-ba79-1183ca921ccd" providerId="ADAL" clId="{0FD9BCB9-0A67-4A78-A622-4642CD28E11E}" dt="2020-07-17T20:12:36.925" v="341" actId="478"/>
          <ac:spMkLst>
            <pc:docMk/>
            <pc:sldMk cId="1883134425" sldId="259"/>
            <ac:spMk id="5123" creationId="{00000000-0000-0000-0000-000000000000}"/>
          </ac:spMkLst>
        </pc:spChg>
        <pc:spChg chg="del">
          <ac:chgData name="Danielle" userId="e2554c37-e717-43a0-ba79-1183ca921ccd" providerId="ADAL" clId="{0FD9BCB9-0A67-4A78-A622-4642CD28E11E}" dt="2020-07-17T20:11:52.908" v="311" actId="478"/>
          <ac:spMkLst>
            <pc:docMk/>
            <pc:sldMk cId="1883134425" sldId="259"/>
            <ac:spMk id="9218" creationId="{00000000-0000-0000-0000-000000000000}"/>
          </ac:spMkLst>
        </pc:spChg>
        <pc:grpChg chg="del">
          <ac:chgData name="Danielle" userId="e2554c37-e717-43a0-ba79-1183ca921ccd" providerId="ADAL" clId="{0FD9BCB9-0A67-4A78-A622-4642CD28E11E}" dt="2020-07-17T20:15:48.534" v="443" actId="478"/>
          <ac:grpSpMkLst>
            <pc:docMk/>
            <pc:sldMk cId="1883134425" sldId="259"/>
            <ac:grpSpMk id="2" creationId="{00000000-0000-0000-0000-000000000000}"/>
          </ac:grpSpMkLst>
        </pc:grpChg>
      </pc:sldChg>
      <pc:sldChg chg="addSp delSp modSp mod delAnim modAnim">
        <pc:chgData name="Danielle" userId="e2554c37-e717-43a0-ba79-1183ca921ccd" providerId="ADAL" clId="{0FD9BCB9-0A67-4A78-A622-4642CD28E11E}" dt="2020-07-17T20:16:48.308" v="458"/>
        <pc:sldMkLst>
          <pc:docMk/>
          <pc:sldMk cId="1431162983" sldId="260"/>
        </pc:sldMkLst>
        <pc:spChg chg="add mod">
          <ac:chgData name="Danielle" userId="e2554c37-e717-43a0-ba79-1183ca921ccd" providerId="ADAL" clId="{0FD9BCB9-0A67-4A78-A622-4642CD28E11E}" dt="2020-07-17T20:12:53.199" v="346" actId="20577"/>
          <ac:spMkLst>
            <pc:docMk/>
            <pc:sldMk cId="1431162983" sldId="260"/>
            <ac:spMk id="5" creationId="{EEE32008-6707-4AF4-9250-9B7321B7F77F}"/>
          </ac:spMkLst>
        </pc:spChg>
        <pc:spChg chg="add mod">
          <ac:chgData name="Danielle" userId="e2554c37-e717-43a0-ba79-1183ca921ccd" providerId="ADAL" clId="{0FD9BCB9-0A67-4A78-A622-4642CD28E11E}" dt="2020-07-17T20:16:09.199" v="448" actId="20577"/>
          <ac:spMkLst>
            <pc:docMk/>
            <pc:sldMk cId="1431162983" sldId="260"/>
            <ac:spMk id="6" creationId="{EE3CBA03-ED3F-4E49-B6CC-8B58B779E3AF}"/>
          </ac:spMkLst>
        </pc:spChg>
        <pc:spChg chg="add mod">
          <ac:chgData name="Danielle" userId="e2554c37-e717-43a0-ba79-1183ca921ccd" providerId="ADAL" clId="{0FD9BCB9-0A67-4A78-A622-4642CD28E11E}" dt="2020-07-17T20:16:11.514" v="449" actId="20577"/>
          <ac:spMkLst>
            <pc:docMk/>
            <pc:sldMk cId="1431162983" sldId="260"/>
            <ac:spMk id="7" creationId="{08345094-CFE9-4F3B-9C6A-A3AB1D652B61}"/>
          </ac:spMkLst>
        </pc:spChg>
        <pc:spChg chg="del">
          <ac:chgData name="Danielle" userId="e2554c37-e717-43a0-ba79-1183ca921ccd" providerId="ADAL" clId="{0FD9BCB9-0A67-4A78-A622-4642CD28E11E}" dt="2020-07-17T20:12:45.008" v="342" actId="478"/>
          <ac:spMkLst>
            <pc:docMk/>
            <pc:sldMk cId="1431162983" sldId="260"/>
            <ac:spMk id="13" creationId="{00000000-0000-0000-0000-000000000000}"/>
          </ac:spMkLst>
        </pc:spChg>
        <pc:spChg chg="del">
          <ac:chgData name="Danielle" userId="e2554c37-e717-43a0-ba79-1183ca921ccd" providerId="ADAL" clId="{0FD9BCB9-0A67-4A78-A622-4642CD28E11E}" dt="2020-07-17T20:12:47.906" v="343" actId="478"/>
          <ac:spMkLst>
            <pc:docMk/>
            <pc:sldMk cId="1431162983" sldId="260"/>
            <ac:spMk id="3075" creationId="{00000000-0000-0000-0000-000000000000}"/>
          </ac:spMkLst>
        </pc:spChg>
        <pc:grpChg chg="del">
          <ac:chgData name="Danielle" userId="e2554c37-e717-43a0-ba79-1183ca921ccd" providerId="ADAL" clId="{0FD9BCB9-0A67-4A78-A622-4642CD28E11E}" dt="2020-07-17T20:16:06.199" v="446" actId="478"/>
          <ac:grpSpMkLst>
            <pc:docMk/>
            <pc:sldMk cId="1431162983" sldId="260"/>
            <ac:grpSpMk id="2" creationId="{00000000-0000-0000-0000-000000000000}"/>
          </ac:grpSpMkLst>
        </pc:grpChg>
      </pc:sldChg>
      <pc:sldChg chg="addSp delSp modSp mod delAnim modAnim">
        <pc:chgData name="Danielle" userId="e2554c37-e717-43a0-ba79-1183ca921ccd" providerId="ADAL" clId="{0FD9BCB9-0A67-4A78-A622-4642CD28E11E}" dt="2020-07-17T20:16:53.163" v="459"/>
        <pc:sldMkLst>
          <pc:docMk/>
          <pc:sldMk cId="1886079663" sldId="261"/>
        </pc:sldMkLst>
        <pc:spChg chg="add mod">
          <ac:chgData name="Danielle" userId="e2554c37-e717-43a0-ba79-1183ca921ccd" providerId="ADAL" clId="{0FD9BCB9-0A67-4A78-A622-4642CD28E11E}" dt="2020-07-17T20:13:08.339" v="354" actId="20577"/>
          <ac:spMkLst>
            <pc:docMk/>
            <pc:sldMk cId="1886079663" sldId="261"/>
            <ac:spMk id="5" creationId="{54A7766C-12AF-4613-AA27-90992E5D7D2B}"/>
          </ac:spMkLst>
        </pc:spChg>
        <pc:spChg chg="add mod">
          <ac:chgData name="Danielle" userId="e2554c37-e717-43a0-ba79-1183ca921ccd" providerId="ADAL" clId="{0FD9BCB9-0A67-4A78-A622-4642CD28E11E}" dt="2020-07-17T20:16:19.136" v="452" actId="20577"/>
          <ac:spMkLst>
            <pc:docMk/>
            <pc:sldMk cId="1886079663" sldId="261"/>
            <ac:spMk id="6" creationId="{509A3CB6-3A14-4088-81B2-5499089386A7}"/>
          </ac:spMkLst>
        </pc:spChg>
        <pc:spChg chg="add">
          <ac:chgData name="Danielle" userId="e2554c37-e717-43a0-ba79-1183ca921ccd" providerId="ADAL" clId="{0FD9BCB9-0A67-4A78-A622-4642CD28E11E}" dt="2020-07-17T20:16:16.780" v="451" actId="22"/>
          <ac:spMkLst>
            <pc:docMk/>
            <pc:sldMk cId="1886079663" sldId="261"/>
            <ac:spMk id="7" creationId="{209F7E89-204C-4651-A832-FACF4B3C9DF4}"/>
          </ac:spMkLst>
        </pc:spChg>
        <pc:spChg chg="del">
          <ac:chgData name="Danielle" userId="e2554c37-e717-43a0-ba79-1183ca921ccd" providerId="ADAL" clId="{0FD9BCB9-0A67-4A78-A622-4642CD28E11E}" dt="2020-07-17T20:12:57.570" v="347" actId="478"/>
          <ac:spMkLst>
            <pc:docMk/>
            <pc:sldMk cId="1886079663" sldId="261"/>
            <ac:spMk id="13" creationId="{00000000-0000-0000-0000-000000000000}"/>
          </ac:spMkLst>
        </pc:spChg>
        <pc:spChg chg="del mod">
          <ac:chgData name="Danielle" userId="e2554c37-e717-43a0-ba79-1183ca921ccd" providerId="ADAL" clId="{0FD9BCB9-0A67-4A78-A622-4642CD28E11E}" dt="2020-07-17T20:13:03.131" v="349" actId="478"/>
          <ac:spMkLst>
            <pc:docMk/>
            <pc:sldMk cId="1886079663" sldId="261"/>
            <ac:spMk id="4099" creationId="{00000000-0000-0000-0000-000000000000}"/>
          </ac:spMkLst>
        </pc:spChg>
        <pc:grpChg chg="del">
          <ac:chgData name="Danielle" userId="e2554c37-e717-43a0-ba79-1183ca921ccd" providerId="ADAL" clId="{0FD9BCB9-0A67-4A78-A622-4642CD28E11E}" dt="2020-07-17T20:16:16.198" v="450" actId="478"/>
          <ac:grpSpMkLst>
            <pc:docMk/>
            <pc:sldMk cId="1886079663" sldId="261"/>
            <ac:grpSpMk id="2" creationId="{00000000-0000-0000-0000-000000000000}"/>
          </ac:grpSpMkLst>
        </pc:grpChg>
      </pc:sldChg>
      <pc:sldChg chg="addSp delSp modSp mod delAnim modAnim">
        <pc:chgData name="Danielle" userId="e2554c37-e717-43a0-ba79-1183ca921ccd" providerId="ADAL" clId="{0FD9BCB9-0A67-4A78-A622-4642CD28E11E}" dt="2020-07-17T20:16:58.123" v="460"/>
        <pc:sldMkLst>
          <pc:docMk/>
          <pc:sldMk cId="3274524872" sldId="262"/>
        </pc:sldMkLst>
        <pc:spChg chg="add mod">
          <ac:chgData name="Danielle" userId="e2554c37-e717-43a0-ba79-1183ca921ccd" providerId="ADAL" clId="{0FD9BCB9-0A67-4A78-A622-4642CD28E11E}" dt="2020-07-17T20:13:20.111" v="361" actId="20577"/>
          <ac:spMkLst>
            <pc:docMk/>
            <pc:sldMk cId="3274524872" sldId="262"/>
            <ac:spMk id="5" creationId="{07FF1794-B065-4FBD-8C5B-291792D1317A}"/>
          </ac:spMkLst>
        </pc:spChg>
        <pc:spChg chg="add mod">
          <ac:chgData name="Danielle" userId="e2554c37-e717-43a0-ba79-1183ca921ccd" providerId="ADAL" clId="{0FD9BCB9-0A67-4A78-A622-4642CD28E11E}" dt="2020-07-17T20:16:28.229" v="455" actId="20577"/>
          <ac:spMkLst>
            <pc:docMk/>
            <pc:sldMk cId="3274524872" sldId="262"/>
            <ac:spMk id="6" creationId="{33C7C1EA-257C-45C9-8AA1-EC5F66346318}"/>
          </ac:spMkLst>
        </pc:spChg>
        <pc:spChg chg="add mod">
          <ac:chgData name="Danielle" userId="e2554c37-e717-43a0-ba79-1183ca921ccd" providerId="ADAL" clId="{0FD9BCB9-0A67-4A78-A622-4642CD28E11E}" dt="2020-07-17T20:16:30.637" v="456" actId="20577"/>
          <ac:spMkLst>
            <pc:docMk/>
            <pc:sldMk cId="3274524872" sldId="262"/>
            <ac:spMk id="7" creationId="{5DCA6C24-6B16-4616-BBD6-4E2F2DFEBDF5}"/>
          </ac:spMkLst>
        </pc:spChg>
        <pc:spChg chg="del">
          <ac:chgData name="Danielle" userId="e2554c37-e717-43a0-ba79-1183ca921ccd" providerId="ADAL" clId="{0FD9BCB9-0A67-4A78-A622-4642CD28E11E}" dt="2020-07-17T20:13:14.947" v="356" actId="478"/>
          <ac:spMkLst>
            <pc:docMk/>
            <pc:sldMk cId="3274524872" sldId="262"/>
            <ac:spMk id="13" creationId="{00000000-0000-0000-0000-000000000000}"/>
          </ac:spMkLst>
        </pc:spChg>
        <pc:spChg chg="del">
          <ac:chgData name="Danielle" userId="e2554c37-e717-43a0-ba79-1183ca921ccd" providerId="ADAL" clId="{0FD9BCB9-0A67-4A78-A622-4642CD28E11E}" dt="2020-07-17T20:13:12.914" v="355" actId="478"/>
          <ac:spMkLst>
            <pc:docMk/>
            <pc:sldMk cId="3274524872" sldId="262"/>
            <ac:spMk id="6147" creationId="{00000000-0000-0000-0000-000000000000}"/>
          </ac:spMkLst>
        </pc:spChg>
        <pc:grpChg chg="del">
          <ac:chgData name="Danielle" userId="e2554c37-e717-43a0-ba79-1183ca921ccd" providerId="ADAL" clId="{0FD9BCB9-0A67-4A78-A622-4642CD28E11E}" dt="2020-07-17T20:16:24.595" v="453" actId="478"/>
          <ac:grpSpMkLst>
            <pc:docMk/>
            <pc:sldMk cId="3274524872" sldId="262"/>
            <ac:grpSpMk id="2" creationId="{00000000-0000-0000-0000-000000000000}"/>
          </ac:grpSpMkLst>
        </pc:grpChg>
      </pc:sldChg>
      <pc:sldChg chg="addSp delSp modSp mod delAnim modAnim">
        <pc:chgData name="Danielle" userId="e2554c37-e717-43a0-ba79-1183ca921ccd" providerId="ADAL" clId="{0FD9BCB9-0A67-4A78-A622-4642CD28E11E}" dt="2020-07-17T20:17:17.065" v="465" actId="20577"/>
        <pc:sldMkLst>
          <pc:docMk/>
          <pc:sldMk cId="4157734492" sldId="263"/>
        </pc:sldMkLst>
        <pc:spChg chg="add mod">
          <ac:chgData name="Danielle" userId="e2554c37-e717-43a0-ba79-1183ca921ccd" providerId="ADAL" clId="{0FD9BCB9-0A67-4A78-A622-4642CD28E11E}" dt="2020-07-17T20:13:37.870" v="370" actId="6549"/>
          <ac:spMkLst>
            <pc:docMk/>
            <pc:sldMk cId="4157734492" sldId="263"/>
            <ac:spMk id="4" creationId="{A4251691-2EFA-402D-BABB-8E463949B7D9}"/>
          </ac:spMkLst>
        </pc:spChg>
        <pc:spChg chg="del">
          <ac:chgData name="Danielle" userId="e2554c37-e717-43a0-ba79-1183ca921ccd" providerId="ADAL" clId="{0FD9BCB9-0A67-4A78-A622-4642CD28E11E}" dt="2020-07-17T20:13:32.151" v="363" actId="478"/>
          <ac:spMkLst>
            <pc:docMk/>
            <pc:sldMk cId="4157734492" sldId="263"/>
            <ac:spMk id="12" creationId="{00000000-0000-0000-0000-000000000000}"/>
          </ac:spMkLst>
        </pc:spChg>
        <pc:spChg chg="add mod">
          <ac:chgData name="Danielle" userId="e2554c37-e717-43a0-ba79-1183ca921ccd" providerId="ADAL" clId="{0FD9BCB9-0A67-4A78-A622-4642CD28E11E}" dt="2020-07-17T20:17:14.375" v="463" actId="20577"/>
          <ac:spMkLst>
            <pc:docMk/>
            <pc:sldMk cId="4157734492" sldId="263"/>
            <ac:spMk id="13" creationId="{BF3B19CC-5679-4AD5-99C8-38CC9E21AB79}"/>
          </ac:spMkLst>
        </pc:spChg>
        <pc:spChg chg="add mod">
          <ac:chgData name="Danielle" userId="e2554c37-e717-43a0-ba79-1183ca921ccd" providerId="ADAL" clId="{0FD9BCB9-0A67-4A78-A622-4642CD28E11E}" dt="2020-07-17T20:17:17.065" v="465" actId="20577"/>
          <ac:spMkLst>
            <pc:docMk/>
            <pc:sldMk cId="4157734492" sldId="263"/>
            <ac:spMk id="14" creationId="{D459C1F0-EE52-4A03-9806-52F4A4357C13}"/>
          </ac:spMkLst>
        </pc:spChg>
        <pc:spChg chg="del">
          <ac:chgData name="Danielle" userId="e2554c37-e717-43a0-ba79-1183ca921ccd" providerId="ADAL" clId="{0FD9BCB9-0A67-4A78-A622-4642CD28E11E}" dt="2020-07-17T20:13:30.398" v="362" actId="478"/>
          <ac:spMkLst>
            <pc:docMk/>
            <pc:sldMk cId="4157734492" sldId="263"/>
            <ac:spMk id="7171" creationId="{00000000-0000-0000-0000-000000000000}"/>
          </ac:spMkLst>
        </pc:spChg>
        <pc:grpChg chg="del">
          <ac:chgData name="Danielle" userId="e2554c37-e717-43a0-ba79-1183ca921ccd" providerId="ADAL" clId="{0FD9BCB9-0A67-4A78-A622-4642CD28E11E}" dt="2020-07-17T20:17:10.936" v="461" actId="478"/>
          <ac:grpSpMkLst>
            <pc:docMk/>
            <pc:sldMk cId="4157734492" sldId="263"/>
            <ac:grpSpMk id="2" creationId="{00000000-0000-0000-0000-000000000000}"/>
          </ac:grpSpMkLst>
        </pc:grpChg>
      </pc:sldChg>
      <pc:sldChg chg="addSp delSp modSp mod delAnim modAnim">
        <pc:chgData name="Danielle" userId="e2554c37-e717-43a0-ba79-1183ca921ccd" providerId="ADAL" clId="{0FD9BCB9-0A67-4A78-A622-4642CD28E11E}" dt="2020-07-17T20:17:27.176" v="470" actId="20577"/>
        <pc:sldMkLst>
          <pc:docMk/>
          <pc:sldMk cId="79663221" sldId="264"/>
        </pc:sldMkLst>
        <pc:spChg chg="add mod">
          <ac:chgData name="Danielle" userId="e2554c37-e717-43a0-ba79-1183ca921ccd" providerId="ADAL" clId="{0FD9BCB9-0A67-4A78-A622-4642CD28E11E}" dt="2020-07-17T20:13:51.536" v="380" actId="20577"/>
          <ac:spMkLst>
            <pc:docMk/>
            <pc:sldMk cId="79663221" sldId="264"/>
            <ac:spMk id="4" creationId="{52309986-ACF1-4360-92E1-132C1712AF12}"/>
          </ac:spMkLst>
        </pc:spChg>
        <pc:spChg chg="del">
          <ac:chgData name="Danielle" userId="e2554c37-e717-43a0-ba79-1183ca921ccd" providerId="ADAL" clId="{0FD9BCB9-0A67-4A78-A622-4642CD28E11E}" dt="2020-07-17T20:13:43.079" v="371" actId="478"/>
          <ac:spMkLst>
            <pc:docMk/>
            <pc:sldMk cId="79663221" sldId="264"/>
            <ac:spMk id="12" creationId="{00000000-0000-0000-0000-000000000000}"/>
          </ac:spMkLst>
        </pc:spChg>
        <pc:spChg chg="add mod">
          <ac:chgData name="Danielle" userId="e2554c37-e717-43a0-ba79-1183ca921ccd" providerId="ADAL" clId="{0FD9BCB9-0A67-4A78-A622-4642CD28E11E}" dt="2020-07-17T20:17:24.685" v="468" actId="20577"/>
          <ac:spMkLst>
            <pc:docMk/>
            <pc:sldMk cId="79663221" sldId="264"/>
            <ac:spMk id="13" creationId="{2E13DA23-E012-42DE-9EB4-84705CE90138}"/>
          </ac:spMkLst>
        </pc:spChg>
        <pc:spChg chg="add mod">
          <ac:chgData name="Danielle" userId="e2554c37-e717-43a0-ba79-1183ca921ccd" providerId="ADAL" clId="{0FD9BCB9-0A67-4A78-A622-4642CD28E11E}" dt="2020-07-17T20:17:27.176" v="470" actId="20577"/>
          <ac:spMkLst>
            <pc:docMk/>
            <pc:sldMk cId="79663221" sldId="264"/>
            <ac:spMk id="14" creationId="{5DC29142-DB92-49DA-9224-512F6553D1A7}"/>
          </ac:spMkLst>
        </pc:spChg>
        <pc:spChg chg="del">
          <ac:chgData name="Danielle" userId="e2554c37-e717-43a0-ba79-1183ca921ccd" providerId="ADAL" clId="{0FD9BCB9-0A67-4A78-A622-4642CD28E11E}" dt="2020-07-17T20:13:45.761" v="372" actId="478"/>
          <ac:spMkLst>
            <pc:docMk/>
            <pc:sldMk cId="79663221" sldId="264"/>
            <ac:spMk id="8195" creationId="{00000000-0000-0000-0000-000000000000}"/>
          </ac:spMkLst>
        </pc:spChg>
        <pc:grpChg chg="del">
          <ac:chgData name="Danielle" userId="e2554c37-e717-43a0-ba79-1183ca921ccd" providerId="ADAL" clId="{0FD9BCB9-0A67-4A78-A622-4642CD28E11E}" dt="2020-07-17T20:17:21.497" v="466" actId="478"/>
          <ac:grpSpMkLst>
            <pc:docMk/>
            <pc:sldMk cId="79663221" sldId="264"/>
            <ac:grpSpMk id="2" creationId="{00000000-0000-0000-0000-000000000000}"/>
          </ac:grpSpMkLst>
        </pc:grpChg>
      </pc:sldChg>
      <pc:sldChg chg="addSp delSp modSp mod delAnim modAnim">
        <pc:chgData name="Danielle" userId="e2554c37-e717-43a0-ba79-1183ca921ccd" providerId="ADAL" clId="{0FD9BCB9-0A67-4A78-A622-4642CD28E11E}" dt="2020-07-17T20:17:41.957" v="480" actId="20577"/>
        <pc:sldMkLst>
          <pc:docMk/>
          <pc:sldMk cId="811081599" sldId="265"/>
        </pc:sldMkLst>
        <pc:spChg chg="add del mod">
          <ac:chgData name="Danielle" userId="e2554c37-e717-43a0-ba79-1183ca921ccd" providerId="ADAL" clId="{0FD9BCB9-0A67-4A78-A622-4642CD28E11E}" dt="2020-07-17T20:17:32.280" v="472" actId="478"/>
          <ac:spMkLst>
            <pc:docMk/>
            <pc:sldMk cId="811081599" sldId="265"/>
            <ac:spMk id="3" creationId="{B440AAD6-3C1F-4A66-9FC8-3019847C496B}"/>
          </ac:spMkLst>
        </pc:spChg>
        <pc:spChg chg="del">
          <ac:chgData name="Danielle" userId="e2554c37-e717-43a0-ba79-1183ca921ccd" providerId="ADAL" clId="{0FD9BCB9-0A67-4A78-A622-4642CD28E11E}" dt="2020-07-17T20:13:55.931" v="381" actId="478"/>
          <ac:spMkLst>
            <pc:docMk/>
            <pc:sldMk cId="811081599" sldId="265"/>
            <ac:spMk id="11" creationId="{00000000-0000-0000-0000-000000000000}"/>
          </ac:spMkLst>
        </pc:spChg>
        <pc:spChg chg="add mod">
          <ac:chgData name="Danielle" userId="e2554c37-e717-43a0-ba79-1183ca921ccd" providerId="ADAL" clId="{0FD9BCB9-0A67-4A78-A622-4642CD28E11E}" dt="2020-07-17T20:17:39.441" v="477" actId="20577"/>
          <ac:spMkLst>
            <pc:docMk/>
            <pc:sldMk cId="811081599" sldId="265"/>
            <ac:spMk id="12" creationId="{B4FAA204-6E9E-4459-8976-6195440E581C}"/>
          </ac:spMkLst>
        </pc:spChg>
        <pc:spChg chg="add mod">
          <ac:chgData name="Danielle" userId="e2554c37-e717-43a0-ba79-1183ca921ccd" providerId="ADAL" clId="{0FD9BCB9-0A67-4A78-A622-4642CD28E11E}" dt="2020-07-17T20:17:41.957" v="480" actId="20577"/>
          <ac:spMkLst>
            <pc:docMk/>
            <pc:sldMk cId="811081599" sldId="265"/>
            <ac:spMk id="13" creationId="{E5331AAB-CDEB-4841-A0EE-520336CA4C82}"/>
          </ac:spMkLst>
        </pc:spChg>
        <pc:spChg chg="del">
          <ac:chgData name="Danielle" userId="e2554c37-e717-43a0-ba79-1183ca921ccd" providerId="ADAL" clId="{0FD9BCB9-0A67-4A78-A622-4642CD28E11E}" dt="2020-07-17T20:13:58.006" v="382" actId="478"/>
          <ac:spMkLst>
            <pc:docMk/>
            <pc:sldMk cId="811081599" sldId="265"/>
            <ac:spMk id="13315" creationId="{00000000-0000-0000-0000-000000000000}"/>
          </ac:spMkLst>
        </pc:spChg>
        <pc:grpChg chg="del">
          <ac:chgData name="Danielle" userId="e2554c37-e717-43a0-ba79-1183ca921ccd" providerId="ADAL" clId="{0FD9BCB9-0A67-4A78-A622-4642CD28E11E}" dt="2020-07-17T20:17:36.090" v="473" actId="478"/>
          <ac:grpSpMkLst>
            <pc:docMk/>
            <pc:sldMk cId="811081599" sldId="265"/>
            <ac:grpSpMk id="2" creationId="{00000000-0000-0000-0000-000000000000}"/>
          </ac:grpSpMkLst>
        </pc:grpChg>
      </pc:sldChg>
      <pc:sldChg chg="addSp delSp modSp mod delAnim modAnim">
        <pc:chgData name="Danielle" userId="e2554c37-e717-43a0-ba79-1183ca921ccd" providerId="ADAL" clId="{0FD9BCB9-0A67-4A78-A622-4642CD28E11E}" dt="2020-07-17T20:17:51.076" v="489" actId="20577"/>
        <pc:sldMkLst>
          <pc:docMk/>
          <pc:sldMk cId="3182260635" sldId="266"/>
        </pc:sldMkLst>
        <pc:spChg chg="add mod">
          <ac:chgData name="Danielle" userId="e2554c37-e717-43a0-ba79-1183ca921ccd" providerId="ADAL" clId="{0FD9BCB9-0A67-4A78-A622-4642CD28E11E}" dt="2020-07-17T20:14:14.840" v="396" actId="20577"/>
          <ac:spMkLst>
            <pc:docMk/>
            <pc:sldMk cId="3182260635" sldId="266"/>
            <ac:spMk id="3" creationId="{7E6DBCB8-D424-4353-A319-84368B0AEC2E}"/>
          </ac:spMkLst>
        </pc:spChg>
        <pc:spChg chg="del">
          <ac:chgData name="Danielle" userId="e2554c37-e717-43a0-ba79-1183ca921ccd" providerId="ADAL" clId="{0FD9BCB9-0A67-4A78-A622-4642CD28E11E}" dt="2020-07-17T20:14:08.240" v="388" actId="478"/>
          <ac:spMkLst>
            <pc:docMk/>
            <pc:sldMk cId="3182260635" sldId="266"/>
            <ac:spMk id="11" creationId="{00000000-0000-0000-0000-000000000000}"/>
          </ac:spMkLst>
        </pc:spChg>
        <pc:spChg chg="add mod">
          <ac:chgData name="Danielle" userId="e2554c37-e717-43a0-ba79-1183ca921ccd" providerId="ADAL" clId="{0FD9BCB9-0A67-4A78-A622-4642CD28E11E}" dt="2020-07-17T20:17:48.299" v="486" actId="20577"/>
          <ac:spMkLst>
            <pc:docMk/>
            <pc:sldMk cId="3182260635" sldId="266"/>
            <ac:spMk id="12" creationId="{C2106EDA-7F07-4B70-B171-BE32895666A5}"/>
          </ac:spMkLst>
        </pc:spChg>
        <pc:spChg chg="add mod">
          <ac:chgData name="Danielle" userId="e2554c37-e717-43a0-ba79-1183ca921ccd" providerId="ADAL" clId="{0FD9BCB9-0A67-4A78-A622-4642CD28E11E}" dt="2020-07-17T20:17:51.076" v="489" actId="20577"/>
          <ac:spMkLst>
            <pc:docMk/>
            <pc:sldMk cId="3182260635" sldId="266"/>
            <ac:spMk id="13" creationId="{3F70A309-7CF6-42CA-8EFC-4D25B6062AAD}"/>
          </ac:spMkLst>
        </pc:spChg>
        <pc:spChg chg="del">
          <ac:chgData name="Danielle" userId="e2554c37-e717-43a0-ba79-1183ca921ccd" providerId="ADAL" clId="{0FD9BCB9-0A67-4A78-A622-4642CD28E11E}" dt="2020-07-17T20:14:06.401" v="387" actId="478"/>
          <ac:spMkLst>
            <pc:docMk/>
            <pc:sldMk cId="3182260635" sldId="266"/>
            <ac:spMk id="9219" creationId="{00000000-0000-0000-0000-000000000000}"/>
          </ac:spMkLst>
        </pc:spChg>
        <pc:grpChg chg="del">
          <ac:chgData name="Danielle" userId="e2554c37-e717-43a0-ba79-1183ca921ccd" providerId="ADAL" clId="{0FD9BCB9-0A67-4A78-A622-4642CD28E11E}" dt="2020-07-17T20:17:45.687" v="481" actId="478"/>
          <ac:grpSpMkLst>
            <pc:docMk/>
            <pc:sldMk cId="3182260635" sldId="266"/>
            <ac:grpSpMk id="2" creationId="{00000000-0000-0000-0000-000000000000}"/>
          </ac:grpSpMkLst>
        </pc:grpChg>
      </pc:sldChg>
      <pc:sldChg chg="addSp delSp modSp mod delAnim modAnim">
        <pc:chgData name="Danielle" userId="e2554c37-e717-43a0-ba79-1183ca921ccd" providerId="ADAL" clId="{0FD9BCB9-0A67-4A78-A622-4642CD28E11E}" dt="2020-07-17T20:18:02.127" v="494" actId="20577"/>
        <pc:sldMkLst>
          <pc:docMk/>
          <pc:sldMk cId="2629692374" sldId="267"/>
        </pc:sldMkLst>
        <pc:spChg chg="add mod">
          <ac:chgData name="Danielle" userId="e2554c37-e717-43a0-ba79-1183ca921ccd" providerId="ADAL" clId="{0FD9BCB9-0A67-4A78-A622-4642CD28E11E}" dt="2020-07-17T20:14:27.769" v="404" actId="20577"/>
          <ac:spMkLst>
            <pc:docMk/>
            <pc:sldMk cId="2629692374" sldId="267"/>
            <ac:spMk id="3" creationId="{05DFFFB4-305A-46F2-8D3D-7F6BFDF805A4}"/>
          </ac:spMkLst>
        </pc:spChg>
        <pc:spChg chg="del mod">
          <ac:chgData name="Danielle" userId="e2554c37-e717-43a0-ba79-1183ca921ccd" providerId="ADAL" clId="{0FD9BCB9-0A67-4A78-A622-4642CD28E11E}" dt="2020-07-17T20:14:18.984" v="398" actId="478"/>
          <ac:spMkLst>
            <pc:docMk/>
            <pc:sldMk cId="2629692374" sldId="267"/>
            <ac:spMk id="11" creationId="{00000000-0000-0000-0000-000000000000}"/>
          </ac:spMkLst>
        </pc:spChg>
        <pc:spChg chg="add mod">
          <ac:chgData name="Danielle" userId="e2554c37-e717-43a0-ba79-1183ca921ccd" providerId="ADAL" clId="{0FD9BCB9-0A67-4A78-A622-4642CD28E11E}" dt="2020-07-17T20:17:59.880" v="493" actId="20577"/>
          <ac:spMkLst>
            <pc:docMk/>
            <pc:sldMk cId="2629692374" sldId="267"/>
            <ac:spMk id="12" creationId="{BAB37F6D-BF31-41AB-BF71-5773C9ADD092}"/>
          </ac:spMkLst>
        </pc:spChg>
        <pc:spChg chg="add mod">
          <ac:chgData name="Danielle" userId="e2554c37-e717-43a0-ba79-1183ca921ccd" providerId="ADAL" clId="{0FD9BCB9-0A67-4A78-A622-4642CD28E11E}" dt="2020-07-17T20:18:02.127" v="494" actId="20577"/>
          <ac:spMkLst>
            <pc:docMk/>
            <pc:sldMk cId="2629692374" sldId="267"/>
            <ac:spMk id="13" creationId="{B62F0A02-90A1-4C0D-BACD-F14A8F3D4F5F}"/>
          </ac:spMkLst>
        </pc:spChg>
        <pc:spChg chg="del">
          <ac:chgData name="Danielle" userId="e2554c37-e717-43a0-ba79-1183ca921ccd" providerId="ADAL" clId="{0FD9BCB9-0A67-4A78-A622-4642CD28E11E}" dt="2020-07-17T20:14:22.470" v="399" actId="478"/>
          <ac:spMkLst>
            <pc:docMk/>
            <pc:sldMk cId="2629692374" sldId="267"/>
            <ac:spMk id="11267" creationId="{00000000-0000-0000-0000-000000000000}"/>
          </ac:spMkLst>
        </pc:spChg>
        <pc:grpChg chg="del">
          <ac:chgData name="Danielle" userId="e2554c37-e717-43a0-ba79-1183ca921ccd" providerId="ADAL" clId="{0FD9BCB9-0A67-4A78-A622-4642CD28E11E}" dt="2020-07-17T20:17:56.521" v="490" actId="478"/>
          <ac:grpSpMkLst>
            <pc:docMk/>
            <pc:sldMk cId="2629692374" sldId="267"/>
            <ac:grpSpMk id="2" creationId="{00000000-0000-0000-0000-000000000000}"/>
          </ac:grpSpMkLst>
        </pc:grpChg>
      </pc:sldChg>
      <pc:sldChg chg="addSp delSp modSp mod delAnim modAnim">
        <pc:chgData name="Danielle" userId="e2554c37-e717-43a0-ba79-1183ca921ccd" providerId="ADAL" clId="{0FD9BCB9-0A67-4A78-A622-4642CD28E11E}" dt="2020-07-17T20:18:13.415" v="501" actId="20577"/>
        <pc:sldMkLst>
          <pc:docMk/>
          <pc:sldMk cId="3318680582" sldId="268"/>
        </pc:sldMkLst>
        <pc:spChg chg="add mod">
          <ac:chgData name="Danielle" userId="e2554c37-e717-43a0-ba79-1183ca921ccd" providerId="ADAL" clId="{0FD9BCB9-0A67-4A78-A622-4642CD28E11E}" dt="2020-07-17T20:14:40.539" v="410" actId="20577"/>
          <ac:spMkLst>
            <pc:docMk/>
            <pc:sldMk cId="3318680582" sldId="268"/>
            <ac:spMk id="3" creationId="{1D30B740-8343-4036-91F7-2ED01000295D}"/>
          </ac:spMkLst>
        </pc:spChg>
        <pc:spChg chg="del">
          <ac:chgData name="Danielle" userId="e2554c37-e717-43a0-ba79-1183ca921ccd" providerId="ADAL" clId="{0FD9BCB9-0A67-4A78-A622-4642CD28E11E}" dt="2020-07-17T20:14:31.350" v="405" actId="478"/>
          <ac:spMkLst>
            <pc:docMk/>
            <pc:sldMk cId="3318680582" sldId="268"/>
            <ac:spMk id="11" creationId="{00000000-0000-0000-0000-000000000000}"/>
          </ac:spMkLst>
        </pc:spChg>
        <pc:spChg chg="add mod">
          <ac:chgData name="Danielle" userId="e2554c37-e717-43a0-ba79-1183ca921ccd" providerId="ADAL" clId="{0FD9BCB9-0A67-4A78-A622-4642CD28E11E}" dt="2020-07-17T20:18:11.052" v="500" actId="20577"/>
          <ac:spMkLst>
            <pc:docMk/>
            <pc:sldMk cId="3318680582" sldId="268"/>
            <ac:spMk id="12" creationId="{AF39E229-C884-4C16-8A73-087C7CF4091F}"/>
          </ac:spMkLst>
        </pc:spChg>
        <pc:spChg chg="add mod">
          <ac:chgData name="Danielle" userId="e2554c37-e717-43a0-ba79-1183ca921ccd" providerId="ADAL" clId="{0FD9BCB9-0A67-4A78-A622-4642CD28E11E}" dt="2020-07-17T20:18:13.415" v="501" actId="20577"/>
          <ac:spMkLst>
            <pc:docMk/>
            <pc:sldMk cId="3318680582" sldId="268"/>
            <ac:spMk id="13" creationId="{8BE9FF4D-9872-46D2-A9C2-D13BA2A06647}"/>
          </ac:spMkLst>
        </pc:spChg>
        <pc:spChg chg="del">
          <ac:chgData name="Danielle" userId="e2554c37-e717-43a0-ba79-1183ca921ccd" providerId="ADAL" clId="{0FD9BCB9-0A67-4A78-A622-4642CD28E11E}" dt="2020-07-17T20:14:33.459" v="406" actId="478"/>
          <ac:spMkLst>
            <pc:docMk/>
            <pc:sldMk cId="3318680582" sldId="268"/>
            <ac:spMk id="12291" creationId="{00000000-0000-0000-0000-000000000000}"/>
          </ac:spMkLst>
        </pc:spChg>
        <pc:grpChg chg="del">
          <ac:chgData name="Danielle" userId="e2554c37-e717-43a0-ba79-1183ca921ccd" providerId="ADAL" clId="{0FD9BCB9-0A67-4A78-A622-4642CD28E11E}" dt="2020-07-17T20:18:07.873" v="495" actId="478"/>
          <ac:grpSpMkLst>
            <pc:docMk/>
            <pc:sldMk cId="3318680582" sldId="268"/>
            <ac:grpSpMk id="2" creationId="{00000000-0000-0000-0000-000000000000}"/>
          </ac:grpSpMkLst>
        </pc:grpChg>
      </pc:sldChg>
      <pc:sldChg chg="addSp delSp modSp mod delAnim modAnim">
        <pc:chgData name="Danielle" userId="e2554c37-e717-43a0-ba79-1183ca921ccd" providerId="ADAL" clId="{0FD9BCB9-0A67-4A78-A622-4642CD28E11E}" dt="2020-07-17T20:18:23.396" v="508" actId="20577"/>
        <pc:sldMkLst>
          <pc:docMk/>
          <pc:sldMk cId="233816176" sldId="269"/>
        </pc:sldMkLst>
        <pc:spChg chg="add mod">
          <ac:chgData name="Danielle" userId="e2554c37-e717-43a0-ba79-1183ca921ccd" providerId="ADAL" clId="{0FD9BCB9-0A67-4A78-A622-4642CD28E11E}" dt="2020-07-17T20:14:52.598" v="420" actId="20577"/>
          <ac:spMkLst>
            <pc:docMk/>
            <pc:sldMk cId="233816176" sldId="269"/>
            <ac:spMk id="3" creationId="{D6DD0C8A-5934-46AB-B18E-FD4D782201E0}"/>
          </ac:spMkLst>
        </pc:spChg>
        <pc:spChg chg="del">
          <ac:chgData name="Danielle" userId="e2554c37-e717-43a0-ba79-1183ca921ccd" providerId="ADAL" clId="{0FD9BCB9-0A67-4A78-A622-4642CD28E11E}" dt="2020-07-17T20:14:44.781" v="411" actId="478"/>
          <ac:spMkLst>
            <pc:docMk/>
            <pc:sldMk cId="233816176" sldId="269"/>
            <ac:spMk id="11" creationId="{00000000-0000-0000-0000-000000000000}"/>
          </ac:spMkLst>
        </pc:spChg>
        <pc:spChg chg="add mod">
          <ac:chgData name="Danielle" userId="e2554c37-e717-43a0-ba79-1183ca921ccd" providerId="ADAL" clId="{0FD9BCB9-0A67-4A78-A622-4642CD28E11E}" dt="2020-07-17T20:18:20.555" v="505" actId="20577"/>
          <ac:spMkLst>
            <pc:docMk/>
            <pc:sldMk cId="233816176" sldId="269"/>
            <ac:spMk id="12" creationId="{00E3AFAC-41A1-42FC-8EEE-B2B425DF085A}"/>
          </ac:spMkLst>
        </pc:spChg>
        <pc:spChg chg="add mod">
          <ac:chgData name="Danielle" userId="e2554c37-e717-43a0-ba79-1183ca921ccd" providerId="ADAL" clId="{0FD9BCB9-0A67-4A78-A622-4642CD28E11E}" dt="2020-07-17T20:18:23.396" v="508" actId="20577"/>
          <ac:spMkLst>
            <pc:docMk/>
            <pc:sldMk cId="233816176" sldId="269"/>
            <ac:spMk id="13" creationId="{41F65816-8172-45FF-AB88-0CC8CF0494F4}"/>
          </ac:spMkLst>
        </pc:spChg>
        <pc:spChg chg="del">
          <ac:chgData name="Danielle" userId="e2554c37-e717-43a0-ba79-1183ca921ccd" providerId="ADAL" clId="{0FD9BCB9-0A67-4A78-A622-4642CD28E11E}" dt="2020-07-17T20:14:46.878" v="412" actId="478"/>
          <ac:spMkLst>
            <pc:docMk/>
            <pc:sldMk cId="233816176" sldId="269"/>
            <ac:spMk id="10243" creationId="{00000000-0000-0000-0000-000000000000}"/>
          </ac:spMkLst>
        </pc:spChg>
        <pc:grpChg chg="del">
          <ac:chgData name="Danielle" userId="e2554c37-e717-43a0-ba79-1183ca921ccd" providerId="ADAL" clId="{0FD9BCB9-0A67-4A78-A622-4642CD28E11E}" dt="2020-07-17T20:18:17.640" v="502" actId="478"/>
          <ac:grpSpMkLst>
            <pc:docMk/>
            <pc:sldMk cId="233816176" sldId="269"/>
            <ac:grpSpMk id="2" creationId="{00000000-0000-0000-0000-000000000000}"/>
          </ac:grpSpMkLst>
        </pc:grpChg>
      </pc:sldChg>
      <pc:sldChg chg="addSp delSp modSp mod delAnim modAnim">
        <pc:chgData name="Danielle" userId="e2554c37-e717-43a0-ba79-1183ca921ccd" providerId="ADAL" clId="{0FD9BCB9-0A67-4A78-A622-4642CD28E11E}" dt="2020-07-17T20:35:07.092" v="1095"/>
        <pc:sldMkLst>
          <pc:docMk/>
          <pc:sldMk cId="1025398803" sldId="270"/>
        </pc:sldMkLst>
        <pc:spChg chg="del">
          <ac:chgData name="Danielle" userId="e2554c37-e717-43a0-ba79-1183ca921ccd" providerId="ADAL" clId="{0FD9BCB9-0A67-4A78-A622-4642CD28E11E}" dt="2020-07-17T20:20:32.536" v="552" actId="478"/>
          <ac:spMkLst>
            <pc:docMk/>
            <pc:sldMk cId="1025398803" sldId="270"/>
            <ac:spMk id="2" creationId="{00000000-0000-0000-0000-000000000000}"/>
          </ac:spMkLst>
        </pc:spChg>
        <pc:spChg chg="del">
          <ac:chgData name="Danielle" userId="e2554c37-e717-43a0-ba79-1183ca921ccd" providerId="ADAL" clId="{0FD9BCB9-0A67-4A78-A622-4642CD28E11E}" dt="2020-07-17T20:20:32.536" v="552" actId="478"/>
          <ac:spMkLst>
            <pc:docMk/>
            <pc:sldMk cId="1025398803" sldId="270"/>
            <ac:spMk id="4" creationId="{00000000-0000-0000-0000-000000000000}"/>
          </ac:spMkLst>
        </pc:spChg>
        <pc:spChg chg="add mod">
          <ac:chgData name="Danielle" userId="e2554c37-e717-43a0-ba79-1183ca921ccd" providerId="ADAL" clId="{0FD9BCB9-0A67-4A78-A622-4642CD28E11E}" dt="2020-07-17T20:24:39.070" v="714" actId="6549"/>
          <ac:spMkLst>
            <pc:docMk/>
            <pc:sldMk cId="1025398803" sldId="270"/>
            <ac:spMk id="5" creationId="{A703F720-C25F-463E-8DA6-1C438E94A984}"/>
          </ac:spMkLst>
        </pc:spChg>
        <pc:spChg chg="add del mod">
          <ac:chgData name="Danielle" userId="e2554c37-e717-43a0-ba79-1183ca921ccd" providerId="ADAL" clId="{0FD9BCB9-0A67-4A78-A622-4642CD28E11E}" dt="2020-07-17T20:25:43.338" v="725" actId="478"/>
          <ac:spMkLst>
            <pc:docMk/>
            <pc:sldMk cId="1025398803" sldId="270"/>
            <ac:spMk id="6" creationId="{F7B08319-C6B9-4288-BE2E-879B534076D1}"/>
          </ac:spMkLst>
        </pc:spChg>
        <pc:spChg chg="add mod">
          <ac:chgData name="Danielle" userId="e2554c37-e717-43a0-ba79-1183ca921ccd" providerId="ADAL" clId="{0FD9BCB9-0A67-4A78-A622-4642CD28E11E}" dt="2020-07-17T20:26:52.846" v="739" actId="14100"/>
          <ac:spMkLst>
            <pc:docMk/>
            <pc:sldMk cId="1025398803" sldId="270"/>
            <ac:spMk id="7" creationId="{DD811499-1DDD-4795-A1B6-9A35F5E1316C}"/>
          </ac:spMkLst>
        </pc:spChg>
        <pc:spChg chg="add del mod">
          <ac:chgData name="Danielle" userId="e2554c37-e717-43a0-ba79-1183ca921ccd" providerId="ADAL" clId="{0FD9BCB9-0A67-4A78-A622-4642CD28E11E}" dt="2020-07-17T20:26:02.868" v="730"/>
          <ac:spMkLst>
            <pc:docMk/>
            <pc:sldMk cId="1025398803" sldId="270"/>
            <ac:spMk id="8" creationId="{E3BF4B56-7A44-47BE-9476-F935CC3FFD64}"/>
          </ac:spMkLst>
        </pc:spChg>
        <pc:spChg chg="add del mod">
          <ac:chgData name="Danielle" userId="e2554c37-e717-43a0-ba79-1183ca921ccd" providerId="ADAL" clId="{0FD9BCB9-0A67-4A78-A622-4642CD28E11E}" dt="2020-07-17T20:34:23.413" v="1081" actId="478"/>
          <ac:spMkLst>
            <pc:docMk/>
            <pc:sldMk cId="1025398803" sldId="270"/>
            <ac:spMk id="9" creationId="{CFAD8612-1672-480E-9F48-D0B1C6BF3442}"/>
          </ac:spMkLst>
        </pc:spChg>
        <pc:spChg chg="add del mod">
          <ac:chgData name="Danielle" userId="e2554c37-e717-43a0-ba79-1183ca921ccd" providerId="ADAL" clId="{0FD9BCB9-0A67-4A78-A622-4642CD28E11E}" dt="2020-07-17T20:23:35.162" v="680" actId="478"/>
          <ac:spMkLst>
            <pc:docMk/>
            <pc:sldMk cId="1025398803" sldId="270"/>
            <ac:spMk id="17" creationId="{CD139682-2A84-42A4-8252-3FB5C647510D}"/>
          </ac:spMkLst>
        </pc:spChg>
        <pc:spChg chg="add del mod">
          <ac:chgData name="Danielle" userId="e2554c37-e717-43a0-ba79-1183ca921ccd" providerId="ADAL" clId="{0FD9BCB9-0A67-4A78-A622-4642CD28E11E}" dt="2020-07-17T20:25:48.722" v="726" actId="478"/>
          <ac:spMkLst>
            <pc:docMk/>
            <pc:sldMk cId="1025398803" sldId="270"/>
            <ac:spMk id="18" creationId="{38ABEACB-7E71-497E-AE3C-153B3F3FEB81}"/>
          </ac:spMkLst>
        </pc:spChg>
        <pc:spChg chg="add del mod">
          <ac:chgData name="Danielle" userId="e2554c37-e717-43a0-ba79-1183ca921ccd" providerId="ADAL" clId="{0FD9BCB9-0A67-4A78-A622-4642CD28E11E}" dt="2020-07-17T20:25:50.223" v="727" actId="478"/>
          <ac:spMkLst>
            <pc:docMk/>
            <pc:sldMk cId="1025398803" sldId="270"/>
            <ac:spMk id="19" creationId="{06DB04D7-95A7-4D3A-9C47-94E750DDF379}"/>
          </ac:spMkLst>
        </pc:spChg>
        <pc:spChg chg="add mod">
          <ac:chgData name="Danielle" userId="e2554c37-e717-43a0-ba79-1183ca921ccd" providerId="ADAL" clId="{0FD9BCB9-0A67-4A78-A622-4642CD28E11E}" dt="2020-07-17T20:27:18.786" v="754" actId="20577"/>
          <ac:spMkLst>
            <pc:docMk/>
            <pc:sldMk cId="1025398803" sldId="270"/>
            <ac:spMk id="22" creationId="{F1F3EA0F-35AB-4B34-9B27-2D605770815B}"/>
          </ac:spMkLst>
        </pc:spChg>
        <pc:spChg chg="add mod">
          <ac:chgData name="Danielle" userId="e2554c37-e717-43a0-ba79-1183ca921ccd" providerId="ADAL" clId="{0FD9BCB9-0A67-4A78-A622-4642CD28E11E}" dt="2020-07-17T20:27:26.099" v="763" actId="20577"/>
          <ac:spMkLst>
            <pc:docMk/>
            <pc:sldMk cId="1025398803" sldId="270"/>
            <ac:spMk id="23" creationId="{67FAA6B5-7619-453E-ABA3-ADA48EB14537}"/>
          </ac:spMkLst>
        </pc:spChg>
        <pc:spChg chg="add del mod">
          <ac:chgData name="Danielle" userId="e2554c37-e717-43a0-ba79-1183ca921ccd" providerId="ADAL" clId="{0FD9BCB9-0A67-4A78-A622-4642CD28E11E}" dt="2020-07-17T20:34:16.554" v="1076"/>
          <ac:spMkLst>
            <pc:docMk/>
            <pc:sldMk cId="1025398803" sldId="270"/>
            <ac:spMk id="25" creationId="{E4BC06DD-6EC1-4A15-A0BD-79E3B6196F58}"/>
          </ac:spMkLst>
        </pc:spChg>
        <pc:spChg chg="add del mod">
          <ac:chgData name="Danielle" userId="e2554c37-e717-43a0-ba79-1183ca921ccd" providerId="ADAL" clId="{0FD9BCB9-0A67-4A78-A622-4642CD28E11E}" dt="2020-07-17T20:34:16.043" v="1075"/>
          <ac:spMkLst>
            <pc:docMk/>
            <pc:sldMk cId="1025398803" sldId="270"/>
            <ac:spMk id="26" creationId="{E40BD3DB-AE70-4DC0-A328-C1C1B13808C5}"/>
          </ac:spMkLst>
        </pc:spChg>
        <pc:spChg chg="add mod">
          <ac:chgData name="Danielle" userId="e2554c37-e717-43a0-ba79-1183ca921ccd" providerId="ADAL" clId="{0FD9BCB9-0A67-4A78-A622-4642CD28E11E}" dt="2020-07-17T20:35:00.948" v="1094" actId="14100"/>
          <ac:spMkLst>
            <pc:docMk/>
            <pc:sldMk cId="1025398803" sldId="270"/>
            <ac:spMk id="27" creationId="{A52E41F0-45C6-40D3-A163-CFB052F4DAED}"/>
          </ac:spMkLst>
        </pc:spChg>
        <pc:spChg chg="del">
          <ac:chgData name="Danielle" userId="e2554c37-e717-43a0-ba79-1183ca921ccd" providerId="ADAL" clId="{0FD9BCB9-0A67-4A78-A622-4642CD28E11E}" dt="2020-07-17T20:20:32.536" v="552" actId="478"/>
          <ac:spMkLst>
            <pc:docMk/>
            <pc:sldMk cId="1025398803" sldId="270"/>
            <ac:spMk id="38" creationId="{00000000-0000-0000-0000-000000000000}"/>
          </ac:spMkLst>
        </pc:spChg>
        <pc:spChg chg="del">
          <ac:chgData name="Danielle" userId="e2554c37-e717-43a0-ba79-1183ca921ccd" providerId="ADAL" clId="{0FD9BCB9-0A67-4A78-A622-4642CD28E11E}" dt="2020-07-17T20:20:32.536" v="552" actId="478"/>
          <ac:spMkLst>
            <pc:docMk/>
            <pc:sldMk cId="1025398803" sldId="270"/>
            <ac:spMk id="39" creationId="{00000000-0000-0000-0000-000000000000}"/>
          </ac:spMkLst>
        </pc:spChg>
        <pc:spChg chg="del">
          <ac:chgData name="Danielle" userId="e2554c37-e717-43a0-ba79-1183ca921ccd" providerId="ADAL" clId="{0FD9BCB9-0A67-4A78-A622-4642CD28E11E}" dt="2020-07-17T20:20:32.536" v="552" actId="478"/>
          <ac:spMkLst>
            <pc:docMk/>
            <pc:sldMk cId="1025398803" sldId="270"/>
            <ac:spMk id="40" creationId="{00000000-0000-0000-0000-000000000000}"/>
          </ac:spMkLst>
        </pc:spChg>
        <pc:spChg chg="del">
          <ac:chgData name="Danielle" userId="e2554c37-e717-43a0-ba79-1183ca921ccd" providerId="ADAL" clId="{0FD9BCB9-0A67-4A78-A622-4642CD28E11E}" dt="2020-07-17T20:20:32.536" v="552" actId="478"/>
          <ac:spMkLst>
            <pc:docMk/>
            <pc:sldMk cId="1025398803" sldId="270"/>
            <ac:spMk id="41" creationId="{00000000-0000-0000-0000-000000000000}"/>
          </ac:spMkLst>
        </pc:spChg>
        <pc:spChg chg="del">
          <ac:chgData name="Danielle" userId="e2554c37-e717-43a0-ba79-1183ca921ccd" providerId="ADAL" clId="{0FD9BCB9-0A67-4A78-A622-4642CD28E11E}" dt="2020-07-17T20:20:32.536" v="552" actId="478"/>
          <ac:spMkLst>
            <pc:docMk/>
            <pc:sldMk cId="1025398803" sldId="270"/>
            <ac:spMk id="42" creationId="{00000000-0000-0000-0000-000000000000}"/>
          </ac:spMkLst>
        </pc:spChg>
        <pc:spChg chg="del">
          <ac:chgData name="Danielle" userId="e2554c37-e717-43a0-ba79-1183ca921ccd" providerId="ADAL" clId="{0FD9BCB9-0A67-4A78-A622-4642CD28E11E}" dt="2020-07-17T20:20:32.536" v="552" actId="478"/>
          <ac:spMkLst>
            <pc:docMk/>
            <pc:sldMk cId="1025398803" sldId="270"/>
            <ac:spMk id="43" creationId="{00000000-0000-0000-0000-000000000000}"/>
          </ac:spMkLst>
        </pc:spChg>
        <pc:spChg chg="del">
          <ac:chgData name="Danielle" userId="e2554c37-e717-43a0-ba79-1183ca921ccd" providerId="ADAL" clId="{0FD9BCB9-0A67-4A78-A622-4642CD28E11E}" dt="2020-07-17T20:20:32.536" v="552" actId="478"/>
          <ac:spMkLst>
            <pc:docMk/>
            <pc:sldMk cId="1025398803" sldId="270"/>
            <ac:spMk id="44" creationId="{00000000-0000-0000-0000-000000000000}"/>
          </ac:spMkLst>
        </pc:spChg>
        <pc:spChg chg="del">
          <ac:chgData name="Danielle" userId="e2554c37-e717-43a0-ba79-1183ca921ccd" providerId="ADAL" clId="{0FD9BCB9-0A67-4A78-A622-4642CD28E11E}" dt="2020-07-17T20:20:32.536" v="552" actId="478"/>
          <ac:spMkLst>
            <pc:docMk/>
            <pc:sldMk cId="1025398803" sldId="270"/>
            <ac:spMk id="45" creationId="{00000000-0000-0000-0000-000000000000}"/>
          </ac:spMkLst>
        </pc:spChg>
        <pc:spChg chg="del">
          <ac:chgData name="Danielle" userId="e2554c37-e717-43a0-ba79-1183ca921ccd" providerId="ADAL" clId="{0FD9BCB9-0A67-4A78-A622-4642CD28E11E}" dt="2020-07-17T20:20:32.536" v="552" actId="478"/>
          <ac:spMkLst>
            <pc:docMk/>
            <pc:sldMk cId="1025398803" sldId="270"/>
            <ac:spMk id="46" creationId="{00000000-0000-0000-0000-000000000000}"/>
          </ac:spMkLst>
        </pc:spChg>
        <pc:graphicFrameChg chg="del">
          <ac:chgData name="Danielle" userId="e2554c37-e717-43a0-ba79-1183ca921ccd" providerId="ADAL" clId="{0FD9BCB9-0A67-4A78-A622-4642CD28E11E}" dt="2020-07-17T20:20:32.536" v="552" actId="478"/>
          <ac:graphicFrameMkLst>
            <pc:docMk/>
            <pc:sldMk cId="1025398803" sldId="270"/>
            <ac:graphicFrameMk id="3" creationId="{00000000-0000-0000-0000-000000000000}"/>
          </ac:graphicFrameMkLst>
        </pc:graphicFrameChg>
      </pc:sldChg>
      <pc:sldChg chg="del">
        <pc:chgData name="Danielle" userId="e2554c37-e717-43a0-ba79-1183ca921ccd" providerId="ADAL" clId="{0FD9BCB9-0A67-4A78-A622-4642CD28E11E}" dt="2020-07-17T20:28:01.157" v="767" actId="47"/>
        <pc:sldMkLst>
          <pc:docMk/>
          <pc:sldMk cId="3433206040" sldId="271"/>
        </pc:sldMkLst>
      </pc:sldChg>
      <pc:sldChg chg="delSp modSp mod modClrScheme chgLayout modNotesTx">
        <pc:chgData name="Danielle" userId="e2554c37-e717-43a0-ba79-1183ca921ccd" providerId="ADAL" clId="{0FD9BCB9-0A67-4A78-A622-4642CD28E11E}" dt="2020-07-17T20:35:34.360" v="1096" actId="1076"/>
        <pc:sldMkLst>
          <pc:docMk/>
          <pc:sldMk cId="2679710757" sldId="273"/>
        </pc:sldMkLst>
        <pc:spChg chg="del mod">
          <ac:chgData name="Danielle" userId="e2554c37-e717-43a0-ba79-1183ca921ccd" providerId="ADAL" clId="{0FD9BCB9-0A67-4A78-A622-4642CD28E11E}" dt="2020-07-17T20:29:12.073" v="787" actId="478"/>
          <ac:spMkLst>
            <pc:docMk/>
            <pc:sldMk cId="2679710757" sldId="273"/>
            <ac:spMk id="2" creationId="{00000000-0000-0000-0000-000000000000}"/>
          </ac:spMkLst>
        </pc:spChg>
        <pc:graphicFrameChg chg="mod modGraphic">
          <ac:chgData name="Danielle" userId="e2554c37-e717-43a0-ba79-1183ca921ccd" providerId="ADAL" clId="{0FD9BCB9-0A67-4A78-A622-4642CD28E11E}" dt="2020-07-17T20:35:34.360" v="1096" actId="1076"/>
          <ac:graphicFrameMkLst>
            <pc:docMk/>
            <pc:sldMk cId="2679710757" sldId="273"/>
            <ac:graphicFrameMk id="4" creationId="{00000000-0000-0000-0000-000000000000}"/>
          </ac:graphicFrameMkLst>
        </pc:graphicFrameChg>
      </pc:sldChg>
      <pc:sldChg chg="addSp delSp modSp mod delAnim modAnim modNotesTx">
        <pc:chgData name="Danielle" userId="e2554c37-e717-43a0-ba79-1183ca921ccd" providerId="ADAL" clId="{0FD9BCB9-0A67-4A78-A622-4642CD28E11E}" dt="2020-07-17T20:57:37.523" v="1508" actId="6549"/>
        <pc:sldMkLst>
          <pc:docMk/>
          <pc:sldMk cId="1468151394" sldId="274"/>
        </pc:sldMkLst>
        <pc:spChg chg="del mod">
          <ac:chgData name="Danielle" userId="e2554c37-e717-43a0-ba79-1183ca921ccd" providerId="ADAL" clId="{0FD9BCB9-0A67-4A78-A622-4642CD28E11E}" dt="2020-07-17T20:37:27.178" v="1107" actId="478"/>
          <ac:spMkLst>
            <pc:docMk/>
            <pc:sldMk cId="1468151394" sldId="274"/>
            <ac:spMk id="2" creationId="{00000000-0000-0000-0000-000000000000}"/>
          </ac:spMkLst>
        </pc:spChg>
        <pc:spChg chg="del mod">
          <ac:chgData name="Danielle" userId="e2554c37-e717-43a0-ba79-1183ca921ccd" providerId="ADAL" clId="{0FD9BCB9-0A67-4A78-A622-4642CD28E11E}" dt="2020-07-17T20:37:27.178" v="1107" actId="478"/>
          <ac:spMkLst>
            <pc:docMk/>
            <pc:sldMk cId="1468151394" sldId="274"/>
            <ac:spMk id="4" creationId="{00000000-0000-0000-0000-000000000000}"/>
          </ac:spMkLst>
        </pc:spChg>
        <pc:spChg chg="add del mod">
          <ac:chgData name="Danielle" userId="e2554c37-e717-43a0-ba79-1183ca921ccd" providerId="ADAL" clId="{0FD9BCB9-0A67-4A78-A622-4642CD28E11E}" dt="2020-07-17T20:36:03.470" v="1098"/>
          <ac:spMkLst>
            <pc:docMk/>
            <pc:sldMk cId="1468151394" sldId="274"/>
            <ac:spMk id="5" creationId="{FC08F99E-54DA-4640-A29C-A4E80AB19B02}"/>
          </ac:spMkLst>
        </pc:spChg>
        <pc:spChg chg="del mod">
          <ac:chgData name="Danielle" userId="e2554c37-e717-43a0-ba79-1183ca921ccd" providerId="ADAL" clId="{0FD9BCB9-0A67-4A78-A622-4642CD28E11E}" dt="2020-07-17T20:37:27.178" v="1107" actId="478"/>
          <ac:spMkLst>
            <pc:docMk/>
            <pc:sldMk cId="1468151394" sldId="274"/>
            <ac:spMk id="9" creationId="{00000000-0000-0000-0000-000000000000}"/>
          </ac:spMkLst>
        </pc:spChg>
        <pc:spChg chg="add mod">
          <ac:chgData name="Danielle" userId="e2554c37-e717-43a0-ba79-1183ca921ccd" providerId="ADAL" clId="{0FD9BCB9-0A67-4A78-A622-4642CD28E11E}" dt="2020-07-17T20:38:29.062" v="1124" actId="1076"/>
          <ac:spMkLst>
            <pc:docMk/>
            <pc:sldMk cId="1468151394" sldId="274"/>
            <ac:spMk id="11" creationId="{C74D633C-1782-4105-A8C3-027CE13E10B9}"/>
          </ac:spMkLst>
        </pc:spChg>
        <pc:spChg chg="add mod">
          <ac:chgData name="Danielle" userId="e2554c37-e717-43a0-ba79-1183ca921ccd" providerId="ADAL" clId="{0FD9BCB9-0A67-4A78-A622-4642CD28E11E}" dt="2020-07-17T20:50:46.465" v="1345" actId="1076"/>
          <ac:spMkLst>
            <pc:docMk/>
            <pc:sldMk cId="1468151394" sldId="274"/>
            <ac:spMk id="13" creationId="{0972915B-6975-45C3-B451-62DBAC6B2E27}"/>
          </ac:spMkLst>
        </pc:spChg>
        <pc:spChg chg="add mod">
          <ac:chgData name="Danielle" userId="e2554c37-e717-43a0-ba79-1183ca921ccd" providerId="ADAL" clId="{0FD9BCB9-0A67-4A78-A622-4642CD28E11E}" dt="2020-07-17T20:37:35.836" v="1114" actId="6549"/>
          <ac:spMkLst>
            <pc:docMk/>
            <pc:sldMk cId="1468151394" sldId="274"/>
            <ac:spMk id="18" creationId="{8430E847-2C86-4B6C-8F48-51DD1DC37940}"/>
          </ac:spMkLst>
        </pc:spChg>
        <pc:spChg chg="add mod">
          <ac:chgData name="Danielle" userId="e2554c37-e717-43a0-ba79-1183ca921ccd" providerId="ADAL" clId="{0FD9BCB9-0A67-4A78-A622-4642CD28E11E}" dt="2020-07-17T20:39:11.272" v="1139" actId="1076"/>
          <ac:spMkLst>
            <pc:docMk/>
            <pc:sldMk cId="1468151394" sldId="274"/>
            <ac:spMk id="23" creationId="{F6EE9081-E641-4280-9486-DEC9E6F0DC7B}"/>
          </ac:spMkLst>
        </pc:spChg>
        <pc:spChg chg="add mod">
          <ac:chgData name="Danielle" userId="e2554c37-e717-43a0-ba79-1183ca921ccd" providerId="ADAL" clId="{0FD9BCB9-0A67-4A78-A622-4642CD28E11E}" dt="2020-07-17T20:48:53.872" v="1299" actId="20577"/>
          <ac:spMkLst>
            <pc:docMk/>
            <pc:sldMk cId="1468151394" sldId="274"/>
            <ac:spMk id="25" creationId="{AA030A88-E144-4AAD-8425-4EC28AF42165}"/>
          </ac:spMkLst>
        </pc:spChg>
        <pc:spChg chg="add mod">
          <ac:chgData name="Danielle" userId="e2554c37-e717-43a0-ba79-1183ca921ccd" providerId="ADAL" clId="{0FD9BCB9-0A67-4A78-A622-4642CD28E11E}" dt="2020-07-17T20:49:02.228" v="1302" actId="20577"/>
          <ac:spMkLst>
            <pc:docMk/>
            <pc:sldMk cId="1468151394" sldId="274"/>
            <ac:spMk id="26" creationId="{02A4894E-67F4-42D1-9E45-3B1F4D7EBE99}"/>
          </ac:spMkLst>
        </pc:spChg>
        <pc:spChg chg="add mod">
          <ac:chgData name="Danielle" userId="e2554c37-e717-43a0-ba79-1183ca921ccd" providerId="ADAL" clId="{0FD9BCB9-0A67-4A78-A622-4642CD28E11E}" dt="2020-07-17T20:48:05.483" v="1286" actId="20577"/>
          <ac:spMkLst>
            <pc:docMk/>
            <pc:sldMk cId="1468151394" sldId="274"/>
            <ac:spMk id="28" creationId="{CAE5C4B2-7B17-45C0-84BA-9B47E48D8F4E}"/>
          </ac:spMkLst>
        </pc:spChg>
        <pc:spChg chg="add mod">
          <ac:chgData name="Danielle" userId="e2554c37-e717-43a0-ba79-1183ca921ccd" providerId="ADAL" clId="{0FD9BCB9-0A67-4A78-A622-4642CD28E11E}" dt="2020-07-17T20:48:21.989" v="1288" actId="20577"/>
          <ac:spMkLst>
            <pc:docMk/>
            <pc:sldMk cId="1468151394" sldId="274"/>
            <ac:spMk id="29" creationId="{40C9C5C4-628F-4AF3-A9D0-19C363537CF6}"/>
          </ac:spMkLst>
        </pc:spChg>
        <pc:spChg chg="add mod">
          <ac:chgData name="Danielle" userId="e2554c37-e717-43a0-ba79-1183ca921ccd" providerId="ADAL" clId="{0FD9BCB9-0A67-4A78-A622-4642CD28E11E}" dt="2020-07-17T20:48:46.582" v="1296" actId="20577"/>
          <ac:spMkLst>
            <pc:docMk/>
            <pc:sldMk cId="1468151394" sldId="274"/>
            <ac:spMk id="30" creationId="{E2ECE575-4B87-4DEF-A03D-6EDFC5E078E2}"/>
          </ac:spMkLst>
        </pc:spChg>
        <pc:spChg chg="add mod">
          <ac:chgData name="Danielle" userId="e2554c37-e717-43a0-ba79-1183ca921ccd" providerId="ADAL" clId="{0FD9BCB9-0A67-4A78-A622-4642CD28E11E}" dt="2020-07-17T20:48:37.378" v="1293" actId="20577"/>
          <ac:spMkLst>
            <pc:docMk/>
            <pc:sldMk cId="1468151394" sldId="274"/>
            <ac:spMk id="31" creationId="{2E06A17F-E9BF-443C-940D-A046288C6B2C}"/>
          </ac:spMkLst>
        </pc:spChg>
        <pc:spChg chg="add mod">
          <ac:chgData name="Danielle" userId="e2554c37-e717-43a0-ba79-1183ca921ccd" providerId="ADAL" clId="{0FD9BCB9-0A67-4A78-A622-4642CD28E11E}" dt="2020-07-17T20:49:30.276" v="1317" actId="20577"/>
          <ac:spMkLst>
            <pc:docMk/>
            <pc:sldMk cId="1468151394" sldId="274"/>
            <ac:spMk id="32" creationId="{45F3FD8E-3FF4-4C49-BFDD-DF24DA1CD7C5}"/>
          </ac:spMkLst>
        </pc:spChg>
        <pc:spChg chg="add mod">
          <ac:chgData name="Danielle" userId="e2554c37-e717-43a0-ba79-1183ca921ccd" providerId="ADAL" clId="{0FD9BCB9-0A67-4A78-A622-4642CD28E11E}" dt="2020-07-17T20:50:28.839" v="1342" actId="208"/>
          <ac:spMkLst>
            <pc:docMk/>
            <pc:sldMk cId="1468151394" sldId="274"/>
            <ac:spMk id="33" creationId="{A0344A45-AF30-4689-970B-DEAD79C43820}"/>
          </ac:spMkLst>
        </pc:spChg>
        <pc:spChg chg="del mod">
          <ac:chgData name="Danielle" userId="e2554c37-e717-43a0-ba79-1183ca921ccd" providerId="ADAL" clId="{0FD9BCB9-0A67-4A78-A622-4642CD28E11E}" dt="2020-07-17T20:37:27.178" v="1107" actId="478"/>
          <ac:spMkLst>
            <pc:docMk/>
            <pc:sldMk cId="1468151394" sldId="274"/>
            <ac:spMk id="38" creationId="{00000000-0000-0000-0000-000000000000}"/>
          </ac:spMkLst>
        </pc:spChg>
        <pc:spChg chg="del mod">
          <ac:chgData name="Danielle" userId="e2554c37-e717-43a0-ba79-1183ca921ccd" providerId="ADAL" clId="{0FD9BCB9-0A67-4A78-A622-4642CD28E11E}" dt="2020-07-17T20:37:27.178" v="1107" actId="478"/>
          <ac:spMkLst>
            <pc:docMk/>
            <pc:sldMk cId="1468151394" sldId="274"/>
            <ac:spMk id="39" creationId="{00000000-0000-0000-0000-000000000000}"/>
          </ac:spMkLst>
        </pc:spChg>
        <pc:spChg chg="del mod">
          <ac:chgData name="Danielle" userId="e2554c37-e717-43a0-ba79-1183ca921ccd" providerId="ADAL" clId="{0FD9BCB9-0A67-4A78-A622-4642CD28E11E}" dt="2020-07-17T20:37:27.178" v="1107" actId="478"/>
          <ac:spMkLst>
            <pc:docMk/>
            <pc:sldMk cId="1468151394" sldId="274"/>
            <ac:spMk id="40" creationId="{00000000-0000-0000-0000-000000000000}"/>
          </ac:spMkLst>
        </pc:spChg>
        <pc:spChg chg="del mod">
          <ac:chgData name="Danielle" userId="e2554c37-e717-43a0-ba79-1183ca921ccd" providerId="ADAL" clId="{0FD9BCB9-0A67-4A78-A622-4642CD28E11E}" dt="2020-07-17T20:37:27.178" v="1107" actId="478"/>
          <ac:spMkLst>
            <pc:docMk/>
            <pc:sldMk cId="1468151394" sldId="274"/>
            <ac:spMk id="41" creationId="{00000000-0000-0000-0000-000000000000}"/>
          </ac:spMkLst>
        </pc:spChg>
        <pc:spChg chg="del mod">
          <ac:chgData name="Danielle" userId="e2554c37-e717-43a0-ba79-1183ca921ccd" providerId="ADAL" clId="{0FD9BCB9-0A67-4A78-A622-4642CD28E11E}" dt="2020-07-17T20:37:27.178" v="1107" actId="478"/>
          <ac:spMkLst>
            <pc:docMk/>
            <pc:sldMk cId="1468151394" sldId="274"/>
            <ac:spMk id="42" creationId="{00000000-0000-0000-0000-000000000000}"/>
          </ac:spMkLst>
        </pc:spChg>
        <pc:spChg chg="del mod">
          <ac:chgData name="Danielle" userId="e2554c37-e717-43a0-ba79-1183ca921ccd" providerId="ADAL" clId="{0FD9BCB9-0A67-4A78-A622-4642CD28E11E}" dt="2020-07-17T20:37:27.178" v="1107" actId="478"/>
          <ac:spMkLst>
            <pc:docMk/>
            <pc:sldMk cId="1468151394" sldId="274"/>
            <ac:spMk id="43" creationId="{00000000-0000-0000-0000-000000000000}"/>
          </ac:spMkLst>
        </pc:spChg>
        <pc:spChg chg="del mod">
          <ac:chgData name="Danielle" userId="e2554c37-e717-43a0-ba79-1183ca921ccd" providerId="ADAL" clId="{0FD9BCB9-0A67-4A78-A622-4642CD28E11E}" dt="2020-07-17T20:37:27.178" v="1107" actId="478"/>
          <ac:spMkLst>
            <pc:docMk/>
            <pc:sldMk cId="1468151394" sldId="274"/>
            <ac:spMk id="44" creationId="{00000000-0000-0000-0000-000000000000}"/>
          </ac:spMkLst>
        </pc:spChg>
        <pc:spChg chg="del mod">
          <ac:chgData name="Danielle" userId="e2554c37-e717-43a0-ba79-1183ca921ccd" providerId="ADAL" clId="{0FD9BCB9-0A67-4A78-A622-4642CD28E11E}" dt="2020-07-17T20:37:27.178" v="1107" actId="478"/>
          <ac:spMkLst>
            <pc:docMk/>
            <pc:sldMk cId="1468151394" sldId="274"/>
            <ac:spMk id="45" creationId="{00000000-0000-0000-0000-000000000000}"/>
          </ac:spMkLst>
        </pc:spChg>
        <pc:spChg chg="del mod">
          <ac:chgData name="Danielle" userId="e2554c37-e717-43a0-ba79-1183ca921ccd" providerId="ADAL" clId="{0FD9BCB9-0A67-4A78-A622-4642CD28E11E}" dt="2020-07-17T20:37:27.178" v="1107" actId="478"/>
          <ac:spMkLst>
            <pc:docMk/>
            <pc:sldMk cId="1468151394" sldId="274"/>
            <ac:spMk id="46" creationId="{00000000-0000-0000-0000-000000000000}"/>
          </ac:spMkLst>
        </pc:spChg>
        <pc:graphicFrameChg chg="del mod">
          <ac:chgData name="Danielle" userId="e2554c37-e717-43a0-ba79-1183ca921ccd" providerId="ADAL" clId="{0FD9BCB9-0A67-4A78-A622-4642CD28E11E}" dt="2020-07-17T20:37:27.178" v="1107" actId="478"/>
          <ac:graphicFrameMkLst>
            <pc:docMk/>
            <pc:sldMk cId="1468151394" sldId="274"/>
            <ac:graphicFrameMk id="3" creationId="{00000000-0000-0000-0000-000000000000}"/>
          </ac:graphicFrameMkLst>
        </pc:graphicFrameChg>
        <pc:graphicFrameChg chg="add mod modGraphic">
          <ac:chgData name="Danielle" userId="e2554c37-e717-43a0-ba79-1183ca921ccd" providerId="ADAL" clId="{0FD9BCB9-0A67-4A78-A622-4642CD28E11E}" dt="2020-07-17T20:44:16.270" v="1171" actId="20577"/>
          <ac:graphicFrameMkLst>
            <pc:docMk/>
            <pc:sldMk cId="1468151394" sldId="274"/>
            <ac:graphicFrameMk id="12" creationId="{F2877A2E-1492-4AB8-A63C-061307E7D675}"/>
          </ac:graphicFrameMkLst>
        </pc:graphicFrameChg>
        <pc:cxnChg chg="del mod">
          <ac:chgData name="Danielle" userId="e2554c37-e717-43a0-ba79-1183ca921ccd" providerId="ADAL" clId="{0FD9BCB9-0A67-4A78-A622-4642CD28E11E}" dt="2020-07-17T20:37:27.178" v="1107" actId="478"/>
          <ac:cxnSpMkLst>
            <pc:docMk/>
            <pc:sldMk cId="1468151394" sldId="274"/>
            <ac:cxnSpMk id="6" creationId="{00000000-0000-0000-0000-000000000000}"/>
          </ac:cxnSpMkLst>
        </pc:cxnChg>
        <pc:cxnChg chg="del mod">
          <ac:chgData name="Danielle" userId="e2554c37-e717-43a0-ba79-1183ca921ccd" providerId="ADAL" clId="{0FD9BCB9-0A67-4A78-A622-4642CD28E11E}" dt="2020-07-17T20:37:27.178" v="1107" actId="478"/>
          <ac:cxnSpMkLst>
            <pc:docMk/>
            <pc:sldMk cId="1468151394" sldId="274"/>
            <ac:cxnSpMk id="8" creationId="{00000000-0000-0000-0000-000000000000}"/>
          </ac:cxnSpMkLst>
        </pc:cxnChg>
        <pc:cxnChg chg="add mod">
          <ac:chgData name="Danielle" userId="e2554c37-e717-43a0-ba79-1183ca921ccd" providerId="ADAL" clId="{0FD9BCB9-0A67-4A78-A622-4642CD28E11E}" dt="2020-07-17T20:37:56.645" v="1116" actId="13822"/>
          <ac:cxnSpMkLst>
            <pc:docMk/>
            <pc:sldMk cId="1468151394" sldId="274"/>
            <ac:cxnSpMk id="10" creationId="{14286101-121B-4EF2-90BA-3941E45B1341}"/>
          </ac:cxnSpMkLst>
        </pc:cxnChg>
        <pc:cxnChg chg="add mod">
          <ac:chgData name="Danielle" userId="e2554c37-e717-43a0-ba79-1183ca921ccd" providerId="ADAL" clId="{0FD9BCB9-0A67-4A78-A622-4642CD28E11E}" dt="2020-07-17T20:38:07.857" v="1119" actId="1076"/>
          <ac:cxnSpMkLst>
            <pc:docMk/>
            <pc:sldMk cId="1468151394" sldId="274"/>
            <ac:cxnSpMk id="21" creationId="{CFF27BF4-030F-4BB1-B0D0-AC31DFBED863}"/>
          </ac:cxnSpMkLst>
        </pc:cxnChg>
      </pc:sldChg>
      <pc:sldChg chg="del">
        <pc:chgData name="Danielle" userId="e2554c37-e717-43a0-ba79-1183ca921ccd" providerId="ADAL" clId="{0FD9BCB9-0A67-4A78-A622-4642CD28E11E}" dt="2020-07-17T20:51:41.265" v="1348" actId="47"/>
        <pc:sldMkLst>
          <pc:docMk/>
          <pc:sldMk cId="839840477" sldId="275"/>
        </pc:sldMkLst>
      </pc:sldChg>
      <pc:sldChg chg="delSp modSp mod modClrScheme chgLayout modNotesTx">
        <pc:chgData name="Danielle" userId="e2554c37-e717-43a0-ba79-1183ca921ccd" providerId="ADAL" clId="{0FD9BCB9-0A67-4A78-A622-4642CD28E11E}" dt="2020-07-17T20:57:28.773" v="1506" actId="6549"/>
        <pc:sldMkLst>
          <pc:docMk/>
          <pc:sldMk cId="1072903421" sldId="277"/>
        </pc:sldMkLst>
        <pc:spChg chg="del">
          <ac:chgData name="Danielle" userId="e2554c37-e717-43a0-ba79-1183ca921ccd" providerId="ADAL" clId="{0FD9BCB9-0A67-4A78-A622-4642CD28E11E}" dt="2020-07-17T20:54:19.866" v="1401" actId="478"/>
          <ac:spMkLst>
            <pc:docMk/>
            <pc:sldMk cId="1072903421" sldId="277"/>
            <ac:spMk id="2" creationId="{00000000-0000-0000-0000-000000000000}"/>
          </ac:spMkLst>
        </pc:spChg>
        <pc:graphicFrameChg chg="mod modGraphic">
          <ac:chgData name="Danielle" userId="e2554c37-e717-43a0-ba79-1183ca921ccd" providerId="ADAL" clId="{0FD9BCB9-0A67-4A78-A622-4642CD28E11E}" dt="2020-07-17T20:57:26.071" v="1505"/>
          <ac:graphicFrameMkLst>
            <pc:docMk/>
            <pc:sldMk cId="1072903421" sldId="277"/>
            <ac:graphicFrameMk id="38" creationId="{00000000-0000-0000-0000-000000000000}"/>
          </ac:graphicFrameMkLst>
        </pc:graphicFrameChg>
      </pc:sldChg>
      <pc:sldChg chg="del">
        <pc:chgData name="Danielle" userId="e2554c37-e717-43a0-ba79-1183ca921ccd" providerId="ADAL" clId="{0FD9BCB9-0A67-4A78-A622-4642CD28E11E}" dt="2020-07-17T20:57:44.609" v="1509" actId="47"/>
        <pc:sldMkLst>
          <pc:docMk/>
          <pc:sldMk cId="104257780" sldId="278"/>
        </pc:sldMkLst>
      </pc:sldChg>
      <pc:sldChg chg="addSp modSp new mod">
        <pc:chgData name="Danielle" userId="e2554c37-e717-43a0-ba79-1183ca921ccd" providerId="ADAL" clId="{0FD9BCB9-0A67-4A78-A622-4642CD28E11E}" dt="2020-07-17T20:33:28.781" v="1020" actId="122"/>
        <pc:sldMkLst>
          <pc:docMk/>
          <pc:sldMk cId="3819735424" sldId="280"/>
        </pc:sldMkLst>
        <pc:spChg chg="add mod">
          <ac:chgData name="Danielle" userId="e2554c37-e717-43a0-ba79-1183ca921ccd" providerId="ADAL" clId="{0FD9BCB9-0A67-4A78-A622-4642CD28E11E}" dt="2020-07-17T20:33:28.781" v="1020" actId="122"/>
          <ac:spMkLst>
            <pc:docMk/>
            <pc:sldMk cId="3819735424" sldId="280"/>
            <ac:spMk id="2" creationId="{F5365BF9-C3DE-4FDB-96BF-51E8A66A43B1}"/>
          </ac:spMkLst>
        </pc:spChg>
      </pc:sldChg>
      <pc:sldChg chg="modSp add mod modNotesTx">
        <pc:chgData name="Danielle" userId="e2554c37-e717-43a0-ba79-1183ca921ccd" providerId="ADAL" clId="{0FD9BCB9-0A67-4A78-A622-4642CD28E11E}" dt="2020-07-17T20:57:33.772" v="1507" actId="20577"/>
        <pc:sldMkLst>
          <pc:docMk/>
          <pc:sldMk cId="3331424675" sldId="281"/>
        </pc:sldMkLst>
        <pc:spChg chg="mod">
          <ac:chgData name="Danielle" userId="e2554c37-e717-43a0-ba79-1183ca921ccd" providerId="ADAL" clId="{0FD9BCB9-0A67-4A78-A622-4642CD28E11E}" dt="2020-07-17T20:52:17.322" v="1370" actId="1037"/>
          <ac:spMkLst>
            <pc:docMk/>
            <pc:sldMk cId="3331424675" sldId="281"/>
            <ac:spMk id="11" creationId="{C74D633C-1782-4105-A8C3-027CE13E10B9}"/>
          </ac:spMkLst>
        </pc:spChg>
        <pc:spChg chg="mod">
          <ac:chgData name="Danielle" userId="e2554c37-e717-43a0-ba79-1183ca921ccd" providerId="ADAL" clId="{0FD9BCB9-0A67-4A78-A622-4642CD28E11E}" dt="2020-07-17T20:52:00.368" v="1363" actId="6549"/>
          <ac:spMkLst>
            <pc:docMk/>
            <pc:sldMk cId="3331424675" sldId="281"/>
            <ac:spMk id="18" creationId="{8430E847-2C86-4B6C-8F48-51DD1DC37940}"/>
          </ac:spMkLst>
        </pc:spChg>
        <pc:spChg chg="mod">
          <ac:chgData name="Danielle" userId="e2554c37-e717-43a0-ba79-1183ca921ccd" providerId="ADAL" clId="{0FD9BCB9-0A67-4A78-A622-4642CD28E11E}" dt="2020-07-17T20:52:29.285" v="1377" actId="20577"/>
          <ac:spMkLst>
            <pc:docMk/>
            <pc:sldMk cId="3331424675" sldId="281"/>
            <ac:spMk id="23" creationId="{F6EE9081-E641-4280-9486-DEC9E6F0DC7B}"/>
          </ac:spMkLst>
        </pc:spChg>
        <pc:spChg chg="mod">
          <ac:chgData name="Danielle" userId="e2554c37-e717-43a0-ba79-1183ca921ccd" providerId="ADAL" clId="{0FD9BCB9-0A67-4A78-A622-4642CD28E11E}" dt="2020-07-17T20:52:57.996" v="1385" actId="20577"/>
          <ac:spMkLst>
            <pc:docMk/>
            <pc:sldMk cId="3331424675" sldId="281"/>
            <ac:spMk id="25" creationId="{AA030A88-E144-4AAD-8425-4EC28AF42165}"/>
          </ac:spMkLst>
        </pc:spChg>
        <pc:spChg chg="mod">
          <ac:chgData name="Danielle" userId="e2554c37-e717-43a0-ba79-1183ca921ccd" providerId="ADAL" clId="{0FD9BCB9-0A67-4A78-A622-4642CD28E11E}" dt="2020-07-17T20:53:00.930" v="1386" actId="20577"/>
          <ac:spMkLst>
            <pc:docMk/>
            <pc:sldMk cId="3331424675" sldId="281"/>
            <ac:spMk id="26" creationId="{02A4894E-67F4-42D1-9E45-3B1F4D7EBE99}"/>
          </ac:spMkLst>
        </pc:spChg>
        <pc:spChg chg="mod">
          <ac:chgData name="Danielle" userId="e2554c37-e717-43a0-ba79-1183ca921ccd" providerId="ADAL" clId="{0FD9BCB9-0A67-4A78-A622-4642CD28E11E}" dt="2020-07-17T20:53:05.288" v="1387" actId="20577"/>
          <ac:spMkLst>
            <pc:docMk/>
            <pc:sldMk cId="3331424675" sldId="281"/>
            <ac:spMk id="28" creationId="{CAE5C4B2-7B17-45C0-84BA-9B47E48D8F4E}"/>
          </ac:spMkLst>
        </pc:spChg>
        <pc:spChg chg="mod">
          <ac:chgData name="Danielle" userId="e2554c37-e717-43a0-ba79-1183ca921ccd" providerId="ADAL" clId="{0FD9BCB9-0A67-4A78-A622-4642CD28E11E}" dt="2020-07-17T20:53:09.278" v="1388" actId="20577"/>
          <ac:spMkLst>
            <pc:docMk/>
            <pc:sldMk cId="3331424675" sldId="281"/>
            <ac:spMk id="29" creationId="{40C9C5C4-628F-4AF3-A9D0-19C363537CF6}"/>
          </ac:spMkLst>
        </pc:spChg>
        <pc:spChg chg="mod">
          <ac:chgData name="Danielle" userId="e2554c37-e717-43a0-ba79-1183ca921ccd" providerId="ADAL" clId="{0FD9BCB9-0A67-4A78-A622-4642CD28E11E}" dt="2020-07-17T20:53:15.075" v="1389" actId="20577"/>
          <ac:spMkLst>
            <pc:docMk/>
            <pc:sldMk cId="3331424675" sldId="281"/>
            <ac:spMk id="30" creationId="{E2ECE575-4B87-4DEF-A03D-6EDFC5E078E2}"/>
          </ac:spMkLst>
        </pc:spChg>
        <pc:spChg chg="mod">
          <ac:chgData name="Danielle" userId="e2554c37-e717-43a0-ba79-1183ca921ccd" providerId="ADAL" clId="{0FD9BCB9-0A67-4A78-A622-4642CD28E11E}" dt="2020-07-17T20:53:21.134" v="1391" actId="20577"/>
          <ac:spMkLst>
            <pc:docMk/>
            <pc:sldMk cId="3331424675" sldId="281"/>
            <ac:spMk id="31" creationId="{2E06A17F-E9BF-443C-940D-A046288C6B2C}"/>
          </ac:spMkLst>
        </pc:spChg>
        <pc:spChg chg="mod">
          <ac:chgData name="Danielle" userId="e2554c37-e717-43a0-ba79-1183ca921ccd" providerId="ADAL" clId="{0FD9BCB9-0A67-4A78-A622-4642CD28E11E}" dt="2020-07-17T20:53:32.995" v="1399" actId="6549"/>
          <ac:spMkLst>
            <pc:docMk/>
            <pc:sldMk cId="3331424675" sldId="281"/>
            <ac:spMk id="32" creationId="{45F3FD8E-3FF4-4C49-BFDD-DF24DA1CD7C5}"/>
          </ac:spMkLst>
        </pc:spChg>
        <pc:graphicFrameChg chg="mod">
          <ac:chgData name="Danielle" userId="e2554c37-e717-43a0-ba79-1183ca921ccd" providerId="ADAL" clId="{0FD9BCB9-0A67-4A78-A622-4642CD28E11E}" dt="2020-07-17T20:52:43.334" v="1383" actId="20577"/>
          <ac:graphicFrameMkLst>
            <pc:docMk/>
            <pc:sldMk cId="3331424675" sldId="281"/>
            <ac:graphicFrameMk id="12" creationId="{F2877A2E-1492-4AB8-A63C-061307E7D675}"/>
          </ac:graphicFrameMkLst>
        </pc:graphicFrameChg>
        <pc:cxnChg chg="mod">
          <ac:chgData name="Danielle" userId="e2554c37-e717-43a0-ba79-1183ca921ccd" providerId="ADAL" clId="{0FD9BCB9-0A67-4A78-A622-4642CD28E11E}" dt="2020-07-17T20:52:09.622" v="1365" actId="1037"/>
          <ac:cxnSpMkLst>
            <pc:docMk/>
            <pc:sldMk cId="3331424675" sldId="281"/>
            <ac:cxnSpMk id="10" creationId="{14286101-121B-4EF2-90BA-3941E45B1341}"/>
          </ac:cxnSpMkLst>
        </pc:cxnChg>
        <pc:cxnChg chg="mod">
          <ac:chgData name="Danielle" userId="e2554c37-e717-43a0-ba79-1183ca921ccd" providerId="ADAL" clId="{0FD9BCB9-0A67-4A78-A622-4642CD28E11E}" dt="2020-07-17T20:52:09.622" v="1365" actId="1037"/>
          <ac:cxnSpMkLst>
            <pc:docMk/>
            <pc:sldMk cId="3331424675" sldId="281"/>
            <ac:cxnSpMk id="21" creationId="{CFF27BF4-030F-4BB1-B0D0-AC31DFBED863}"/>
          </ac:cxnSpMkLst>
        </pc:cxnChg>
      </pc:sldChg>
      <pc:sldMasterChg chg="modSp">
        <pc:chgData name="Danielle" userId="e2554c37-e717-43a0-ba79-1183ca921ccd" providerId="ADAL" clId="{0FD9BCB9-0A67-4A78-A622-4642CD28E11E}" dt="2020-07-17T20:03:50.805" v="0" actId="2711"/>
        <pc:sldMasterMkLst>
          <pc:docMk/>
          <pc:sldMasterMk cId="3484405657" sldId="2147483648"/>
        </pc:sldMasterMkLst>
        <pc:spChg chg="mod">
          <ac:chgData name="Danielle" userId="e2554c37-e717-43a0-ba79-1183ca921ccd" providerId="ADAL" clId="{0FD9BCB9-0A67-4A78-A622-4642CD28E11E}" dt="2020-07-17T20:03:50.805" v="0" actId="2711"/>
          <ac:spMkLst>
            <pc:docMk/>
            <pc:sldMasterMk cId="3484405657" sldId="2147483648"/>
            <ac:spMk id="18" creationId="{00000000-0000-0000-0000-000000000000}"/>
          </ac:spMkLst>
        </pc:spChg>
        <pc:spChg chg="mod">
          <ac:chgData name="Danielle" userId="e2554c37-e717-43a0-ba79-1183ca921ccd" providerId="ADAL" clId="{0FD9BCB9-0A67-4A78-A622-4642CD28E11E}" dt="2020-07-17T20:03:50.805" v="0" actId="2711"/>
          <ac:spMkLst>
            <pc:docMk/>
            <pc:sldMasterMk cId="3484405657" sldId="2147483648"/>
            <ac:spMk id="19" creationId="{00000000-0000-0000-0000-000000000000}"/>
          </ac:spMkLst>
        </pc:spChg>
        <pc:picChg chg="mod">
          <ac:chgData name="Danielle" userId="e2554c37-e717-43a0-ba79-1183ca921ccd" providerId="ADAL" clId="{0FD9BCB9-0A67-4A78-A622-4642CD28E11E}" dt="2020-07-17T20:03:50.805" v="0" actId="2711"/>
          <ac:picMkLst>
            <pc:docMk/>
            <pc:sldMasterMk cId="3484405657" sldId="2147483648"/>
            <ac:picMk id="14" creationId="{00000000-0000-0000-0000-000000000000}"/>
          </ac:picMkLst>
        </pc:picChg>
        <pc:picChg chg="mod">
          <ac:chgData name="Danielle" userId="e2554c37-e717-43a0-ba79-1183ca921ccd" providerId="ADAL" clId="{0FD9BCB9-0A67-4A78-A622-4642CD28E11E}" dt="2020-07-17T20:03:50.805" v="0" actId="2711"/>
          <ac:picMkLst>
            <pc:docMk/>
            <pc:sldMasterMk cId="3484405657" sldId="2147483648"/>
            <ac:picMk id="15" creationId="{00000000-0000-0000-0000-000000000000}"/>
          </ac:picMkLst>
        </pc:picChg>
        <pc:picChg chg="mod">
          <ac:chgData name="Danielle" userId="e2554c37-e717-43a0-ba79-1183ca921ccd" providerId="ADAL" clId="{0FD9BCB9-0A67-4A78-A622-4642CD28E11E}" dt="2020-07-17T20:03:50.805" v="0" actId="2711"/>
          <ac:picMkLst>
            <pc:docMk/>
            <pc:sldMasterMk cId="3484405657" sldId="2147483648"/>
            <ac:picMk id="16" creationId="{00000000-0000-0000-0000-000000000000}"/>
          </ac:picMkLst>
        </pc:picChg>
        <pc:picChg chg="mod">
          <ac:chgData name="Danielle" userId="e2554c37-e717-43a0-ba79-1183ca921ccd" providerId="ADAL" clId="{0FD9BCB9-0A67-4A78-A622-4642CD28E11E}" dt="2020-07-17T20:03:50.805" v="0" actId="2711"/>
          <ac:picMkLst>
            <pc:docMk/>
            <pc:sldMasterMk cId="3484405657" sldId="2147483648"/>
            <ac:picMk id="17" creationId="{00000000-0000-0000-0000-000000000000}"/>
          </ac:picMkLst>
        </pc:picChg>
        <pc:picChg chg="mod">
          <ac:chgData name="Danielle" userId="e2554c37-e717-43a0-ba79-1183ca921ccd" providerId="ADAL" clId="{0FD9BCB9-0A67-4A78-A622-4642CD28E11E}" dt="2020-07-17T20:03:50.805" v="0" actId="2711"/>
          <ac:picMkLst>
            <pc:docMk/>
            <pc:sldMasterMk cId="3484405657" sldId="2147483648"/>
            <ac:picMk id="21" creationId="{00000000-0000-0000-0000-000000000000}"/>
          </ac:picMkLst>
        </pc:picChg>
      </pc:sldMasterChg>
      <pc:sldMasterChg chg="modSp mod modSldLayout">
        <pc:chgData name="Danielle" userId="e2554c37-e717-43a0-ba79-1183ca921ccd" providerId="ADAL" clId="{0FD9BCB9-0A67-4A78-A622-4642CD28E11E}" dt="2020-07-17T20:06:39.844" v="191" actId="1036"/>
        <pc:sldMasterMkLst>
          <pc:docMk/>
          <pc:sldMasterMk cId="2492940549" sldId="2147483650"/>
        </pc:sldMasterMkLst>
        <pc:spChg chg="mod">
          <ac:chgData name="Danielle" userId="e2554c37-e717-43a0-ba79-1183ca921ccd" providerId="ADAL" clId="{0FD9BCB9-0A67-4A78-A622-4642CD28E11E}" dt="2020-07-17T20:03:56.519" v="1" actId="2711"/>
          <ac:spMkLst>
            <pc:docMk/>
            <pc:sldMasterMk cId="2492940549" sldId="2147483650"/>
            <ac:spMk id="14" creationId="{00000000-0000-0000-0000-000000000000}"/>
          </ac:spMkLst>
        </pc:spChg>
        <pc:spChg chg="mod">
          <ac:chgData name="Danielle" userId="e2554c37-e717-43a0-ba79-1183ca921ccd" providerId="ADAL" clId="{0FD9BCB9-0A67-4A78-A622-4642CD28E11E}" dt="2020-07-17T20:03:56.519" v="1" actId="2711"/>
          <ac:spMkLst>
            <pc:docMk/>
            <pc:sldMasterMk cId="2492940549" sldId="2147483650"/>
            <ac:spMk id="15" creationId="{00000000-0000-0000-0000-000000000000}"/>
          </ac:spMkLst>
        </pc:spChg>
        <pc:spChg chg="mod">
          <ac:chgData name="Danielle" userId="e2554c37-e717-43a0-ba79-1183ca921ccd" providerId="ADAL" clId="{0FD9BCB9-0A67-4A78-A622-4642CD28E11E}" dt="2020-07-17T20:03:56.519" v="1" actId="2711"/>
          <ac:spMkLst>
            <pc:docMk/>
            <pc:sldMasterMk cId="2492940549" sldId="2147483650"/>
            <ac:spMk id="16" creationId="{00000000-0000-0000-0000-000000000000}"/>
          </ac:spMkLst>
        </pc:spChg>
        <pc:spChg chg="mod">
          <ac:chgData name="Danielle" userId="e2554c37-e717-43a0-ba79-1183ca921ccd" providerId="ADAL" clId="{0FD9BCB9-0A67-4A78-A622-4642CD28E11E}" dt="2020-07-17T20:05:58.869" v="180" actId="6549"/>
          <ac:spMkLst>
            <pc:docMk/>
            <pc:sldMasterMk cId="2492940549" sldId="2147483650"/>
            <ac:spMk id="17" creationId="{00000000-0000-0000-0000-000000000000}"/>
          </ac:spMkLst>
        </pc:spChg>
        <pc:spChg chg="mod">
          <ac:chgData name="Danielle" userId="e2554c37-e717-43a0-ba79-1183ca921ccd" providerId="ADAL" clId="{0FD9BCB9-0A67-4A78-A622-4642CD28E11E}" dt="2020-07-17T20:05:31.635" v="140" actId="20577"/>
          <ac:spMkLst>
            <pc:docMk/>
            <pc:sldMasterMk cId="2492940549" sldId="2147483650"/>
            <ac:spMk id="18" creationId="{00000000-0000-0000-0000-000000000000}"/>
          </ac:spMkLst>
        </pc:spChg>
        <pc:picChg chg="mod">
          <ac:chgData name="Danielle" userId="e2554c37-e717-43a0-ba79-1183ca921ccd" providerId="ADAL" clId="{0FD9BCB9-0A67-4A78-A622-4642CD28E11E}" dt="2020-07-17T20:03:56.519" v="1" actId="2711"/>
          <ac:picMkLst>
            <pc:docMk/>
            <pc:sldMasterMk cId="2492940549" sldId="2147483650"/>
            <ac:picMk id="13" creationId="{00000000-0000-0000-0000-000000000000}"/>
          </ac:picMkLst>
        </pc:picChg>
        <pc:picChg chg="mod">
          <ac:chgData name="Danielle" userId="e2554c37-e717-43a0-ba79-1183ca921ccd" providerId="ADAL" clId="{0FD9BCB9-0A67-4A78-A622-4642CD28E11E}" dt="2020-07-17T20:03:56.519" v="1" actId="2711"/>
          <ac:picMkLst>
            <pc:docMk/>
            <pc:sldMasterMk cId="2492940549" sldId="2147483650"/>
            <ac:picMk id="29" creationId="{00000000-0000-0000-0000-000000000000}"/>
          </ac:picMkLst>
        </pc:picChg>
        <pc:picChg chg="mod">
          <ac:chgData name="Danielle" userId="e2554c37-e717-43a0-ba79-1183ca921ccd" providerId="ADAL" clId="{0FD9BCB9-0A67-4A78-A622-4642CD28E11E}" dt="2020-07-17T20:03:56.519" v="1" actId="2711"/>
          <ac:picMkLst>
            <pc:docMk/>
            <pc:sldMasterMk cId="2492940549" sldId="2147483650"/>
            <ac:picMk id="31" creationId="{00000000-0000-0000-0000-000000000000}"/>
          </ac:picMkLst>
        </pc:picChg>
        <pc:picChg chg="mod">
          <ac:chgData name="Danielle" userId="e2554c37-e717-43a0-ba79-1183ca921ccd" providerId="ADAL" clId="{0FD9BCB9-0A67-4A78-A622-4642CD28E11E}" dt="2020-07-17T20:03:56.519" v="1" actId="2711"/>
          <ac:picMkLst>
            <pc:docMk/>
            <pc:sldMasterMk cId="2492940549" sldId="2147483650"/>
            <ac:picMk id="32" creationId="{00000000-0000-0000-0000-000000000000}"/>
          </ac:picMkLst>
        </pc:picChg>
        <pc:picChg chg="mod">
          <ac:chgData name="Danielle" userId="e2554c37-e717-43a0-ba79-1183ca921ccd" providerId="ADAL" clId="{0FD9BCB9-0A67-4A78-A622-4642CD28E11E}" dt="2020-07-17T20:03:56.519" v="1" actId="2711"/>
          <ac:picMkLst>
            <pc:docMk/>
            <pc:sldMasterMk cId="2492940549" sldId="2147483650"/>
            <ac:picMk id="33" creationId="{00000000-0000-0000-0000-000000000000}"/>
          </ac:picMkLst>
        </pc:picChg>
        <pc:picChg chg="mod">
          <ac:chgData name="Danielle" userId="e2554c37-e717-43a0-ba79-1183ca921ccd" providerId="ADAL" clId="{0FD9BCB9-0A67-4A78-A622-4642CD28E11E}" dt="2020-07-17T20:03:56.519" v="1" actId="2711"/>
          <ac:picMkLst>
            <pc:docMk/>
            <pc:sldMasterMk cId="2492940549" sldId="2147483650"/>
            <ac:picMk id="34" creationId="{00000000-0000-0000-0000-000000000000}"/>
          </ac:picMkLst>
        </pc:picChg>
        <pc:picChg chg="mod">
          <ac:chgData name="Danielle" userId="e2554c37-e717-43a0-ba79-1183ca921ccd" providerId="ADAL" clId="{0FD9BCB9-0A67-4A78-A622-4642CD28E11E}" dt="2020-07-17T20:03:56.519" v="1" actId="2711"/>
          <ac:picMkLst>
            <pc:docMk/>
            <pc:sldMasterMk cId="2492940549" sldId="2147483650"/>
            <ac:picMk id="35" creationId="{00000000-0000-0000-0000-000000000000}"/>
          </ac:picMkLst>
        </pc:picChg>
        <pc:sldLayoutChg chg="modSp mod">
          <pc:chgData name="Danielle" userId="e2554c37-e717-43a0-ba79-1183ca921ccd" providerId="ADAL" clId="{0FD9BCB9-0A67-4A78-A622-4642CD28E11E}" dt="2020-07-17T20:06:33.467" v="188" actId="1035"/>
          <pc:sldLayoutMkLst>
            <pc:docMk/>
            <pc:sldMasterMk cId="2492940549" sldId="2147483650"/>
            <pc:sldLayoutMk cId="1144820073" sldId="2147483663"/>
          </pc:sldLayoutMkLst>
          <pc:spChg chg="mod">
            <ac:chgData name="Danielle" userId="e2554c37-e717-43a0-ba79-1183ca921ccd" providerId="ADAL" clId="{0FD9BCB9-0A67-4A78-A622-4642CD28E11E}" dt="2020-07-17T20:06:27.054" v="183" actId="13822"/>
            <ac:spMkLst>
              <pc:docMk/>
              <pc:sldMasterMk cId="2492940549" sldId="2147483650"/>
              <pc:sldLayoutMk cId="1144820073" sldId="2147483663"/>
              <ac:spMk id="2" creationId="{00000000-0000-0000-0000-000000000000}"/>
            </ac:spMkLst>
          </pc:spChg>
          <pc:spChg chg="mod">
            <ac:chgData name="Danielle" userId="e2554c37-e717-43a0-ba79-1183ca921ccd" providerId="ADAL" clId="{0FD9BCB9-0A67-4A78-A622-4642CD28E11E}" dt="2020-07-17T20:06:27.054" v="183" actId="13822"/>
            <ac:spMkLst>
              <pc:docMk/>
              <pc:sldMasterMk cId="2492940549" sldId="2147483650"/>
              <pc:sldLayoutMk cId="1144820073" sldId="2147483663"/>
              <ac:spMk id="8" creationId="{00000000-0000-0000-0000-000000000000}"/>
            </ac:spMkLst>
          </pc:spChg>
          <pc:spChg chg="mod">
            <ac:chgData name="Danielle" userId="e2554c37-e717-43a0-ba79-1183ca921ccd" providerId="ADAL" clId="{0FD9BCB9-0A67-4A78-A622-4642CD28E11E}" dt="2020-07-17T20:06:33.467" v="188" actId="1035"/>
            <ac:spMkLst>
              <pc:docMk/>
              <pc:sldMasterMk cId="2492940549" sldId="2147483650"/>
              <pc:sldLayoutMk cId="1144820073" sldId="2147483663"/>
              <ac:spMk id="9" creationId="{00000000-0000-0000-0000-000000000000}"/>
            </ac:spMkLst>
          </pc:spChg>
          <pc:spChg chg="mod">
            <ac:chgData name="Danielle" userId="e2554c37-e717-43a0-ba79-1183ca921ccd" providerId="ADAL" clId="{0FD9BCB9-0A67-4A78-A622-4642CD28E11E}" dt="2020-07-17T20:06:31.075" v="186" actId="1036"/>
            <ac:spMkLst>
              <pc:docMk/>
              <pc:sldMasterMk cId="2492940549" sldId="2147483650"/>
              <pc:sldLayoutMk cId="1144820073" sldId="2147483663"/>
              <ac:spMk id="10" creationId="{00000000-0000-0000-0000-000000000000}"/>
            </ac:spMkLst>
          </pc:spChg>
          <pc:cxnChg chg="mod">
            <ac:chgData name="Danielle" userId="e2554c37-e717-43a0-ba79-1183ca921ccd" providerId="ADAL" clId="{0FD9BCB9-0A67-4A78-A622-4642CD28E11E}" dt="2020-07-17T20:06:27.054" v="183" actId="13822"/>
            <ac:cxnSpMkLst>
              <pc:docMk/>
              <pc:sldMasterMk cId="2492940549" sldId="2147483650"/>
              <pc:sldLayoutMk cId="1144820073" sldId="2147483663"/>
              <ac:cxnSpMk id="3" creationId="{00000000-0000-0000-0000-000000000000}"/>
            </ac:cxnSpMkLst>
          </pc:cxnChg>
          <pc:cxnChg chg="mod">
            <ac:chgData name="Danielle" userId="e2554c37-e717-43a0-ba79-1183ca921ccd" providerId="ADAL" clId="{0FD9BCB9-0A67-4A78-A622-4642CD28E11E}" dt="2020-07-17T20:06:27.054" v="183" actId="13822"/>
            <ac:cxnSpMkLst>
              <pc:docMk/>
              <pc:sldMasterMk cId="2492940549" sldId="2147483650"/>
              <pc:sldLayoutMk cId="1144820073" sldId="2147483663"/>
              <ac:cxnSpMk id="4" creationId="{00000000-0000-0000-0000-000000000000}"/>
            </ac:cxnSpMkLst>
          </pc:cxnChg>
          <pc:cxnChg chg="mod">
            <ac:chgData name="Danielle" userId="e2554c37-e717-43a0-ba79-1183ca921ccd" providerId="ADAL" clId="{0FD9BCB9-0A67-4A78-A622-4642CD28E11E}" dt="2020-07-17T20:06:27.054" v="183" actId="13822"/>
            <ac:cxnSpMkLst>
              <pc:docMk/>
              <pc:sldMasterMk cId="2492940549" sldId="2147483650"/>
              <pc:sldLayoutMk cId="1144820073" sldId="2147483663"/>
              <ac:cxnSpMk id="5" creationId="{00000000-0000-0000-0000-000000000000}"/>
            </ac:cxnSpMkLst>
          </pc:cxnChg>
          <pc:cxnChg chg="mod">
            <ac:chgData name="Danielle" userId="e2554c37-e717-43a0-ba79-1183ca921ccd" providerId="ADAL" clId="{0FD9BCB9-0A67-4A78-A622-4642CD28E11E}" dt="2020-07-17T20:06:27.054" v="183" actId="13822"/>
            <ac:cxnSpMkLst>
              <pc:docMk/>
              <pc:sldMasterMk cId="2492940549" sldId="2147483650"/>
              <pc:sldLayoutMk cId="1144820073" sldId="2147483663"/>
              <ac:cxnSpMk id="6" creationId="{00000000-0000-0000-0000-000000000000}"/>
            </ac:cxnSpMkLst>
          </pc:cxnChg>
          <pc:cxnChg chg="mod">
            <ac:chgData name="Danielle" userId="e2554c37-e717-43a0-ba79-1183ca921ccd" providerId="ADAL" clId="{0FD9BCB9-0A67-4A78-A622-4642CD28E11E}" dt="2020-07-17T20:06:27.054" v="183" actId="13822"/>
            <ac:cxnSpMkLst>
              <pc:docMk/>
              <pc:sldMasterMk cId="2492940549" sldId="2147483650"/>
              <pc:sldLayoutMk cId="1144820073" sldId="2147483663"/>
              <ac:cxnSpMk id="7" creationId="{00000000-0000-0000-0000-000000000000}"/>
            </ac:cxnSpMkLst>
          </pc:cxnChg>
        </pc:sldLayoutChg>
        <pc:sldLayoutChg chg="modSp mod">
          <pc:chgData name="Danielle" userId="e2554c37-e717-43a0-ba79-1183ca921ccd" providerId="ADAL" clId="{0FD9BCB9-0A67-4A78-A622-4642CD28E11E}" dt="2020-07-17T20:06:39.844" v="191" actId="1036"/>
          <pc:sldLayoutMkLst>
            <pc:docMk/>
            <pc:sldMasterMk cId="2492940549" sldId="2147483650"/>
            <pc:sldLayoutMk cId="1144820073" sldId="2147483664"/>
          </pc:sldLayoutMkLst>
          <pc:spChg chg="mod">
            <ac:chgData name="Danielle" userId="e2554c37-e717-43a0-ba79-1183ca921ccd" providerId="ADAL" clId="{0FD9BCB9-0A67-4A78-A622-4642CD28E11E}" dt="2020-07-17T20:06:39.844" v="191" actId="1036"/>
            <ac:spMkLst>
              <pc:docMk/>
              <pc:sldMasterMk cId="2492940549" sldId="2147483650"/>
              <pc:sldLayoutMk cId="1144820073" sldId="2147483664"/>
              <ac:spMk id="2" creationId="{00000000-0000-0000-0000-000000000000}"/>
            </ac:spMkLst>
          </pc:spChg>
          <pc:spChg chg="mod">
            <ac:chgData name="Danielle" userId="e2554c37-e717-43a0-ba79-1183ca921ccd" providerId="ADAL" clId="{0FD9BCB9-0A67-4A78-A622-4642CD28E11E}" dt="2020-07-17T20:06:39.844" v="191" actId="1036"/>
            <ac:spMkLst>
              <pc:docMk/>
              <pc:sldMasterMk cId="2492940549" sldId="2147483650"/>
              <pc:sldLayoutMk cId="1144820073" sldId="2147483664"/>
              <ac:spMk id="3" creationId="{00000000-0000-0000-0000-000000000000}"/>
            </ac:spMkLst>
          </pc:spChg>
        </pc:sldLayoutChg>
        <pc:sldLayoutChg chg="modSp">
          <pc:chgData name="Danielle" userId="e2554c37-e717-43a0-ba79-1183ca921ccd" providerId="ADAL" clId="{0FD9BCB9-0A67-4A78-A622-4642CD28E11E}" dt="2020-07-17T20:06:17.318" v="181" actId="2711"/>
          <pc:sldLayoutMkLst>
            <pc:docMk/>
            <pc:sldMasterMk cId="2492940549" sldId="2147483650"/>
            <pc:sldLayoutMk cId="1633643332" sldId="2147483665"/>
          </pc:sldLayoutMkLst>
          <pc:spChg chg="mod">
            <ac:chgData name="Danielle" userId="e2554c37-e717-43a0-ba79-1183ca921ccd" providerId="ADAL" clId="{0FD9BCB9-0A67-4A78-A622-4642CD28E11E}" dt="2020-07-17T20:06:17.318" v="181" actId="2711"/>
            <ac:spMkLst>
              <pc:docMk/>
              <pc:sldMasterMk cId="2492940549" sldId="2147483650"/>
              <pc:sldLayoutMk cId="1633643332" sldId="2147483665"/>
              <ac:spMk id="7" creationId="{00000000-0000-0000-0000-000000000000}"/>
            </ac:spMkLst>
          </pc:spChg>
        </pc:sldLayoutChg>
      </pc:sldMasterChg>
    </pc:docChg>
  </pc:docChgLst>
  <pc:docChgLst>
    <pc:chgData name="Danielle" userId="e2554c37-e717-43a0-ba79-1183ca921ccd" providerId="ADAL" clId="{07069F3F-4586-4DF2-A540-2864D0C9ECB7}"/>
    <pc:docChg chg="undo redo custSel addSld delSld modSld modMainMaster">
      <pc:chgData name="Danielle" userId="e2554c37-e717-43a0-ba79-1183ca921ccd" providerId="ADAL" clId="{07069F3F-4586-4DF2-A540-2864D0C9ECB7}" dt="2020-08-09T20:19:04.831" v="4854" actId="20577"/>
      <pc:docMkLst>
        <pc:docMk/>
      </pc:docMkLst>
      <pc:sldChg chg="delSp modSp add mod modClrScheme modAnim chgLayout">
        <pc:chgData name="Danielle" userId="e2554c37-e717-43a0-ba79-1183ca921ccd" providerId="ADAL" clId="{07069F3F-4586-4DF2-A540-2864D0C9ECB7}" dt="2020-08-09T11:40:26.544" v="2843" actId="122"/>
        <pc:sldMkLst>
          <pc:docMk/>
          <pc:sldMk cId="0" sldId="257"/>
        </pc:sldMkLst>
        <pc:spChg chg="mod">
          <ac:chgData name="Danielle" userId="e2554c37-e717-43a0-ba79-1183ca921ccd" providerId="ADAL" clId="{07069F3F-4586-4DF2-A540-2864D0C9ECB7}" dt="2020-08-09T11:40:26.544" v="2843" actId="122"/>
          <ac:spMkLst>
            <pc:docMk/>
            <pc:sldMk cId="0" sldId="257"/>
            <ac:spMk id="2" creationId="{00000000-0000-0000-0000-000000000000}"/>
          </ac:spMkLst>
        </pc:spChg>
        <pc:spChg chg="del">
          <ac:chgData name="Danielle" userId="e2554c37-e717-43a0-ba79-1183ca921ccd" providerId="ADAL" clId="{07069F3F-4586-4DF2-A540-2864D0C9ECB7}" dt="2020-08-09T11:38:11.200" v="2763" actId="478"/>
          <ac:spMkLst>
            <pc:docMk/>
            <pc:sldMk cId="0" sldId="257"/>
            <ac:spMk id="4" creationId="{00000000-0000-0000-0000-000000000000}"/>
          </ac:spMkLst>
        </pc:spChg>
        <pc:spChg chg="mod">
          <ac:chgData name="Danielle" userId="e2554c37-e717-43a0-ba79-1183ca921ccd" providerId="ADAL" clId="{07069F3F-4586-4DF2-A540-2864D0C9ECB7}" dt="2020-08-09T11:40:21.761" v="2842" actId="1076"/>
          <ac:spMkLst>
            <pc:docMk/>
            <pc:sldMk cId="0" sldId="257"/>
            <ac:spMk id="7" creationId="{00000000-0000-0000-0000-000000000000}"/>
          </ac:spMkLst>
        </pc:spChg>
      </pc:sldChg>
      <pc:sldChg chg="addSp modSp mod modAnim modNotesTx">
        <pc:chgData name="Danielle" userId="e2554c37-e717-43a0-ba79-1183ca921ccd" providerId="ADAL" clId="{07069F3F-4586-4DF2-A540-2864D0C9ECB7}" dt="2020-08-08T10:09:49.683" v="679"/>
        <pc:sldMkLst>
          <pc:docMk/>
          <pc:sldMk cId="1025398803" sldId="270"/>
        </pc:sldMkLst>
        <pc:spChg chg="mod">
          <ac:chgData name="Danielle" userId="e2554c37-e717-43a0-ba79-1183ca921ccd" providerId="ADAL" clId="{07069F3F-4586-4DF2-A540-2864D0C9ECB7}" dt="2020-08-08T10:03:46.936" v="533" actId="20577"/>
          <ac:spMkLst>
            <pc:docMk/>
            <pc:sldMk cId="1025398803" sldId="270"/>
            <ac:spMk id="5" creationId="{A703F720-C25F-463E-8DA6-1C438E94A984}"/>
          </ac:spMkLst>
        </pc:spChg>
        <pc:spChg chg="mod">
          <ac:chgData name="Danielle" userId="e2554c37-e717-43a0-ba79-1183ca921ccd" providerId="ADAL" clId="{07069F3F-4586-4DF2-A540-2864D0C9ECB7}" dt="2020-08-08T10:08:20.541" v="675" actId="1038"/>
          <ac:spMkLst>
            <pc:docMk/>
            <pc:sldMk cId="1025398803" sldId="270"/>
            <ac:spMk id="7" creationId="{DD811499-1DDD-4795-A1B6-9A35F5E1316C}"/>
          </ac:spMkLst>
        </pc:spChg>
        <pc:spChg chg="add mod">
          <ac:chgData name="Danielle" userId="e2554c37-e717-43a0-ba79-1183ca921ccd" providerId="ADAL" clId="{07069F3F-4586-4DF2-A540-2864D0C9ECB7}" dt="2020-08-08T10:04:38.047" v="626" actId="1076"/>
          <ac:spMkLst>
            <pc:docMk/>
            <pc:sldMk cId="1025398803" sldId="270"/>
            <ac:spMk id="8" creationId="{B19BC79D-F419-423B-A19F-187CE892E5F0}"/>
          </ac:spMkLst>
        </pc:spChg>
        <pc:spChg chg="add mod">
          <ac:chgData name="Danielle" userId="e2554c37-e717-43a0-ba79-1183ca921ccd" providerId="ADAL" clId="{07069F3F-4586-4DF2-A540-2864D0C9ECB7}" dt="2020-08-08T10:05:55.307" v="656" actId="1076"/>
          <ac:spMkLst>
            <pc:docMk/>
            <pc:sldMk cId="1025398803" sldId="270"/>
            <ac:spMk id="9" creationId="{6E6D496E-FDDD-453F-A12B-5171D5B57EE0}"/>
          </ac:spMkLst>
        </pc:spChg>
        <pc:spChg chg="mod">
          <ac:chgData name="Danielle" userId="e2554c37-e717-43a0-ba79-1183ca921ccd" providerId="ADAL" clId="{07069F3F-4586-4DF2-A540-2864D0C9ECB7}" dt="2020-08-08T10:08:20.541" v="675" actId="1038"/>
          <ac:spMkLst>
            <pc:docMk/>
            <pc:sldMk cId="1025398803" sldId="270"/>
            <ac:spMk id="22" creationId="{F1F3EA0F-35AB-4B34-9B27-2D605770815B}"/>
          </ac:spMkLst>
        </pc:spChg>
        <pc:spChg chg="mod">
          <ac:chgData name="Danielle" userId="e2554c37-e717-43a0-ba79-1183ca921ccd" providerId="ADAL" clId="{07069F3F-4586-4DF2-A540-2864D0C9ECB7}" dt="2020-08-08T10:08:20.541" v="675" actId="1038"/>
          <ac:spMkLst>
            <pc:docMk/>
            <pc:sldMk cId="1025398803" sldId="270"/>
            <ac:spMk id="23" creationId="{67FAA6B5-7619-453E-ABA3-ADA48EB14537}"/>
          </ac:spMkLst>
        </pc:spChg>
      </pc:sldChg>
      <pc:sldChg chg="modSp mod">
        <pc:chgData name="Danielle" userId="e2554c37-e717-43a0-ba79-1183ca921ccd" providerId="ADAL" clId="{07069F3F-4586-4DF2-A540-2864D0C9ECB7}" dt="2020-08-08T09:59:58.726" v="447" actId="20577"/>
        <pc:sldMkLst>
          <pc:docMk/>
          <pc:sldMk cId="2679710757" sldId="273"/>
        </pc:sldMkLst>
        <pc:graphicFrameChg chg="mod modGraphic">
          <ac:chgData name="Danielle" userId="e2554c37-e717-43a0-ba79-1183ca921ccd" providerId="ADAL" clId="{07069F3F-4586-4DF2-A540-2864D0C9ECB7}" dt="2020-08-08T09:59:58.726" v="447" actId="20577"/>
          <ac:graphicFrameMkLst>
            <pc:docMk/>
            <pc:sldMk cId="2679710757" sldId="273"/>
            <ac:graphicFrameMk id="4" creationId="{00000000-0000-0000-0000-000000000000}"/>
          </ac:graphicFrameMkLst>
        </pc:graphicFrameChg>
      </pc:sldChg>
      <pc:sldChg chg="addSp modSp mod modAnim">
        <pc:chgData name="Danielle" userId="e2554c37-e717-43a0-ba79-1183ca921ccd" providerId="ADAL" clId="{07069F3F-4586-4DF2-A540-2864D0C9ECB7}" dt="2020-08-08T10:31:28.935" v="775" actId="1036"/>
        <pc:sldMkLst>
          <pc:docMk/>
          <pc:sldMk cId="1468151394" sldId="274"/>
        </pc:sldMkLst>
        <pc:spChg chg="mod">
          <ac:chgData name="Danielle" userId="e2554c37-e717-43a0-ba79-1183ca921ccd" providerId="ADAL" clId="{07069F3F-4586-4DF2-A540-2864D0C9ECB7}" dt="2020-08-08T10:29:47.677" v="711" actId="1038"/>
          <ac:spMkLst>
            <pc:docMk/>
            <pc:sldMk cId="1468151394" sldId="274"/>
            <ac:spMk id="11" creationId="{C74D633C-1782-4105-A8C3-027CE13E10B9}"/>
          </ac:spMkLst>
        </pc:spChg>
        <pc:spChg chg="mod">
          <ac:chgData name="Danielle" userId="e2554c37-e717-43a0-ba79-1183ca921ccd" providerId="ADAL" clId="{07069F3F-4586-4DF2-A540-2864D0C9ECB7}" dt="2020-08-08T10:29:36.608" v="698" actId="1038"/>
          <ac:spMkLst>
            <pc:docMk/>
            <pc:sldMk cId="1468151394" sldId="274"/>
            <ac:spMk id="13" creationId="{0972915B-6975-45C3-B451-62DBAC6B2E27}"/>
          </ac:spMkLst>
        </pc:spChg>
        <pc:spChg chg="add mod">
          <ac:chgData name="Danielle" userId="e2554c37-e717-43a0-ba79-1183ca921ccd" providerId="ADAL" clId="{07069F3F-4586-4DF2-A540-2864D0C9ECB7}" dt="2020-08-08T10:31:25.694" v="774" actId="1038"/>
          <ac:spMkLst>
            <pc:docMk/>
            <pc:sldMk cId="1468151394" sldId="274"/>
            <ac:spMk id="17" creationId="{9B907CF7-7A77-4D7A-972B-01FDBCA69D5A}"/>
          </ac:spMkLst>
        </pc:spChg>
        <pc:spChg chg="mod">
          <ac:chgData name="Danielle" userId="e2554c37-e717-43a0-ba79-1183ca921ccd" providerId="ADAL" clId="{07069F3F-4586-4DF2-A540-2864D0C9ECB7}" dt="2020-08-08T10:29:32.778" v="695" actId="20577"/>
          <ac:spMkLst>
            <pc:docMk/>
            <pc:sldMk cId="1468151394" sldId="274"/>
            <ac:spMk id="18" creationId="{8430E847-2C86-4B6C-8F48-51DD1DC37940}"/>
          </ac:spMkLst>
        </pc:spChg>
        <pc:spChg chg="add mod">
          <ac:chgData name="Danielle" userId="e2554c37-e717-43a0-ba79-1183ca921ccd" providerId="ADAL" clId="{07069F3F-4586-4DF2-A540-2864D0C9ECB7}" dt="2020-08-08T10:31:28.935" v="775" actId="1036"/>
          <ac:spMkLst>
            <pc:docMk/>
            <pc:sldMk cId="1468151394" sldId="274"/>
            <ac:spMk id="19" creationId="{8E2AB965-28C3-454B-8F7A-70C40EB3EB86}"/>
          </ac:spMkLst>
        </pc:spChg>
        <pc:spChg chg="mod">
          <ac:chgData name="Danielle" userId="e2554c37-e717-43a0-ba79-1183ca921ccd" providerId="ADAL" clId="{07069F3F-4586-4DF2-A540-2864D0C9ECB7}" dt="2020-08-08T10:29:42.122" v="699" actId="14100"/>
          <ac:spMkLst>
            <pc:docMk/>
            <pc:sldMk cId="1468151394" sldId="274"/>
            <ac:spMk id="23" creationId="{F6EE9081-E641-4280-9486-DEC9E6F0DC7B}"/>
          </ac:spMkLst>
        </pc:spChg>
        <pc:spChg chg="mod">
          <ac:chgData name="Danielle" userId="e2554c37-e717-43a0-ba79-1183ca921ccd" providerId="ADAL" clId="{07069F3F-4586-4DF2-A540-2864D0C9ECB7}" dt="2020-08-08T10:29:51.497" v="713" actId="20577"/>
          <ac:spMkLst>
            <pc:docMk/>
            <pc:sldMk cId="1468151394" sldId="274"/>
            <ac:spMk id="32" creationId="{45F3FD8E-3FF4-4C49-BFDD-DF24DA1CD7C5}"/>
          </ac:spMkLst>
        </pc:spChg>
        <pc:spChg chg="mod">
          <ac:chgData name="Danielle" userId="e2554c37-e717-43a0-ba79-1183ca921ccd" providerId="ADAL" clId="{07069F3F-4586-4DF2-A540-2864D0C9ECB7}" dt="2020-08-08T10:29:36.608" v="698" actId="1038"/>
          <ac:spMkLst>
            <pc:docMk/>
            <pc:sldMk cId="1468151394" sldId="274"/>
            <ac:spMk id="33" creationId="{A0344A45-AF30-4689-970B-DEAD79C43820}"/>
          </ac:spMkLst>
        </pc:spChg>
        <pc:cxnChg chg="mod">
          <ac:chgData name="Danielle" userId="e2554c37-e717-43a0-ba79-1183ca921ccd" providerId="ADAL" clId="{07069F3F-4586-4DF2-A540-2864D0C9ECB7}" dt="2020-08-08T10:29:47.677" v="711" actId="1038"/>
          <ac:cxnSpMkLst>
            <pc:docMk/>
            <pc:sldMk cId="1468151394" sldId="274"/>
            <ac:cxnSpMk id="10" creationId="{14286101-121B-4EF2-90BA-3941E45B1341}"/>
          </ac:cxnSpMkLst>
        </pc:cxnChg>
        <pc:cxnChg chg="mod">
          <ac:chgData name="Danielle" userId="e2554c37-e717-43a0-ba79-1183ca921ccd" providerId="ADAL" clId="{07069F3F-4586-4DF2-A540-2864D0C9ECB7}" dt="2020-08-08T10:29:47.677" v="711" actId="1038"/>
          <ac:cxnSpMkLst>
            <pc:docMk/>
            <pc:sldMk cId="1468151394" sldId="274"/>
            <ac:cxnSpMk id="21" creationId="{CFF27BF4-030F-4BB1-B0D0-AC31DFBED863}"/>
          </ac:cxnSpMkLst>
        </pc:cxnChg>
      </pc:sldChg>
      <pc:sldChg chg="add del mod modClrScheme chgLayout">
        <pc:chgData name="Danielle" userId="e2554c37-e717-43a0-ba79-1183ca921ccd" providerId="ADAL" clId="{07069F3F-4586-4DF2-A540-2864D0C9ECB7}" dt="2020-08-09T12:14:32.147" v="4013" actId="47"/>
        <pc:sldMkLst>
          <pc:docMk/>
          <pc:sldMk cId="3395269659" sldId="275"/>
        </pc:sldMkLst>
      </pc:sldChg>
      <pc:sldChg chg="modSp mod">
        <pc:chgData name="Danielle" userId="e2554c37-e717-43a0-ba79-1183ca921ccd" providerId="ADAL" clId="{07069F3F-4586-4DF2-A540-2864D0C9ECB7}" dt="2020-08-08T10:35:45.728" v="934" actId="20577"/>
        <pc:sldMkLst>
          <pc:docMk/>
          <pc:sldMk cId="1072903421" sldId="277"/>
        </pc:sldMkLst>
        <pc:graphicFrameChg chg="mod modGraphic">
          <ac:chgData name="Danielle" userId="e2554c37-e717-43a0-ba79-1183ca921ccd" providerId="ADAL" clId="{07069F3F-4586-4DF2-A540-2864D0C9ECB7}" dt="2020-08-08T10:35:45.728" v="934" actId="20577"/>
          <ac:graphicFrameMkLst>
            <pc:docMk/>
            <pc:sldMk cId="1072903421" sldId="277"/>
            <ac:graphicFrameMk id="38" creationId="{00000000-0000-0000-0000-000000000000}"/>
          </ac:graphicFrameMkLst>
        </pc:graphicFrameChg>
      </pc:sldChg>
      <pc:sldChg chg="add mod modClrScheme chgLayout">
        <pc:chgData name="Danielle" userId="e2554c37-e717-43a0-ba79-1183ca921ccd" providerId="ADAL" clId="{07069F3F-4586-4DF2-A540-2864D0C9ECB7}" dt="2020-08-09T11:56:51.245" v="3301" actId="700"/>
        <pc:sldMkLst>
          <pc:docMk/>
          <pc:sldMk cId="3872682325" sldId="278"/>
        </pc:sldMkLst>
      </pc:sldChg>
      <pc:sldChg chg="del">
        <pc:chgData name="Danielle" userId="e2554c37-e717-43a0-ba79-1183ca921ccd" providerId="ADAL" clId="{07069F3F-4586-4DF2-A540-2864D0C9ECB7}" dt="2020-08-08T09:54:26.129" v="338" actId="47"/>
        <pc:sldMkLst>
          <pc:docMk/>
          <pc:sldMk cId="3476982709" sldId="279"/>
        </pc:sldMkLst>
      </pc:sldChg>
      <pc:sldChg chg="delSp modSp add mod">
        <pc:chgData name="Danielle" userId="e2554c37-e717-43a0-ba79-1183ca921ccd" providerId="ADAL" clId="{07069F3F-4586-4DF2-A540-2864D0C9ECB7}" dt="2020-08-09T20:19:04.831" v="4854" actId="20577"/>
        <pc:sldMkLst>
          <pc:docMk/>
          <pc:sldMk cId="3985957896" sldId="279"/>
        </pc:sldMkLst>
        <pc:spChg chg="mod">
          <ac:chgData name="Danielle" userId="e2554c37-e717-43a0-ba79-1183ca921ccd" providerId="ADAL" clId="{07069F3F-4586-4DF2-A540-2864D0C9ECB7}" dt="2020-08-09T20:19:04.831" v="4854" actId="20577"/>
          <ac:spMkLst>
            <pc:docMk/>
            <pc:sldMk cId="3985957896" sldId="279"/>
            <ac:spMk id="19458" creationId="{00000000-0000-0000-0000-000000000000}"/>
          </ac:spMkLst>
        </pc:spChg>
        <pc:graphicFrameChg chg="del mod modGraphic">
          <ac:chgData name="Danielle" userId="e2554c37-e717-43a0-ba79-1183ca921ccd" providerId="ADAL" clId="{07069F3F-4586-4DF2-A540-2864D0C9ECB7}" dt="2020-08-09T20:04:50.402" v="4567" actId="478"/>
          <ac:graphicFrameMkLst>
            <pc:docMk/>
            <pc:sldMk cId="3985957896" sldId="279"/>
            <ac:graphicFrameMk id="3" creationId="{00000000-0000-0000-0000-000000000000}"/>
          </ac:graphicFrameMkLst>
        </pc:graphicFrameChg>
      </pc:sldChg>
      <pc:sldChg chg="modSp mod">
        <pc:chgData name="Danielle" userId="e2554c37-e717-43a0-ba79-1183ca921ccd" providerId="ADAL" clId="{07069F3F-4586-4DF2-A540-2864D0C9ECB7}" dt="2020-08-08T10:36:43.139" v="989" actId="113"/>
        <pc:sldMkLst>
          <pc:docMk/>
          <pc:sldMk cId="3819735424" sldId="280"/>
        </pc:sldMkLst>
        <pc:spChg chg="mod">
          <ac:chgData name="Danielle" userId="e2554c37-e717-43a0-ba79-1183ca921ccd" providerId="ADAL" clId="{07069F3F-4586-4DF2-A540-2864D0C9ECB7}" dt="2020-08-08T10:36:43.139" v="989" actId="113"/>
          <ac:spMkLst>
            <pc:docMk/>
            <pc:sldMk cId="3819735424" sldId="280"/>
            <ac:spMk id="2" creationId="{F5365BF9-C3DE-4FDB-96BF-51E8A66A43B1}"/>
          </ac:spMkLst>
        </pc:spChg>
      </pc:sldChg>
      <pc:sldChg chg="addSp modSp mod modAnim">
        <pc:chgData name="Danielle" userId="e2554c37-e717-43a0-ba79-1183ca921ccd" providerId="ADAL" clId="{07069F3F-4586-4DF2-A540-2864D0C9ECB7}" dt="2020-08-08T10:32:40.594" v="821" actId="20577"/>
        <pc:sldMkLst>
          <pc:docMk/>
          <pc:sldMk cId="3331424675" sldId="281"/>
        </pc:sldMkLst>
        <pc:spChg chg="mod">
          <ac:chgData name="Danielle" userId="e2554c37-e717-43a0-ba79-1183ca921ccd" providerId="ADAL" clId="{07069F3F-4586-4DF2-A540-2864D0C9ECB7}" dt="2020-08-08T10:31:47.849" v="801" actId="1038"/>
          <ac:spMkLst>
            <pc:docMk/>
            <pc:sldMk cId="3331424675" sldId="281"/>
            <ac:spMk id="11" creationId="{C74D633C-1782-4105-A8C3-027CE13E10B9}"/>
          </ac:spMkLst>
        </pc:spChg>
        <pc:spChg chg="add mod">
          <ac:chgData name="Danielle" userId="e2554c37-e717-43a0-ba79-1183ca921ccd" providerId="ADAL" clId="{07069F3F-4586-4DF2-A540-2864D0C9ECB7}" dt="2020-08-08T10:32:16.442" v="810" actId="20577"/>
          <ac:spMkLst>
            <pc:docMk/>
            <pc:sldMk cId="3331424675" sldId="281"/>
            <ac:spMk id="17" creationId="{279738C8-5986-4537-BF2A-E19BAE0C765C}"/>
          </ac:spMkLst>
        </pc:spChg>
        <pc:spChg chg="mod">
          <ac:chgData name="Danielle" userId="e2554c37-e717-43a0-ba79-1183ca921ccd" providerId="ADAL" clId="{07069F3F-4586-4DF2-A540-2864D0C9ECB7}" dt="2020-08-08T10:31:42.465" v="788" actId="20577"/>
          <ac:spMkLst>
            <pc:docMk/>
            <pc:sldMk cId="3331424675" sldId="281"/>
            <ac:spMk id="18" creationId="{8430E847-2C86-4B6C-8F48-51DD1DC37940}"/>
          </ac:spMkLst>
        </pc:spChg>
        <pc:spChg chg="add mod">
          <ac:chgData name="Danielle" userId="e2554c37-e717-43a0-ba79-1183ca921ccd" providerId="ADAL" clId="{07069F3F-4586-4DF2-A540-2864D0C9ECB7}" dt="2020-08-08T10:32:40.594" v="821" actId="20577"/>
          <ac:spMkLst>
            <pc:docMk/>
            <pc:sldMk cId="3331424675" sldId="281"/>
            <ac:spMk id="19" creationId="{E680C2D3-2978-4C48-B13E-102944F36009}"/>
          </ac:spMkLst>
        </pc:spChg>
        <pc:spChg chg="mod">
          <ac:chgData name="Danielle" userId="e2554c37-e717-43a0-ba79-1183ca921ccd" providerId="ADAL" clId="{07069F3F-4586-4DF2-A540-2864D0C9ECB7}" dt="2020-08-08T10:31:54.122" v="802" actId="14100"/>
          <ac:spMkLst>
            <pc:docMk/>
            <pc:sldMk cId="3331424675" sldId="281"/>
            <ac:spMk id="23" creationId="{F6EE9081-E641-4280-9486-DEC9E6F0DC7B}"/>
          </ac:spMkLst>
        </pc:spChg>
        <pc:cxnChg chg="mod">
          <ac:chgData name="Danielle" userId="e2554c37-e717-43a0-ba79-1183ca921ccd" providerId="ADAL" clId="{07069F3F-4586-4DF2-A540-2864D0C9ECB7}" dt="2020-08-08T10:31:47.849" v="801" actId="1038"/>
          <ac:cxnSpMkLst>
            <pc:docMk/>
            <pc:sldMk cId="3331424675" sldId="281"/>
            <ac:cxnSpMk id="10" creationId="{14286101-121B-4EF2-90BA-3941E45B1341}"/>
          </ac:cxnSpMkLst>
        </pc:cxnChg>
        <pc:cxnChg chg="mod">
          <ac:chgData name="Danielle" userId="e2554c37-e717-43a0-ba79-1183ca921ccd" providerId="ADAL" clId="{07069F3F-4586-4DF2-A540-2864D0C9ECB7}" dt="2020-08-08T10:31:47.849" v="801" actId="1038"/>
          <ac:cxnSpMkLst>
            <pc:docMk/>
            <pc:sldMk cId="3331424675" sldId="281"/>
            <ac:cxnSpMk id="21" creationId="{CFF27BF4-030F-4BB1-B0D0-AC31DFBED863}"/>
          </ac:cxnSpMkLst>
        </pc:cxnChg>
      </pc:sldChg>
      <pc:sldChg chg="add del">
        <pc:chgData name="Danielle" userId="e2554c37-e717-43a0-ba79-1183ca921ccd" providerId="ADAL" clId="{07069F3F-4586-4DF2-A540-2864D0C9ECB7}" dt="2020-08-08T10:42:18.701" v="1166" actId="47"/>
        <pc:sldMkLst>
          <pc:docMk/>
          <pc:sldMk cId="783744661" sldId="282"/>
        </pc:sldMkLst>
      </pc:sldChg>
      <pc:sldChg chg="add del">
        <pc:chgData name="Danielle" userId="e2554c37-e717-43a0-ba79-1183ca921ccd" providerId="ADAL" clId="{07069F3F-4586-4DF2-A540-2864D0C9ECB7}" dt="2020-08-09T09:33:00.946" v="1686" actId="47"/>
        <pc:sldMkLst>
          <pc:docMk/>
          <pc:sldMk cId="103335754" sldId="283"/>
        </pc:sldMkLst>
      </pc:sldChg>
      <pc:sldChg chg="add del">
        <pc:chgData name="Danielle" userId="e2554c37-e717-43a0-ba79-1183ca921ccd" providerId="ADAL" clId="{07069F3F-4586-4DF2-A540-2864D0C9ECB7}" dt="2020-08-09T09:43:50.713" v="1898" actId="47"/>
        <pc:sldMkLst>
          <pc:docMk/>
          <pc:sldMk cId="3075122016" sldId="284"/>
        </pc:sldMkLst>
      </pc:sldChg>
      <pc:sldChg chg="add del">
        <pc:chgData name="Danielle" userId="e2554c37-e717-43a0-ba79-1183ca921ccd" providerId="ADAL" clId="{07069F3F-4586-4DF2-A540-2864D0C9ECB7}" dt="2020-08-09T09:47:30.711" v="1992" actId="47"/>
        <pc:sldMkLst>
          <pc:docMk/>
          <pc:sldMk cId="3110545430" sldId="285"/>
        </pc:sldMkLst>
      </pc:sldChg>
      <pc:sldChg chg="add del">
        <pc:chgData name="Danielle" userId="e2554c37-e717-43a0-ba79-1183ca921ccd" providerId="ADAL" clId="{07069F3F-4586-4DF2-A540-2864D0C9ECB7}" dt="2020-08-09T10:01:32.498" v="2243" actId="47"/>
        <pc:sldMkLst>
          <pc:docMk/>
          <pc:sldMk cId="407404693" sldId="286"/>
        </pc:sldMkLst>
      </pc:sldChg>
      <pc:sldChg chg="addSp delSp modSp add mod delAnim modAnim">
        <pc:chgData name="Danielle" userId="e2554c37-e717-43a0-ba79-1183ca921ccd" providerId="ADAL" clId="{07069F3F-4586-4DF2-A540-2864D0C9ECB7}" dt="2020-08-09T10:00:54.142" v="2241"/>
        <pc:sldMkLst>
          <pc:docMk/>
          <pc:sldMk cId="840746336" sldId="287"/>
        </pc:sldMkLst>
        <pc:spChg chg="add mod">
          <ac:chgData name="Danielle" userId="e2554c37-e717-43a0-ba79-1183ca921ccd" providerId="ADAL" clId="{07069F3F-4586-4DF2-A540-2864D0C9ECB7}" dt="2020-08-09T10:00:07.052" v="2229" actId="1035"/>
          <ac:spMkLst>
            <pc:docMk/>
            <pc:sldMk cId="840746336" sldId="287"/>
            <ac:spMk id="8" creationId="{668CA360-8DF4-4B69-A84E-A058310ABAAC}"/>
          </ac:spMkLst>
        </pc:spChg>
        <pc:spChg chg="add mod">
          <ac:chgData name="Danielle" userId="e2554c37-e717-43a0-ba79-1183ca921ccd" providerId="ADAL" clId="{07069F3F-4586-4DF2-A540-2864D0C9ECB7}" dt="2020-08-09T10:00:07.052" v="2229" actId="1035"/>
          <ac:spMkLst>
            <pc:docMk/>
            <pc:sldMk cId="840746336" sldId="287"/>
            <ac:spMk id="9" creationId="{98068766-565C-49E7-9A3A-9E8330D91B6C}"/>
          </ac:spMkLst>
        </pc:spChg>
        <pc:spChg chg="add mod">
          <ac:chgData name="Danielle" userId="e2554c37-e717-43a0-ba79-1183ca921ccd" providerId="ADAL" clId="{07069F3F-4586-4DF2-A540-2864D0C9ECB7}" dt="2020-08-09T09:48:55.195" v="2046" actId="20577"/>
          <ac:spMkLst>
            <pc:docMk/>
            <pc:sldMk cId="840746336" sldId="287"/>
            <ac:spMk id="42" creationId="{193812E5-01F1-403B-8D1B-548F84515636}"/>
          </ac:spMkLst>
        </pc:spChg>
        <pc:spChg chg="add mod">
          <ac:chgData name="Danielle" userId="e2554c37-e717-43a0-ba79-1183ca921ccd" providerId="ADAL" clId="{07069F3F-4586-4DF2-A540-2864D0C9ECB7}" dt="2020-08-09T10:00:07.052" v="2229" actId="1035"/>
          <ac:spMkLst>
            <pc:docMk/>
            <pc:sldMk cId="840746336" sldId="287"/>
            <ac:spMk id="44" creationId="{58E26C3F-59D7-4B22-86E8-7DEFADD8EDC6}"/>
          </ac:spMkLst>
        </pc:spChg>
        <pc:spChg chg="add mod">
          <ac:chgData name="Danielle" userId="e2554c37-e717-43a0-ba79-1183ca921ccd" providerId="ADAL" clId="{07069F3F-4586-4DF2-A540-2864D0C9ECB7}" dt="2020-08-09T09:59:36.211" v="2218" actId="164"/>
          <ac:spMkLst>
            <pc:docMk/>
            <pc:sldMk cId="840746336" sldId="287"/>
            <ac:spMk id="49" creationId="{BCEE8F4E-DC81-40C8-B6DD-48175503CA23}"/>
          </ac:spMkLst>
        </pc:spChg>
        <pc:spChg chg="add mod">
          <ac:chgData name="Danielle" userId="e2554c37-e717-43a0-ba79-1183ca921ccd" providerId="ADAL" clId="{07069F3F-4586-4DF2-A540-2864D0C9ECB7}" dt="2020-08-09T09:59:36.211" v="2218" actId="164"/>
          <ac:spMkLst>
            <pc:docMk/>
            <pc:sldMk cId="840746336" sldId="287"/>
            <ac:spMk id="50" creationId="{79DC2D3A-29E2-4AEC-9443-3B4E4075177A}"/>
          </ac:spMkLst>
        </pc:spChg>
        <pc:spChg chg="add mod">
          <ac:chgData name="Danielle" userId="e2554c37-e717-43a0-ba79-1183ca921ccd" providerId="ADAL" clId="{07069F3F-4586-4DF2-A540-2864D0C9ECB7}" dt="2020-08-09T09:59:36.211" v="2218" actId="164"/>
          <ac:spMkLst>
            <pc:docMk/>
            <pc:sldMk cId="840746336" sldId="287"/>
            <ac:spMk id="51" creationId="{637588C6-F321-49B8-BA9E-D6CCAC794C09}"/>
          </ac:spMkLst>
        </pc:spChg>
        <pc:spChg chg="add mod">
          <ac:chgData name="Danielle" userId="e2554c37-e717-43a0-ba79-1183ca921ccd" providerId="ADAL" clId="{07069F3F-4586-4DF2-A540-2864D0C9ECB7}" dt="2020-08-09T09:59:36.211" v="2218" actId="164"/>
          <ac:spMkLst>
            <pc:docMk/>
            <pc:sldMk cId="840746336" sldId="287"/>
            <ac:spMk id="52" creationId="{45546D38-516A-462F-B9C5-B7B257E720EA}"/>
          </ac:spMkLst>
        </pc:spChg>
        <pc:spChg chg="add mod">
          <ac:chgData name="Danielle" userId="e2554c37-e717-43a0-ba79-1183ca921ccd" providerId="ADAL" clId="{07069F3F-4586-4DF2-A540-2864D0C9ECB7}" dt="2020-08-09T09:59:47.237" v="2219" actId="164"/>
          <ac:spMkLst>
            <pc:docMk/>
            <pc:sldMk cId="840746336" sldId="287"/>
            <ac:spMk id="53" creationId="{6538D95A-2E60-4DCC-8E19-311EA4280529}"/>
          </ac:spMkLst>
        </pc:spChg>
        <pc:spChg chg="add mod">
          <ac:chgData name="Danielle" userId="e2554c37-e717-43a0-ba79-1183ca921ccd" providerId="ADAL" clId="{07069F3F-4586-4DF2-A540-2864D0C9ECB7}" dt="2020-08-09T09:59:47.237" v="2219" actId="164"/>
          <ac:spMkLst>
            <pc:docMk/>
            <pc:sldMk cId="840746336" sldId="287"/>
            <ac:spMk id="54" creationId="{F0566102-1AA9-46C5-847E-45B0D4262E9B}"/>
          </ac:spMkLst>
        </pc:spChg>
        <pc:spChg chg="add mod">
          <ac:chgData name="Danielle" userId="e2554c37-e717-43a0-ba79-1183ca921ccd" providerId="ADAL" clId="{07069F3F-4586-4DF2-A540-2864D0C9ECB7}" dt="2020-08-09T09:59:47.237" v="2219" actId="164"/>
          <ac:spMkLst>
            <pc:docMk/>
            <pc:sldMk cId="840746336" sldId="287"/>
            <ac:spMk id="55" creationId="{5795CA10-B6BF-4AD8-9256-9B99ABB416FB}"/>
          </ac:spMkLst>
        </pc:spChg>
        <pc:spChg chg="add mod">
          <ac:chgData name="Danielle" userId="e2554c37-e717-43a0-ba79-1183ca921ccd" providerId="ADAL" clId="{07069F3F-4586-4DF2-A540-2864D0C9ECB7}" dt="2020-08-09T09:59:47.237" v="2219" actId="164"/>
          <ac:spMkLst>
            <pc:docMk/>
            <pc:sldMk cId="840746336" sldId="287"/>
            <ac:spMk id="56" creationId="{80FF32F8-E989-4E3D-B57F-CC15E8BD1E1E}"/>
          </ac:spMkLst>
        </pc:spChg>
        <pc:spChg chg="add mod">
          <ac:chgData name="Danielle" userId="e2554c37-e717-43a0-ba79-1183ca921ccd" providerId="ADAL" clId="{07069F3F-4586-4DF2-A540-2864D0C9ECB7}" dt="2020-08-09T09:59:23.088" v="2217" actId="164"/>
          <ac:spMkLst>
            <pc:docMk/>
            <pc:sldMk cId="840746336" sldId="287"/>
            <ac:spMk id="57" creationId="{E62BCA22-4382-4DCA-BC10-75CB77AC7096}"/>
          </ac:spMkLst>
        </pc:spChg>
        <pc:spChg chg="add mod">
          <ac:chgData name="Danielle" userId="e2554c37-e717-43a0-ba79-1183ca921ccd" providerId="ADAL" clId="{07069F3F-4586-4DF2-A540-2864D0C9ECB7}" dt="2020-08-09T09:59:23.088" v="2217" actId="164"/>
          <ac:spMkLst>
            <pc:docMk/>
            <pc:sldMk cId="840746336" sldId="287"/>
            <ac:spMk id="58" creationId="{CD97E008-DB6D-4963-85CA-CC6ABC21058A}"/>
          </ac:spMkLst>
        </pc:spChg>
        <pc:spChg chg="add mod">
          <ac:chgData name="Danielle" userId="e2554c37-e717-43a0-ba79-1183ca921ccd" providerId="ADAL" clId="{07069F3F-4586-4DF2-A540-2864D0C9ECB7}" dt="2020-08-09T09:59:23.088" v="2217" actId="164"/>
          <ac:spMkLst>
            <pc:docMk/>
            <pc:sldMk cId="840746336" sldId="287"/>
            <ac:spMk id="59" creationId="{2301942C-6B94-470D-9576-6FDAD245F145}"/>
          </ac:spMkLst>
        </pc:spChg>
        <pc:spChg chg="add mod">
          <ac:chgData name="Danielle" userId="e2554c37-e717-43a0-ba79-1183ca921ccd" providerId="ADAL" clId="{07069F3F-4586-4DF2-A540-2864D0C9ECB7}" dt="2020-08-09T09:59:23.088" v="2217" actId="164"/>
          <ac:spMkLst>
            <pc:docMk/>
            <pc:sldMk cId="840746336" sldId="287"/>
            <ac:spMk id="60" creationId="{19D2A213-EDE2-495B-A2C0-6A1B81449B72}"/>
          </ac:spMkLst>
        </pc:spChg>
        <pc:spChg chg="add mod">
          <ac:chgData name="Danielle" userId="e2554c37-e717-43a0-ba79-1183ca921ccd" providerId="ADAL" clId="{07069F3F-4586-4DF2-A540-2864D0C9ECB7}" dt="2020-08-09T09:59:23.088" v="2217" actId="164"/>
          <ac:spMkLst>
            <pc:docMk/>
            <pc:sldMk cId="840746336" sldId="287"/>
            <ac:spMk id="61" creationId="{01C6648B-43CC-4856-8030-DC664CC4F80C}"/>
          </ac:spMkLst>
        </pc:spChg>
        <pc:spChg chg="add mod">
          <ac:chgData name="Danielle" userId="e2554c37-e717-43a0-ba79-1183ca921ccd" providerId="ADAL" clId="{07069F3F-4586-4DF2-A540-2864D0C9ECB7}" dt="2020-08-09T09:59:23.088" v="2217" actId="164"/>
          <ac:spMkLst>
            <pc:docMk/>
            <pc:sldMk cId="840746336" sldId="287"/>
            <ac:spMk id="62" creationId="{555E23CE-AADA-4891-BCE3-C38B8D94BFB5}"/>
          </ac:spMkLst>
        </pc:spChg>
        <pc:spChg chg="add mod">
          <ac:chgData name="Danielle" userId="e2554c37-e717-43a0-ba79-1183ca921ccd" providerId="ADAL" clId="{07069F3F-4586-4DF2-A540-2864D0C9ECB7}" dt="2020-08-09T09:59:36.211" v="2218" actId="164"/>
          <ac:spMkLst>
            <pc:docMk/>
            <pc:sldMk cId="840746336" sldId="287"/>
            <ac:spMk id="63" creationId="{3785409C-013C-4FE4-A818-DC227E0CD510}"/>
          </ac:spMkLst>
        </pc:spChg>
        <pc:spChg chg="add mod">
          <ac:chgData name="Danielle" userId="e2554c37-e717-43a0-ba79-1183ca921ccd" providerId="ADAL" clId="{07069F3F-4586-4DF2-A540-2864D0C9ECB7}" dt="2020-08-09T09:59:36.211" v="2218" actId="164"/>
          <ac:spMkLst>
            <pc:docMk/>
            <pc:sldMk cId="840746336" sldId="287"/>
            <ac:spMk id="64" creationId="{8B871634-4574-4057-A68F-D4B66F63F968}"/>
          </ac:spMkLst>
        </pc:spChg>
        <pc:spChg chg="add mod">
          <ac:chgData name="Danielle" userId="e2554c37-e717-43a0-ba79-1183ca921ccd" providerId="ADAL" clId="{07069F3F-4586-4DF2-A540-2864D0C9ECB7}" dt="2020-08-09T09:59:47.237" v="2219" actId="164"/>
          <ac:spMkLst>
            <pc:docMk/>
            <pc:sldMk cId="840746336" sldId="287"/>
            <ac:spMk id="65" creationId="{F1C62871-56D3-4BC6-9AE9-5B6AE70568AC}"/>
          </ac:spMkLst>
        </pc:spChg>
        <pc:spChg chg="add mod">
          <ac:chgData name="Danielle" userId="e2554c37-e717-43a0-ba79-1183ca921ccd" providerId="ADAL" clId="{07069F3F-4586-4DF2-A540-2864D0C9ECB7}" dt="2020-08-09T09:59:47.237" v="2219" actId="164"/>
          <ac:spMkLst>
            <pc:docMk/>
            <pc:sldMk cId="840746336" sldId="287"/>
            <ac:spMk id="66" creationId="{175D86D6-ED10-426F-9400-BC5696BD7A56}"/>
          </ac:spMkLst>
        </pc:spChg>
        <pc:spChg chg="add mod">
          <ac:chgData name="Danielle" userId="e2554c37-e717-43a0-ba79-1183ca921ccd" providerId="ADAL" clId="{07069F3F-4586-4DF2-A540-2864D0C9ECB7}" dt="2020-08-09T10:00:07.052" v="2229" actId="1035"/>
          <ac:spMkLst>
            <pc:docMk/>
            <pc:sldMk cId="840746336" sldId="287"/>
            <ac:spMk id="67" creationId="{1D2C5B92-A6D4-45F0-B3BC-7886BC3EDE0D}"/>
          </ac:spMkLst>
        </pc:spChg>
        <pc:spChg chg="add mod">
          <ac:chgData name="Danielle" userId="e2554c37-e717-43a0-ba79-1183ca921ccd" providerId="ADAL" clId="{07069F3F-4586-4DF2-A540-2864D0C9ECB7}" dt="2020-08-09T10:00:07.052" v="2229" actId="1035"/>
          <ac:spMkLst>
            <pc:docMk/>
            <pc:sldMk cId="840746336" sldId="287"/>
            <ac:spMk id="68" creationId="{3886272A-CDC5-4FF9-AFFE-2DF37EBB191E}"/>
          </ac:spMkLst>
        </pc:spChg>
        <pc:spChg chg="add mod">
          <ac:chgData name="Danielle" userId="e2554c37-e717-43a0-ba79-1183ca921ccd" providerId="ADAL" clId="{07069F3F-4586-4DF2-A540-2864D0C9ECB7}" dt="2020-08-09T10:00:07.052" v="2229" actId="1035"/>
          <ac:spMkLst>
            <pc:docMk/>
            <pc:sldMk cId="840746336" sldId="287"/>
            <ac:spMk id="69" creationId="{2F055AAF-4D53-4880-BDAB-C573C19D584F}"/>
          </ac:spMkLst>
        </pc:spChg>
        <pc:spChg chg="del mod">
          <ac:chgData name="Danielle" userId="e2554c37-e717-43a0-ba79-1183ca921ccd" providerId="ADAL" clId="{07069F3F-4586-4DF2-A540-2864D0C9ECB7}" dt="2020-08-09T09:47:36.540" v="1995" actId="478"/>
          <ac:spMkLst>
            <pc:docMk/>
            <pc:sldMk cId="840746336" sldId="287"/>
            <ac:spMk id="362501" creationId="{00000000-0000-0000-0000-000000000000}"/>
          </ac:spMkLst>
        </pc:spChg>
        <pc:spChg chg="del mod">
          <ac:chgData name="Danielle" userId="e2554c37-e717-43a0-ba79-1183ca921ccd" providerId="ADAL" clId="{07069F3F-4586-4DF2-A540-2864D0C9ECB7}" dt="2020-08-09T09:47:58.517" v="2004" actId="478"/>
          <ac:spMkLst>
            <pc:docMk/>
            <pc:sldMk cId="840746336" sldId="287"/>
            <ac:spMk id="362509" creationId="{00000000-0000-0000-0000-000000000000}"/>
          </ac:spMkLst>
        </pc:spChg>
        <pc:spChg chg="del">
          <ac:chgData name="Danielle" userId="e2554c37-e717-43a0-ba79-1183ca921ccd" providerId="ADAL" clId="{07069F3F-4586-4DF2-A540-2864D0C9ECB7}" dt="2020-08-09T09:49:15.837" v="2048" actId="478"/>
          <ac:spMkLst>
            <pc:docMk/>
            <pc:sldMk cId="840746336" sldId="287"/>
            <ac:spMk id="362518" creationId="{00000000-0000-0000-0000-000000000000}"/>
          </ac:spMkLst>
        </pc:spChg>
        <pc:spChg chg="del">
          <ac:chgData name="Danielle" userId="e2554c37-e717-43a0-ba79-1183ca921ccd" providerId="ADAL" clId="{07069F3F-4586-4DF2-A540-2864D0C9ECB7}" dt="2020-08-09T09:49:15.837" v="2048" actId="478"/>
          <ac:spMkLst>
            <pc:docMk/>
            <pc:sldMk cId="840746336" sldId="287"/>
            <ac:spMk id="362529" creationId="{00000000-0000-0000-0000-000000000000}"/>
          </ac:spMkLst>
        </pc:spChg>
        <pc:spChg chg="del">
          <ac:chgData name="Danielle" userId="e2554c37-e717-43a0-ba79-1183ca921ccd" providerId="ADAL" clId="{07069F3F-4586-4DF2-A540-2864D0C9ECB7}" dt="2020-08-09T09:49:15.837" v="2048" actId="478"/>
          <ac:spMkLst>
            <pc:docMk/>
            <pc:sldMk cId="840746336" sldId="287"/>
            <ac:spMk id="362538" creationId="{00000000-0000-0000-0000-000000000000}"/>
          </ac:spMkLst>
        </pc:spChg>
        <pc:spChg chg="del">
          <ac:chgData name="Danielle" userId="e2554c37-e717-43a0-ba79-1183ca921ccd" providerId="ADAL" clId="{07069F3F-4586-4DF2-A540-2864D0C9ECB7}" dt="2020-08-09T09:49:15.837" v="2048" actId="478"/>
          <ac:spMkLst>
            <pc:docMk/>
            <pc:sldMk cId="840746336" sldId="287"/>
            <ac:spMk id="362544" creationId="{00000000-0000-0000-0000-000000000000}"/>
          </ac:spMkLst>
        </pc:spChg>
        <pc:spChg chg="del">
          <ac:chgData name="Danielle" userId="e2554c37-e717-43a0-ba79-1183ca921ccd" providerId="ADAL" clId="{07069F3F-4586-4DF2-A540-2864D0C9ECB7}" dt="2020-08-09T09:49:15.837" v="2048" actId="478"/>
          <ac:spMkLst>
            <pc:docMk/>
            <pc:sldMk cId="840746336" sldId="287"/>
            <ac:spMk id="362545" creationId="{00000000-0000-0000-0000-000000000000}"/>
          </ac:spMkLst>
        </pc:spChg>
        <pc:spChg chg="del">
          <ac:chgData name="Danielle" userId="e2554c37-e717-43a0-ba79-1183ca921ccd" providerId="ADAL" clId="{07069F3F-4586-4DF2-A540-2864D0C9ECB7}" dt="2020-08-09T09:49:15.837" v="2048" actId="478"/>
          <ac:spMkLst>
            <pc:docMk/>
            <pc:sldMk cId="840746336" sldId="287"/>
            <ac:spMk id="362548" creationId="{00000000-0000-0000-0000-000000000000}"/>
          </ac:spMkLst>
        </pc:spChg>
        <pc:spChg chg="del">
          <ac:chgData name="Danielle" userId="e2554c37-e717-43a0-ba79-1183ca921ccd" providerId="ADAL" clId="{07069F3F-4586-4DF2-A540-2864D0C9ECB7}" dt="2020-08-09T09:49:15.837" v="2048" actId="478"/>
          <ac:spMkLst>
            <pc:docMk/>
            <pc:sldMk cId="840746336" sldId="287"/>
            <ac:spMk id="362549" creationId="{00000000-0000-0000-0000-000000000000}"/>
          </ac:spMkLst>
        </pc:spChg>
        <pc:spChg chg="del">
          <ac:chgData name="Danielle" userId="e2554c37-e717-43a0-ba79-1183ca921ccd" providerId="ADAL" clId="{07069F3F-4586-4DF2-A540-2864D0C9ECB7}" dt="2020-08-09T09:49:15.837" v="2048" actId="478"/>
          <ac:spMkLst>
            <pc:docMk/>
            <pc:sldMk cId="840746336" sldId="287"/>
            <ac:spMk id="362557" creationId="{00000000-0000-0000-0000-000000000000}"/>
          </ac:spMkLst>
        </pc:spChg>
        <pc:spChg chg="del">
          <ac:chgData name="Danielle" userId="e2554c37-e717-43a0-ba79-1183ca921ccd" providerId="ADAL" clId="{07069F3F-4586-4DF2-A540-2864D0C9ECB7}" dt="2020-08-09T09:49:15.837" v="2048" actId="478"/>
          <ac:spMkLst>
            <pc:docMk/>
            <pc:sldMk cId="840746336" sldId="287"/>
            <ac:spMk id="362558" creationId="{00000000-0000-0000-0000-000000000000}"/>
          </ac:spMkLst>
        </pc:spChg>
        <pc:spChg chg="del">
          <ac:chgData name="Danielle" userId="e2554c37-e717-43a0-ba79-1183ca921ccd" providerId="ADAL" clId="{07069F3F-4586-4DF2-A540-2864D0C9ECB7}" dt="2020-08-09T09:49:15.837" v="2048" actId="478"/>
          <ac:spMkLst>
            <pc:docMk/>
            <pc:sldMk cId="840746336" sldId="287"/>
            <ac:spMk id="362562" creationId="{00000000-0000-0000-0000-000000000000}"/>
          </ac:spMkLst>
        </pc:spChg>
        <pc:spChg chg="del">
          <ac:chgData name="Danielle" userId="e2554c37-e717-43a0-ba79-1183ca921ccd" providerId="ADAL" clId="{07069F3F-4586-4DF2-A540-2864D0C9ECB7}" dt="2020-08-09T09:49:15.837" v="2048" actId="478"/>
          <ac:spMkLst>
            <pc:docMk/>
            <pc:sldMk cId="840746336" sldId="287"/>
            <ac:spMk id="362563" creationId="{00000000-0000-0000-0000-000000000000}"/>
          </ac:spMkLst>
        </pc:spChg>
        <pc:spChg chg="del">
          <ac:chgData name="Danielle" userId="e2554c37-e717-43a0-ba79-1183ca921ccd" providerId="ADAL" clId="{07069F3F-4586-4DF2-A540-2864D0C9ECB7}" dt="2020-08-09T09:49:15.837" v="2048" actId="478"/>
          <ac:spMkLst>
            <pc:docMk/>
            <pc:sldMk cId="840746336" sldId="287"/>
            <ac:spMk id="362564" creationId="{00000000-0000-0000-0000-000000000000}"/>
          </ac:spMkLst>
        </pc:spChg>
        <pc:grpChg chg="del">
          <ac:chgData name="Danielle" userId="e2554c37-e717-43a0-ba79-1183ca921ccd" providerId="ADAL" clId="{07069F3F-4586-4DF2-A540-2864D0C9ECB7}" dt="2020-08-09T09:49:15.837" v="2048" actId="478"/>
          <ac:grpSpMkLst>
            <pc:docMk/>
            <pc:sldMk cId="840746336" sldId="287"/>
            <ac:grpSpMk id="2" creationId="{00000000-0000-0000-0000-000000000000}"/>
          </ac:grpSpMkLst>
        </pc:grpChg>
        <pc:grpChg chg="del">
          <ac:chgData name="Danielle" userId="e2554c37-e717-43a0-ba79-1183ca921ccd" providerId="ADAL" clId="{07069F3F-4586-4DF2-A540-2864D0C9ECB7}" dt="2020-08-09T09:49:15.837" v="2048" actId="478"/>
          <ac:grpSpMkLst>
            <pc:docMk/>
            <pc:sldMk cId="840746336" sldId="287"/>
            <ac:grpSpMk id="3" creationId="{00000000-0000-0000-0000-000000000000}"/>
          </ac:grpSpMkLst>
        </pc:grpChg>
        <pc:grpChg chg="del">
          <ac:chgData name="Danielle" userId="e2554c37-e717-43a0-ba79-1183ca921ccd" providerId="ADAL" clId="{07069F3F-4586-4DF2-A540-2864D0C9ECB7}" dt="2020-08-09T09:49:15.837" v="2048" actId="478"/>
          <ac:grpSpMkLst>
            <pc:docMk/>
            <pc:sldMk cId="840746336" sldId="287"/>
            <ac:grpSpMk id="4" creationId="{00000000-0000-0000-0000-000000000000}"/>
          </ac:grpSpMkLst>
        </pc:grpChg>
        <pc:grpChg chg="add mod">
          <ac:chgData name="Danielle" userId="e2554c37-e717-43a0-ba79-1183ca921ccd" providerId="ADAL" clId="{07069F3F-4586-4DF2-A540-2864D0C9ECB7}" dt="2020-08-09T10:00:07.052" v="2229" actId="1035"/>
          <ac:grpSpMkLst>
            <pc:docMk/>
            <pc:sldMk cId="840746336" sldId="287"/>
            <ac:grpSpMk id="10" creationId="{11D1E55D-6BC3-4EFA-8D61-8F0DE39C7B49}"/>
          </ac:grpSpMkLst>
        </pc:grpChg>
        <pc:grpChg chg="add mod">
          <ac:chgData name="Danielle" userId="e2554c37-e717-43a0-ba79-1183ca921ccd" providerId="ADAL" clId="{07069F3F-4586-4DF2-A540-2864D0C9ECB7}" dt="2020-08-09T10:00:07.052" v="2229" actId="1035"/>
          <ac:grpSpMkLst>
            <pc:docMk/>
            <pc:sldMk cId="840746336" sldId="287"/>
            <ac:grpSpMk id="11" creationId="{32E4C2EA-3500-4B15-B85D-B42D990101D4}"/>
          </ac:grpSpMkLst>
        </pc:grpChg>
        <pc:grpChg chg="add mod">
          <ac:chgData name="Danielle" userId="e2554c37-e717-43a0-ba79-1183ca921ccd" providerId="ADAL" clId="{07069F3F-4586-4DF2-A540-2864D0C9ECB7}" dt="2020-08-09T10:00:07.052" v="2229" actId="1035"/>
          <ac:grpSpMkLst>
            <pc:docMk/>
            <pc:sldMk cId="840746336" sldId="287"/>
            <ac:grpSpMk id="12" creationId="{10B1C73C-2F85-4502-A3F5-7AB95BF35979}"/>
          </ac:grpSpMkLst>
        </pc:grpChg>
      </pc:sldChg>
      <pc:sldChg chg="add del">
        <pc:chgData name="Danielle" userId="e2554c37-e717-43a0-ba79-1183ca921ccd" providerId="ADAL" clId="{07069F3F-4586-4DF2-A540-2864D0C9ECB7}" dt="2020-08-09T10:01:35.850" v="2244" actId="47"/>
        <pc:sldMkLst>
          <pc:docMk/>
          <pc:sldMk cId="2396371079" sldId="289"/>
        </pc:sldMkLst>
      </pc:sldChg>
      <pc:sldChg chg="modSp add mod">
        <pc:chgData name="Danielle" userId="e2554c37-e717-43a0-ba79-1183ca921ccd" providerId="ADAL" clId="{07069F3F-4586-4DF2-A540-2864D0C9ECB7}" dt="2020-08-08T10:39:45.484" v="1099" actId="1036"/>
        <pc:sldMkLst>
          <pc:docMk/>
          <pc:sldMk cId="2595236371" sldId="290"/>
        </pc:sldMkLst>
        <pc:spChg chg="mod">
          <ac:chgData name="Danielle" userId="e2554c37-e717-43a0-ba79-1183ca921ccd" providerId="ADAL" clId="{07069F3F-4586-4DF2-A540-2864D0C9ECB7}" dt="2020-08-08T10:39:39.859" v="1095" actId="20577"/>
          <ac:spMkLst>
            <pc:docMk/>
            <pc:sldMk cId="2595236371" sldId="290"/>
            <ac:spMk id="2" creationId="{00000000-0000-0000-0000-000000000000}"/>
          </ac:spMkLst>
        </pc:spChg>
        <pc:graphicFrameChg chg="mod modGraphic">
          <ac:chgData name="Danielle" userId="e2554c37-e717-43a0-ba79-1183ca921ccd" providerId="ADAL" clId="{07069F3F-4586-4DF2-A540-2864D0C9ECB7}" dt="2020-08-08T10:39:45.484" v="1099" actId="1036"/>
          <ac:graphicFrameMkLst>
            <pc:docMk/>
            <pc:sldMk cId="2595236371" sldId="290"/>
            <ac:graphicFrameMk id="3" creationId="{00000000-0000-0000-0000-000000000000}"/>
          </ac:graphicFrameMkLst>
        </pc:graphicFrameChg>
        <pc:cxnChg chg="mod">
          <ac:chgData name="Danielle" userId="e2554c37-e717-43a0-ba79-1183ca921ccd" providerId="ADAL" clId="{07069F3F-4586-4DF2-A540-2864D0C9ECB7}" dt="2020-08-08T10:39:45.484" v="1099" actId="1036"/>
          <ac:cxnSpMkLst>
            <pc:docMk/>
            <pc:sldMk cId="2595236371" sldId="290"/>
            <ac:cxnSpMk id="8" creationId="{00000000-0000-0000-0000-000000000000}"/>
          </ac:cxnSpMkLst>
        </pc:cxnChg>
        <pc:cxnChg chg="mod">
          <ac:chgData name="Danielle" userId="e2554c37-e717-43a0-ba79-1183ca921ccd" providerId="ADAL" clId="{07069F3F-4586-4DF2-A540-2864D0C9ECB7}" dt="2020-08-08T10:39:45.484" v="1099" actId="1036"/>
          <ac:cxnSpMkLst>
            <pc:docMk/>
            <pc:sldMk cId="2595236371" sldId="290"/>
            <ac:cxnSpMk id="9" creationId="{00000000-0000-0000-0000-000000000000}"/>
          </ac:cxnSpMkLst>
        </pc:cxnChg>
        <pc:cxnChg chg="mod">
          <ac:chgData name="Danielle" userId="e2554c37-e717-43a0-ba79-1183ca921ccd" providerId="ADAL" clId="{07069F3F-4586-4DF2-A540-2864D0C9ECB7}" dt="2020-08-08T10:39:45.484" v="1099" actId="1036"/>
          <ac:cxnSpMkLst>
            <pc:docMk/>
            <pc:sldMk cId="2595236371" sldId="290"/>
            <ac:cxnSpMk id="10" creationId="{00000000-0000-0000-0000-000000000000}"/>
          </ac:cxnSpMkLst>
        </pc:cxnChg>
        <pc:cxnChg chg="mod">
          <ac:chgData name="Danielle" userId="e2554c37-e717-43a0-ba79-1183ca921ccd" providerId="ADAL" clId="{07069F3F-4586-4DF2-A540-2864D0C9ECB7}" dt="2020-08-08T10:39:45.484" v="1099" actId="1036"/>
          <ac:cxnSpMkLst>
            <pc:docMk/>
            <pc:sldMk cId="2595236371" sldId="290"/>
            <ac:cxnSpMk id="11" creationId="{00000000-0000-0000-0000-000000000000}"/>
          </ac:cxnSpMkLst>
        </pc:cxnChg>
        <pc:cxnChg chg="mod">
          <ac:chgData name="Danielle" userId="e2554c37-e717-43a0-ba79-1183ca921ccd" providerId="ADAL" clId="{07069F3F-4586-4DF2-A540-2864D0C9ECB7}" dt="2020-08-08T10:39:45.484" v="1099" actId="1036"/>
          <ac:cxnSpMkLst>
            <pc:docMk/>
            <pc:sldMk cId="2595236371" sldId="290"/>
            <ac:cxnSpMk id="12" creationId="{00000000-0000-0000-0000-000000000000}"/>
          </ac:cxnSpMkLst>
        </pc:cxnChg>
      </pc:sldChg>
      <pc:sldChg chg="delSp modSp add mod">
        <pc:chgData name="Danielle" userId="e2554c37-e717-43a0-ba79-1183ca921ccd" providerId="ADAL" clId="{07069F3F-4586-4DF2-A540-2864D0C9ECB7}" dt="2020-08-09T11:30:03.302" v="2447" actId="1076"/>
        <pc:sldMkLst>
          <pc:docMk/>
          <pc:sldMk cId="2409047558" sldId="291"/>
        </pc:sldMkLst>
        <pc:spChg chg="mod">
          <ac:chgData name="Danielle" userId="e2554c37-e717-43a0-ba79-1183ca921ccd" providerId="ADAL" clId="{07069F3F-4586-4DF2-A540-2864D0C9ECB7}" dt="2020-08-09T11:28:43.508" v="2407" actId="20577"/>
          <ac:spMkLst>
            <pc:docMk/>
            <pc:sldMk cId="2409047558" sldId="291"/>
            <ac:spMk id="4" creationId="{00000000-0000-0000-0000-000000000000}"/>
          </ac:spMkLst>
        </pc:spChg>
        <pc:spChg chg="mod">
          <ac:chgData name="Danielle" userId="e2554c37-e717-43a0-ba79-1183ca921ccd" providerId="ADAL" clId="{07069F3F-4586-4DF2-A540-2864D0C9ECB7}" dt="2020-08-09T11:30:03.302" v="2447" actId="1076"/>
          <ac:spMkLst>
            <pc:docMk/>
            <pc:sldMk cId="2409047558" sldId="291"/>
            <ac:spMk id="5" creationId="{00000000-0000-0000-0000-000000000000}"/>
          </ac:spMkLst>
        </pc:spChg>
        <pc:spChg chg="mod">
          <ac:chgData name="Danielle" userId="e2554c37-e717-43a0-ba79-1183ca921ccd" providerId="ADAL" clId="{07069F3F-4586-4DF2-A540-2864D0C9ECB7}" dt="2020-08-09T11:26:57.937" v="2303" actId="2711"/>
          <ac:spMkLst>
            <pc:docMk/>
            <pc:sldMk cId="2409047558" sldId="291"/>
            <ac:spMk id="10" creationId="{00000000-0000-0000-0000-000000000000}"/>
          </ac:spMkLst>
        </pc:spChg>
        <pc:spChg chg="mod">
          <ac:chgData name="Danielle" userId="e2554c37-e717-43a0-ba79-1183ca921ccd" providerId="ADAL" clId="{07069F3F-4586-4DF2-A540-2864D0C9ECB7}" dt="2020-08-09T11:26:57.937" v="2303" actId="2711"/>
          <ac:spMkLst>
            <pc:docMk/>
            <pc:sldMk cId="2409047558" sldId="291"/>
            <ac:spMk id="14" creationId="{00000000-0000-0000-0000-000000000000}"/>
          </ac:spMkLst>
        </pc:spChg>
        <pc:spChg chg="mod">
          <ac:chgData name="Danielle" userId="e2554c37-e717-43a0-ba79-1183ca921ccd" providerId="ADAL" clId="{07069F3F-4586-4DF2-A540-2864D0C9ECB7}" dt="2020-08-09T11:26:57.937" v="2303" actId="2711"/>
          <ac:spMkLst>
            <pc:docMk/>
            <pc:sldMk cId="2409047558" sldId="291"/>
            <ac:spMk id="15" creationId="{00000000-0000-0000-0000-000000000000}"/>
          </ac:spMkLst>
        </pc:spChg>
        <pc:spChg chg="mod">
          <ac:chgData name="Danielle" userId="e2554c37-e717-43a0-ba79-1183ca921ccd" providerId="ADAL" clId="{07069F3F-4586-4DF2-A540-2864D0C9ECB7}" dt="2020-08-09T11:26:57.937" v="2303" actId="2711"/>
          <ac:spMkLst>
            <pc:docMk/>
            <pc:sldMk cId="2409047558" sldId="291"/>
            <ac:spMk id="17" creationId="{00000000-0000-0000-0000-000000000000}"/>
          </ac:spMkLst>
        </pc:spChg>
        <pc:spChg chg="mod">
          <ac:chgData name="Danielle" userId="e2554c37-e717-43a0-ba79-1183ca921ccd" providerId="ADAL" clId="{07069F3F-4586-4DF2-A540-2864D0C9ECB7}" dt="2020-08-09T11:26:57.937" v="2303" actId="2711"/>
          <ac:spMkLst>
            <pc:docMk/>
            <pc:sldMk cId="2409047558" sldId="291"/>
            <ac:spMk id="18" creationId="{00000000-0000-0000-0000-000000000000}"/>
          </ac:spMkLst>
        </pc:spChg>
        <pc:spChg chg="mod">
          <ac:chgData name="Danielle" userId="e2554c37-e717-43a0-ba79-1183ca921ccd" providerId="ADAL" clId="{07069F3F-4586-4DF2-A540-2864D0C9ECB7}" dt="2020-08-09T11:26:57.937" v="2303" actId="2711"/>
          <ac:spMkLst>
            <pc:docMk/>
            <pc:sldMk cId="2409047558" sldId="291"/>
            <ac:spMk id="20" creationId="{00000000-0000-0000-0000-000000000000}"/>
          </ac:spMkLst>
        </pc:spChg>
        <pc:spChg chg="mod">
          <ac:chgData name="Danielle" userId="e2554c37-e717-43a0-ba79-1183ca921ccd" providerId="ADAL" clId="{07069F3F-4586-4DF2-A540-2864D0C9ECB7}" dt="2020-08-09T11:26:57.937" v="2303" actId="2711"/>
          <ac:spMkLst>
            <pc:docMk/>
            <pc:sldMk cId="2409047558" sldId="291"/>
            <ac:spMk id="22" creationId="{00000000-0000-0000-0000-000000000000}"/>
          </ac:spMkLst>
        </pc:spChg>
        <pc:spChg chg="mod">
          <ac:chgData name="Danielle" userId="e2554c37-e717-43a0-ba79-1183ca921ccd" providerId="ADAL" clId="{07069F3F-4586-4DF2-A540-2864D0C9ECB7}" dt="2020-08-09T11:26:57.937" v="2303" actId="2711"/>
          <ac:spMkLst>
            <pc:docMk/>
            <pc:sldMk cId="2409047558" sldId="291"/>
            <ac:spMk id="23" creationId="{00000000-0000-0000-0000-000000000000}"/>
          </ac:spMkLst>
        </pc:spChg>
        <pc:spChg chg="mod">
          <ac:chgData name="Danielle" userId="e2554c37-e717-43a0-ba79-1183ca921ccd" providerId="ADAL" clId="{07069F3F-4586-4DF2-A540-2864D0C9ECB7}" dt="2020-08-09T11:26:57.937" v="2303" actId="2711"/>
          <ac:spMkLst>
            <pc:docMk/>
            <pc:sldMk cId="2409047558" sldId="291"/>
            <ac:spMk id="25" creationId="{00000000-0000-0000-0000-000000000000}"/>
          </ac:spMkLst>
        </pc:spChg>
        <pc:spChg chg="mod">
          <ac:chgData name="Danielle" userId="e2554c37-e717-43a0-ba79-1183ca921ccd" providerId="ADAL" clId="{07069F3F-4586-4DF2-A540-2864D0C9ECB7}" dt="2020-08-09T11:26:57.937" v="2303" actId="2711"/>
          <ac:spMkLst>
            <pc:docMk/>
            <pc:sldMk cId="2409047558" sldId="291"/>
            <ac:spMk id="26" creationId="{00000000-0000-0000-0000-000000000000}"/>
          </ac:spMkLst>
        </pc:spChg>
        <pc:spChg chg="mod">
          <ac:chgData name="Danielle" userId="e2554c37-e717-43a0-ba79-1183ca921ccd" providerId="ADAL" clId="{07069F3F-4586-4DF2-A540-2864D0C9ECB7}" dt="2020-08-09T11:30:03.302" v="2447" actId="1076"/>
          <ac:spMkLst>
            <pc:docMk/>
            <pc:sldMk cId="2409047558" sldId="291"/>
            <ac:spMk id="27" creationId="{00000000-0000-0000-0000-000000000000}"/>
          </ac:spMkLst>
        </pc:spChg>
        <pc:spChg chg="mod">
          <ac:chgData name="Danielle" userId="e2554c37-e717-43a0-ba79-1183ca921ccd" providerId="ADAL" clId="{07069F3F-4586-4DF2-A540-2864D0C9ECB7}" dt="2020-08-09T11:30:03.302" v="2447" actId="1076"/>
          <ac:spMkLst>
            <pc:docMk/>
            <pc:sldMk cId="2409047558" sldId="291"/>
            <ac:spMk id="28" creationId="{00000000-0000-0000-0000-000000000000}"/>
          </ac:spMkLst>
        </pc:spChg>
        <pc:spChg chg="mod">
          <ac:chgData name="Danielle" userId="e2554c37-e717-43a0-ba79-1183ca921ccd" providerId="ADAL" clId="{07069F3F-4586-4DF2-A540-2864D0C9ECB7}" dt="2020-08-09T11:30:03.302" v="2447" actId="1076"/>
          <ac:spMkLst>
            <pc:docMk/>
            <pc:sldMk cId="2409047558" sldId="291"/>
            <ac:spMk id="29" creationId="{00000000-0000-0000-0000-000000000000}"/>
          </ac:spMkLst>
        </pc:spChg>
        <pc:grpChg chg="del mod">
          <ac:chgData name="Danielle" userId="e2554c37-e717-43a0-ba79-1183ca921ccd" providerId="ADAL" clId="{07069F3F-4586-4DF2-A540-2864D0C9ECB7}" dt="2020-08-09T11:28:15.177" v="2379" actId="478"/>
          <ac:grpSpMkLst>
            <pc:docMk/>
            <pc:sldMk cId="2409047558" sldId="291"/>
            <ac:grpSpMk id="8" creationId="{00000000-0000-0000-0000-000000000000}"/>
          </ac:grpSpMkLst>
        </pc:grpChg>
        <pc:grpChg chg="mod">
          <ac:chgData name="Danielle" userId="e2554c37-e717-43a0-ba79-1183ca921ccd" providerId="ADAL" clId="{07069F3F-4586-4DF2-A540-2864D0C9ECB7}" dt="2020-08-09T11:26:57.937" v="2303" actId="2711"/>
          <ac:grpSpMkLst>
            <pc:docMk/>
            <pc:sldMk cId="2409047558" sldId="291"/>
            <ac:grpSpMk id="12" creationId="{00000000-0000-0000-0000-000000000000}"/>
          </ac:grpSpMkLst>
        </pc:grpChg>
        <pc:grpChg chg="mod">
          <ac:chgData name="Danielle" userId="e2554c37-e717-43a0-ba79-1183ca921ccd" providerId="ADAL" clId="{07069F3F-4586-4DF2-A540-2864D0C9ECB7}" dt="2020-08-09T11:26:57.937" v="2303" actId="2711"/>
          <ac:grpSpMkLst>
            <pc:docMk/>
            <pc:sldMk cId="2409047558" sldId="291"/>
            <ac:grpSpMk id="16" creationId="{00000000-0000-0000-0000-000000000000}"/>
          </ac:grpSpMkLst>
        </pc:grpChg>
        <pc:grpChg chg="del mod">
          <ac:chgData name="Danielle" userId="e2554c37-e717-43a0-ba79-1183ca921ccd" providerId="ADAL" clId="{07069F3F-4586-4DF2-A540-2864D0C9ECB7}" dt="2020-08-09T11:28:17.194" v="2380" actId="478"/>
          <ac:grpSpMkLst>
            <pc:docMk/>
            <pc:sldMk cId="2409047558" sldId="291"/>
            <ac:grpSpMk id="19" creationId="{00000000-0000-0000-0000-000000000000}"/>
          </ac:grpSpMkLst>
        </pc:grpChg>
        <pc:grpChg chg="mod">
          <ac:chgData name="Danielle" userId="e2554c37-e717-43a0-ba79-1183ca921ccd" providerId="ADAL" clId="{07069F3F-4586-4DF2-A540-2864D0C9ECB7}" dt="2020-08-09T11:26:57.937" v="2303" actId="2711"/>
          <ac:grpSpMkLst>
            <pc:docMk/>
            <pc:sldMk cId="2409047558" sldId="291"/>
            <ac:grpSpMk id="21" creationId="{00000000-0000-0000-0000-000000000000}"/>
          </ac:grpSpMkLst>
        </pc:grpChg>
        <pc:grpChg chg="mod">
          <ac:chgData name="Danielle" userId="e2554c37-e717-43a0-ba79-1183ca921ccd" providerId="ADAL" clId="{07069F3F-4586-4DF2-A540-2864D0C9ECB7}" dt="2020-08-09T11:26:57.937" v="2303" actId="2711"/>
          <ac:grpSpMkLst>
            <pc:docMk/>
            <pc:sldMk cId="2409047558" sldId="291"/>
            <ac:grpSpMk id="24" creationId="{00000000-0000-0000-0000-000000000000}"/>
          </ac:grpSpMkLst>
        </pc:grpChg>
      </pc:sldChg>
      <pc:sldChg chg="addSp delSp modSp add mod delAnim modAnim">
        <pc:chgData name="Danielle" userId="e2554c37-e717-43a0-ba79-1183ca921ccd" providerId="ADAL" clId="{07069F3F-4586-4DF2-A540-2864D0C9ECB7}" dt="2020-08-09T11:37:50.207" v="2761"/>
        <pc:sldMkLst>
          <pc:docMk/>
          <pc:sldMk cId="2412598780" sldId="292"/>
        </pc:sldMkLst>
        <pc:spChg chg="add mod">
          <ac:chgData name="Danielle" userId="e2554c37-e717-43a0-ba79-1183ca921ccd" providerId="ADAL" clId="{07069F3F-4586-4DF2-A540-2864D0C9ECB7}" dt="2020-08-09T11:33:27.797" v="2600" actId="20577"/>
          <ac:spMkLst>
            <pc:docMk/>
            <pc:sldMk cId="2412598780" sldId="292"/>
            <ac:spMk id="2" creationId="{C8C0C102-B46C-4B06-A8A6-D5A84C9C81DF}"/>
          </ac:spMkLst>
        </pc:spChg>
        <pc:spChg chg="add mod">
          <ac:chgData name="Danielle" userId="e2554c37-e717-43a0-ba79-1183ca921ccd" providerId="ADAL" clId="{07069F3F-4586-4DF2-A540-2864D0C9ECB7}" dt="2020-08-09T11:36:24.257" v="2737" actId="1035"/>
          <ac:spMkLst>
            <pc:docMk/>
            <pc:sldMk cId="2412598780" sldId="292"/>
            <ac:spMk id="3" creationId="{79B2FA2C-28FB-457D-B8FB-52DE7E91068C}"/>
          </ac:spMkLst>
        </pc:spChg>
        <pc:spChg chg="del">
          <ac:chgData name="Danielle" userId="e2554c37-e717-43a0-ba79-1183ca921ccd" providerId="ADAL" clId="{07069F3F-4586-4DF2-A540-2864D0C9ECB7}" dt="2020-08-09T11:30:35.013" v="2489" actId="478"/>
          <ac:spMkLst>
            <pc:docMk/>
            <pc:sldMk cId="2412598780" sldId="292"/>
            <ac:spMk id="4" creationId="{00000000-0000-0000-0000-000000000000}"/>
          </ac:spMkLst>
        </pc:spChg>
        <pc:spChg chg="add mod">
          <ac:chgData name="Danielle" userId="e2554c37-e717-43a0-ba79-1183ca921ccd" providerId="ADAL" clId="{07069F3F-4586-4DF2-A540-2864D0C9ECB7}" dt="2020-08-09T11:36:42.858" v="2743" actId="14100"/>
          <ac:spMkLst>
            <pc:docMk/>
            <pc:sldMk cId="2412598780" sldId="292"/>
            <ac:spMk id="5" creationId="{E6318239-8499-477F-B8AE-7CFEB0954C24}"/>
          </ac:spMkLst>
        </pc:spChg>
        <pc:spChg chg="del mod">
          <ac:chgData name="Danielle" userId="e2554c37-e717-43a0-ba79-1183ca921ccd" providerId="ADAL" clId="{07069F3F-4586-4DF2-A540-2864D0C9ECB7}" dt="2020-08-09T11:32:05.852" v="2573" actId="478"/>
          <ac:spMkLst>
            <pc:docMk/>
            <pc:sldMk cId="2412598780" sldId="292"/>
            <ac:spMk id="31" creationId="{00000000-0000-0000-0000-000000000000}"/>
          </ac:spMkLst>
        </pc:spChg>
        <pc:spChg chg="del mod">
          <ac:chgData name="Danielle" userId="e2554c37-e717-43a0-ba79-1183ca921ccd" providerId="ADAL" clId="{07069F3F-4586-4DF2-A540-2864D0C9ECB7}" dt="2020-08-09T11:31:01.665" v="2500" actId="478"/>
          <ac:spMkLst>
            <pc:docMk/>
            <pc:sldMk cId="2412598780" sldId="292"/>
            <ac:spMk id="71" creationId="{00000000-0000-0000-0000-000000000000}"/>
          </ac:spMkLst>
        </pc:spChg>
        <pc:spChg chg="del mod">
          <ac:chgData name="Danielle" userId="e2554c37-e717-43a0-ba79-1183ca921ccd" providerId="ADAL" clId="{07069F3F-4586-4DF2-A540-2864D0C9ECB7}" dt="2020-08-09T11:31:01.665" v="2500" actId="478"/>
          <ac:spMkLst>
            <pc:docMk/>
            <pc:sldMk cId="2412598780" sldId="292"/>
            <ac:spMk id="72" creationId="{00000000-0000-0000-0000-000000000000}"/>
          </ac:spMkLst>
        </pc:spChg>
        <pc:spChg chg="del mod">
          <ac:chgData name="Danielle" userId="e2554c37-e717-43a0-ba79-1183ca921ccd" providerId="ADAL" clId="{07069F3F-4586-4DF2-A540-2864D0C9ECB7}" dt="2020-08-09T11:31:01.665" v="2500" actId="478"/>
          <ac:spMkLst>
            <pc:docMk/>
            <pc:sldMk cId="2412598780" sldId="292"/>
            <ac:spMk id="73" creationId="{00000000-0000-0000-0000-000000000000}"/>
          </ac:spMkLst>
        </pc:spChg>
        <pc:spChg chg="del mod">
          <ac:chgData name="Danielle" userId="e2554c37-e717-43a0-ba79-1183ca921ccd" providerId="ADAL" clId="{07069F3F-4586-4DF2-A540-2864D0C9ECB7}" dt="2020-08-09T11:31:01.665" v="2500" actId="478"/>
          <ac:spMkLst>
            <pc:docMk/>
            <pc:sldMk cId="2412598780" sldId="292"/>
            <ac:spMk id="74" creationId="{00000000-0000-0000-0000-000000000000}"/>
          </ac:spMkLst>
        </pc:spChg>
        <pc:spChg chg="del mod">
          <ac:chgData name="Danielle" userId="e2554c37-e717-43a0-ba79-1183ca921ccd" providerId="ADAL" clId="{07069F3F-4586-4DF2-A540-2864D0C9ECB7}" dt="2020-08-09T11:31:01.665" v="2500" actId="478"/>
          <ac:spMkLst>
            <pc:docMk/>
            <pc:sldMk cId="2412598780" sldId="292"/>
            <ac:spMk id="75" creationId="{00000000-0000-0000-0000-000000000000}"/>
          </ac:spMkLst>
        </pc:spChg>
        <pc:spChg chg="del mod">
          <ac:chgData name="Danielle" userId="e2554c37-e717-43a0-ba79-1183ca921ccd" providerId="ADAL" clId="{07069F3F-4586-4DF2-A540-2864D0C9ECB7}" dt="2020-08-09T11:31:01.665" v="2500" actId="478"/>
          <ac:spMkLst>
            <pc:docMk/>
            <pc:sldMk cId="2412598780" sldId="292"/>
            <ac:spMk id="76" creationId="{00000000-0000-0000-0000-000000000000}"/>
          </ac:spMkLst>
        </pc:spChg>
        <pc:spChg chg="add mod">
          <ac:chgData name="Danielle" userId="e2554c37-e717-43a0-ba79-1183ca921ccd" providerId="ADAL" clId="{07069F3F-4586-4DF2-A540-2864D0C9ECB7}" dt="2020-08-09T11:37:44.614" v="2760" actId="20577"/>
          <ac:spMkLst>
            <pc:docMk/>
            <pc:sldMk cId="2412598780" sldId="292"/>
            <ac:spMk id="78" creationId="{8F9C49BA-70BF-4D35-A721-3A24D21BE8C8}"/>
          </ac:spMkLst>
        </pc:spChg>
        <pc:grpChg chg="del mod">
          <ac:chgData name="Danielle" userId="e2554c37-e717-43a0-ba79-1183ca921ccd" providerId="ADAL" clId="{07069F3F-4586-4DF2-A540-2864D0C9ECB7}" dt="2020-08-09T11:31:01.665" v="2500" actId="478"/>
          <ac:grpSpMkLst>
            <pc:docMk/>
            <pc:sldMk cId="2412598780" sldId="292"/>
            <ac:grpSpMk id="39" creationId="{00000000-0000-0000-0000-000000000000}"/>
          </ac:grpSpMkLst>
        </pc:grpChg>
        <pc:grpChg chg="del mod">
          <ac:chgData name="Danielle" userId="e2554c37-e717-43a0-ba79-1183ca921ccd" providerId="ADAL" clId="{07069F3F-4586-4DF2-A540-2864D0C9ECB7}" dt="2020-08-09T11:31:01.665" v="2500" actId="478"/>
          <ac:grpSpMkLst>
            <pc:docMk/>
            <pc:sldMk cId="2412598780" sldId="292"/>
            <ac:grpSpMk id="46" creationId="{00000000-0000-0000-0000-000000000000}"/>
          </ac:grpSpMkLst>
        </pc:grpChg>
        <pc:grpChg chg="del mod">
          <ac:chgData name="Danielle" userId="e2554c37-e717-43a0-ba79-1183ca921ccd" providerId="ADAL" clId="{07069F3F-4586-4DF2-A540-2864D0C9ECB7}" dt="2020-08-09T11:31:01.665" v="2500" actId="478"/>
          <ac:grpSpMkLst>
            <pc:docMk/>
            <pc:sldMk cId="2412598780" sldId="292"/>
            <ac:grpSpMk id="54" creationId="{00000000-0000-0000-0000-000000000000}"/>
          </ac:grpSpMkLst>
        </pc:grpChg>
        <pc:grpChg chg="del mod">
          <ac:chgData name="Danielle" userId="e2554c37-e717-43a0-ba79-1183ca921ccd" providerId="ADAL" clId="{07069F3F-4586-4DF2-A540-2864D0C9ECB7}" dt="2020-08-09T11:31:01.665" v="2500" actId="478"/>
          <ac:grpSpMkLst>
            <pc:docMk/>
            <pc:sldMk cId="2412598780" sldId="292"/>
            <ac:grpSpMk id="62" creationId="{00000000-0000-0000-0000-000000000000}"/>
          </ac:grpSpMkLst>
        </pc:grpChg>
      </pc:sldChg>
      <pc:sldChg chg="add del">
        <pc:chgData name="Danielle" userId="e2554c37-e717-43a0-ba79-1183ca921ccd" providerId="ADAL" clId="{07069F3F-4586-4DF2-A540-2864D0C9ECB7}" dt="2020-08-08T09:55:03.099" v="340" actId="47"/>
        <pc:sldMkLst>
          <pc:docMk/>
          <pc:sldMk cId="3147692596" sldId="293"/>
        </pc:sldMkLst>
      </pc:sldChg>
      <pc:sldChg chg="add mod modClrScheme chgLayout">
        <pc:chgData name="Danielle" userId="e2554c37-e717-43a0-ba79-1183ca921ccd" providerId="ADAL" clId="{07069F3F-4586-4DF2-A540-2864D0C9ECB7}" dt="2020-08-09T10:02:01.061" v="2250" actId="700"/>
        <pc:sldMkLst>
          <pc:docMk/>
          <pc:sldMk cId="3672190923" sldId="294"/>
        </pc:sldMkLst>
      </pc:sldChg>
      <pc:sldChg chg="delSp modSp add mod modClrScheme chgLayout">
        <pc:chgData name="Danielle" userId="e2554c37-e717-43a0-ba79-1183ca921ccd" providerId="ADAL" clId="{07069F3F-4586-4DF2-A540-2864D0C9ECB7}" dt="2020-08-09T11:26:50.355" v="2302"/>
        <pc:sldMkLst>
          <pc:docMk/>
          <pc:sldMk cId="1732225729" sldId="295"/>
        </pc:sldMkLst>
        <pc:spChg chg="del mod">
          <ac:chgData name="Danielle" userId="e2554c37-e717-43a0-ba79-1183ca921ccd" providerId="ADAL" clId="{07069F3F-4586-4DF2-A540-2864D0C9ECB7}" dt="2020-08-09T10:02:20.878" v="2256" actId="478"/>
          <ac:spMkLst>
            <pc:docMk/>
            <pc:sldMk cId="1732225729" sldId="295"/>
            <ac:spMk id="3" creationId="{00000000-0000-0000-0000-000000000000}"/>
          </ac:spMkLst>
        </pc:spChg>
        <pc:spChg chg="mod">
          <ac:chgData name="Danielle" userId="e2554c37-e717-43a0-ba79-1183ca921ccd" providerId="ADAL" clId="{07069F3F-4586-4DF2-A540-2864D0C9ECB7}" dt="2020-08-09T11:26:50.355" v="2302"/>
          <ac:spMkLst>
            <pc:docMk/>
            <pc:sldMk cId="1732225729" sldId="295"/>
            <ac:spMk id="18" creationId="{00000000-0000-0000-0000-000000000000}"/>
          </ac:spMkLst>
        </pc:spChg>
      </pc:sldChg>
      <pc:sldChg chg="add del">
        <pc:chgData name="Danielle" userId="e2554c37-e717-43a0-ba79-1183ca921ccd" providerId="ADAL" clId="{07069F3F-4586-4DF2-A540-2864D0C9ECB7}" dt="2020-08-09T09:37:31.686" v="1777" actId="47"/>
        <pc:sldMkLst>
          <pc:docMk/>
          <pc:sldMk cId="903662439" sldId="296"/>
        </pc:sldMkLst>
      </pc:sldChg>
      <pc:sldChg chg="modSp add mod">
        <pc:chgData name="Danielle" userId="e2554c37-e717-43a0-ba79-1183ca921ccd" providerId="ADAL" clId="{07069F3F-4586-4DF2-A540-2864D0C9ECB7}" dt="2020-08-09T10:01:48.667" v="2249" actId="1037"/>
        <pc:sldMkLst>
          <pc:docMk/>
          <pc:sldMk cId="2631471341" sldId="297"/>
        </pc:sldMkLst>
        <pc:spChg chg="mod">
          <ac:chgData name="Danielle" userId="e2554c37-e717-43a0-ba79-1183ca921ccd" providerId="ADAL" clId="{07069F3F-4586-4DF2-A540-2864D0C9ECB7}" dt="2020-08-09T10:01:48.667" v="2249" actId="1037"/>
          <ac:spMkLst>
            <pc:docMk/>
            <pc:sldMk cId="2631471341" sldId="297"/>
            <ac:spMk id="2" creationId="{00000000-0000-0000-0000-000000000000}"/>
          </ac:spMkLst>
        </pc:spChg>
      </pc:sldChg>
      <pc:sldChg chg="add del">
        <pc:chgData name="Danielle" userId="e2554c37-e717-43a0-ba79-1183ca921ccd" providerId="ADAL" clId="{07069F3F-4586-4DF2-A540-2864D0C9ECB7}" dt="2020-08-09T11:47:46.568" v="3027" actId="47"/>
        <pc:sldMkLst>
          <pc:docMk/>
          <pc:sldMk cId="0" sldId="298"/>
        </pc:sldMkLst>
      </pc:sldChg>
      <pc:sldChg chg="add del">
        <pc:chgData name="Danielle" userId="e2554c37-e717-43a0-ba79-1183ca921ccd" providerId="ADAL" clId="{07069F3F-4586-4DF2-A540-2864D0C9ECB7}" dt="2020-08-09T11:48:43.024" v="3059" actId="47"/>
        <pc:sldMkLst>
          <pc:docMk/>
          <pc:sldMk cId="0" sldId="299"/>
        </pc:sldMkLst>
      </pc:sldChg>
      <pc:sldChg chg="add del">
        <pc:chgData name="Danielle" userId="e2554c37-e717-43a0-ba79-1183ca921ccd" providerId="ADAL" clId="{07069F3F-4586-4DF2-A540-2864D0C9ECB7}" dt="2020-08-09T11:49:23.586" v="3083" actId="47"/>
        <pc:sldMkLst>
          <pc:docMk/>
          <pc:sldMk cId="0" sldId="300"/>
        </pc:sldMkLst>
      </pc:sldChg>
      <pc:sldChg chg="add del">
        <pc:chgData name="Danielle" userId="e2554c37-e717-43a0-ba79-1183ca921ccd" providerId="ADAL" clId="{07069F3F-4586-4DF2-A540-2864D0C9ECB7}" dt="2020-08-09T11:50:02.425" v="3099" actId="47"/>
        <pc:sldMkLst>
          <pc:docMk/>
          <pc:sldMk cId="0" sldId="301"/>
        </pc:sldMkLst>
      </pc:sldChg>
      <pc:sldChg chg="add del">
        <pc:chgData name="Danielle" userId="e2554c37-e717-43a0-ba79-1183ca921ccd" providerId="ADAL" clId="{07069F3F-4586-4DF2-A540-2864D0C9ECB7}" dt="2020-08-09T11:50:40.622" v="3116" actId="47"/>
        <pc:sldMkLst>
          <pc:docMk/>
          <pc:sldMk cId="0" sldId="302"/>
        </pc:sldMkLst>
      </pc:sldChg>
      <pc:sldChg chg="add del">
        <pc:chgData name="Danielle" userId="e2554c37-e717-43a0-ba79-1183ca921ccd" providerId="ADAL" clId="{07069F3F-4586-4DF2-A540-2864D0C9ECB7}" dt="2020-08-09T11:51:18.686" v="3135" actId="47"/>
        <pc:sldMkLst>
          <pc:docMk/>
          <pc:sldMk cId="0" sldId="303"/>
        </pc:sldMkLst>
      </pc:sldChg>
      <pc:sldChg chg="add del">
        <pc:chgData name="Danielle" userId="e2554c37-e717-43a0-ba79-1183ca921ccd" providerId="ADAL" clId="{07069F3F-4586-4DF2-A540-2864D0C9ECB7}" dt="2020-08-09T11:52:04.627" v="3161" actId="47"/>
        <pc:sldMkLst>
          <pc:docMk/>
          <pc:sldMk cId="0" sldId="304"/>
        </pc:sldMkLst>
      </pc:sldChg>
      <pc:sldChg chg="add del">
        <pc:chgData name="Danielle" userId="e2554c37-e717-43a0-ba79-1183ca921ccd" providerId="ADAL" clId="{07069F3F-4586-4DF2-A540-2864D0C9ECB7}" dt="2020-08-09T11:52:53.604" v="3188" actId="47"/>
        <pc:sldMkLst>
          <pc:docMk/>
          <pc:sldMk cId="0" sldId="305"/>
        </pc:sldMkLst>
      </pc:sldChg>
      <pc:sldChg chg="add del">
        <pc:chgData name="Danielle" userId="e2554c37-e717-43a0-ba79-1183ca921ccd" providerId="ADAL" clId="{07069F3F-4586-4DF2-A540-2864D0C9ECB7}" dt="2020-08-09T11:53:48.285" v="3230" actId="47"/>
        <pc:sldMkLst>
          <pc:docMk/>
          <pc:sldMk cId="0" sldId="306"/>
        </pc:sldMkLst>
      </pc:sldChg>
      <pc:sldChg chg="add del">
        <pc:chgData name="Danielle" userId="e2554c37-e717-43a0-ba79-1183ca921ccd" providerId="ADAL" clId="{07069F3F-4586-4DF2-A540-2864D0C9ECB7}" dt="2020-08-09T11:54:52.268" v="3277" actId="47"/>
        <pc:sldMkLst>
          <pc:docMk/>
          <pc:sldMk cId="0" sldId="307"/>
        </pc:sldMkLst>
      </pc:sldChg>
      <pc:sldChg chg="addSp delSp modSp add mod modClrScheme delAnim modAnim chgLayout">
        <pc:chgData name="Danielle" userId="e2554c37-e717-43a0-ba79-1183ca921ccd" providerId="ADAL" clId="{07069F3F-4586-4DF2-A540-2864D0C9ECB7}" dt="2020-08-09T12:20:53.465" v="4119" actId="114"/>
        <pc:sldMkLst>
          <pc:docMk/>
          <pc:sldMk cId="1974595575" sldId="308"/>
        </pc:sldMkLst>
        <pc:spChg chg="add mod">
          <ac:chgData name="Danielle" userId="e2554c37-e717-43a0-ba79-1183ca921ccd" providerId="ADAL" clId="{07069F3F-4586-4DF2-A540-2864D0C9ECB7}" dt="2020-08-09T12:20:53.465" v="4119" actId="114"/>
          <ac:spMkLst>
            <pc:docMk/>
            <pc:sldMk cId="1974595575" sldId="308"/>
            <ac:spMk id="2" creationId="{BA400536-9C30-468D-9E75-66B79A60C25B}"/>
          </ac:spMkLst>
        </pc:spChg>
        <pc:spChg chg="add mod">
          <ac:chgData name="Danielle" userId="e2554c37-e717-43a0-ba79-1183ca921ccd" providerId="ADAL" clId="{07069F3F-4586-4DF2-A540-2864D0C9ECB7}" dt="2020-08-09T12:04:40.056" v="3681" actId="14100"/>
          <ac:spMkLst>
            <pc:docMk/>
            <pc:sldMk cId="1974595575" sldId="308"/>
            <ac:spMk id="3" creationId="{59E4A678-53F7-4CA4-8CB4-D53C2CB5751C}"/>
          </ac:spMkLst>
        </pc:spChg>
        <pc:spChg chg="del">
          <ac:chgData name="Danielle" userId="e2554c37-e717-43a0-ba79-1183ca921ccd" providerId="ADAL" clId="{07069F3F-4586-4DF2-A540-2864D0C9ECB7}" dt="2020-08-09T11:56:33.724" v="3300" actId="478"/>
          <ac:spMkLst>
            <pc:docMk/>
            <pc:sldMk cId="1974595575" sldId="308"/>
            <ac:spMk id="4" creationId="{00000000-0000-0000-0000-000000000000}"/>
          </ac:spMkLst>
        </pc:spChg>
        <pc:spChg chg="del">
          <ac:chgData name="Danielle" userId="e2554c37-e717-43a0-ba79-1183ca921ccd" providerId="ADAL" clId="{07069F3F-4586-4DF2-A540-2864D0C9ECB7}" dt="2020-08-09T11:58:09.515" v="3304" actId="478"/>
          <ac:spMkLst>
            <pc:docMk/>
            <pc:sldMk cId="1974595575" sldId="308"/>
            <ac:spMk id="5" creationId="{00000000-0000-0000-0000-000000000000}"/>
          </ac:spMkLst>
        </pc:spChg>
        <pc:spChg chg="del">
          <ac:chgData name="Danielle" userId="e2554c37-e717-43a0-ba79-1183ca921ccd" providerId="ADAL" clId="{07069F3F-4586-4DF2-A540-2864D0C9ECB7}" dt="2020-08-09T11:58:09.515" v="3304" actId="478"/>
          <ac:spMkLst>
            <pc:docMk/>
            <pc:sldMk cId="1974595575" sldId="308"/>
            <ac:spMk id="6" creationId="{00000000-0000-0000-0000-000000000000}"/>
          </ac:spMkLst>
        </pc:spChg>
        <pc:spChg chg="del">
          <ac:chgData name="Danielle" userId="e2554c37-e717-43a0-ba79-1183ca921ccd" providerId="ADAL" clId="{07069F3F-4586-4DF2-A540-2864D0C9ECB7}" dt="2020-08-09T11:58:09.515" v="3304" actId="478"/>
          <ac:spMkLst>
            <pc:docMk/>
            <pc:sldMk cId="1974595575" sldId="308"/>
            <ac:spMk id="7" creationId="{00000000-0000-0000-0000-000000000000}"/>
          </ac:spMkLst>
        </pc:spChg>
        <pc:spChg chg="del">
          <ac:chgData name="Danielle" userId="e2554c37-e717-43a0-ba79-1183ca921ccd" providerId="ADAL" clId="{07069F3F-4586-4DF2-A540-2864D0C9ECB7}" dt="2020-08-09T11:58:09.515" v="3304" actId="478"/>
          <ac:spMkLst>
            <pc:docMk/>
            <pc:sldMk cId="1974595575" sldId="308"/>
            <ac:spMk id="8" creationId="{00000000-0000-0000-0000-000000000000}"/>
          </ac:spMkLst>
        </pc:spChg>
        <pc:spChg chg="del">
          <ac:chgData name="Danielle" userId="e2554c37-e717-43a0-ba79-1183ca921ccd" providerId="ADAL" clId="{07069F3F-4586-4DF2-A540-2864D0C9ECB7}" dt="2020-08-09T11:58:09.515" v="3304" actId="478"/>
          <ac:spMkLst>
            <pc:docMk/>
            <pc:sldMk cId="1974595575" sldId="308"/>
            <ac:spMk id="9" creationId="{00000000-0000-0000-0000-000000000000}"/>
          </ac:spMkLst>
        </pc:spChg>
        <pc:spChg chg="del">
          <ac:chgData name="Danielle" userId="e2554c37-e717-43a0-ba79-1183ca921ccd" providerId="ADAL" clId="{07069F3F-4586-4DF2-A540-2864D0C9ECB7}" dt="2020-08-09T11:58:09.515" v="3304" actId="478"/>
          <ac:spMkLst>
            <pc:docMk/>
            <pc:sldMk cId="1974595575" sldId="308"/>
            <ac:spMk id="10" creationId="{00000000-0000-0000-0000-000000000000}"/>
          </ac:spMkLst>
        </pc:spChg>
        <pc:spChg chg="del">
          <ac:chgData name="Danielle" userId="e2554c37-e717-43a0-ba79-1183ca921ccd" providerId="ADAL" clId="{07069F3F-4586-4DF2-A540-2864D0C9ECB7}" dt="2020-08-09T11:58:09.515" v="3304" actId="478"/>
          <ac:spMkLst>
            <pc:docMk/>
            <pc:sldMk cId="1974595575" sldId="308"/>
            <ac:spMk id="11" creationId="{00000000-0000-0000-0000-000000000000}"/>
          </ac:spMkLst>
        </pc:spChg>
        <pc:spChg chg="del">
          <ac:chgData name="Danielle" userId="e2554c37-e717-43a0-ba79-1183ca921ccd" providerId="ADAL" clId="{07069F3F-4586-4DF2-A540-2864D0C9ECB7}" dt="2020-08-09T11:58:09.515" v="3304" actId="478"/>
          <ac:spMkLst>
            <pc:docMk/>
            <pc:sldMk cId="1974595575" sldId="308"/>
            <ac:spMk id="12" creationId="{00000000-0000-0000-0000-000000000000}"/>
          </ac:spMkLst>
        </pc:spChg>
        <pc:spChg chg="del">
          <ac:chgData name="Danielle" userId="e2554c37-e717-43a0-ba79-1183ca921ccd" providerId="ADAL" clId="{07069F3F-4586-4DF2-A540-2864D0C9ECB7}" dt="2020-08-09T11:58:09.515" v="3304" actId="478"/>
          <ac:spMkLst>
            <pc:docMk/>
            <pc:sldMk cId="1974595575" sldId="308"/>
            <ac:spMk id="13" creationId="{00000000-0000-0000-0000-000000000000}"/>
          </ac:spMkLst>
        </pc:spChg>
        <pc:spChg chg="del">
          <ac:chgData name="Danielle" userId="e2554c37-e717-43a0-ba79-1183ca921ccd" providerId="ADAL" clId="{07069F3F-4586-4DF2-A540-2864D0C9ECB7}" dt="2020-08-09T11:58:09.515" v="3304" actId="478"/>
          <ac:spMkLst>
            <pc:docMk/>
            <pc:sldMk cId="1974595575" sldId="308"/>
            <ac:spMk id="14" creationId="{00000000-0000-0000-0000-000000000000}"/>
          </ac:spMkLst>
        </pc:spChg>
        <pc:spChg chg="add mod">
          <ac:chgData name="Danielle" userId="e2554c37-e717-43a0-ba79-1183ca921ccd" providerId="ADAL" clId="{07069F3F-4586-4DF2-A540-2864D0C9ECB7}" dt="2020-08-09T12:05:02.322" v="3695" actId="14100"/>
          <ac:spMkLst>
            <pc:docMk/>
            <pc:sldMk cId="1974595575" sldId="308"/>
            <ac:spMk id="15" creationId="{A4B63CF8-8765-4B07-8C06-DA6FCF0CEEEC}"/>
          </ac:spMkLst>
        </pc:spChg>
        <pc:spChg chg="del">
          <ac:chgData name="Danielle" userId="e2554c37-e717-43a0-ba79-1183ca921ccd" providerId="ADAL" clId="{07069F3F-4586-4DF2-A540-2864D0C9ECB7}" dt="2020-08-09T11:58:09.515" v="3304" actId="478"/>
          <ac:spMkLst>
            <pc:docMk/>
            <pc:sldMk cId="1974595575" sldId="308"/>
            <ac:spMk id="16" creationId="{00000000-0000-0000-0000-000000000000}"/>
          </ac:spMkLst>
        </pc:spChg>
        <pc:spChg chg="del">
          <ac:chgData name="Danielle" userId="e2554c37-e717-43a0-ba79-1183ca921ccd" providerId="ADAL" clId="{07069F3F-4586-4DF2-A540-2864D0C9ECB7}" dt="2020-08-09T11:58:09.515" v="3304" actId="478"/>
          <ac:spMkLst>
            <pc:docMk/>
            <pc:sldMk cId="1974595575" sldId="308"/>
            <ac:spMk id="17" creationId="{00000000-0000-0000-0000-000000000000}"/>
          </ac:spMkLst>
        </pc:spChg>
      </pc:sldChg>
      <pc:sldChg chg="add del mod modClrScheme chgLayout">
        <pc:chgData name="Danielle" userId="e2554c37-e717-43a0-ba79-1183ca921ccd" providerId="ADAL" clId="{07069F3F-4586-4DF2-A540-2864D0C9ECB7}" dt="2020-08-09T12:18:11.378" v="4093" actId="47"/>
        <pc:sldMkLst>
          <pc:docMk/>
          <pc:sldMk cId="3184876957" sldId="309"/>
        </pc:sldMkLst>
      </pc:sldChg>
      <pc:sldChg chg="add del mod modClrScheme chgLayout">
        <pc:chgData name="Danielle" userId="e2554c37-e717-43a0-ba79-1183ca921ccd" providerId="ADAL" clId="{07069F3F-4586-4DF2-A540-2864D0C9ECB7}" dt="2020-08-09T12:14:45.065" v="4014" actId="47"/>
        <pc:sldMkLst>
          <pc:docMk/>
          <pc:sldMk cId="3612589831" sldId="310"/>
        </pc:sldMkLst>
      </pc:sldChg>
      <pc:sldChg chg="add mod modClrScheme chgLayout">
        <pc:chgData name="Danielle" userId="e2554c37-e717-43a0-ba79-1183ca921ccd" providerId="ADAL" clId="{07069F3F-4586-4DF2-A540-2864D0C9ECB7}" dt="2020-08-09T11:41:50.292" v="2845" actId="700"/>
        <pc:sldMkLst>
          <pc:docMk/>
          <pc:sldMk cId="305437026" sldId="311"/>
        </pc:sldMkLst>
      </pc:sldChg>
      <pc:sldChg chg="addSp modSp new mod modClrScheme chgLayout">
        <pc:chgData name="Danielle" userId="e2554c37-e717-43a0-ba79-1183ca921ccd" providerId="ADAL" clId="{07069F3F-4586-4DF2-A540-2864D0C9ECB7}" dt="2020-08-08T10:37:22.253" v="1039" actId="1036"/>
        <pc:sldMkLst>
          <pc:docMk/>
          <pc:sldMk cId="50250360" sldId="312"/>
        </pc:sldMkLst>
        <pc:spChg chg="add mod">
          <ac:chgData name="Danielle" userId="e2554c37-e717-43a0-ba79-1183ca921ccd" providerId="ADAL" clId="{07069F3F-4586-4DF2-A540-2864D0C9ECB7}" dt="2020-08-08T10:37:22.253" v="1039" actId="1036"/>
          <ac:spMkLst>
            <pc:docMk/>
            <pc:sldMk cId="50250360" sldId="312"/>
            <ac:spMk id="3" creationId="{BB0912B0-2525-444E-BE54-E8CB6ADA1D95}"/>
          </ac:spMkLst>
        </pc:spChg>
      </pc:sldChg>
      <pc:sldChg chg="addSp delSp modSp new mod modClrScheme modAnim chgLayout">
        <pc:chgData name="Danielle" userId="e2554c37-e717-43a0-ba79-1183ca921ccd" providerId="ADAL" clId="{07069F3F-4586-4DF2-A540-2864D0C9ECB7}" dt="2020-08-08T10:43:50.634" v="1315" actId="20577"/>
        <pc:sldMkLst>
          <pc:docMk/>
          <pc:sldMk cId="244588448" sldId="313"/>
        </pc:sldMkLst>
        <pc:spChg chg="add del">
          <ac:chgData name="Danielle" userId="e2554c37-e717-43a0-ba79-1183ca921ccd" providerId="ADAL" clId="{07069F3F-4586-4DF2-A540-2864D0C9ECB7}" dt="2020-08-08T10:40:17.995" v="1103" actId="22"/>
          <ac:spMkLst>
            <pc:docMk/>
            <pc:sldMk cId="244588448" sldId="313"/>
            <ac:spMk id="3" creationId="{4EB25534-1A2C-47F8-8F87-5EE6D1786A3D}"/>
          </ac:spMkLst>
        </pc:spChg>
        <pc:spChg chg="add mod">
          <ac:chgData name="Danielle" userId="e2554c37-e717-43a0-ba79-1183ca921ccd" providerId="ADAL" clId="{07069F3F-4586-4DF2-A540-2864D0C9ECB7}" dt="2020-08-08T10:43:50.634" v="1315" actId="20577"/>
          <ac:spMkLst>
            <pc:docMk/>
            <pc:sldMk cId="244588448" sldId="313"/>
            <ac:spMk id="5" creationId="{AB44B282-3E39-4486-BA2D-CA717FA3FDDA}"/>
          </ac:spMkLst>
        </pc:spChg>
      </pc:sldChg>
      <pc:sldChg chg="addSp delSp modSp new mod modClrScheme modAnim chgLayout">
        <pc:chgData name="Danielle" userId="e2554c37-e717-43a0-ba79-1183ca921ccd" providerId="ADAL" clId="{07069F3F-4586-4DF2-A540-2864D0C9ECB7}" dt="2020-08-09T09:32:54.816" v="1685" actId="6549"/>
        <pc:sldMkLst>
          <pc:docMk/>
          <pc:sldMk cId="3355143688" sldId="314"/>
        </pc:sldMkLst>
        <pc:spChg chg="add del mod">
          <ac:chgData name="Danielle" userId="e2554c37-e717-43a0-ba79-1183ca921ccd" providerId="ADAL" clId="{07069F3F-4586-4DF2-A540-2864D0C9ECB7}" dt="2020-08-08T10:44:24.485" v="1321" actId="478"/>
          <ac:spMkLst>
            <pc:docMk/>
            <pc:sldMk cId="3355143688" sldId="314"/>
            <ac:spMk id="3" creationId="{2AEFF5DD-0BC0-472F-B373-D6E87ABE1E73}"/>
          </ac:spMkLst>
        </pc:spChg>
        <pc:spChg chg="add mod">
          <ac:chgData name="Danielle" userId="e2554c37-e717-43a0-ba79-1183ca921ccd" providerId="ADAL" clId="{07069F3F-4586-4DF2-A540-2864D0C9ECB7}" dt="2020-08-09T09:32:54.816" v="1685" actId="6549"/>
          <ac:spMkLst>
            <pc:docMk/>
            <pc:sldMk cId="3355143688" sldId="314"/>
            <ac:spMk id="5" creationId="{F0E3A7F2-6DD0-4581-B843-A015B92D4ECB}"/>
          </ac:spMkLst>
        </pc:spChg>
        <pc:spChg chg="add del mod">
          <ac:chgData name="Danielle" userId="e2554c37-e717-43a0-ba79-1183ca921ccd" providerId="ADAL" clId="{07069F3F-4586-4DF2-A540-2864D0C9ECB7}" dt="2020-08-09T09:23:11.383" v="1430" actId="478"/>
          <ac:spMkLst>
            <pc:docMk/>
            <pc:sldMk cId="3355143688" sldId="314"/>
            <ac:spMk id="7" creationId="{1782CC28-AB79-4034-8032-17039F148690}"/>
          </ac:spMkLst>
        </pc:spChg>
        <pc:spChg chg="add del mod">
          <ac:chgData name="Danielle" userId="e2554c37-e717-43a0-ba79-1183ca921ccd" providerId="ADAL" clId="{07069F3F-4586-4DF2-A540-2864D0C9ECB7}" dt="2020-08-09T09:23:20.303" v="1434" actId="478"/>
          <ac:spMkLst>
            <pc:docMk/>
            <pc:sldMk cId="3355143688" sldId="314"/>
            <ac:spMk id="9" creationId="{2CCD3994-703D-460A-B827-44A065F1FB9B}"/>
          </ac:spMkLst>
        </pc:spChg>
        <pc:spChg chg="add mod">
          <ac:chgData name="Danielle" userId="e2554c37-e717-43a0-ba79-1183ca921ccd" providerId="ADAL" clId="{07069F3F-4586-4DF2-A540-2864D0C9ECB7}" dt="2020-08-09T09:28:54.614" v="1604" actId="1035"/>
          <ac:spMkLst>
            <pc:docMk/>
            <pc:sldMk cId="3355143688" sldId="314"/>
            <ac:spMk id="10" creationId="{5C3A2333-FAC4-4B31-9DD9-2AAC8B7DFF7F}"/>
          </ac:spMkLst>
        </pc:spChg>
        <pc:spChg chg="add mod">
          <ac:chgData name="Danielle" userId="e2554c37-e717-43a0-ba79-1183ca921ccd" providerId="ADAL" clId="{07069F3F-4586-4DF2-A540-2864D0C9ECB7}" dt="2020-08-09T09:32:11.523" v="1681" actId="208"/>
          <ac:spMkLst>
            <pc:docMk/>
            <pc:sldMk cId="3355143688" sldId="314"/>
            <ac:spMk id="12" creationId="{B3F2C9E3-EADC-424A-AD0F-16408F90F90D}"/>
          </ac:spMkLst>
        </pc:spChg>
        <pc:spChg chg="add mod">
          <ac:chgData name="Danielle" userId="e2554c37-e717-43a0-ba79-1183ca921ccd" providerId="ADAL" clId="{07069F3F-4586-4DF2-A540-2864D0C9ECB7}" dt="2020-08-09T09:32:04.029" v="1679" actId="207"/>
          <ac:spMkLst>
            <pc:docMk/>
            <pc:sldMk cId="3355143688" sldId="314"/>
            <ac:spMk id="14" creationId="{0D58C9BE-8E0F-4414-86B9-BFD7BF21D9DF}"/>
          </ac:spMkLst>
        </pc:spChg>
        <pc:spChg chg="add mod">
          <ac:chgData name="Danielle" userId="e2554c37-e717-43a0-ba79-1183ca921ccd" providerId="ADAL" clId="{07069F3F-4586-4DF2-A540-2864D0C9ECB7}" dt="2020-08-09T09:30:55.944" v="1663" actId="1038"/>
          <ac:spMkLst>
            <pc:docMk/>
            <pc:sldMk cId="3355143688" sldId="314"/>
            <ac:spMk id="16" creationId="{F7893013-A56A-448D-AC3F-70C1450FFDA0}"/>
          </ac:spMkLst>
        </pc:spChg>
      </pc:sldChg>
      <pc:sldChg chg="modSp add modAnim">
        <pc:chgData name="Danielle" userId="e2554c37-e717-43a0-ba79-1183ca921ccd" providerId="ADAL" clId="{07069F3F-4586-4DF2-A540-2864D0C9ECB7}" dt="2020-08-09T09:37:14.122" v="1776"/>
        <pc:sldMkLst>
          <pc:docMk/>
          <pc:sldMk cId="1594002851" sldId="315"/>
        </pc:sldMkLst>
        <pc:spChg chg="mod">
          <ac:chgData name="Danielle" userId="e2554c37-e717-43a0-ba79-1183ca921ccd" providerId="ADAL" clId="{07069F3F-4586-4DF2-A540-2864D0C9ECB7}" dt="2020-08-09T09:36:30.642" v="1766" actId="20577"/>
          <ac:spMkLst>
            <pc:docMk/>
            <pc:sldMk cId="1594002851" sldId="315"/>
            <ac:spMk id="5" creationId="{F0E3A7F2-6DD0-4581-B843-A015B92D4ECB}"/>
          </ac:spMkLst>
        </pc:spChg>
      </pc:sldChg>
      <pc:sldChg chg="addSp delSp modSp add mod delAnim modAnim">
        <pc:chgData name="Danielle" userId="e2554c37-e717-43a0-ba79-1183ca921ccd" providerId="ADAL" clId="{07069F3F-4586-4DF2-A540-2864D0C9ECB7}" dt="2020-08-09T09:43:31.561" v="1897"/>
        <pc:sldMkLst>
          <pc:docMk/>
          <pc:sldMk cId="2731973632" sldId="316"/>
        </pc:sldMkLst>
        <pc:spChg chg="add mod">
          <ac:chgData name="Danielle" userId="e2554c37-e717-43a0-ba79-1183ca921ccd" providerId="ADAL" clId="{07069F3F-4586-4DF2-A540-2864D0C9ECB7}" dt="2020-08-09T09:41:56.651" v="1878" actId="1037"/>
          <ac:spMkLst>
            <pc:docMk/>
            <pc:sldMk cId="2731973632" sldId="316"/>
            <ac:spMk id="2" creationId="{00450629-9348-44AE-BF98-815711DA5DAD}"/>
          </ac:spMkLst>
        </pc:spChg>
        <pc:spChg chg="mod">
          <ac:chgData name="Danielle" userId="e2554c37-e717-43a0-ba79-1183ca921ccd" providerId="ADAL" clId="{07069F3F-4586-4DF2-A540-2864D0C9ECB7}" dt="2020-08-09T09:42:28.394" v="1884" actId="20577"/>
          <ac:spMkLst>
            <pc:docMk/>
            <pc:sldMk cId="2731973632" sldId="316"/>
            <ac:spMk id="5" creationId="{F0E3A7F2-6DD0-4581-B843-A015B92D4ECB}"/>
          </ac:spMkLst>
        </pc:spChg>
        <pc:spChg chg="del">
          <ac:chgData name="Danielle" userId="e2554c37-e717-43a0-ba79-1183ca921ccd" providerId="ADAL" clId="{07069F3F-4586-4DF2-A540-2864D0C9ECB7}" dt="2020-08-09T09:39:55.350" v="1806" actId="478"/>
          <ac:spMkLst>
            <pc:docMk/>
            <pc:sldMk cId="2731973632" sldId="316"/>
            <ac:spMk id="14" creationId="{0D58C9BE-8E0F-4414-86B9-BFD7BF21D9DF}"/>
          </ac:spMkLst>
        </pc:spChg>
      </pc:sldChg>
      <pc:sldChg chg="addSp delSp modSp add mod delAnim modAnim">
        <pc:chgData name="Danielle" userId="e2554c37-e717-43a0-ba79-1183ca921ccd" providerId="ADAL" clId="{07069F3F-4586-4DF2-A540-2864D0C9ECB7}" dt="2020-08-09T09:47:13.207" v="1991"/>
        <pc:sldMkLst>
          <pc:docMk/>
          <pc:sldMk cId="83394504" sldId="317"/>
        </pc:sldMkLst>
        <pc:spChg chg="mod">
          <ac:chgData name="Danielle" userId="e2554c37-e717-43a0-ba79-1183ca921ccd" providerId="ADAL" clId="{07069F3F-4586-4DF2-A540-2864D0C9ECB7}" dt="2020-08-09T09:46:36.052" v="1984" actId="404"/>
          <ac:spMkLst>
            <pc:docMk/>
            <pc:sldMk cId="83394504" sldId="317"/>
            <ac:spMk id="5" creationId="{F0E3A7F2-6DD0-4581-B843-A015B92D4ECB}"/>
          </ac:spMkLst>
        </pc:spChg>
        <pc:spChg chg="add mod">
          <ac:chgData name="Danielle" userId="e2554c37-e717-43a0-ba79-1183ca921ccd" providerId="ADAL" clId="{07069F3F-4586-4DF2-A540-2864D0C9ECB7}" dt="2020-08-09T09:46:10.386" v="1978" actId="14100"/>
          <ac:spMkLst>
            <pc:docMk/>
            <pc:sldMk cId="83394504" sldId="317"/>
            <ac:spMk id="7" creationId="{7368EEA0-A17C-4975-9ADF-CB351A0641FA}"/>
          </ac:spMkLst>
        </pc:spChg>
        <pc:spChg chg="del">
          <ac:chgData name="Danielle" userId="e2554c37-e717-43a0-ba79-1183ca921ccd" providerId="ADAL" clId="{07069F3F-4586-4DF2-A540-2864D0C9ECB7}" dt="2020-08-09T09:45:22.841" v="1949" actId="478"/>
          <ac:spMkLst>
            <pc:docMk/>
            <pc:sldMk cId="83394504" sldId="317"/>
            <ac:spMk id="16" creationId="{F7893013-A56A-448D-AC3F-70C1450FFDA0}"/>
          </ac:spMkLst>
        </pc:spChg>
      </pc:sldChg>
      <pc:sldChg chg="addSp modSp new mod modClrScheme chgLayout">
        <pc:chgData name="Danielle" userId="e2554c37-e717-43a0-ba79-1183ca921ccd" providerId="ADAL" clId="{07069F3F-4586-4DF2-A540-2864D0C9ECB7}" dt="2020-08-09T11:47:43.285" v="3026" actId="20577"/>
        <pc:sldMkLst>
          <pc:docMk/>
          <pc:sldMk cId="489166148" sldId="318"/>
        </pc:sldMkLst>
        <pc:spChg chg="add mod">
          <ac:chgData name="Danielle" userId="e2554c37-e717-43a0-ba79-1183ca921ccd" providerId="ADAL" clId="{07069F3F-4586-4DF2-A540-2864D0C9ECB7}" dt="2020-08-09T11:42:35.517" v="2871" actId="403"/>
          <ac:spMkLst>
            <pc:docMk/>
            <pc:sldMk cId="489166148" sldId="318"/>
            <ac:spMk id="2" creationId="{D9E921A4-A5CA-4F21-B186-66C9FE654740}"/>
          </ac:spMkLst>
        </pc:spChg>
        <pc:spChg chg="add mod">
          <ac:chgData name="Danielle" userId="e2554c37-e717-43a0-ba79-1183ca921ccd" providerId="ADAL" clId="{07069F3F-4586-4DF2-A540-2864D0C9ECB7}" dt="2020-08-09T11:44:08.458" v="2901" actId="1076"/>
          <ac:spMkLst>
            <pc:docMk/>
            <pc:sldMk cId="489166148" sldId="318"/>
            <ac:spMk id="5" creationId="{CC096EAF-B690-4B6E-9C78-A53939AD2688}"/>
          </ac:spMkLst>
        </pc:spChg>
        <pc:spChg chg="add mod">
          <ac:chgData name="Danielle" userId="e2554c37-e717-43a0-ba79-1183ca921ccd" providerId="ADAL" clId="{07069F3F-4586-4DF2-A540-2864D0C9ECB7}" dt="2020-08-09T11:43:50.193" v="2897" actId="1076"/>
          <ac:spMkLst>
            <pc:docMk/>
            <pc:sldMk cId="489166148" sldId="318"/>
            <ac:spMk id="7" creationId="{4B568BC4-1C6B-42A9-99E7-AF0BB96BD4F1}"/>
          </ac:spMkLst>
        </pc:spChg>
        <pc:spChg chg="add mod">
          <ac:chgData name="Danielle" userId="e2554c37-e717-43a0-ba79-1183ca921ccd" providerId="ADAL" clId="{07069F3F-4586-4DF2-A540-2864D0C9ECB7}" dt="2020-08-09T11:43:47.874" v="2896" actId="1076"/>
          <ac:spMkLst>
            <pc:docMk/>
            <pc:sldMk cId="489166148" sldId="318"/>
            <ac:spMk id="9" creationId="{55CF9135-234D-4666-89F5-5E1C329C9E8A}"/>
          </ac:spMkLst>
        </pc:spChg>
        <pc:spChg chg="add mod">
          <ac:chgData name="Danielle" userId="e2554c37-e717-43a0-ba79-1183ca921ccd" providerId="ADAL" clId="{07069F3F-4586-4DF2-A540-2864D0C9ECB7}" dt="2020-08-09T11:44:01.539" v="2900" actId="1038"/>
          <ac:spMkLst>
            <pc:docMk/>
            <pc:sldMk cId="489166148" sldId="318"/>
            <ac:spMk id="11" creationId="{1A069E9F-7CD7-48A4-B514-9F71833B76B6}"/>
          </ac:spMkLst>
        </pc:spChg>
        <pc:graphicFrameChg chg="add mod modGraphic">
          <ac:chgData name="Danielle" userId="e2554c37-e717-43a0-ba79-1183ca921ccd" providerId="ADAL" clId="{07069F3F-4586-4DF2-A540-2864D0C9ECB7}" dt="2020-08-09T11:47:43.285" v="3026" actId="20577"/>
          <ac:graphicFrameMkLst>
            <pc:docMk/>
            <pc:sldMk cId="489166148" sldId="318"/>
            <ac:graphicFrameMk id="3" creationId="{07650611-7B05-4F29-A644-089BA3B6B211}"/>
          </ac:graphicFrameMkLst>
        </pc:graphicFrameChg>
      </pc:sldChg>
      <pc:sldChg chg="addSp delSp modSp add del mod delAnim modAnim">
        <pc:chgData name="Danielle" userId="e2554c37-e717-43a0-ba79-1183ca921ccd" providerId="ADAL" clId="{07069F3F-4586-4DF2-A540-2864D0C9ECB7}" dt="2020-08-09T10:01:19.638" v="2242" actId="47"/>
        <pc:sldMkLst>
          <pc:docMk/>
          <pc:sldMk cId="1327949489" sldId="318"/>
        </pc:sldMkLst>
        <pc:spChg chg="del mod topLvl">
          <ac:chgData name="Danielle" userId="e2554c37-e717-43a0-ba79-1183ca921ccd" providerId="ADAL" clId="{07069F3F-4586-4DF2-A540-2864D0C9ECB7}" dt="2020-08-09T09:56:18.302" v="2171" actId="478"/>
          <ac:spMkLst>
            <pc:docMk/>
            <pc:sldMk cId="1327949489" sldId="318"/>
            <ac:spMk id="362510" creationId="{00000000-0000-0000-0000-000000000000}"/>
          </ac:spMkLst>
        </pc:spChg>
        <pc:spChg chg="mod topLvl">
          <ac:chgData name="Danielle" userId="e2554c37-e717-43a0-ba79-1183ca921ccd" providerId="ADAL" clId="{07069F3F-4586-4DF2-A540-2864D0C9ECB7}" dt="2020-08-09T09:54:59.745" v="2155" actId="165"/>
          <ac:spMkLst>
            <pc:docMk/>
            <pc:sldMk cId="1327949489" sldId="318"/>
            <ac:spMk id="362513" creationId="{00000000-0000-0000-0000-000000000000}"/>
          </ac:spMkLst>
        </pc:spChg>
        <pc:spChg chg="mod topLvl">
          <ac:chgData name="Danielle" userId="e2554c37-e717-43a0-ba79-1183ca921ccd" providerId="ADAL" clId="{07069F3F-4586-4DF2-A540-2864D0C9ECB7}" dt="2020-08-09T09:54:59.745" v="2155" actId="165"/>
          <ac:spMkLst>
            <pc:docMk/>
            <pc:sldMk cId="1327949489" sldId="318"/>
            <ac:spMk id="362514" creationId="{00000000-0000-0000-0000-000000000000}"/>
          </ac:spMkLst>
        </pc:spChg>
        <pc:spChg chg="mod topLvl">
          <ac:chgData name="Danielle" userId="e2554c37-e717-43a0-ba79-1183ca921ccd" providerId="ADAL" clId="{07069F3F-4586-4DF2-A540-2864D0C9ECB7}" dt="2020-08-09T09:57:28.725" v="2191" actId="1038"/>
          <ac:spMkLst>
            <pc:docMk/>
            <pc:sldMk cId="1327949489" sldId="318"/>
            <ac:spMk id="362515" creationId="{00000000-0000-0000-0000-000000000000}"/>
          </ac:spMkLst>
        </pc:spChg>
        <pc:spChg chg="mod topLvl">
          <ac:chgData name="Danielle" userId="e2554c37-e717-43a0-ba79-1183ca921ccd" providerId="ADAL" clId="{07069F3F-4586-4DF2-A540-2864D0C9ECB7}" dt="2020-08-09T09:56:29.085" v="2174"/>
          <ac:spMkLst>
            <pc:docMk/>
            <pc:sldMk cId="1327949489" sldId="318"/>
            <ac:spMk id="362516" creationId="{00000000-0000-0000-0000-000000000000}"/>
          </ac:spMkLst>
        </pc:spChg>
        <pc:spChg chg="del mod topLvl">
          <ac:chgData name="Danielle" userId="e2554c37-e717-43a0-ba79-1183ca921ccd" providerId="ADAL" clId="{07069F3F-4586-4DF2-A540-2864D0C9ECB7}" dt="2020-08-09T09:55:45.162" v="2164" actId="478"/>
          <ac:spMkLst>
            <pc:docMk/>
            <pc:sldMk cId="1327949489" sldId="318"/>
            <ac:spMk id="362517" creationId="{00000000-0000-0000-0000-000000000000}"/>
          </ac:spMkLst>
        </pc:spChg>
        <pc:spChg chg="del">
          <ac:chgData name="Danielle" userId="e2554c37-e717-43a0-ba79-1183ca921ccd" providerId="ADAL" clId="{07069F3F-4586-4DF2-A540-2864D0C9ECB7}" dt="2020-08-09T09:56:20.848" v="2172" actId="478"/>
          <ac:spMkLst>
            <pc:docMk/>
            <pc:sldMk cId="1327949489" sldId="318"/>
            <ac:spMk id="362518" creationId="{00000000-0000-0000-0000-000000000000}"/>
          </ac:spMkLst>
        </pc:spChg>
        <pc:spChg chg="add del mod topLvl">
          <ac:chgData name="Danielle" userId="e2554c37-e717-43a0-ba79-1183ca921ccd" providerId="ADAL" clId="{07069F3F-4586-4DF2-A540-2864D0C9ECB7}" dt="2020-08-09T09:55:29.095" v="2163" actId="478"/>
          <ac:spMkLst>
            <pc:docMk/>
            <pc:sldMk cId="1327949489" sldId="318"/>
            <ac:spMk id="362519" creationId="{00000000-0000-0000-0000-000000000000}"/>
          </ac:spMkLst>
        </pc:spChg>
        <pc:spChg chg="del mod topLvl">
          <ac:chgData name="Danielle" userId="e2554c37-e717-43a0-ba79-1183ca921ccd" providerId="ADAL" clId="{07069F3F-4586-4DF2-A540-2864D0C9ECB7}" dt="2020-08-09T09:56:04.911" v="2170" actId="478"/>
          <ac:spMkLst>
            <pc:docMk/>
            <pc:sldMk cId="1327949489" sldId="318"/>
            <ac:spMk id="362521" creationId="{00000000-0000-0000-0000-000000000000}"/>
          </ac:spMkLst>
        </pc:spChg>
        <pc:spChg chg="del mod topLvl">
          <ac:chgData name="Danielle" userId="e2554c37-e717-43a0-ba79-1183ca921ccd" providerId="ADAL" clId="{07069F3F-4586-4DF2-A540-2864D0C9ECB7}" dt="2020-08-09T09:56:18.302" v="2171" actId="478"/>
          <ac:spMkLst>
            <pc:docMk/>
            <pc:sldMk cId="1327949489" sldId="318"/>
            <ac:spMk id="362522" creationId="{00000000-0000-0000-0000-000000000000}"/>
          </ac:spMkLst>
        </pc:spChg>
        <pc:spChg chg="del mod topLvl">
          <ac:chgData name="Danielle" userId="e2554c37-e717-43a0-ba79-1183ca921ccd" providerId="ADAL" clId="{07069F3F-4586-4DF2-A540-2864D0C9ECB7}" dt="2020-08-09T09:56:03.243" v="2169" actId="478"/>
          <ac:spMkLst>
            <pc:docMk/>
            <pc:sldMk cId="1327949489" sldId="318"/>
            <ac:spMk id="362524" creationId="{00000000-0000-0000-0000-000000000000}"/>
          </ac:spMkLst>
        </pc:spChg>
        <pc:spChg chg="mod topLvl">
          <ac:chgData name="Danielle" userId="e2554c37-e717-43a0-ba79-1183ca921ccd" providerId="ADAL" clId="{07069F3F-4586-4DF2-A540-2864D0C9ECB7}" dt="2020-08-09T09:55:48.900" v="2165" actId="165"/>
          <ac:spMkLst>
            <pc:docMk/>
            <pc:sldMk cId="1327949489" sldId="318"/>
            <ac:spMk id="362525" creationId="{00000000-0000-0000-0000-000000000000}"/>
          </ac:spMkLst>
        </pc:spChg>
        <pc:spChg chg="mod topLvl">
          <ac:chgData name="Danielle" userId="e2554c37-e717-43a0-ba79-1183ca921ccd" providerId="ADAL" clId="{07069F3F-4586-4DF2-A540-2864D0C9ECB7}" dt="2020-08-09T09:55:48.900" v="2165" actId="165"/>
          <ac:spMkLst>
            <pc:docMk/>
            <pc:sldMk cId="1327949489" sldId="318"/>
            <ac:spMk id="362526" creationId="{00000000-0000-0000-0000-000000000000}"/>
          </ac:spMkLst>
        </pc:spChg>
        <pc:spChg chg="mod topLvl">
          <ac:chgData name="Danielle" userId="e2554c37-e717-43a0-ba79-1183ca921ccd" providerId="ADAL" clId="{07069F3F-4586-4DF2-A540-2864D0C9ECB7}" dt="2020-08-09T09:57:28.725" v="2191" actId="1038"/>
          <ac:spMkLst>
            <pc:docMk/>
            <pc:sldMk cId="1327949489" sldId="318"/>
            <ac:spMk id="362527" creationId="{00000000-0000-0000-0000-000000000000}"/>
          </ac:spMkLst>
        </pc:spChg>
        <pc:spChg chg="mod topLvl">
          <ac:chgData name="Danielle" userId="e2554c37-e717-43a0-ba79-1183ca921ccd" providerId="ADAL" clId="{07069F3F-4586-4DF2-A540-2864D0C9ECB7}" dt="2020-08-09T09:56:34.112" v="2176"/>
          <ac:spMkLst>
            <pc:docMk/>
            <pc:sldMk cId="1327949489" sldId="318"/>
            <ac:spMk id="362528" creationId="{00000000-0000-0000-0000-000000000000}"/>
          </ac:spMkLst>
        </pc:spChg>
        <pc:spChg chg="del">
          <ac:chgData name="Danielle" userId="e2554c37-e717-43a0-ba79-1183ca921ccd" providerId="ADAL" clId="{07069F3F-4586-4DF2-A540-2864D0C9ECB7}" dt="2020-08-09T09:56:20.848" v="2172" actId="478"/>
          <ac:spMkLst>
            <pc:docMk/>
            <pc:sldMk cId="1327949489" sldId="318"/>
            <ac:spMk id="362529" creationId="{00000000-0000-0000-0000-000000000000}"/>
          </ac:spMkLst>
        </pc:spChg>
        <pc:spChg chg="del mod topLvl">
          <ac:chgData name="Danielle" userId="e2554c37-e717-43a0-ba79-1183ca921ccd" providerId="ADAL" clId="{07069F3F-4586-4DF2-A540-2864D0C9ECB7}" dt="2020-08-09T09:56:00.544" v="2167" actId="478"/>
          <ac:spMkLst>
            <pc:docMk/>
            <pc:sldMk cId="1327949489" sldId="318"/>
            <ac:spMk id="362530" creationId="{00000000-0000-0000-0000-000000000000}"/>
          </ac:spMkLst>
        </pc:spChg>
        <pc:spChg chg="del mod topLvl">
          <ac:chgData name="Danielle" userId="e2554c37-e717-43a0-ba79-1183ca921ccd" providerId="ADAL" clId="{07069F3F-4586-4DF2-A540-2864D0C9ECB7}" dt="2020-08-09T09:56:18.302" v="2171" actId="478"/>
          <ac:spMkLst>
            <pc:docMk/>
            <pc:sldMk cId="1327949489" sldId="318"/>
            <ac:spMk id="362531" creationId="{00000000-0000-0000-0000-000000000000}"/>
          </ac:spMkLst>
        </pc:spChg>
        <pc:spChg chg="del mod topLvl">
          <ac:chgData name="Danielle" userId="e2554c37-e717-43a0-ba79-1183ca921ccd" providerId="ADAL" clId="{07069F3F-4586-4DF2-A540-2864D0C9ECB7}" dt="2020-08-09T09:56:01.723" v="2168" actId="478"/>
          <ac:spMkLst>
            <pc:docMk/>
            <pc:sldMk cId="1327949489" sldId="318"/>
            <ac:spMk id="362533" creationId="{00000000-0000-0000-0000-000000000000}"/>
          </ac:spMkLst>
        </pc:spChg>
        <pc:spChg chg="mod topLvl">
          <ac:chgData name="Danielle" userId="e2554c37-e717-43a0-ba79-1183ca921ccd" providerId="ADAL" clId="{07069F3F-4586-4DF2-A540-2864D0C9ECB7}" dt="2020-08-09T09:55:55.565" v="2166" actId="165"/>
          <ac:spMkLst>
            <pc:docMk/>
            <pc:sldMk cId="1327949489" sldId="318"/>
            <ac:spMk id="362534" creationId="{00000000-0000-0000-0000-000000000000}"/>
          </ac:spMkLst>
        </pc:spChg>
        <pc:spChg chg="mod topLvl">
          <ac:chgData name="Danielle" userId="e2554c37-e717-43a0-ba79-1183ca921ccd" providerId="ADAL" clId="{07069F3F-4586-4DF2-A540-2864D0C9ECB7}" dt="2020-08-09T09:55:55.565" v="2166" actId="165"/>
          <ac:spMkLst>
            <pc:docMk/>
            <pc:sldMk cId="1327949489" sldId="318"/>
            <ac:spMk id="362535" creationId="{00000000-0000-0000-0000-000000000000}"/>
          </ac:spMkLst>
        </pc:spChg>
        <pc:spChg chg="mod topLvl">
          <ac:chgData name="Danielle" userId="e2554c37-e717-43a0-ba79-1183ca921ccd" providerId="ADAL" clId="{07069F3F-4586-4DF2-A540-2864D0C9ECB7}" dt="2020-08-09T09:57:28.725" v="2191" actId="1038"/>
          <ac:spMkLst>
            <pc:docMk/>
            <pc:sldMk cId="1327949489" sldId="318"/>
            <ac:spMk id="362536" creationId="{00000000-0000-0000-0000-000000000000}"/>
          </ac:spMkLst>
        </pc:spChg>
        <pc:spChg chg="mod topLvl">
          <ac:chgData name="Danielle" userId="e2554c37-e717-43a0-ba79-1183ca921ccd" providerId="ADAL" clId="{07069F3F-4586-4DF2-A540-2864D0C9ECB7}" dt="2020-08-09T09:56:39.241" v="2178"/>
          <ac:spMkLst>
            <pc:docMk/>
            <pc:sldMk cId="1327949489" sldId="318"/>
            <ac:spMk id="362537" creationId="{00000000-0000-0000-0000-000000000000}"/>
          </ac:spMkLst>
        </pc:spChg>
        <pc:spChg chg="del">
          <ac:chgData name="Danielle" userId="e2554c37-e717-43a0-ba79-1183ca921ccd" providerId="ADAL" clId="{07069F3F-4586-4DF2-A540-2864D0C9ECB7}" dt="2020-08-09T09:56:20.848" v="2172" actId="478"/>
          <ac:spMkLst>
            <pc:docMk/>
            <pc:sldMk cId="1327949489" sldId="318"/>
            <ac:spMk id="362538" creationId="{00000000-0000-0000-0000-000000000000}"/>
          </ac:spMkLst>
        </pc:spChg>
        <pc:spChg chg="mod">
          <ac:chgData name="Danielle" userId="e2554c37-e717-43a0-ba79-1183ca921ccd" providerId="ADAL" clId="{07069F3F-4586-4DF2-A540-2864D0C9ECB7}" dt="2020-08-09T09:57:10.034" v="2184" actId="207"/>
          <ac:spMkLst>
            <pc:docMk/>
            <pc:sldMk cId="1327949489" sldId="318"/>
            <ac:spMk id="362544" creationId="{00000000-0000-0000-0000-000000000000}"/>
          </ac:spMkLst>
        </pc:spChg>
        <pc:spChg chg="mod">
          <ac:chgData name="Danielle" userId="e2554c37-e717-43a0-ba79-1183ca921ccd" providerId="ADAL" clId="{07069F3F-4586-4DF2-A540-2864D0C9ECB7}" dt="2020-08-09T09:57:10.034" v="2184" actId="207"/>
          <ac:spMkLst>
            <pc:docMk/>
            <pc:sldMk cId="1327949489" sldId="318"/>
            <ac:spMk id="362545" creationId="{00000000-0000-0000-0000-000000000000}"/>
          </ac:spMkLst>
        </pc:spChg>
        <pc:spChg chg="mod">
          <ac:chgData name="Danielle" userId="e2554c37-e717-43a0-ba79-1183ca921ccd" providerId="ADAL" clId="{07069F3F-4586-4DF2-A540-2864D0C9ECB7}" dt="2020-08-09T09:56:53.798" v="2180" actId="208"/>
          <ac:spMkLst>
            <pc:docMk/>
            <pc:sldMk cId="1327949489" sldId="318"/>
            <ac:spMk id="362548" creationId="{00000000-0000-0000-0000-000000000000}"/>
          </ac:spMkLst>
        </pc:spChg>
        <pc:spChg chg="mod">
          <ac:chgData name="Danielle" userId="e2554c37-e717-43a0-ba79-1183ca921ccd" providerId="ADAL" clId="{07069F3F-4586-4DF2-A540-2864D0C9ECB7}" dt="2020-08-09T09:56:53.798" v="2180" actId="208"/>
          <ac:spMkLst>
            <pc:docMk/>
            <pc:sldMk cId="1327949489" sldId="318"/>
            <ac:spMk id="362549" creationId="{00000000-0000-0000-0000-000000000000}"/>
          </ac:spMkLst>
        </pc:spChg>
        <pc:spChg chg="mod">
          <ac:chgData name="Danielle" userId="e2554c37-e717-43a0-ba79-1183ca921ccd" providerId="ADAL" clId="{07069F3F-4586-4DF2-A540-2864D0C9ECB7}" dt="2020-08-09T09:56:48.874" v="2179" actId="208"/>
          <ac:spMkLst>
            <pc:docMk/>
            <pc:sldMk cId="1327949489" sldId="318"/>
            <ac:spMk id="362557" creationId="{00000000-0000-0000-0000-000000000000}"/>
          </ac:spMkLst>
        </pc:spChg>
        <pc:spChg chg="mod">
          <ac:chgData name="Danielle" userId="e2554c37-e717-43a0-ba79-1183ca921ccd" providerId="ADAL" clId="{07069F3F-4586-4DF2-A540-2864D0C9ECB7}" dt="2020-08-09T09:56:48.874" v="2179" actId="208"/>
          <ac:spMkLst>
            <pc:docMk/>
            <pc:sldMk cId="1327949489" sldId="318"/>
            <ac:spMk id="362558" creationId="{00000000-0000-0000-0000-000000000000}"/>
          </ac:spMkLst>
        </pc:spChg>
        <pc:spChg chg="mod">
          <ac:chgData name="Danielle" userId="e2554c37-e717-43a0-ba79-1183ca921ccd" providerId="ADAL" clId="{07069F3F-4586-4DF2-A540-2864D0C9ECB7}" dt="2020-08-09T09:57:18.162" v="2185" actId="207"/>
          <ac:spMkLst>
            <pc:docMk/>
            <pc:sldMk cId="1327949489" sldId="318"/>
            <ac:spMk id="362562" creationId="{00000000-0000-0000-0000-000000000000}"/>
          </ac:spMkLst>
        </pc:spChg>
        <pc:spChg chg="mod">
          <ac:chgData name="Danielle" userId="e2554c37-e717-43a0-ba79-1183ca921ccd" providerId="ADAL" clId="{07069F3F-4586-4DF2-A540-2864D0C9ECB7}" dt="2020-08-09T09:57:18.162" v="2185" actId="207"/>
          <ac:spMkLst>
            <pc:docMk/>
            <pc:sldMk cId="1327949489" sldId="318"/>
            <ac:spMk id="362563" creationId="{00000000-0000-0000-0000-000000000000}"/>
          </ac:spMkLst>
        </pc:spChg>
        <pc:spChg chg="mod">
          <ac:chgData name="Danielle" userId="e2554c37-e717-43a0-ba79-1183ca921ccd" providerId="ADAL" clId="{07069F3F-4586-4DF2-A540-2864D0C9ECB7}" dt="2020-08-09T09:57:01.852" v="2182" actId="207"/>
          <ac:spMkLst>
            <pc:docMk/>
            <pc:sldMk cId="1327949489" sldId="318"/>
            <ac:spMk id="362564" creationId="{00000000-0000-0000-0000-000000000000}"/>
          </ac:spMkLst>
        </pc:spChg>
        <pc:grpChg chg="del">
          <ac:chgData name="Danielle" userId="e2554c37-e717-43a0-ba79-1183ca921ccd" providerId="ADAL" clId="{07069F3F-4586-4DF2-A540-2864D0C9ECB7}" dt="2020-08-09T09:55:48.900" v="2165" actId="165"/>
          <ac:grpSpMkLst>
            <pc:docMk/>
            <pc:sldMk cId="1327949489" sldId="318"/>
            <ac:grpSpMk id="2" creationId="{00000000-0000-0000-0000-000000000000}"/>
          </ac:grpSpMkLst>
        </pc:grpChg>
        <pc:grpChg chg="del">
          <ac:chgData name="Danielle" userId="e2554c37-e717-43a0-ba79-1183ca921ccd" providerId="ADAL" clId="{07069F3F-4586-4DF2-A540-2864D0C9ECB7}" dt="2020-08-09T09:55:55.565" v="2166" actId="165"/>
          <ac:grpSpMkLst>
            <pc:docMk/>
            <pc:sldMk cId="1327949489" sldId="318"/>
            <ac:grpSpMk id="3" creationId="{00000000-0000-0000-0000-000000000000}"/>
          </ac:grpSpMkLst>
        </pc:grpChg>
        <pc:grpChg chg="del">
          <ac:chgData name="Danielle" userId="e2554c37-e717-43a0-ba79-1183ca921ccd" providerId="ADAL" clId="{07069F3F-4586-4DF2-A540-2864D0C9ECB7}" dt="2020-08-09T09:54:57.713" v="2154" actId="165"/>
          <ac:grpSpMkLst>
            <pc:docMk/>
            <pc:sldMk cId="1327949489" sldId="318"/>
            <ac:grpSpMk id="4" creationId="{00000000-0000-0000-0000-000000000000}"/>
          </ac:grpSpMkLst>
        </pc:grpChg>
        <pc:grpChg chg="del mod topLvl">
          <ac:chgData name="Danielle" userId="e2554c37-e717-43a0-ba79-1183ca921ccd" providerId="ADAL" clId="{07069F3F-4586-4DF2-A540-2864D0C9ECB7}" dt="2020-08-09T09:54:59.745" v="2155" actId="165"/>
          <ac:grpSpMkLst>
            <pc:docMk/>
            <pc:sldMk cId="1327949489" sldId="318"/>
            <ac:grpSpMk id="5" creationId="{00000000-0000-0000-0000-000000000000}"/>
          </ac:grpSpMkLst>
        </pc:grpChg>
      </pc:sldChg>
      <pc:sldChg chg="add del">
        <pc:chgData name="Danielle" userId="e2554c37-e717-43a0-ba79-1183ca921ccd" providerId="ADAL" clId="{07069F3F-4586-4DF2-A540-2864D0C9ECB7}" dt="2020-08-09T11:33:18.985" v="2578" actId="47"/>
        <pc:sldMkLst>
          <pc:docMk/>
          <pc:sldMk cId="4124546947" sldId="318"/>
        </pc:sldMkLst>
      </pc:sldChg>
      <pc:sldChg chg="modSp add mod">
        <pc:chgData name="Danielle" userId="e2554c37-e717-43a0-ba79-1183ca921ccd" providerId="ADAL" clId="{07069F3F-4586-4DF2-A540-2864D0C9ECB7}" dt="2020-08-09T11:45:41.552" v="2929" actId="20577"/>
        <pc:sldMkLst>
          <pc:docMk/>
          <pc:sldMk cId="1259985493" sldId="319"/>
        </pc:sldMkLst>
        <pc:spChg chg="mod">
          <ac:chgData name="Danielle" userId="e2554c37-e717-43a0-ba79-1183ca921ccd" providerId="ADAL" clId="{07069F3F-4586-4DF2-A540-2864D0C9ECB7}" dt="2020-08-09T11:45:41.552" v="2929" actId="20577"/>
          <ac:spMkLst>
            <pc:docMk/>
            <pc:sldMk cId="1259985493" sldId="319"/>
            <ac:spMk id="3" creationId="{BB0912B0-2525-444E-BE54-E8CB6ADA1D95}"/>
          </ac:spMkLst>
        </pc:spChg>
      </pc:sldChg>
      <pc:sldChg chg="modSp add">
        <pc:chgData name="Danielle" userId="e2554c37-e717-43a0-ba79-1183ca921ccd" providerId="ADAL" clId="{07069F3F-4586-4DF2-A540-2864D0C9ECB7}" dt="2020-08-09T11:48:38.345" v="3058" actId="20577"/>
        <pc:sldMkLst>
          <pc:docMk/>
          <pc:sldMk cId="920300808" sldId="320"/>
        </pc:sldMkLst>
        <pc:spChg chg="mod">
          <ac:chgData name="Danielle" userId="e2554c37-e717-43a0-ba79-1183ca921ccd" providerId="ADAL" clId="{07069F3F-4586-4DF2-A540-2864D0C9ECB7}" dt="2020-08-09T11:47:56.761" v="3031" actId="20577"/>
          <ac:spMkLst>
            <pc:docMk/>
            <pc:sldMk cId="920300808" sldId="320"/>
            <ac:spMk id="2" creationId="{D9E921A4-A5CA-4F21-B186-66C9FE654740}"/>
          </ac:spMkLst>
        </pc:spChg>
        <pc:graphicFrameChg chg="mod">
          <ac:chgData name="Danielle" userId="e2554c37-e717-43a0-ba79-1183ca921ccd" providerId="ADAL" clId="{07069F3F-4586-4DF2-A540-2864D0C9ECB7}" dt="2020-08-09T11:48:38.345" v="3058" actId="20577"/>
          <ac:graphicFrameMkLst>
            <pc:docMk/>
            <pc:sldMk cId="920300808" sldId="320"/>
            <ac:graphicFrameMk id="3" creationId="{07650611-7B05-4F29-A644-089BA3B6B211}"/>
          </ac:graphicFrameMkLst>
        </pc:graphicFrameChg>
      </pc:sldChg>
      <pc:sldChg chg="modSp add">
        <pc:chgData name="Danielle" userId="e2554c37-e717-43a0-ba79-1183ca921ccd" providerId="ADAL" clId="{07069F3F-4586-4DF2-A540-2864D0C9ECB7}" dt="2020-08-09T11:49:19.194" v="3082" actId="6549"/>
        <pc:sldMkLst>
          <pc:docMk/>
          <pc:sldMk cId="3720286880" sldId="321"/>
        </pc:sldMkLst>
        <pc:spChg chg="mod">
          <ac:chgData name="Danielle" userId="e2554c37-e717-43a0-ba79-1183ca921ccd" providerId="ADAL" clId="{07069F3F-4586-4DF2-A540-2864D0C9ECB7}" dt="2020-08-09T11:48:55.379" v="3066" actId="20577"/>
          <ac:spMkLst>
            <pc:docMk/>
            <pc:sldMk cId="3720286880" sldId="321"/>
            <ac:spMk id="2" creationId="{D9E921A4-A5CA-4F21-B186-66C9FE654740}"/>
          </ac:spMkLst>
        </pc:spChg>
        <pc:graphicFrameChg chg="mod">
          <ac:chgData name="Danielle" userId="e2554c37-e717-43a0-ba79-1183ca921ccd" providerId="ADAL" clId="{07069F3F-4586-4DF2-A540-2864D0C9ECB7}" dt="2020-08-09T11:49:19.194" v="3082" actId="6549"/>
          <ac:graphicFrameMkLst>
            <pc:docMk/>
            <pc:sldMk cId="3720286880" sldId="321"/>
            <ac:graphicFrameMk id="3" creationId="{07650611-7B05-4F29-A644-089BA3B6B211}"/>
          </ac:graphicFrameMkLst>
        </pc:graphicFrameChg>
      </pc:sldChg>
      <pc:sldChg chg="modSp add">
        <pc:chgData name="Danielle" userId="e2554c37-e717-43a0-ba79-1183ca921ccd" providerId="ADAL" clId="{07069F3F-4586-4DF2-A540-2864D0C9ECB7}" dt="2020-08-09T11:49:55.101" v="3098" actId="20577"/>
        <pc:sldMkLst>
          <pc:docMk/>
          <pc:sldMk cId="4078434464" sldId="322"/>
        </pc:sldMkLst>
        <pc:spChg chg="mod">
          <ac:chgData name="Danielle" userId="e2554c37-e717-43a0-ba79-1183ca921ccd" providerId="ADAL" clId="{07069F3F-4586-4DF2-A540-2864D0C9ECB7}" dt="2020-08-09T11:49:31.181" v="3086" actId="20577"/>
          <ac:spMkLst>
            <pc:docMk/>
            <pc:sldMk cId="4078434464" sldId="322"/>
            <ac:spMk id="2" creationId="{D9E921A4-A5CA-4F21-B186-66C9FE654740}"/>
          </ac:spMkLst>
        </pc:spChg>
        <pc:graphicFrameChg chg="mod">
          <ac:chgData name="Danielle" userId="e2554c37-e717-43a0-ba79-1183ca921ccd" providerId="ADAL" clId="{07069F3F-4586-4DF2-A540-2864D0C9ECB7}" dt="2020-08-09T11:49:55.101" v="3098" actId="20577"/>
          <ac:graphicFrameMkLst>
            <pc:docMk/>
            <pc:sldMk cId="4078434464" sldId="322"/>
            <ac:graphicFrameMk id="3" creationId="{07650611-7B05-4F29-A644-089BA3B6B211}"/>
          </ac:graphicFrameMkLst>
        </pc:graphicFrameChg>
      </pc:sldChg>
      <pc:sldChg chg="modSp add">
        <pc:chgData name="Danielle" userId="e2554c37-e717-43a0-ba79-1183ca921ccd" providerId="ADAL" clId="{07069F3F-4586-4DF2-A540-2864D0C9ECB7}" dt="2020-08-09T11:50:38.131" v="3115" actId="20577"/>
        <pc:sldMkLst>
          <pc:docMk/>
          <pc:sldMk cId="1219432674" sldId="323"/>
        </pc:sldMkLst>
        <pc:spChg chg="mod">
          <ac:chgData name="Danielle" userId="e2554c37-e717-43a0-ba79-1183ca921ccd" providerId="ADAL" clId="{07069F3F-4586-4DF2-A540-2864D0C9ECB7}" dt="2020-08-09T11:50:13.756" v="3104" actId="20577"/>
          <ac:spMkLst>
            <pc:docMk/>
            <pc:sldMk cId="1219432674" sldId="323"/>
            <ac:spMk id="2" creationId="{D9E921A4-A5CA-4F21-B186-66C9FE654740}"/>
          </ac:spMkLst>
        </pc:spChg>
        <pc:graphicFrameChg chg="mod">
          <ac:chgData name="Danielle" userId="e2554c37-e717-43a0-ba79-1183ca921ccd" providerId="ADAL" clId="{07069F3F-4586-4DF2-A540-2864D0C9ECB7}" dt="2020-08-09T11:50:38.131" v="3115" actId="20577"/>
          <ac:graphicFrameMkLst>
            <pc:docMk/>
            <pc:sldMk cId="1219432674" sldId="323"/>
            <ac:graphicFrameMk id="3" creationId="{07650611-7B05-4F29-A644-089BA3B6B211}"/>
          </ac:graphicFrameMkLst>
        </pc:graphicFrameChg>
      </pc:sldChg>
      <pc:sldChg chg="modSp add">
        <pc:chgData name="Danielle" userId="e2554c37-e717-43a0-ba79-1183ca921ccd" providerId="ADAL" clId="{07069F3F-4586-4DF2-A540-2864D0C9ECB7}" dt="2020-08-09T11:51:15.424" v="3134" actId="20577"/>
        <pc:sldMkLst>
          <pc:docMk/>
          <pc:sldMk cId="1245654166" sldId="324"/>
        </pc:sldMkLst>
        <pc:spChg chg="mod">
          <ac:chgData name="Danielle" userId="e2554c37-e717-43a0-ba79-1183ca921ccd" providerId="ADAL" clId="{07069F3F-4586-4DF2-A540-2864D0C9ECB7}" dt="2020-08-09T11:50:51.882" v="3119" actId="6549"/>
          <ac:spMkLst>
            <pc:docMk/>
            <pc:sldMk cId="1245654166" sldId="324"/>
            <ac:spMk id="2" creationId="{D9E921A4-A5CA-4F21-B186-66C9FE654740}"/>
          </ac:spMkLst>
        </pc:spChg>
        <pc:graphicFrameChg chg="mod">
          <ac:chgData name="Danielle" userId="e2554c37-e717-43a0-ba79-1183ca921ccd" providerId="ADAL" clId="{07069F3F-4586-4DF2-A540-2864D0C9ECB7}" dt="2020-08-09T11:51:15.424" v="3134" actId="20577"/>
          <ac:graphicFrameMkLst>
            <pc:docMk/>
            <pc:sldMk cId="1245654166" sldId="324"/>
            <ac:graphicFrameMk id="3" creationId="{07650611-7B05-4F29-A644-089BA3B6B211}"/>
          </ac:graphicFrameMkLst>
        </pc:graphicFrameChg>
      </pc:sldChg>
      <pc:sldChg chg="modSp add">
        <pc:chgData name="Danielle" userId="e2554c37-e717-43a0-ba79-1183ca921ccd" providerId="ADAL" clId="{07069F3F-4586-4DF2-A540-2864D0C9ECB7}" dt="2020-08-09T11:52:01.032" v="3160" actId="20577"/>
        <pc:sldMkLst>
          <pc:docMk/>
          <pc:sldMk cId="3005937714" sldId="325"/>
        </pc:sldMkLst>
        <pc:spChg chg="mod">
          <ac:chgData name="Danielle" userId="e2554c37-e717-43a0-ba79-1183ca921ccd" providerId="ADAL" clId="{07069F3F-4586-4DF2-A540-2864D0C9ECB7}" dt="2020-08-09T11:51:31.976" v="3142" actId="6549"/>
          <ac:spMkLst>
            <pc:docMk/>
            <pc:sldMk cId="3005937714" sldId="325"/>
            <ac:spMk id="2" creationId="{D9E921A4-A5CA-4F21-B186-66C9FE654740}"/>
          </ac:spMkLst>
        </pc:spChg>
        <pc:graphicFrameChg chg="mod">
          <ac:chgData name="Danielle" userId="e2554c37-e717-43a0-ba79-1183ca921ccd" providerId="ADAL" clId="{07069F3F-4586-4DF2-A540-2864D0C9ECB7}" dt="2020-08-09T11:52:01.032" v="3160" actId="20577"/>
          <ac:graphicFrameMkLst>
            <pc:docMk/>
            <pc:sldMk cId="3005937714" sldId="325"/>
            <ac:graphicFrameMk id="3" creationId="{07650611-7B05-4F29-A644-089BA3B6B211}"/>
          </ac:graphicFrameMkLst>
        </pc:graphicFrameChg>
      </pc:sldChg>
      <pc:sldChg chg="modSp add">
        <pc:chgData name="Danielle" userId="e2554c37-e717-43a0-ba79-1183ca921ccd" providerId="ADAL" clId="{07069F3F-4586-4DF2-A540-2864D0C9ECB7}" dt="2020-08-09T11:52:48.972" v="3187" actId="20577"/>
        <pc:sldMkLst>
          <pc:docMk/>
          <pc:sldMk cId="3755988440" sldId="326"/>
        </pc:sldMkLst>
        <pc:spChg chg="mod">
          <ac:chgData name="Danielle" userId="e2554c37-e717-43a0-ba79-1183ca921ccd" providerId="ADAL" clId="{07069F3F-4586-4DF2-A540-2864D0C9ECB7}" dt="2020-08-09T11:52:48.972" v="3187" actId="20577"/>
          <ac:spMkLst>
            <pc:docMk/>
            <pc:sldMk cId="3755988440" sldId="326"/>
            <ac:spMk id="2" creationId="{D9E921A4-A5CA-4F21-B186-66C9FE654740}"/>
          </ac:spMkLst>
        </pc:spChg>
        <pc:graphicFrameChg chg="mod">
          <ac:chgData name="Danielle" userId="e2554c37-e717-43a0-ba79-1183ca921ccd" providerId="ADAL" clId="{07069F3F-4586-4DF2-A540-2864D0C9ECB7}" dt="2020-08-09T11:52:41.005" v="3185" actId="20577"/>
          <ac:graphicFrameMkLst>
            <pc:docMk/>
            <pc:sldMk cId="3755988440" sldId="326"/>
            <ac:graphicFrameMk id="3" creationId="{07650611-7B05-4F29-A644-089BA3B6B211}"/>
          </ac:graphicFrameMkLst>
        </pc:graphicFrameChg>
      </pc:sldChg>
      <pc:sldChg chg="modSp add">
        <pc:chgData name="Danielle" userId="e2554c37-e717-43a0-ba79-1183ca921ccd" providerId="ADAL" clId="{07069F3F-4586-4DF2-A540-2864D0C9ECB7}" dt="2020-08-09T11:53:45.677" v="3229" actId="6549"/>
        <pc:sldMkLst>
          <pc:docMk/>
          <pc:sldMk cId="2990236593" sldId="327"/>
        </pc:sldMkLst>
        <pc:spChg chg="mod">
          <ac:chgData name="Danielle" userId="e2554c37-e717-43a0-ba79-1183ca921ccd" providerId="ADAL" clId="{07069F3F-4586-4DF2-A540-2864D0C9ECB7}" dt="2020-08-09T11:53:05.248" v="3197" actId="20577"/>
          <ac:spMkLst>
            <pc:docMk/>
            <pc:sldMk cId="2990236593" sldId="327"/>
            <ac:spMk id="2" creationId="{D9E921A4-A5CA-4F21-B186-66C9FE654740}"/>
          </ac:spMkLst>
        </pc:spChg>
        <pc:graphicFrameChg chg="mod">
          <ac:chgData name="Danielle" userId="e2554c37-e717-43a0-ba79-1183ca921ccd" providerId="ADAL" clId="{07069F3F-4586-4DF2-A540-2864D0C9ECB7}" dt="2020-08-09T11:53:45.677" v="3229" actId="6549"/>
          <ac:graphicFrameMkLst>
            <pc:docMk/>
            <pc:sldMk cId="2990236593" sldId="327"/>
            <ac:graphicFrameMk id="3" creationId="{07650611-7B05-4F29-A644-089BA3B6B211}"/>
          </ac:graphicFrameMkLst>
        </pc:graphicFrameChg>
      </pc:sldChg>
      <pc:sldChg chg="modSp add">
        <pc:chgData name="Danielle" userId="e2554c37-e717-43a0-ba79-1183ca921ccd" providerId="ADAL" clId="{07069F3F-4586-4DF2-A540-2864D0C9ECB7}" dt="2020-08-09T11:56:28" v="3299" actId="20577"/>
        <pc:sldMkLst>
          <pc:docMk/>
          <pc:sldMk cId="255031386" sldId="328"/>
        </pc:sldMkLst>
        <pc:spChg chg="mod">
          <ac:chgData name="Danielle" userId="e2554c37-e717-43a0-ba79-1183ca921ccd" providerId="ADAL" clId="{07069F3F-4586-4DF2-A540-2864D0C9ECB7}" dt="2020-08-09T11:54:03.577" v="3241" actId="20577"/>
          <ac:spMkLst>
            <pc:docMk/>
            <pc:sldMk cId="255031386" sldId="328"/>
            <ac:spMk id="2" creationId="{D9E921A4-A5CA-4F21-B186-66C9FE654740}"/>
          </ac:spMkLst>
        </pc:spChg>
        <pc:graphicFrameChg chg="mod">
          <ac:chgData name="Danielle" userId="e2554c37-e717-43a0-ba79-1183ca921ccd" providerId="ADAL" clId="{07069F3F-4586-4DF2-A540-2864D0C9ECB7}" dt="2020-08-09T11:56:28" v="3299" actId="20577"/>
          <ac:graphicFrameMkLst>
            <pc:docMk/>
            <pc:sldMk cId="255031386" sldId="328"/>
            <ac:graphicFrameMk id="3" creationId="{07650611-7B05-4F29-A644-089BA3B6B211}"/>
          </ac:graphicFrameMkLst>
        </pc:graphicFrameChg>
      </pc:sldChg>
      <pc:sldChg chg="modSp add mod">
        <pc:chgData name="Danielle" userId="e2554c37-e717-43a0-ba79-1183ca921ccd" providerId="ADAL" clId="{07069F3F-4586-4DF2-A540-2864D0C9ECB7}" dt="2020-08-09T11:55:06.094" v="3279" actId="207"/>
        <pc:sldMkLst>
          <pc:docMk/>
          <pc:sldMk cId="3462115039" sldId="329"/>
        </pc:sldMkLst>
        <pc:graphicFrameChg chg="modGraphic">
          <ac:chgData name="Danielle" userId="e2554c37-e717-43a0-ba79-1183ca921ccd" providerId="ADAL" clId="{07069F3F-4586-4DF2-A540-2864D0C9ECB7}" dt="2020-08-09T11:55:06.094" v="3279" actId="207"/>
          <ac:graphicFrameMkLst>
            <pc:docMk/>
            <pc:sldMk cId="3462115039" sldId="329"/>
            <ac:graphicFrameMk id="3" creationId="{07650611-7B05-4F29-A644-089BA3B6B211}"/>
          </ac:graphicFrameMkLst>
        </pc:graphicFrameChg>
      </pc:sldChg>
      <pc:sldChg chg="modSp add mod">
        <pc:chgData name="Danielle" userId="e2554c37-e717-43a0-ba79-1183ca921ccd" providerId="ADAL" clId="{07069F3F-4586-4DF2-A540-2864D0C9ECB7}" dt="2020-08-09T11:55:13.621" v="3281" actId="207"/>
        <pc:sldMkLst>
          <pc:docMk/>
          <pc:sldMk cId="2526973566" sldId="330"/>
        </pc:sldMkLst>
        <pc:graphicFrameChg chg="modGraphic">
          <ac:chgData name="Danielle" userId="e2554c37-e717-43a0-ba79-1183ca921ccd" providerId="ADAL" clId="{07069F3F-4586-4DF2-A540-2864D0C9ECB7}" dt="2020-08-09T11:55:13.621" v="3281" actId="207"/>
          <ac:graphicFrameMkLst>
            <pc:docMk/>
            <pc:sldMk cId="2526973566" sldId="330"/>
            <ac:graphicFrameMk id="3" creationId="{07650611-7B05-4F29-A644-089BA3B6B211}"/>
          </ac:graphicFrameMkLst>
        </pc:graphicFrameChg>
      </pc:sldChg>
      <pc:sldChg chg="modSp add mod">
        <pc:chgData name="Danielle" userId="e2554c37-e717-43a0-ba79-1183ca921ccd" providerId="ADAL" clId="{07069F3F-4586-4DF2-A540-2864D0C9ECB7}" dt="2020-08-09T11:55:19.437" v="3283" actId="207"/>
        <pc:sldMkLst>
          <pc:docMk/>
          <pc:sldMk cId="7836484" sldId="331"/>
        </pc:sldMkLst>
        <pc:graphicFrameChg chg="modGraphic">
          <ac:chgData name="Danielle" userId="e2554c37-e717-43a0-ba79-1183ca921ccd" providerId="ADAL" clId="{07069F3F-4586-4DF2-A540-2864D0C9ECB7}" dt="2020-08-09T11:55:19.437" v="3283" actId="207"/>
          <ac:graphicFrameMkLst>
            <pc:docMk/>
            <pc:sldMk cId="7836484" sldId="331"/>
            <ac:graphicFrameMk id="3" creationId="{07650611-7B05-4F29-A644-089BA3B6B211}"/>
          </ac:graphicFrameMkLst>
        </pc:graphicFrameChg>
      </pc:sldChg>
      <pc:sldChg chg="modSp add mod">
        <pc:chgData name="Danielle" userId="e2554c37-e717-43a0-ba79-1183ca921ccd" providerId="ADAL" clId="{07069F3F-4586-4DF2-A540-2864D0C9ECB7}" dt="2020-08-09T11:55:25.591" v="3285" actId="207"/>
        <pc:sldMkLst>
          <pc:docMk/>
          <pc:sldMk cId="674448940" sldId="332"/>
        </pc:sldMkLst>
        <pc:graphicFrameChg chg="modGraphic">
          <ac:chgData name="Danielle" userId="e2554c37-e717-43a0-ba79-1183ca921ccd" providerId="ADAL" clId="{07069F3F-4586-4DF2-A540-2864D0C9ECB7}" dt="2020-08-09T11:55:25.591" v="3285" actId="207"/>
          <ac:graphicFrameMkLst>
            <pc:docMk/>
            <pc:sldMk cId="674448940" sldId="332"/>
            <ac:graphicFrameMk id="3" creationId="{07650611-7B05-4F29-A644-089BA3B6B211}"/>
          </ac:graphicFrameMkLst>
        </pc:graphicFrameChg>
      </pc:sldChg>
      <pc:sldChg chg="modSp add mod">
        <pc:chgData name="Danielle" userId="e2554c37-e717-43a0-ba79-1183ca921ccd" providerId="ADAL" clId="{07069F3F-4586-4DF2-A540-2864D0C9ECB7}" dt="2020-08-09T11:55:31.624" v="3287" actId="207"/>
        <pc:sldMkLst>
          <pc:docMk/>
          <pc:sldMk cId="3922055674" sldId="333"/>
        </pc:sldMkLst>
        <pc:graphicFrameChg chg="modGraphic">
          <ac:chgData name="Danielle" userId="e2554c37-e717-43a0-ba79-1183ca921ccd" providerId="ADAL" clId="{07069F3F-4586-4DF2-A540-2864D0C9ECB7}" dt="2020-08-09T11:55:31.624" v="3287" actId="207"/>
          <ac:graphicFrameMkLst>
            <pc:docMk/>
            <pc:sldMk cId="3922055674" sldId="333"/>
            <ac:graphicFrameMk id="3" creationId="{07650611-7B05-4F29-A644-089BA3B6B211}"/>
          </ac:graphicFrameMkLst>
        </pc:graphicFrameChg>
      </pc:sldChg>
      <pc:sldChg chg="modSp add mod">
        <pc:chgData name="Danielle" userId="e2554c37-e717-43a0-ba79-1183ca921ccd" providerId="ADAL" clId="{07069F3F-4586-4DF2-A540-2864D0C9ECB7}" dt="2020-08-09T11:55:36.755" v="3289" actId="207"/>
        <pc:sldMkLst>
          <pc:docMk/>
          <pc:sldMk cId="3317489392" sldId="334"/>
        </pc:sldMkLst>
        <pc:graphicFrameChg chg="modGraphic">
          <ac:chgData name="Danielle" userId="e2554c37-e717-43a0-ba79-1183ca921ccd" providerId="ADAL" clId="{07069F3F-4586-4DF2-A540-2864D0C9ECB7}" dt="2020-08-09T11:55:36.755" v="3289" actId="207"/>
          <ac:graphicFrameMkLst>
            <pc:docMk/>
            <pc:sldMk cId="3317489392" sldId="334"/>
            <ac:graphicFrameMk id="3" creationId="{07650611-7B05-4F29-A644-089BA3B6B211}"/>
          </ac:graphicFrameMkLst>
        </pc:graphicFrameChg>
      </pc:sldChg>
      <pc:sldChg chg="modSp add mod">
        <pc:chgData name="Danielle" userId="e2554c37-e717-43a0-ba79-1183ca921ccd" providerId="ADAL" clId="{07069F3F-4586-4DF2-A540-2864D0C9ECB7}" dt="2020-08-09T11:55:42.691" v="3291" actId="207"/>
        <pc:sldMkLst>
          <pc:docMk/>
          <pc:sldMk cId="1854870619" sldId="335"/>
        </pc:sldMkLst>
        <pc:graphicFrameChg chg="modGraphic">
          <ac:chgData name="Danielle" userId="e2554c37-e717-43a0-ba79-1183ca921ccd" providerId="ADAL" clId="{07069F3F-4586-4DF2-A540-2864D0C9ECB7}" dt="2020-08-09T11:55:42.691" v="3291" actId="207"/>
          <ac:graphicFrameMkLst>
            <pc:docMk/>
            <pc:sldMk cId="1854870619" sldId="335"/>
            <ac:graphicFrameMk id="3" creationId="{07650611-7B05-4F29-A644-089BA3B6B211}"/>
          </ac:graphicFrameMkLst>
        </pc:graphicFrameChg>
      </pc:sldChg>
      <pc:sldChg chg="modSp add mod">
        <pc:chgData name="Danielle" userId="e2554c37-e717-43a0-ba79-1183ca921ccd" providerId="ADAL" clId="{07069F3F-4586-4DF2-A540-2864D0C9ECB7}" dt="2020-08-09T11:55:48.357" v="3293" actId="207"/>
        <pc:sldMkLst>
          <pc:docMk/>
          <pc:sldMk cId="3393818551" sldId="336"/>
        </pc:sldMkLst>
        <pc:graphicFrameChg chg="modGraphic">
          <ac:chgData name="Danielle" userId="e2554c37-e717-43a0-ba79-1183ca921ccd" providerId="ADAL" clId="{07069F3F-4586-4DF2-A540-2864D0C9ECB7}" dt="2020-08-09T11:55:48.357" v="3293" actId="207"/>
          <ac:graphicFrameMkLst>
            <pc:docMk/>
            <pc:sldMk cId="3393818551" sldId="336"/>
            <ac:graphicFrameMk id="3" creationId="{07650611-7B05-4F29-A644-089BA3B6B211}"/>
          </ac:graphicFrameMkLst>
        </pc:graphicFrameChg>
      </pc:sldChg>
      <pc:sldChg chg="modSp add mod">
        <pc:chgData name="Danielle" userId="e2554c37-e717-43a0-ba79-1183ca921ccd" providerId="ADAL" clId="{07069F3F-4586-4DF2-A540-2864D0C9ECB7}" dt="2020-08-09T11:55:55.539" v="3295" actId="207"/>
        <pc:sldMkLst>
          <pc:docMk/>
          <pc:sldMk cId="1050488981" sldId="337"/>
        </pc:sldMkLst>
        <pc:graphicFrameChg chg="modGraphic">
          <ac:chgData name="Danielle" userId="e2554c37-e717-43a0-ba79-1183ca921ccd" providerId="ADAL" clId="{07069F3F-4586-4DF2-A540-2864D0C9ECB7}" dt="2020-08-09T11:55:55.539" v="3295" actId="207"/>
          <ac:graphicFrameMkLst>
            <pc:docMk/>
            <pc:sldMk cId="1050488981" sldId="337"/>
            <ac:graphicFrameMk id="3" creationId="{07650611-7B05-4F29-A644-089BA3B6B211}"/>
          </ac:graphicFrameMkLst>
        </pc:graphicFrameChg>
      </pc:sldChg>
      <pc:sldChg chg="modSp add mod">
        <pc:chgData name="Danielle" userId="e2554c37-e717-43a0-ba79-1183ca921ccd" providerId="ADAL" clId="{07069F3F-4586-4DF2-A540-2864D0C9ECB7}" dt="2020-08-09T11:56:22.676" v="3298" actId="20577"/>
        <pc:sldMkLst>
          <pc:docMk/>
          <pc:sldMk cId="77336549" sldId="338"/>
        </pc:sldMkLst>
        <pc:graphicFrameChg chg="mod modGraphic">
          <ac:chgData name="Danielle" userId="e2554c37-e717-43a0-ba79-1183ca921ccd" providerId="ADAL" clId="{07069F3F-4586-4DF2-A540-2864D0C9ECB7}" dt="2020-08-09T11:56:22.676" v="3298" actId="20577"/>
          <ac:graphicFrameMkLst>
            <pc:docMk/>
            <pc:sldMk cId="77336549" sldId="338"/>
            <ac:graphicFrameMk id="3" creationId="{07650611-7B05-4F29-A644-089BA3B6B211}"/>
          </ac:graphicFrameMkLst>
        </pc:graphicFrameChg>
      </pc:sldChg>
      <pc:sldChg chg="add del">
        <pc:chgData name="Danielle" userId="e2554c37-e717-43a0-ba79-1183ca921ccd" providerId="ADAL" clId="{07069F3F-4586-4DF2-A540-2864D0C9ECB7}" dt="2020-08-09T12:14:15.129" v="4012" actId="47"/>
        <pc:sldMkLst>
          <pc:docMk/>
          <pc:sldMk cId="3913751351" sldId="339"/>
        </pc:sldMkLst>
      </pc:sldChg>
      <pc:sldChg chg="addSp delSp modSp add mod delAnim modAnim">
        <pc:chgData name="Danielle" userId="e2554c37-e717-43a0-ba79-1183ca921ccd" providerId="ADAL" clId="{07069F3F-4586-4DF2-A540-2864D0C9ECB7}" dt="2020-08-09T12:33:04.508" v="4473" actId="114"/>
        <pc:sldMkLst>
          <pc:docMk/>
          <pc:sldMk cId="1852234521" sldId="340"/>
        </pc:sldMkLst>
        <pc:spChg chg="mod">
          <ac:chgData name="Danielle" userId="e2554c37-e717-43a0-ba79-1183ca921ccd" providerId="ADAL" clId="{07069F3F-4586-4DF2-A540-2864D0C9ECB7}" dt="2020-08-09T12:20:58.222" v="4120" actId="114"/>
          <ac:spMkLst>
            <pc:docMk/>
            <pc:sldMk cId="1852234521" sldId="340"/>
            <ac:spMk id="2" creationId="{BA400536-9C30-468D-9E75-66B79A60C25B}"/>
          </ac:spMkLst>
        </pc:spChg>
        <pc:spChg chg="del">
          <ac:chgData name="Danielle" userId="e2554c37-e717-43a0-ba79-1183ca921ccd" providerId="ADAL" clId="{07069F3F-4586-4DF2-A540-2864D0C9ECB7}" dt="2020-08-09T12:05:41.334" v="3703" actId="478"/>
          <ac:spMkLst>
            <pc:docMk/>
            <pc:sldMk cId="1852234521" sldId="340"/>
            <ac:spMk id="3" creationId="{59E4A678-53F7-4CA4-8CB4-D53C2CB5751C}"/>
          </ac:spMkLst>
        </pc:spChg>
        <pc:spChg chg="add mod">
          <ac:chgData name="Danielle" userId="e2554c37-e717-43a0-ba79-1183ca921ccd" providerId="ADAL" clId="{07069F3F-4586-4DF2-A540-2864D0C9ECB7}" dt="2020-08-09T12:33:04.508" v="4473" actId="114"/>
          <ac:spMkLst>
            <pc:docMk/>
            <pc:sldMk cId="1852234521" sldId="340"/>
            <ac:spMk id="4" creationId="{65017218-40B7-4178-A0FD-5452F4948070}"/>
          </ac:spMkLst>
        </pc:spChg>
        <pc:spChg chg="del">
          <ac:chgData name="Danielle" userId="e2554c37-e717-43a0-ba79-1183ca921ccd" providerId="ADAL" clId="{07069F3F-4586-4DF2-A540-2864D0C9ECB7}" dt="2020-08-09T12:05:40.077" v="3702" actId="478"/>
          <ac:spMkLst>
            <pc:docMk/>
            <pc:sldMk cId="1852234521" sldId="340"/>
            <ac:spMk id="15" creationId="{A4B63CF8-8765-4B07-8C06-DA6FCF0CEEEC}"/>
          </ac:spMkLst>
        </pc:spChg>
      </pc:sldChg>
      <pc:sldChg chg="addSp delSp modSp add mod modAnim">
        <pc:chgData name="Danielle" userId="e2554c37-e717-43a0-ba79-1183ca921ccd" providerId="ADAL" clId="{07069F3F-4586-4DF2-A540-2864D0C9ECB7}" dt="2020-08-09T12:21:01.972" v="4121" actId="114"/>
        <pc:sldMkLst>
          <pc:docMk/>
          <pc:sldMk cId="3024401858" sldId="341"/>
        </pc:sldMkLst>
        <pc:spChg chg="mod">
          <ac:chgData name="Danielle" userId="e2554c37-e717-43a0-ba79-1183ca921ccd" providerId="ADAL" clId="{07069F3F-4586-4DF2-A540-2864D0C9ECB7}" dt="2020-08-09T12:21:01.972" v="4121" actId="114"/>
          <ac:spMkLst>
            <pc:docMk/>
            <pc:sldMk cId="3024401858" sldId="341"/>
            <ac:spMk id="2" creationId="{BA400536-9C30-468D-9E75-66B79A60C25B}"/>
          </ac:spMkLst>
        </pc:spChg>
        <pc:spChg chg="del">
          <ac:chgData name="Danielle" userId="e2554c37-e717-43a0-ba79-1183ca921ccd" providerId="ADAL" clId="{07069F3F-4586-4DF2-A540-2864D0C9ECB7}" dt="2020-08-09T12:09:01.815" v="3862" actId="478"/>
          <ac:spMkLst>
            <pc:docMk/>
            <pc:sldMk cId="3024401858" sldId="341"/>
            <ac:spMk id="4" creationId="{65017218-40B7-4178-A0FD-5452F4948070}"/>
          </ac:spMkLst>
        </pc:spChg>
        <pc:spChg chg="add mod">
          <ac:chgData name="Danielle" userId="e2554c37-e717-43a0-ba79-1183ca921ccd" providerId="ADAL" clId="{07069F3F-4586-4DF2-A540-2864D0C9ECB7}" dt="2020-08-09T12:12:30.455" v="4002" actId="20577"/>
          <ac:spMkLst>
            <pc:docMk/>
            <pc:sldMk cId="3024401858" sldId="341"/>
            <ac:spMk id="5" creationId="{9383A4F1-3FDD-407F-A90A-9AB79A5DEFB9}"/>
          </ac:spMkLst>
        </pc:spChg>
      </pc:sldChg>
      <pc:sldChg chg="modSp add modAnim">
        <pc:chgData name="Danielle" userId="e2554c37-e717-43a0-ba79-1183ca921ccd" providerId="ADAL" clId="{07069F3F-4586-4DF2-A540-2864D0C9ECB7}" dt="2020-08-09T12:20:47.495" v="4118" actId="114"/>
        <pc:sldMkLst>
          <pc:docMk/>
          <pc:sldMk cId="4113208593" sldId="342"/>
        </pc:sldMkLst>
        <pc:spChg chg="mod">
          <ac:chgData name="Danielle" userId="e2554c37-e717-43a0-ba79-1183ca921ccd" providerId="ADAL" clId="{07069F3F-4586-4DF2-A540-2864D0C9ECB7}" dt="2020-08-09T12:20:47.495" v="4118" actId="114"/>
          <ac:spMkLst>
            <pc:docMk/>
            <pc:sldMk cId="4113208593" sldId="342"/>
            <ac:spMk id="2" creationId="{BA400536-9C30-468D-9E75-66B79A60C25B}"/>
          </ac:spMkLst>
        </pc:spChg>
      </pc:sldChg>
      <pc:sldChg chg="addSp delSp modSp add mod delAnim modAnim">
        <pc:chgData name="Danielle" userId="e2554c37-e717-43a0-ba79-1183ca921ccd" providerId="ADAL" clId="{07069F3F-4586-4DF2-A540-2864D0C9ECB7}" dt="2020-08-09T12:32:58.118" v="4472" actId="114"/>
        <pc:sldMkLst>
          <pc:docMk/>
          <pc:sldMk cId="2921785400" sldId="343"/>
        </pc:sldMkLst>
        <pc:spChg chg="mod">
          <ac:chgData name="Danielle" userId="e2554c37-e717-43a0-ba79-1183ca921ccd" providerId="ADAL" clId="{07069F3F-4586-4DF2-A540-2864D0C9ECB7}" dt="2020-08-09T12:20:43.378" v="4117" actId="114"/>
          <ac:spMkLst>
            <pc:docMk/>
            <pc:sldMk cId="2921785400" sldId="343"/>
            <ac:spMk id="2" creationId="{BA400536-9C30-468D-9E75-66B79A60C25B}"/>
          </ac:spMkLst>
        </pc:spChg>
        <pc:spChg chg="del">
          <ac:chgData name="Danielle" userId="e2554c37-e717-43a0-ba79-1183ca921ccd" providerId="ADAL" clId="{07069F3F-4586-4DF2-A540-2864D0C9ECB7}" dt="2020-08-09T12:16:32.031" v="4054" actId="478"/>
          <ac:spMkLst>
            <pc:docMk/>
            <pc:sldMk cId="2921785400" sldId="343"/>
            <ac:spMk id="3" creationId="{59E4A678-53F7-4CA4-8CB4-D53C2CB5751C}"/>
          </ac:spMkLst>
        </pc:spChg>
        <pc:spChg chg="add mod">
          <ac:chgData name="Danielle" userId="e2554c37-e717-43a0-ba79-1183ca921ccd" providerId="ADAL" clId="{07069F3F-4586-4DF2-A540-2864D0C9ECB7}" dt="2020-08-09T12:32:58.118" v="4472" actId="114"/>
          <ac:spMkLst>
            <pc:docMk/>
            <pc:sldMk cId="2921785400" sldId="343"/>
            <ac:spMk id="5" creationId="{D5335639-38AC-4207-ADB0-5966E515AB87}"/>
          </ac:spMkLst>
        </pc:spChg>
        <pc:spChg chg="del">
          <ac:chgData name="Danielle" userId="e2554c37-e717-43a0-ba79-1183ca921ccd" providerId="ADAL" clId="{07069F3F-4586-4DF2-A540-2864D0C9ECB7}" dt="2020-08-09T12:16:30.745" v="4053" actId="478"/>
          <ac:spMkLst>
            <pc:docMk/>
            <pc:sldMk cId="2921785400" sldId="343"/>
            <ac:spMk id="15" creationId="{A4B63CF8-8765-4B07-8C06-DA6FCF0CEEEC}"/>
          </ac:spMkLst>
        </pc:spChg>
      </pc:sldChg>
      <pc:sldChg chg="addSp delSp modSp add mod delAnim modAnim">
        <pc:chgData name="Danielle" userId="e2554c37-e717-43a0-ba79-1183ca921ccd" providerId="ADAL" clId="{07069F3F-4586-4DF2-A540-2864D0C9ECB7}" dt="2020-08-09T12:20:38.697" v="4116" actId="20577"/>
        <pc:sldMkLst>
          <pc:docMk/>
          <pc:sldMk cId="616070610" sldId="344"/>
        </pc:sldMkLst>
        <pc:spChg chg="mod">
          <ac:chgData name="Danielle" userId="e2554c37-e717-43a0-ba79-1183ca921ccd" providerId="ADAL" clId="{07069F3F-4586-4DF2-A540-2864D0C9ECB7}" dt="2020-08-09T12:20:38.697" v="4116" actId="20577"/>
          <ac:spMkLst>
            <pc:docMk/>
            <pc:sldMk cId="616070610" sldId="344"/>
            <ac:spMk id="2" creationId="{BA400536-9C30-468D-9E75-66B79A60C25B}"/>
          </ac:spMkLst>
        </pc:spChg>
        <pc:spChg chg="add mod">
          <ac:chgData name="Danielle" userId="e2554c37-e717-43a0-ba79-1183ca921ccd" providerId="ADAL" clId="{07069F3F-4586-4DF2-A540-2864D0C9ECB7}" dt="2020-08-09T12:18:06.962" v="4092" actId="6549"/>
          <ac:spMkLst>
            <pc:docMk/>
            <pc:sldMk cId="616070610" sldId="344"/>
            <ac:spMk id="4" creationId="{D462C17D-AAB1-45F2-82DE-60AD6F3CAFAA}"/>
          </ac:spMkLst>
        </pc:spChg>
        <pc:spChg chg="del">
          <ac:chgData name="Danielle" userId="e2554c37-e717-43a0-ba79-1183ca921ccd" providerId="ADAL" clId="{07069F3F-4586-4DF2-A540-2864D0C9ECB7}" dt="2020-08-09T12:17:27.713" v="4067" actId="478"/>
          <ac:spMkLst>
            <pc:docMk/>
            <pc:sldMk cId="616070610" sldId="344"/>
            <ac:spMk id="5" creationId="{D5335639-38AC-4207-ADB0-5966E515AB87}"/>
          </ac:spMkLst>
        </pc:spChg>
      </pc:sldChg>
      <pc:sldChg chg="addSp modSp add mod modAnim">
        <pc:chgData name="Danielle" userId="e2554c37-e717-43a0-ba79-1183ca921ccd" providerId="ADAL" clId="{07069F3F-4586-4DF2-A540-2864D0C9ECB7}" dt="2020-08-09T20:03:39.404" v="4565" actId="114"/>
        <pc:sldMkLst>
          <pc:docMk/>
          <pc:sldMk cId="4028108179" sldId="345"/>
        </pc:sldMkLst>
        <pc:spChg chg="mod">
          <ac:chgData name="Danielle" userId="e2554c37-e717-43a0-ba79-1183ca921ccd" providerId="ADAL" clId="{07069F3F-4586-4DF2-A540-2864D0C9ECB7}" dt="2020-08-09T20:01:20.279" v="4551" actId="20577"/>
          <ac:spMkLst>
            <pc:docMk/>
            <pc:sldMk cId="4028108179" sldId="345"/>
            <ac:spMk id="2" creationId="{BA400536-9C30-468D-9E75-66B79A60C25B}"/>
          </ac:spMkLst>
        </pc:spChg>
        <pc:spChg chg="mod">
          <ac:chgData name="Danielle" userId="e2554c37-e717-43a0-ba79-1183ca921ccd" providerId="ADAL" clId="{07069F3F-4586-4DF2-A540-2864D0C9ECB7}" dt="2020-08-09T19:48:19.650" v="4499" actId="20577"/>
          <ac:spMkLst>
            <pc:docMk/>
            <pc:sldMk cId="4028108179" sldId="345"/>
            <ac:spMk id="3" creationId="{59E4A678-53F7-4CA4-8CB4-D53C2CB5751C}"/>
          </ac:spMkLst>
        </pc:spChg>
        <pc:spChg chg="add mod">
          <ac:chgData name="Danielle" userId="e2554c37-e717-43a0-ba79-1183ca921ccd" providerId="ADAL" clId="{07069F3F-4586-4DF2-A540-2864D0C9ECB7}" dt="2020-08-09T12:25:12.630" v="4344" actId="1076"/>
          <ac:spMkLst>
            <pc:docMk/>
            <pc:sldMk cId="4028108179" sldId="345"/>
            <ac:spMk id="4" creationId="{96A5D281-E974-4BCA-A3BB-EE9B88AF244B}"/>
          </ac:spMkLst>
        </pc:spChg>
        <pc:spChg chg="add mod ord">
          <ac:chgData name="Danielle" userId="e2554c37-e717-43a0-ba79-1183ca921ccd" providerId="ADAL" clId="{07069F3F-4586-4DF2-A540-2864D0C9ECB7}" dt="2020-08-09T19:48:38.195" v="4501" actId="20577"/>
          <ac:spMkLst>
            <pc:docMk/>
            <pc:sldMk cId="4028108179" sldId="345"/>
            <ac:spMk id="5" creationId="{F43A5B83-74C8-4303-A412-D58A2EB4B50F}"/>
          </ac:spMkLst>
        </pc:spChg>
        <pc:spChg chg="mod">
          <ac:chgData name="Danielle" userId="e2554c37-e717-43a0-ba79-1183ca921ccd" providerId="ADAL" clId="{07069F3F-4586-4DF2-A540-2864D0C9ECB7}" dt="2020-08-09T20:03:39.404" v="4565" actId="114"/>
          <ac:spMkLst>
            <pc:docMk/>
            <pc:sldMk cId="4028108179" sldId="345"/>
            <ac:spMk id="15" creationId="{A4B63CF8-8765-4B07-8C06-DA6FCF0CEEEC}"/>
          </ac:spMkLst>
        </pc:spChg>
      </pc:sldChg>
      <pc:sldChg chg="addSp delSp modSp add mod delAnim modAnim">
        <pc:chgData name="Danielle" userId="e2554c37-e717-43a0-ba79-1183ca921ccd" providerId="ADAL" clId="{07069F3F-4586-4DF2-A540-2864D0C9ECB7}" dt="2020-08-09T20:02:56.239" v="4559"/>
        <pc:sldMkLst>
          <pc:docMk/>
          <pc:sldMk cId="504812826" sldId="346"/>
        </pc:sldMkLst>
        <pc:spChg chg="mod">
          <ac:chgData name="Danielle" userId="e2554c37-e717-43a0-ba79-1183ca921ccd" providerId="ADAL" clId="{07069F3F-4586-4DF2-A540-2864D0C9ECB7}" dt="2020-08-09T20:00:59.567" v="4546" actId="20577"/>
          <ac:spMkLst>
            <pc:docMk/>
            <pc:sldMk cId="504812826" sldId="346"/>
            <ac:spMk id="2" creationId="{BA400536-9C30-468D-9E75-66B79A60C25B}"/>
          </ac:spMkLst>
        </pc:spChg>
        <pc:spChg chg="del">
          <ac:chgData name="Danielle" userId="e2554c37-e717-43a0-ba79-1183ca921ccd" providerId="ADAL" clId="{07069F3F-4586-4DF2-A540-2864D0C9ECB7}" dt="2020-08-09T12:27:54.917" v="4376" actId="478"/>
          <ac:spMkLst>
            <pc:docMk/>
            <pc:sldMk cId="504812826" sldId="346"/>
            <ac:spMk id="3" creationId="{59E4A678-53F7-4CA4-8CB4-D53C2CB5751C}"/>
          </ac:spMkLst>
        </pc:spChg>
        <pc:spChg chg="del">
          <ac:chgData name="Danielle" userId="e2554c37-e717-43a0-ba79-1183ca921ccd" providerId="ADAL" clId="{07069F3F-4586-4DF2-A540-2864D0C9ECB7}" dt="2020-08-09T12:27:50.848" v="4374" actId="478"/>
          <ac:spMkLst>
            <pc:docMk/>
            <pc:sldMk cId="504812826" sldId="346"/>
            <ac:spMk id="4" creationId="{96A5D281-E974-4BCA-A3BB-EE9B88AF244B}"/>
          </ac:spMkLst>
        </pc:spChg>
        <pc:spChg chg="del">
          <ac:chgData name="Danielle" userId="e2554c37-e717-43a0-ba79-1183ca921ccd" providerId="ADAL" clId="{07069F3F-4586-4DF2-A540-2864D0C9ECB7}" dt="2020-08-09T12:27:53.497" v="4375" actId="478"/>
          <ac:spMkLst>
            <pc:docMk/>
            <pc:sldMk cId="504812826" sldId="346"/>
            <ac:spMk id="5" creationId="{F43A5B83-74C8-4303-A412-D58A2EB4B50F}"/>
          </ac:spMkLst>
        </pc:spChg>
        <pc:spChg chg="add mod">
          <ac:chgData name="Danielle" userId="e2554c37-e717-43a0-ba79-1183ca921ccd" providerId="ADAL" clId="{07069F3F-4586-4DF2-A540-2864D0C9ECB7}" dt="2020-08-09T12:32:52.588" v="4471" actId="114"/>
          <ac:spMkLst>
            <pc:docMk/>
            <pc:sldMk cId="504812826" sldId="346"/>
            <ac:spMk id="7" creationId="{5394D76B-C419-4F36-88F0-3B770A03E19A}"/>
          </ac:spMkLst>
        </pc:spChg>
        <pc:spChg chg="del">
          <ac:chgData name="Danielle" userId="e2554c37-e717-43a0-ba79-1183ca921ccd" providerId="ADAL" clId="{07069F3F-4586-4DF2-A540-2864D0C9ECB7}" dt="2020-08-09T12:27:56.414" v="4377" actId="478"/>
          <ac:spMkLst>
            <pc:docMk/>
            <pc:sldMk cId="504812826" sldId="346"/>
            <ac:spMk id="15" creationId="{A4B63CF8-8765-4B07-8C06-DA6FCF0CEEEC}"/>
          </ac:spMkLst>
        </pc:spChg>
      </pc:sldChg>
      <pc:sldChg chg="addSp delSp modSp add mod delAnim modAnim">
        <pc:chgData name="Danielle" userId="e2554c37-e717-43a0-ba79-1183ca921ccd" providerId="ADAL" clId="{07069F3F-4586-4DF2-A540-2864D0C9ECB7}" dt="2020-08-09T20:03:16.105" v="4563"/>
        <pc:sldMkLst>
          <pc:docMk/>
          <pc:sldMk cId="4186770205" sldId="347"/>
        </pc:sldMkLst>
        <pc:spChg chg="mod">
          <ac:chgData name="Danielle" userId="e2554c37-e717-43a0-ba79-1183ca921ccd" providerId="ADAL" clId="{07069F3F-4586-4DF2-A540-2864D0C9ECB7}" dt="2020-08-09T19:59:36.413" v="4520" actId="20577"/>
          <ac:spMkLst>
            <pc:docMk/>
            <pc:sldMk cId="4186770205" sldId="347"/>
            <ac:spMk id="2" creationId="{BA400536-9C30-468D-9E75-66B79A60C25B}"/>
          </ac:spMkLst>
        </pc:spChg>
        <pc:spChg chg="add mod">
          <ac:chgData name="Danielle" userId="e2554c37-e717-43a0-ba79-1183ca921ccd" providerId="ADAL" clId="{07069F3F-4586-4DF2-A540-2864D0C9ECB7}" dt="2020-08-09T20:00:32.813" v="4538" actId="20577"/>
          <ac:spMkLst>
            <pc:docMk/>
            <pc:sldMk cId="4186770205" sldId="347"/>
            <ac:spMk id="4" creationId="{95558FFF-1551-43D9-B797-D52BC54164E5}"/>
          </ac:spMkLst>
        </pc:spChg>
        <pc:spChg chg="del">
          <ac:chgData name="Danielle" userId="e2554c37-e717-43a0-ba79-1183ca921ccd" providerId="ADAL" clId="{07069F3F-4586-4DF2-A540-2864D0C9ECB7}" dt="2020-08-09T12:29:21.269" v="4414" actId="478"/>
          <ac:spMkLst>
            <pc:docMk/>
            <pc:sldMk cId="4186770205" sldId="347"/>
            <ac:spMk id="7" creationId="{5394D76B-C419-4F36-88F0-3B770A03E19A}"/>
          </ac:spMkLst>
        </pc:spChg>
      </pc:sldChg>
      <pc:sldMasterChg chg="modSp mod modSldLayout">
        <pc:chgData name="Danielle" userId="e2554c37-e717-43a0-ba79-1183ca921ccd" providerId="ADAL" clId="{07069F3F-4586-4DF2-A540-2864D0C9ECB7}" dt="2020-08-08T09:54:05.372" v="326" actId="20577"/>
        <pc:sldMasterMkLst>
          <pc:docMk/>
          <pc:sldMasterMk cId="3484405657" sldId="2147483648"/>
        </pc:sldMasterMkLst>
        <pc:spChg chg="mod">
          <ac:chgData name="Danielle" userId="e2554c37-e717-43a0-ba79-1183ca921ccd" providerId="ADAL" clId="{07069F3F-4586-4DF2-A540-2864D0C9ECB7}" dt="2020-08-08T09:54:05.372" v="326" actId="20577"/>
          <ac:spMkLst>
            <pc:docMk/>
            <pc:sldMasterMk cId="3484405657" sldId="2147483648"/>
            <ac:spMk id="19" creationId="{00000000-0000-0000-0000-000000000000}"/>
          </ac:spMkLst>
        </pc:spChg>
        <pc:sldLayoutChg chg="modSp mod">
          <pc:chgData name="Danielle" userId="e2554c37-e717-43a0-ba79-1183ca921ccd" providerId="ADAL" clId="{07069F3F-4586-4DF2-A540-2864D0C9ECB7}" dt="2020-08-08T09:53:49.413" v="307" actId="2711"/>
          <pc:sldLayoutMkLst>
            <pc:docMk/>
            <pc:sldMasterMk cId="3484405657" sldId="2147483648"/>
            <pc:sldLayoutMk cId="694204445" sldId="2147483662"/>
          </pc:sldLayoutMkLst>
          <pc:spChg chg="mod">
            <ac:chgData name="Danielle" userId="e2554c37-e717-43a0-ba79-1183ca921ccd" providerId="ADAL" clId="{07069F3F-4586-4DF2-A540-2864D0C9ECB7}" dt="2020-08-08T09:53:49.413" v="307" actId="2711"/>
            <ac:spMkLst>
              <pc:docMk/>
              <pc:sldMasterMk cId="3484405657" sldId="2147483648"/>
              <pc:sldLayoutMk cId="694204445" sldId="2147483662"/>
              <ac:spMk id="2" creationId="{00000000-0000-0000-0000-000000000000}"/>
            </ac:spMkLst>
          </pc:spChg>
        </pc:sldLayoutChg>
      </pc:sldMasterChg>
      <pc:sldMasterChg chg="modSp mod">
        <pc:chgData name="Danielle" userId="e2554c37-e717-43a0-ba79-1183ca921ccd" providerId="ADAL" clId="{07069F3F-4586-4DF2-A540-2864D0C9ECB7}" dt="2020-08-08T09:54:11.269" v="337" actId="20577"/>
        <pc:sldMasterMkLst>
          <pc:docMk/>
          <pc:sldMasterMk cId="2492940549" sldId="2147483650"/>
        </pc:sldMasterMkLst>
        <pc:spChg chg="mod">
          <ac:chgData name="Danielle" userId="e2554c37-e717-43a0-ba79-1183ca921ccd" providerId="ADAL" clId="{07069F3F-4586-4DF2-A540-2864D0C9ECB7}" dt="2020-08-08T09:54:11.269" v="337" actId="20577"/>
          <ac:spMkLst>
            <pc:docMk/>
            <pc:sldMasterMk cId="2492940549" sldId="2147483650"/>
            <ac:spMk id="15" creationId="{00000000-0000-0000-0000-000000000000}"/>
          </ac:spMkLst>
        </pc:spChg>
        <pc:spChg chg="mod">
          <ac:chgData name="Danielle" userId="e2554c37-e717-43a0-ba79-1183ca921ccd" providerId="ADAL" clId="{07069F3F-4586-4DF2-A540-2864D0C9ECB7}" dt="2020-08-08T09:53:26.757" v="306" actId="255"/>
          <ac:spMkLst>
            <pc:docMk/>
            <pc:sldMasterMk cId="2492940549" sldId="2147483650"/>
            <ac:spMk id="17" creationId="{00000000-0000-0000-0000-000000000000}"/>
          </ac:spMkLst>
        </pc:spChg>
        <pc:spChg chg="mod">
          <ac:chgData name="Danielle" userId="e2554c37-e717-43a0-ba79-1183ca921ccd" providerId="ADAL" clId="{07069F3F-4586-4DF2-A540-2864D0C9ECB7}" dt="2020-08-08T09:51:14.524" v="212" actId="20577"/>
          <ac:spMkLst>
            <pc:docMk/>
            <pc:sldMasterMk cId="2492940549" sldId="2147483650"/>
            <ac:spMk id="18" creationId="{00000000-0000-0000-0000-000000000000}"/>
          </ac:spMkLst>
        </pc:sp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E6F85B-3A73-419E-8473-96D639676AD5}" type="datetimeFigureOut">
              <a:rPr lang="en-GB" smtClean="0"/>
              <a:t>09/08/2020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22B3F-CFD1-4D08-88A2-9C0473CAC2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0633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DA2FB-D15F-45BB-B979-B08B0DABF33B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30101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DA2FB-D15F-45BB-B979-B08B0DABF33B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86458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DA2FB-D15F-45BB-B979-B08B0DABF33B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71524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DA2FB-D15F-45BB-B979-B08B0DABF33B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71524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DA2FB-D15F-45BB-B979-B08B0DABF33B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30025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7FC39D-6267-4CAC-BA4B-6A1808EF33C0}" type="slidenum">
              <a:rPr lang="en-GB"/>
              <a:pPr/>
              <a:t>28</a:t>
            </a:fld>
            <a:endParaRPr lang="en-GB"/>
          </a:p>
        </p:txBody>
      </p:sp>
      <p:sp>
        <p:nvSpPr>
          <p:cNvPr id="363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35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052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2161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323528" y="2132856"/>
            <a:ext cx="42484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u="sng" dirty="0">
                <a:latin typeface="Arial" panose="020B0604020202020204" pitchFamily="34" charset="0"/>
                <a:cs typeface="Arial" panose="020B0604020202020204" pitchFamily="34" charset="0"/>
              </a:rPr>
              <a:t>Probing questions to check understanding:</a:t>
            </a:r>
          </a:p>
          <a:p>
            <a:endParaRPr lang="en-GB" sz="2000" u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bloom_taxonomy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788024" y="2115056"/>
            <a:ext cx="4024820" cy="349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204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051720" y="2150894"/>
            <a:ext cx="6912768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ctr" eaLnBrk="1" hangingPunct="1"/>
            <a:r>
              <a:rPr lang="en-GB" dirty="0">
                <a:latin typeface="Comic Sans MS" pitchFamily="66" charset="0"/>
              </a:rPr>
              <a:t>How </a:t>
            </a:r>
            <a:r>
              <a:rPr lang="en-GB" b="1" u="sng" dirty="0">
                <a:latin typeface="Comic Sans MS" pitchFamily="66" charset="0"/>
              </a:rPr>
              <a:t>confident</a:t>
            </a:r>
            <a:r>
              <a:rPr lang="en-GB" dirty="0">
                <a:latin typeface="Comic Sans MS" pitchFamily="66" charset="0"/>
              </a:rPr>
              <a:t> do you feel with this topic?</a:t>
            </a:r>
          </a:p>
          <a:p>
            <a:pPr algn="ctr" eaLnBrk="1" hangingPunct="1"/>
            <a:endParaRPr lang="en-GB" dirty="0">
              <a:latin typeface="Comic Sans MS" pitchFamily="66" charset="0"/>
            </a:endParaRPr>
          </a:p>
          <a:p>
            <a:pPr algn="ctr" eaLnBrk="1" hangingPunct="1"/>
            <a:r>
              <a:rPr lang="en-GB" dirty="0">
                <a:latin typeface="Comic Sans MS" pitchFamily="66" charset="0"/>
              </a:rPr>
              <a:t>Write </a:t>
            </a:r>
            <a:r>
              <a:rPr lang="en-GB" dirty="0">
                <a:solidFill>
                  <a:srgbClr val="FF0000"/>
                </a:solidFill>
                <a:latin typeface="Comic Sans MS" pitchFamily="66" charset="0"/>
              </a:rPr>
              <a:t>red</a:t>
            </a:r>
            <a:r>
              <a:rPr lang="en-GB" dirty="0">
                <a:latin typeface="Comic Sans MS" pitchFamily="66" charset="0"/>
              </a:rPr>
              <a:t>, </a:t>
            </a:r>
            <a:r>
              <a:rPr lang="en-GB" dirty="0">
                <a:solidFill>
                  <a:srgbClr val="FFC000"/>
                </a:solidFill>
                <a:latin typeface="Comic Sans MS" pitchFamily="66" charset="0"/>
              </a:rPr>
              <a:t>amber</a:t>
            </a:r>
            <a:r>
              <a:rPr lang="en-GB" dirty="0">
                <a:latin typeface="Comic Sans MS" pitchFamily="66" charset="0"/>
              </a:rPr>
              <a:t> or </a:t>
            </a:r>
            <a:r>
              <a:rPr lang="en-GB" dirty="0">
                <a:solidFill>
                  <a:srgbClr val="00B050"/>
                </a:solidFill>
                <a:latin typeface="Comic Sans MS" pitchFamily="66" charset="0"/>
              </a:rPr>
              <a:t>green</a:t>
            </a:r>
            <a:r>
              <a:rPr lang="en-GB" dirty="0">
                <a:latin typeface="Comic Sans MS" pitchFamily="66" charset="0"/>
              </a:rPr>
              <a:t> in your book!</a:t>
            </a:r>
          </a:p>
          <a:p>
            <a:pPr algn="ctr" eaLnBrk="1" hangingPunct="1"/>
            <a:endParaRPr lang="en-GB" dirty="0">
              <a:latin typeface="Comic Sans MS" pitchFamily="66" charset="0"/>
            </a:endParaRPr>
          </a:p>
          <a:p>
            <a:pPr algn="ctr" eaLnBrk="1" hangingPunct="1"/>
            <a:r>
              <a:rPr lang="en-GB" b="1" dirty="0">
                <a:latin typeface="Comic Sans MS" pitchFamily="66" charset="0"/>
              </a:rPr>
              <a:t>Complete the corresponding activity </a:t>
            </a:r>
            <a:r>
              <a:rPr lang="en-GB" b="1" dirty="0">
                <a:latin typeface="Comic Sans MS" pitchFamily="66" charset="0"/>
                <a:sym typeface="Wingdings" pitchFamily="2" charset="2"/>
              </a:rPr>
              <a:t></a:t>
            </a:r>
          </a:p>
          <a:p>
            <a:pPr algn="ctr" eaLnBrk="1" hangingPunct="1"/>
            <a:endParaRPr lang="en-GB" b="1" dirty="0">
              <a:latin typeface="Comic Sans MS" pitchFamily="66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875991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sldNum="0"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/>
          <a:p>
            <a:fld id="{D0FA3CAD-B2EA-4646-B97C-1082B75D4AD1}" type="datetimeFigureOut">
              <a:rPr lang="en-US" smtClean="0"/>
              <a:pPr/>
              <a:t>8/9/2020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/>
          <a:p>
            <a:fld id="{60FEB20E-760B-48A7-980F-B8E7E877A0F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14182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0601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2051720" y="2150894"/>
            <a:ext cx="6912768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ctr" eaLnBrk="1" hangingPunct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How </a:t>
            </a:r>
            <a:r>
              <a:rPr lang="en-GB" b="1" u="sng" dirty="0">
                <a:latin typeface="Arial" panose="020B0604020202020204" pitchFamily="34" charset="0"/>
                <a:cs typeface="Arial" panose="020B0604020202020204" pitchFamily="34" charset="0"/>
              </a:rPr>
              <a:t>confident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do you feel with this topic?</a:t>
            </a:r>
          </a:p>
          <a:p>
            <a:pPr algn="ctr" eaLnBrk="1" hangingPunct="1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Write </a:t>
            </a:r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amber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GB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green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in your book!</a:t>
            </a:r>
          </a:p>
          <a:p>
            <a:pPr algn="ctr" eaLnBrk="1" hangingPunct="1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Complete the corresponding activity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</a:t>
            </a:r>
          </a:p>
          <a:p>
            <a:pPr algn="ctr" eaLnBrk="1" hangingPunct="1"/>
            <a:endParaRPr lang="en-GB" b="1" dirty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633643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>
            <a:off x="2751927" y="1376432"/>
            <a:ext cx="5430768" cy="4032451"/>
            <a:chOff x="4469824" y="1124744"/>
            <a:chExt cx="6236041" cy="4032451"/>
          </a:xfrm>
        </p:grpSpPr>
        <p:sp>
          <p:nvSpPr>
            <p:cNvPr id="2" name="Isosceles Triangle 1"/>
            <p:cNvSpPr/>
            <p:nvPr userDrawn="1"/>
          </p:nvSpPr>
          <p:spPr bwMode="auto">
            <a:xfrm>
              <a:off x="4469824" y="1124744"/>
              <a:ext cx="6236041" cy="4032448"/>
            </a:xfrm>
            <a:prstGeom prst="triangl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GB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Microsoft YaHei" charset="-122"/>
                <a:cs typeface="Arial" panose="020B0604020202020204" pitchFamily="34" charset="0"/>
              </a:endParaRPr>
            </a:p>
          </p:txBody>
        </p:sp>
        <p:cxnSp>
          <p:nvCxnSpPr>
            <p:cNvPr id="3" name="Straight Connector 2"/>
            <p:cNvCxnSpPr/>
            <p:nvPr userDrawn="1"/>
          </p:nvCxnSpPr>
          <p:spPr bwMode="auto">
            <a:xfrm>
              <a:off x="5423219" y="3933056"/>
              <a:ext cx="4319918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4" name="Straight Connector 3"/>
            <p:cNvCxnSpPr/>
            <p:nvPr userDrawn="1"/>
          </p:nvCxnSpPr>
          <p:spPr bwMode="auto">
            <a:xfrm>
              <a:off x="6479199" y="2564904"/>
              <a:ext cx="2207958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5" name="Straight Connector 4"/>
            <p:cNvCxnSpPr/>
            <p:nvPr userDrawn="1"/>
          </p:nvCxnSpPr>
          <p:spPr bwMode="auto">
            <a:xfrm>
              <a:off x="7535179" y="2564907"/>
              <a:ext cx="0" cy="1368152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6" name="Straight Connector 5"/>
            <p:cNvCxnSpPr/>
            <p:nvPr userDrawn="1"/>
          </p:nvCxnSpPr>
          <p:spPr bwMode="auto">
            <a:xfrm>
              <a:off x="6671196" y="3933059"/>
              <a:ext cx="0" cy="1224136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7" name="Straight Connector 6"/>
            <p:cNvCxnSpPr/>
            <p:nvPr userDrawn="1"/>
          </p:nvCxnSpPr>
          <p:spPr bwMode="auto">
            <a:xfrm>
              <a:off x="8399163" y="3933059"/>
              <a:ext cx="0" cy="1224136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8" name="TextBox 7"/>
            <p:cNvSpPr txBox="1"/>
            <p:nvPr userDrawn="1"/>
          </p:nvSpPr>
          <p:spPr>
            <a:xfrm>
              <a:off x="5615217" y="4365104"/>
              <a:ext cx="4127921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3 things you knew already</a:t>
              </a:r>
            </a:p>
          </p:txBody>
        </p:sp>
        <p:sp>
          <p:nvSpPr>
            <p:cNvPr id="9" name="TextBox 8"/>
            <p:cNvSpPr txBox="1"/>
            <p:nvPr userDrawn="1"/>
          </p:nvSpPr>
          <p:spPr>
            <a:xfrm>
              <a:off x="6479199" y="2889280"/>
              <a:ext cx="2111960" cy="64633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2 things you learnt today</a:t>
              </a:r>
            </a:p>
          </p:txBody>
        </p:sp>
        <p:sp>
          <p:nvSpPr>
            <p:cNvPr id="10" name="TextBox 9"/>
            <p:cNvSpPr txBox="1"/>
            <p:nvPr userDrawn="1"/>
          </p:nvSpPr>
          <p:spPr>
            <a:xfrm>
              <a:off x="6394406" y="1594877"/>
              <a:ext cx="2292751" cy="64633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1 question about today’s topic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44820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2042195" y="1183393"/>
            <a:ext cx="69222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u="sng" dirty="0">
                <a:latin typeface="Arial" panose="020B0604020202020204" pitchFamily="34" charset="0"/>
                <a:cs typeface="Arial" panose="020B0604020202020204" pitchFamily="34" charset="0"/>
              </a:rPr>
              <a:t>Plenary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2052882" y="2191504"/>
            <a:ext cx="691160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2 stars (</a:t>
            </a:r>
            <a:r>
              <a:rPr lang="en-GB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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)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and a wish (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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)</a:t>
            </a:r>
          </a:p>
          <a:p>
            <a:pPr algn="ctr"/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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I am brilliant at...</a:t>
            </a:r>
          </a:p>
          <a:p>
            <a:pPr algn="ctr"/>
            <a:r>
              <a:rPr lang="en-GB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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I am good at...</a:t>
            </a:r>
          </a:p>
          <a:p>
            <a:pPr algn="ctr"/>
            <a:endParaRPr lang="en-GB" sz="2400" dirty="0">
              <a:latin typeface="Arial" panose="020B0604020202020204" pitchFamily="34" charset="0"/>
              <a:cs typeface="Arial" panose="020B0604020202020204" pitchFamily="34" charset="0"/>
              <a:sym typeface="Wingdings"/>
            </a:endParaRPr>
          </a:p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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Something I need to work on is...</a:t>
            </a:r>
          </a:p>
          <a:p>
            <a:pPr algn="ctr"/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820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0951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 noChangeArrowheads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7085" r="17840" b="50000"/>
          <a:stretch/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79512" y="1095460"/>
            <a:ext cx="8775386" cy="5645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070901" y="175295"/>
            <a:ext cx="3329191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5625707" y="171074"/>
            <a:ext cx="3329191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5295"/>
            <a:ext cx="17145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 userDrawn="1"/>
        </p:nvSpPr>
        <p:spPr>
          <a:xfrm>
            <a:off x="5616117" y="370620"/>
            <a:ext cx="33483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E597932-8B38-4BFA-9C8A-C8CCE191D44B}" type="datetime2">
              <a:rPr lang="en-GB" sz="1600" smtClean="0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Sunday, 09 August 2020</a:t>
            </a:fld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2051721" y="372730"/>
            <a:ext cx="33483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Solving Quadratic Equations</a:t>
            </a:r>
          </a:p>
        </p:txBody>
      </p:sp>
    </p:spTree>
    <p:extLst>
      <p:ext uri="{BB962C8B-B14F-4D97-AF65-F5344CB8AC3E}">
        <p14:creationId xmlns:p14="http://schemas.microsoft.com/office/powerpoint/2010/main" val="3484405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7" r:id="rId3"/>
    <p:sldLayoutId id="2147483668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/>
          <p:cNvPicPr>
            <a:picLocks noChangeAspect="1" noChangeArrowheads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7085" r="17840" b="50000"/>
          <a:stretch/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070901" y="5949281"/>
            <a:ext cx="6893587" cy="864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051720" y="1095460"/>
            <a:ext cx="6903178" cy="4637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070901" y="175295"/>
            <a:ext cx="3329191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79513" y="1095460"/>
            <a:ext cx="1714499" cy="5717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5625707" y="171074"/>
            <a:ext cx="3329191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5295"/>
            <a:ext cx="17145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 userDrawn="1"/>
        </p:nvSpPr>
        <p:spPr>
          <a:xfrm>
            <a:off x="5616117" y="370620"/>
            <a:ext cx="33483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E597932-8B38-4BFA-9C8A-C8CCE191D44B}" type="datetime2">
              <a:rPr lang="en-GB" sz="1600" smtClean="0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Sunday, 09 August 2020</a:t>
            </a:fld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2051721" y="372730"/>
            <a:ext cx="33483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Solving Quadratic Equations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2070901" y="5959013"/>
            <a:ext cx="689358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u="sng" dirty="0">
                <a:latin typeface="Arial" panose="020B0604020202020204" pitchFamily="34" charset="0"/>
                <a:cs typeface="Arial" panose="020B0604020202020204" pitchFamily="34" charset="0"/>
              </a:rPr>
              <a:t>Keywords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500" u="none" dirty="0">
                <a:latin typeface="Arial" panose="020B0604020202020204" pitchFamily="34" charset="0"/>
                <a:cs typeface="Arial" panose="020B0604020202020204" pitchFamily="34" charset="0"/>
              </a:rPr>
              <a:t>Factorise, sum, product, quadratic, brackets, monic, non-monic, coefficient, complete the square, solve, solutions, surd, substitute, simplify, split, solve</a:t>
            </a:r>
            <a:endParaRPr lang="en-GB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179512" y="1165852"/>
            <a:ext cx="1714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u="sng" dirty="0">
                <a:latin typeface="Arial" panose="020B0604020202020204" pitchFamily="34" charset="0"/>
                <a:cs typeface="Arial" panose="020B0604020202020204" pitchFamily="34" charset="0"/>
              </a:rPr>
              <a:t>Lesson Objectives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179513" y="1844824"/>
            <a:ext cx="1714499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Developing students will be able to </a:t>
            </a:r>
            <a:r>
              <a:rPr lang="en-GB" sz="1400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factorise and solve monic quadratics.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Secure students will be able to </a:t>
            </a:r>
            <a:r>
              <a:rPr lang="en-GB" sz="1400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solve quadratics using the formula.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Excelling students will be able to </a:t>
            </a:r>
            <a:r>
              <a:rPr lang="en-GB" sz="1400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factorise</a:t>
            </a:r>
            <a:r>
              <a:rPr lang="en-GB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solve non-monic quadratics, and solve quadratics by completing the square.</a:t>
            </a:r>
          </a:p>
        </p:txBody>
      </p:sp>
    </p:spTree>
    <p:extLst>
      <p:ext uri="{BB962C8B-B14F-4D97-AF65-F5344CB8AC3E}">
        <p14:creationId xmlns:p14="http://schemas.microsoft.com/office/powerpoint/2010/main" val="2492940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5" r:id="rId2"/>
    <p:sldLayoutId id="2147483663" r:id="rId3"/>
    <p:sldLayoutId id="2147483664" r:id="rId4"/>
    <p:sldLayoutId id="2147483666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0.png"/><Relationship Id="rId10" Type="http://schemas.openxmlformats.org/officeDocument/2006/relationships/image" Target="../media/image16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20.png"/><Relationship Id="rId11" Type="http://schemas.openxmlformats.org/officeDocument/2006/relationships/image" Target="../media/image27.png"/><Relationship Id="rId5" Type="http://schemas.openxmlformats.org/officeDocument/2006/relationships/image" Target="../media/image210.png"/><Relationship Id="rId10" Type="http://schemas.openxmlformats.org/officeDocument/2006/relationships/image" Target="../media/image26.png"/><Relationship Id="rId4" Type="http://schemas.openxmlformats.org/officeDocument/2006/relationships/image" Target="../media/image22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3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3.png"/><Relationship Id="rId4" Type="http://schemas.openxmlformats.org/officeDocument/2006/relationships/image" Target="../media/image102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123728" y="1124745"/>
                <a:ext cx="6768752" cy="22467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20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Starter</a:t>
                </a:r>
              </a:p>
              <a:p>
                <a:pPr algn="ctr"/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What’s the same and what’s different?</a:t>
                </a:r>
              </a:p>
              <a:p>
                <a:pPr algn="ctr"/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GB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²+3</m:t>
                    </m:r>
                    <m:r>
                      <a:rPr lang="en-GB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GB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+2</m:t>
                    </m:r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			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GB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GB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+2)(</m:t>
                    </m:r>
                    <m:r>
                      <a:rPr lang="en-GB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GB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+1)</m:t>
                    </m:r>
                  </m:oMath>
                </a14:m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(2</m:t>
                    </m:r>
                    <m:r>
                      <a:rPr lang="en-GB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GB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+1)(</m:t>
                    </m:r>
                    <m:r>
                      <a:rPr lang="en-GB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GB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+2)</m:t>
                    </m:r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			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GB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GB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+1)(</m:t>
                    </m:r>
                    <m:r>
                      <a:rPr lang="en-GB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GB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+2)</m:t>
                    </m:r>
                  </m:oMath>
                </a14:m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1124745"/>
                <a:ext cx="6768752" cy="2246769"/>
              </a:xfrm>
              <a:prstGeom prst="rect">
                <a:avLst/>
              </a:prstGeom>
              <a:blipFill>
                <a:blip r:embed="rId2"/>
                <a:stretch>
                  <a:fillRect t="-1359" b="-244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3369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E6DBCB8-D424-4353-A319-84368B0AEC2E}"/>
              </a:ext>
            </a:extLst>
          </p:cNvPr>
          <p:cNvSpPr txBox="1"/>
          <p:nvPr/>
        </p:nvSpPr>
        <p:spPr>
          <a:xfrm>
            <a:off x="251520" y="1124744"/>
            <a:ext cx="864096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On your mini whiteboards (no shouting out!)</a:t>
            </a:r>
          </a:p>
          <a:p>
            <a:pPr algn="ctr"/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I think of two numbers…</a:t>
            </a:r>
          </a:p>
          <a:p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		Sum: -18</a:t>
            </a:r>
          </a:p>
          <a:p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		Product: 72</a:t>
            </a:r>
          </a:p>
        </p:txBody>
      </p:sp>
      <p:sp>
        <p:nvSpPr>
          <p:cNvPr id="12" name="Explosion: 14 Points 11">
            <a:extLst>
              <a:ext uri="{FF2B5EF4-FFF2-40B4-BE49-F238E27FC236}">
                <a16:creationId xmlns:a16="http://schemas.microsoft.com/office/drawing/2014/main" id="{C2106EDA-7F07-4B70-B171-BE32895666A5}"/>
              </a:ext>
            </a:extLst>
          </p:cNvPr>
          <p:cNvSpPr/>
          <p:nvPr/>
        </p:nvSpPr>
        <p:spPr>
          <a:xfrm>
            <a:off x="5220072" y="2924944"/>
            <a:ext cx="3024336" cy="2232248"/>
          </a:xfrm>
          <a:prstGeom prst="irregularSeal2">
            <a:avLst/>
          </a:prstGeom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-12</a:t>
            </a:r>
          </a:p>
        </p:txBody>
      </p:sp>
      <p:sp>
        <p:nvSpPr>
          <p:cNvPr id="13" name="Explosion: 14 Points 12">
            <a:extLst>
              <a:ext uri="{FF2B5EF4-FFF2-40B4-BE49-F238E27FC236}">
                <a16:creationId xmlns:a16="http://schemas.microsoft.com/office/drawing/2014/main" id="{3F70A309-7CF6-42CA-8EFC-4D25B6062AAD}"/>
              </a:ext>
            </a:extLst>
          </p:cNvPr>
          <p:cNvSpPr/>
          <p:nvPr/>
        </p:nvSpPr>
        <p:spPr>
          <a:xfrm>
            <a:off x="6372200" y="4293096"/>
            <a:ext cx="3024336" cy="2232248"/>
          </a:xfrm>
          <a:prstGeom prst="irregularSeal2">
            <a:avLst/>
          </a:prstGeom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-6</a:t>
            </a:r>
          </a:p>
        </p:txBody>
      </p:sp>
    </p:spTree>
    <p:extLst>
      <p:ext uri="{BB962C8B-B14F-4D97-AF65-F5344CB8AC3E}">
        <p14:creationId xmlns:p14="http://schemas.microsoft.com/office/powerpoint/2010/main" val="3182260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5DFFFB4-305A-46F2-8D3D-7F6BFDF805A4}"/>
              </a:ext>
            </a:extLst>
          </p:cNvPr>
          <p:cNvSpPr txBox="1"/>
          <p:nvPr/>
        </p:nvSpPr>
        <p:spPr>
          <a:xfrm>
            <a:off x="251520" y="1124744"/>
            <a:ext cx="864096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On your mini whiteboards (no shouting out!)</a:t>
            </a:r>
          </a:p>
          <a:p>
            <a:pPr algn="ctr"/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I think of two numbers…</a:t>
            </a:r>
          </a:p>
          <a:p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		Sum: 18</a:t>
            </a:r>
          </a:p>
          <a:p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		Product: 56</a:t>
            </a:r>
          </a:p>
        </p:txBody>
      </p:sp>
      <p:sp>
        <p:nvSpPr>
          <p:cNvPr id="12" name="Explosion: 14 Points 11">
            <a:extLst>
              <a:ext uri="{FF2B5EF4-FFF2-40B4-BE49-F238E27FC236}">
                <a16:creationId xmlns:a16="http://schemas.microsoft.com/office/drawing/2014/main" id="{BAB37F6D-BF31-41AB-BF71-5773C9ADD092}"/>
              </a:ext>
            </a:extLst>
          </p:cNvPr>
          <p:cNvSpPr/>
          <p:nvPr/>
        </p:nvSpPr>
        <p:spPr>
          <a:xfrm>
            <a:off x="5220072" y="2924944"/>
            <a:ext cx="3024336" cy="2232248"/>
          </a:xfrm>
          <a:prstGeom prst="irregularSeal2">
            <a:avLst/>
          </a:prstGeom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13" name="Explosion: 14 Points 12">
            <a:extLst>
              <a:ext uri="{FF2B5EF4-FFF2-40B4-BE49-F238E27FC236}">
                <a16:creationId xmlns:a16="http://schemas.microsoft.com/office/drawing/2014/main" id="{B62F0A02-90A1-4C0D-BACD-F14A8F3D4F5F}"/>
              </a:ext>
            </a:extLst>
          </p:cNvPr>
          <p:cNvSpPr/>
          <p:nvPr/>
        </p:nvSpPr>
        <p:spPr>
          <a:xfrm>
            <a:off x="6372200" y="4293096"/>
            <a:ext cx="3024336" cy="2232248"/>
          </a:xfrm>
          <a:prstGeom prst="irregularSeal2">
            <a:avLst/>
          </a:prstGeom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629692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D30B740-8343-4036-91F7-2ED01000295D}"/>
              </a:ext>
            </a:extLst>
          </p:cNvPr>
          <p:cNvSpPr txBox="1"/>
          <p:nvPr/>
        </p:nvSpPr>
        <p:spPr>
          <a:xfrm>
            <a:off x="251520" y="1124744"/>
            <a:ext cx="864096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On your mini whiteboards (no shouting out!)</a:t>
            </a:r>
          </a:p>
          <a:p>
            <a:pPr algn="ctr"/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I think of two numbers…</a:t>
            </a:r>
          </a:p>
          <a:p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		Sum: -5</a:t>
            </a:r>
          </a:p>
          <a:p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		Product: -66</a:t>
            </a:r>
          </a:p>
        </p:txBody>
      </p:sp>
      <p:sp>
        <p:nvSpPr>
          <p:cNvPr id="12" name="Explosion: 14 Points 11">
            <a:extLst>
              <a:ext uri="{FF2B5EF4-FFF2-40B4-BE49-F238E27FC236}">
                <a16:creationId xmlns:a16="http://schemas.microsoft.com/office/drawing/2014/main" id="{AF39E229-C884-4C16-8A73-087C7CF4091F}"/>
              </a:ext>
            </a:extLst>
          </p:cNvPr>
          <p:cNvSpPr/>
          <p:nvPr/>
        </p:nvSpPr>
        <p:spPr>
          <a:xfrm>
            <a:off x="5220072" y="2924944"/>
            <a:ext cx="3024336" cy="2232248"/>
          </a:xfrm>
          <a:prstGeom prst="irregularSeal2">
            <a:avLst/>
          </a:prstGeom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-11</a:t>
            </a:r>
          </a:p>
        </p:txBody>
      </p:sp>
      <p:sp>
        <p:nvSpPr>
          <p:cNvPr id="13" name="Explosion: 14 Points 12">
            <a:extLst>
              <a:ext uri="{FF2B5EF4-FFF2-40B4-BE49-F238E27FC236}">
                <a16:creationId xmlns:a16="http://schemas.microsoft.com/office/drawing/2014/main" id="{8BE9FF4D-9872-46D2-A9C2-D13BA2A06647}"/>
              </a:ext>
            </a:extLst>
          </p:cNvPr>
          <p:cNvSpPr/>
          <p:nvPr/>
        </p:nvSpPr>
        <p:spPr>
          <a:xfrm>
            <a:off x="6372200" y="4293096"/>
            <a:ext cx="3024336" cy="2232248"/>
          </a:xfrm>
          <a:prstGeom prst="irregularSeal2">
            <a:avLst/>
          </a:prstGeom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318680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6DD0C8A-5934-46AB-B18E-FD4D782201E0}"/>
              </a:ext>
            </a:extLst>
          </p:cNvPr>
          <p:cNvSpPr txBox="1"/>
          <p:nvPr/>
        </p:nvSpPr>
        <p:spPr>
          <a:xfrm>
            <a:off x="251520" y="1124744"/>
            <a:ext cx="864096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On your mini whiteboards (no shouting out!)</a:t>
            </a:r>
          </a:p>
          <a:p>
            <a:pPr algn="ctr"/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I think of two numbers…</a:t>
            </a:r>
          </a:p>
          <a:p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		Sum: -19</a:t>
            </a:r>
          </a:p>
          <a:p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		Product: 78</a:t>
            </a:r>
          </a:p>
        </p:txBody>
      </p:sp>
      <p:sp>
        <p:nvSpPr>
          <p:cNvPr id="12" name="Explosion: 14 Points 11">
            <a:extLst>
              <a:ext uri="{FF2B5EF4-FFF2-40B4-BE49-F238E27FC236}">
                <a16:creationId xmlns:a16="http://schemas.microsoft.com/office/drawing/2014/main" id="{00E3AFAC-41A1-42FC-8EEE-B2B425DF085A}"/>
              </a:ext>
            </a:extLst>
          </p:cNvPr>
          <p:cNvSpPr/>
          <p:nvPr/>
        </p:nvSpPr>
        <p:spPr>
          <a:xfrm>
            <a:off x="5220072" y="2924944"/>
            <a:ext cx="3024336" cy="2232248"/>
          </a:xfrm>
          <a:prstGeom prst="irregularSeal2">
            <a:avLst/>
          </a:prstGeom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-6</a:t>
            </a:r>
          </a:p>
        </p:txBody>
      </p:sp>
      <p:sp>
        <p:nvSpPr>
          <p:cNvPr id="13" name="Explosion: 14 Points 12">
            <a:extLst>
              <a:ext uri="{FF2B5EF4-FFF2-40B4-BE49-F238E27FC236}">
                <a16:creationId xmlns:a16="http://schemas.microsoft.com/office/drawing/2014/main" id="{41F65816-8172-45FF-AB88-0CC8CF0494F4}"/>
              </a:ext>
            </a:extLst>
          </p:cNvPr>
          <p:cNvSpPr/>
          <p:nvPr/>
        </p:nvSpPr>
        <p:spPr>
          <a:xfrm>
            <a:off x="6372200" y="4293096"/>
            <a:ext cx="3024336" cy="2232248"/>
          </a:xfrm>
          <a:prstGeom prst="irregularSeal2">
            <a:avLst/>
          </a:prstGeom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-13</a:t>
            </a:r>
          </a:p>
        </p:txBody>
      </p:sp>
    </p:spTree>
    <p:extLst>
      <p:ext uri="{BB962C8B-B14F-4D97-AF65-F5344CB8AC3E}">
        <p14:creationId xmlns:p14="http://schemas.microsoft.com/office/powerpoint/2010/main" val="233816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703F720-C25F-463E-8DA6-1C438E94A984}"/>
                  </a:ext>
                </a:extLst>
              </p:cNvPr>
              <p:cNvSpPr txBox="1"/>
              <p:nvPr/>
            </p:nvSpPr>
            <p:spPr>
              <a:xfrm>
                <a:off x="2123728" y="1124744"/>
                <a:ext cx="6768752" cy="42473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Examples</a:t>
                </a:r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Factorise and solve 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+15</m:t>
                    </m:r>
                    <m:r>
                      <a:rPr lang="en-GB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+44=0</m:t>
                    </m:r>
                  </m:oMath>
                </a14:m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			</a:t>
                </a:r>
                <a14:m>
                  <m:oMath xmlns:m="http://schemas.openxmlformats.org/officeDocument/2006/math">
                    <m:r>
                      <a:rPr lang="en-GB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GB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𝒙</m:t>
                    </m:r>
                    <m:r>
                      <a:rPr lang="en-GB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GB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𝟏𝟏</m:t>
                    </m:r>
                    <m:r>
                      <a:rPr lang="en-GB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)(</m:t>
                    </m:r>
                    <m:r>
                      <a:rPr lang="en-GB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𝒙</m:t>
                    </m:r>
                    <m:r>
                      <a:rPr lang="en-GB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GB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𝟒</m:t>
                    </m:r>
                    <m:r>
                      <a:rPr lang="en-GB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)=</m:t>
                    </m:r>
                    <m:r>
                      <a:rPr lang="en-GB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𝟎</m:t>
                    </m:r>
                  </m:oMath>
                </a14:m>
                <a:endParaRPr lang="en-GB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			</a:t>
                </a:r>
                <a14:m>
                  <m:oMath xmlns:m="http://schemas.openxmlformats.org/officeDocument/2006/math">
                    <m:r>
                      <a:rPr lang="en-GB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𝒙</m:t>
                    </m:r>
                    <m:r>
                      <a:rPr lang="en-GB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=−</m:t>
                    </m:r>
                    <m:r>
                      <a:rPr lang="en-GB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𝟏𝟏</m:t>
                    </m:r>
                  </m:oMath>
                </a14:m>
                <a:r>
                  <a:rPr lang="en-GB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or </a:t>
                </a:r>
                <a14:m>
                  <m:oMath xmlns:m="http://schemas.openxmlformats.org/officeDocument/2006/math">
                    <m:r>
                      <a:rPr lang="en-GB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GB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𝟒</m:t>
                    </m:r>
                  </m:oMath>
                </a14:m>
                <a:endParaRPr lang="en-GB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Factorise and solve 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−8</m:t>
                    </m:r>
                    <m:r>
                      <a:rPr lang="en-GB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+16=0</m:t>
                    </m:r>
                  </m:oMath>
                </a14:m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			</a:t>
                </a:r>
                <a14:m>
                  <m:oMath xmlns:m="http://schemas.openxmlformats.org/officeDocument/2006/math">
                    <m:r>
                      <a:rPr lang="en-GB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GB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𝒙</m:t>
                    </m:r>
                    <m:r>
                      <a:rPr lang="en-GB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GB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𝟒</m:t>
                    </m:r>
                    <m:r>
                      <a:rPr lang="en-GB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)(</m:t>
                    </m:r>
                    <m:r>
                      <a:rPr lang="en-GB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𝒙</m:t>
                    </m:r>
                    <m:r>
                      <a:rPr lang="en-GB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GB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𝟒</m:t>
                    </m:r>
                    <m:r>
                      <a:rPr lang="en-GB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GB" b="1" dirty="0">
                    <a:solidFill>
                      <a:srgbClr val="FF0000"/>
                    </a:solidFill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GB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𝟎</m:t>
                    </m:r>
                  </m:oMath>
                </a14:m>
                <a:endParaRPr lang="en-GB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			</a:t>
                </a:r>
                <a14:m>
                  <m:oMath xmlns:m="http://schemas.openxmlformats.org/officeDocument/2006/math">
                    <m:r>
                      <a:rPr lang="en-GB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𝒙</m:t>
                    </m:r>
                    <m:r>
                      <a:rPr lang="en-GB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GB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𝟒</m:t>
                    </m:r>
                  </m:oMath>
                </a14:m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Factorise and solve 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−2</m:t>
                    </m:r>
                    <m:r>
                      <a:rPr lang="en-GB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−63=0</m:t>
                    </m:r>
                  </m:oMath>
                </a14:m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			</a:t>
                </a:r>
                <a14:m>
                  <m:oMath xmlns:m="http://schemas.openxmlformats.org/officeDocument/2006/math">
                    <m:r>
                      <a:rPr lang="en-GB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GB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𝒙</m:t>
                    </m:r>
                    <m:r>
                      <a:rPr lang="en-GB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GB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𝟗</m:t>
                    </m:r>
                    <m:r>
                      <a:rPr lang="en-GB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)(</m:t>
                    </m:r>
                    <m:r>
                      <a:rPr lang="en-GB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𝒙</m:t>
                    </m:r>
                    <m:r>
                      <a:rPr lang="en-GB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GB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𝟕</m:t>
                    </m:r>
                    <m:r>
                      <a:rPr lang="en-GB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)=</m:t>
                    </m:r>
                    <m:r>
                      <a:rPr lang="en-GB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𝟎</m:t>
                    </m:r>
                  </m:oMath>
                </a14:m>
                <a:endParaRPr lang="en-GB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		</a:t>
                </a:r>
                <a14:m>
                  <m:oMath xmlns:m="http://schemas.openxmlformats.org/officeDocument/2006/math">
                    <m:r>
                      <a:rPr lang="en-GB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𝒙</m:t>
                    </m:r>
                    <m:r>
                      <a:rPr lang="en-GB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GB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𝟗</m:t>
                    </m:r>
                  </m:oMath>
                </a14:m>
                <a:r>
                  <a:rPr lang="en-GB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or </a:t>
                </a:r>
                <a14:m>
                  <m:oMath xmlns:m="http://schemas.openxmlformats.org/officeDocument/2006/math">
                    <m:r>
                      <a:rPr lang="en-GB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GB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𝟕</m:t>
                    </m:r>
                  </m:oMath>
                </a14:m>
                <a:endParaRPr lang="en-GB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703F720-C25F-463E-8DA6-1C438E94A9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1124744"/>
                <a:ext cx="6768752" cy="4247317"/>
              </a:xfrm>
              <a:prstGeom prst="rect">
                <a:avLst/>
              </a:prstGeom>
              <a:blipFill>
                <a:blip r:embed="rId3"/>
                <a:stretch>
                  <a:fillRect l="-720" t="-862" b="-143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DD811499-1DDD-4795-A1B6-9A35F5E1316C}"/>
              </a:ext>
            </a:extLst>
          </p:cNvPr>
          <p:cNvSpPr/>
          <p:nvPr/>
        </p:nvSpPr>
        <p:spPr>
          <a:xfrm>
            <a:off x="7089135" y="1556792"/>
            <a:ext cx="2664296" cy="1296144"/>
          </a:xfrm>
          <a:prstGeom prst="cloudCallout">
            <a:avLst>
              <a:gd name="adj1" fmla="val -77998"/>
              <a:gd name="adj2" fmla="val -27950"/>
            </a:avLst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sum is 15 and the product is 44</a:t>
            </a:r>
          </a:p>
        </p:txBody>
      </p:sp>
      <p:sp>
        <p:nvSpPr>
          <p:cNvPr id="22" name="Thought Bubble: Cloud 21">
            <a:extLst>
              <a:ext uri="{FF2B5EF4-FFF2-40B4-BE49-F238E27FC236}">
                <a16:creationId xmlns:a16="http://schemas.microsoft.com/office/drawing/2014/main" id="{F1F3EA0F-35AB-4B34-9B27-2D605770815B}"/>
              </a:ext>
            </a:extLst>
          </p:cNvPr>
          <p:cNvSpPr/>
          <p:nvPr/>
        </p:nvSpPr>
        <p:spPr>
          <a:xfrm>
            <a:off x="7092280" y="2852936"/>
            <a:ext cx="2664296" cy="1296144"/>
          </a:xfrm>
          <a:prstGeom prst="cloudCallout">
            <a:avLst>
              <a:gd name="adj1" fmla="val -81879"/>
              <a:gd name="adj2" fmla="val -26270"/>
            </a:avLst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sum is -8 and the product is 16</a:t>
            </a:r>
          </a:p>
        </p:txBody>
      </p:sp>
      <p:sp>
        <p:nvSpPr>
          <p:cNvPr id="23" name="Thought Bubble: Cloud 22">
            <a:extLst>
              <a:ext uri="{FF2B5EF4-FFF2-40B4-BE49-F238E27FC236}">
                <a16:creationId xmlns:a16="http://schemas.microsoft.com/office/drawing/2014/main" id="{67FAA6B5-7619-453E-ABA3-ADA48EB14537}"/>
              </a:ext>
            </a:extLst>
          </p:cNvPr>
          <p:cNvSpPr/>
          <p:nvPr/>
        </p:nvSpPr>
        <p:spPr>
          <a:xfrm>
            <a:off x="7089135" y="4221088"/>
            <a:ext cx="2664296" cy="1296144"/>
          </a:xfrm>
          <a:prstGeom prst="cloudCallout">
            <a:avLst>
              <a:gd name="adj1" fmla="val -85352"/>
              <a:gd name="adj2" fmla="val -29630"/>
            </a:avLst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sum is -2 and the product is -63</a:t>
            </a:r>
          </a:p>
        </p:txBody>
      </p:sp>
      <p:sp>
        <p:nvSpPr>
          <p:cNvPr id="27" name="Thought Bubble: Cloud 26">
            <a:extLst>
              <a:ext uri="{FF2B5EF4-FFF2-40B4-BE49-F238E27FC236}">
                <a16:creationId xmlns:a16="http://schemas.microsoft.com/office/drawing/2014/main" id="{A52E41F0-45C6-40D3-A163-CFB052F4DAED}"/>
              </a:ext>
            </a:extLst>
          </p:cNvPr>
          <p:cNvSpPr/>
          <p:nvPr/>
        </p:nvSpPr>
        <p:spPr>
          <a:xfrm>
            <a:off x="-468560" y="2924944"/>
            <a:ext cx="3960440" cy="1296144"/>
          </a:xfrm>
          <a:prstGeom prst="cloudCallout">
            <a:avLst>
              <a:gd name="adj1" fmla="val 58086"/>
              <a:gd name="adj2" fmla="val -93352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 it matter which way around the brackets are?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hought Bubble: Cloud 7">
                <a:extLst>
                  <a:ext uri="{FF2B5EF4-FFF2-40B4-BE49-F238E27FC236}">
                    <a16:creationId xmlns:a16="http://schemas.microsoft.com/office/drawing/2014/main" id="{B19BC79D-F419-423B-A19F-187CE892E5F0}"/>
                  </a:ext>
                </a:extLst>
              </p:cNvPr>
              <p:cNvSpPr/>
              <p:nvPr/>
            </p:nvSpPr>
            <p:spPr>
              <a:xfrm>
                <a:off x="1403648" y="3068960"/>
                <a:ext cx="3492388" cy="1404734"/>
              </a:xfrm>
              <a:prstGeom prst="cloudCallout">
                <a:avLst>
                  <a:gd name="adj1" fmla="val 58086"/>
                  <a:gd name="adj2" fmla="val -93352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Think of two numbers that multiply to make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</m:t>
                    </m:r>
                  </m:oMath>
                </a14:m>
                <a:r>
                  <a:rPr lang="en-GB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…</a:t>
                </a:r>
              </a:p>
            </p:txBody>
          </p:sp>
        </mc:Choice>
        <mc:Fallback xmlns="">
          <p:sp>
            <p:nvSpPr>
              <p:cNvPr id="8" name="Thought Bubble: Cloud 7">
                <a:extLst>
                  <a:ext uri="{FF2B5EF4-FFF2-40B4-BE49-F238E27FC236}">
                    <a16:creationId xmlns:a16="http://schemas.microsoft.com/office/drawing/2014/main" id="{B19BC79D-F419-423B-A19F-187CE892E5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3068960"/>
                <a:ext cx="3492388" cy="1404734"/>
              </a:xfrm>
              <a:prstGeom prst="cloudCallout">
                <a:avLst>
                  <a:gd name="adj1" fmla="val 58086"/>
                  <a:gd name="adj2" fmla="val -93352"/>
                </a:avLst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hought Bubble: Cloud 8">
                <a:extLst>
                  <a:ext uri="{FF2B5EF4-FFF2-40B4-BE49-F238E27FC236}">
                    <a16:creationId xmlns:a16="http://schemas.microsoft.com/office/drawing/2014/main" id="{6E6D496E-FDDD-453F-A12B-5171D5B57EE0}"/>
                  </a:ext>
                </a:extLst>
              </p:cNvPr>
              <p:cNvSpPr/>
              <p:nvPr/>
            </p:nvSpPr>
            <p:spPr>
              <a:xfrm>
                <a:off x="2433706" y="3202285"/>
                <a:ext cx="2737320" cy="1296144"/>
              </a:xfrm>
              <a:prstGeom prst="cloudCallout">
                <a:avLst>
                  <a:gd name="adj1" fmla="val 58086"/>
                  <a:gd name="adj2" fmla="val -93352"/>
                </a:avLst>
              </a:prstGeom>
              <a:solidFill>
                <a:srgbClr val="FF66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GB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+11=0</m:t>
                    </m:r>
                  </m:oMath>
                </a14:m>
                <a:r>
                  <a:rPr lang="en-GB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then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GB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=−11</m:t>
                    </m:r>
                  </m:oMath>
                </a14:m>
                <a:endParaRPr lang="en-GB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hought Bubble: Cloud 8">
                <a:extLst>
                  <a:ext uri="{FF2B5EF4-FFF2-40B4-BE49-F238E27FC236}">
                    <a16:creationId xmlns:a16="http://schemas.microsoft.com/office/drawing/2014/main" id="{6E6D496E-FDDD-453F-A12B-5171D5B57E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3706" y="3202285"/>
                <a:ext cx="2737320" cy="1296144"/>
              </a:xfrm>
              <a:prstGeom prst="cloudCallout">
                <a:avLst>
                  <a:gd name="adj1" fmla="val 58086"/>
                  <a:gd name="adj2" fmla="val -93352"/>
                </a:avLst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5398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22" grpId="0" animBg="1"/>
      <p:bldP spid="22" grpId="1" animBg="1"/>
      <p:bldP spid="23" grpId="0" animBg="1"/>
      <p:bldP spid="23" grpId="1" animBg="1"/>
      <p:bldP spid="27" grpId="0" animBg="1"/>
      <p:bldP spid="27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5816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37095024"/>
                  </p:ext>
                </p:extLst>
              </p:nvPr>
            </p:nvGraphicFramePr>
            <p:xfrm>
              <a:off x="323527" y="1412776"/>
              <a:ext cx="8496945" cy="5040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83231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83231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832315">
                      <a:extLst>
                        <a:ext uri="{9D8B030D-6E8A-4147-A177-3AD203B41FA5}">
                          <a16:colId xmlns:a16="http://schemas.microsoft.com/office/drawing/2014/main" val="1660750647"/>
                        </a:ext>
                      </a:extLst>
                    </a:gridCol>
                  </a:tblGrid>
                  <a:tr h="504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1" dirty="0">
                              <a:solidFill>
                                <a:sysClr val="windowText" lastClr="00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Question</a:t>
                          </a:r>
                        </a:p>
                      </a:txBody>
                      <a:tcPr marT="34152" marB="34152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1" dirty="0">
                              <a:solidFill>
                                <a:sysClr val="windowText" lastClr="00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Factorised</a:t>
                          </a:r>
                        </a:p>
                      </a:txBody>
                      <a:tcPr marT="34152" marB="34152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1" dirty="0">
                              <a:solidFill>
                                <a:sysClr val="windowText" lastClr="00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Solutions</a:t>
                          </a:r>
                        </a:p>
                      </a:txBody>
                      <a:tcPr marT="34152" marB="34152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0400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2000" i="1" dirty="0" smtClean="0">
                                        <a:effectLst/>
                                        <a:latin typeface="Cambria Math" panose="02040503050406030204" pitchFamily="18" charset="0"/>
                                        <a:ea typeface="MS Mincho"/>
                                        <a:cs typeface="Arial" panose="020B060402020202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000" i="1" dirty="0" smtClean="0">
                                        <a:effectLst/>
                                        <a:latin typeface="Cambria Math" panose="02040503050406030204" pitchFamily="18" charset="0"/>
                                        <a:ea typeface="MS Mincho"/>
                                        <a:cs typeface="Arial" panose="020B0604020202020204" pitchFamily="34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GB" sz="2000" i="1" dirty="0" smtClean="0">
                                        <a:effectLst/>
                                        <a:latin typeface="Cambria Math" panose="02040503050406030204" pitchFamily="18" charset="0"/>
                                        <a:ea typeface="MS Mincho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sz="2000" i="1" dirty="0" smtClean="0">
                                    <a:effectLst/>
                                    <a:latin typeface="Cambria Math" panose="02040503050406030204" pitchFamily="18" charset="0"/>
                                    <a:ea typeface="MS Mincho"/>
                                    <a:cs typeface="Arial" panose="020B0604020202020204" pitchFamily="34" charset="0"/>
                                  </a:rPr>
                                  <m:t>+8</m:t>
                                </m:r>
                                <m:r>
                                  <a:rPr lang="en-GB" sz="2000" i="1" dirty="0" smtClean="0">
                                    <a:effectLst/>
                                    <a:latin typeface="Cambria Math" panose="02040503050406030204" pitchFamily="18" charset="0"/>
                                    <a:ea typeface="MS Mincho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  <m:r>
                                  <a:rPr lang="en-GB" sz="2000" i="1" dirty="0" smtClean="0">
                                    <a:effectLst/>
                                    <a:latin typeface="Cambria Math" panose="02040503050406030204" pitchFamily="18" charset="0"/>
                                    <a:ea typeface="MS Mincho"/>
                                    <a:cs typeface="Arial" panose="020B0604020202020204" pitchFamily="34" charset="0"/>
                                  </a:rPr>
                                  <m:t>+12=0</m:t>
                                </m:r>
                              </m:oMath>
                            </m:oMathPara>
                          </a14:m>
                          <a:endParaRPr lang="en-GB" sz="2000" dirty="0">
                            <a:effectLst/>
                            <a:latin typeface="Arial" panose="020B0604020202020204" pitchFamily="34" charset="0"/>
                            <a:ea typeface="MS Mincho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000" b="0" i="1" dirty="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(</m:t>
                              </m:r>
                              <m:r>
                                <a:rPr lang="en-GB" sz="2000" b="0" i="1" dirty="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en-GB" sz="2000" b="0" i="1" dirty="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+2)(</m:t>
                              </m:r>
                              <m:r>
                                <a:rPr lang="en-GB" sz="2000" b="0" i="1" dirty="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en-GB" sz="2000" b="0" i="1" dirty="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+6)</m:t>
                              </m:r>
                            </m:oMath>
                          </a14:m>
                          <a:r>
                            <a:rPr lang="en-GB" sz="2000" b="0" dirty="0">
                              <a:effectLst/>
                              <a:ea typeface="MS Mincho"/>
                              <a:cs typeface="Arial" panose="020B06040202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GB" sz="2000" b="0" i="1" dirty="0" smtClean="0">
                                  <a:effectLst/>
                                  <a:latin typeface="Cambria Math" panose="02040503050406030204" pitchFamily="18" charset="0"/>
                                  <a:ea typeface="MS Mincho"/>
                                  <a:cs typeface="Arial" panose="020B0604020202020204" pitchFamily="34" charset="0"/>
                                </a:rPr>
                                <m:t>=0</m:t>
                              </m:r>
                            </m:oMath>
                          </a14:m>
                          <a:endParaRPr lang="en-GB" sz="2000" b="0" dirty="0">
                            <a:solidFill>
                              <a:sysClr val="windowText" lastClr="0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T="34152" marB="34152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0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en-GB" sz="20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=−2</m:t>
                              </m:r>
                            </m:oMath>
                          </a14:m>
                          <a:r>
                            <a:rPr lang="en-GB" sz="2000" b="0" dirty="0">
                              <a:solidFill>
                                <a:sysClr val="windowText" lastClr="00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or </a:t>
                          </a:r>
                          <a14:m>
                            <m:oMath xmlns:m="http://schemas.openxmlformats.org/officeDocument/2006/math">
                              <m:r>
                                <a:rPr lang="en-GB" sz="20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−6</m:t>
                              </m:r>
                            </m:oMath>
                          </a14:m>
                          <a:endParaRPr lang="en-GB" sz="2000" b="0" dirty="0">
                            <a:solidFill>
                              <a:sysClr val="windowText" lastClr="0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T="34152" marB="34152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0400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i="1" dirty="0" smtClean="0">
                                    <a:effectLst/>
                                    <a:latin typeface="Cambria Math" panose="02040503050406030204" pitchFamily="18" charset="0"/>
                                    <a:ea typeface="MS Mincho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  <m:r>
                                  <a:rPr lang="en-GB" sz="2000" i="1" dirty="0" smtClean="0">
                                    <a:effectLst/>
                                    <a:latin typeface="Cambria Math" panose="02040503050406030204" pitchFamily="18" charset="0"/>
                                    <a:ea typeface="MS Mincho"/>
                                    <a:cs typeface="Arial" panose="020B0604020202020204" pitchFamily="34" charset="0"/>
                                  </a:rPr>
                                  <m:t>²+14</m:t>
                                </m:r>
                                <m:r>
                                  <a:rPr lang="en-GB" sz="2000" i="1" dirty="0" smtClean="0">
                                    <a:effectLst/>
                                    <a:latin typeface="Cambria Math" panose="02040503050406030204" pitchFamily="18" charset="0"/>
                                    <a:ea typeface="MS Mincho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  <m:r>
                                  <a:rPr lang="en-GB" sz="2000" i="1" dirty="0" smtClean="0">
                                    <a:effectLst/>
                                    <a:latin typeface="Cambria Math" panose="02040503050406030204" pitchFamily="18" charset="0"/>
                                    <a:ea typeface="MS Mincho"/>
                                    <a:cs typeface="Arial" panose="020B0604020202020204" pitchFamily="34" charset="0"/>
                                  </a:rPr>
                                  <m:t>+48=0</m:t>
                                </m:r>
                              </m:oMath>
                            </m:oMathPara>
                          </a14:m>
                          <a:endParaRPr lang="en-GB" sz="2000" dirty="0">
                            <a:effectLst/>
                            <a:latin typeface="Arial" panose="020B0604020202020204" pitchFamily="34" charset="0"/>
                            <a:ea typeface="MS Mincho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000" b="0" i="1" dirty="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(</m:t>
                              </m:r>
                              <m:r>
                                <a:rPr lang="en-GB" sz="2000" b="0" i="1" dirty="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en-GB" sz="2000" b="0" i="1" dirty="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+6)(</m:t>
                              </m:r>
                              <m:r>
                                <a:rPr lang="en-GB" sz="2000" b="0" i="1" baseline="0" dirty="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en-GB" sz="2000" b="0" i="1" baseline="0" dirty="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+8)</m:t>
                              </m:r>
                            </m:oMath>
                          </a14:m>
                          <a:r>
                            <a:rPr lang="en-GB" sz="2000" b="0" dirty="0">
                              <a:effectLst/>
                              <a:ea typeface="MS Mincho"/>
                              <a:cs typeface="Arial" panose="020B06040202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GB" sz="2000" b="0" i="1" dirty="0" smtClean="0">
                                  <a:effectLst/>
                                  <a:latin typeface="Cambria Math" panose="02040503050406030204" pitchFamily="18" charset="0"/>
                                  <a:ea typeface="MS Mincho"/>
                                  <a:cs typeface="Arial" panose="020B0604020202020204" pitchFamily="34" charset="0"/>
                                </a:rPr>
                                <m:t>=0</m:t>
                              </m:r>
                            </m:oMath>
                          </a14:m>
                          <a:endParaRPr lang="en-GB" sz="2000" b="0" dirty="0">
                            <a:solidFill>
                              <a:sysClr val="windowText" lastClr="0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T="34152" marB="34152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20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en-GB" sz="20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=−6</m:t>
                              </m:r>
                            </m:oMath>
                          </a14:m>
                          <a:r>
                            <a:rPr lang="en-GB" sz="2000" b="0" dirty="0">
                              <a:solidFill>
                                <a:sysClr val="windowText" lastClr="00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or </a:t>
                          </a:r>
                          <a14:m>
                            <m:oMath xmlns:m="http://schemas.openxmlformats.org/officeDocument/2006/math">
                              <m:r>
                                <a:rPr lang="en-GB" sz="20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−8</m:t>
                              </m:r>
                            </m:oMath>
                          </a14:m>
                          <a:endParaRPr lang="en-GB" sz="2000" b="0" dirty="0">
                            <a:solidFill>
                              <a:sysClr val="windowText" lastClr="0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T="34152" marB="34152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0400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i="1" dirty="0" smtClean="0">
                                    <a:effectLst/>
                                    <a:latin typeface="Cambria Math" panose="02040503050406030204" pitchFamily="18" charset="0"/>
                                    <a:ea typeface="MS Mincho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  <m:r>
                                  <a:rPr lang="en-GB" sz="2000" i="1" dirty="0" smtClean="0">
                                    <a:effectLst/>
                                    <a:latin typeface="Cambria Math" panose="02040503050406030204" pitchFamily="18" charset="0"/>
                                    <a:ea typeface="MS Mincho"/>
                                    <a:cs typeface="Arial" panose="020B0604020202020204" pitchFamily="34" charset="0"/>
                                  </a:rPr>
                                  <m:t>²+15</m:t>
                                </m:r>
                                <m:r>
                                  <a:rPr lang="en-GB" sz="2000" i="1" dirty="0" smtClean="0">
                                    <a:effectLst/>
                                    <a:latin typeface="Cambria Math" panose="02040503050406030204" pitchFamily="18" charset="0"/>
                                    <a:ea typeface="MS Mincho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  <m:r>
                                  <a:rPr lang="en-GB" sz="2000" i="1" dirty="0" smtClean="0">
                                    <a:effectLst/>
                                    <a:latin typeface="Cambria Math" panose="02040503050406030204" pitchFamily="18" charset="0"/>
                                    <a:ea typeface="MS Mincho"/>
                                    <a:cs typeface="Arial" panose="020B0604020202020204" pitchFamily="34" charset="0"/>
                                  </a:rPr>
                                  <m:t>+56=0</m:t>
                                </m:r>
                              </m:oMath>
                            </m:oMathPara>
                          </a14:m>
                          <a:endParaRPr lang="en-GB" sz="2000" dirty="0">
                            <a:effectLst/>
                            <a:latin typeface="Arial" panose="020B0604020202020204" pitchFamily="34" charset="0"/>
                            <a:ea typeface="MS Mincho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000" b="0" i="1" dirty="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(</m:t>
                              </m:r>
                              <m:r>
                                <a:rPr lang="en-GB" sz="2000" b="0" i="1" dirty="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en-GB" sz="2000" b="0" i="1" dirty="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+7)(</m:t>
                              </m:r>
                              <m:r>
                                <a:rPr lang="en-GB" sz="2000" b="0" i="1" dirty="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en-GB" sz="2000" b="0" i="1" baseline="0" dirty="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+8)</m:t>
                              </m:r>
                            </m:oMath>
                          </a14:m>
                          <a:r>
                            <a:rPr lang="en-GB" sz="2000" b="0" dirty="0">
                              <a:effectLst/>
                              <a:ea typeface="MS Mincho"/>
                              <a:cs typeface="Arial" panose="020B06040202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GB" sz="2000" b="0" i="1" dirty="0" smtClean="0">
                                  <a:effectLst/>
                                  <a:latin typeface="Cambria Math" panose="02040503050406030204" pitchFamily="18" charset="0"/>
                                  <a:ea typeface="MS Mincho"/>
                                  <a:cs typeface="Arial" panose="020B0604020202020204" pitchFamily="34" charset="0"/>
                                </a:rPr>
                                <m:t>=0</m:t>
                              </m:r>
                            </m:oMath>
                          </a14:m>
                          <a:endParaRPr lang="en-GB" sz="2000" b="0" dirty="0">
                            <a:solidFill>
                              <a:sysClr val="windowText" lastClr="0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T="34152" marB="34152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20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en-GB" sz="20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=−7</m:t>
                              </m:r>
                            </m:oMath>
                          </a14:m>
                          <a:r>
                            <a:rPr lang="en-GB" sz="2000" b="0" dirty="0">
                              <a:solidFill>
                                <a:sysClr val="windowText" lastClr="00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or </a:t>
                          </a:r>
                          <a14:m>
                            <m:oMath xmlns:m="http://schemas.openxmlformats.org/officeDocument/2006/math">
                              <m:r>
                                <a:rPr lang="en-GB" sz="20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−8</m:t>
                              </m:r>
                            </m:oMath>
                          </a14:m>
                          <a:endParaRPr lang="en-GB" sz="2000" b="0" dirty="0">
                            <a:solidFill>
                              <a:sysClr val="windowText" lastClr="0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T="34152" marB="34152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0400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i="1" dirty="0" smtClean="0">
                                    <a:effectLst/>
                                    <a:latin typeface="Cambria Math" panose="02040503050406030204" pitchFamily="18" charset="0"/>
                                    <a:ea typeface="MS Mincho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  <m:r>
                                  <a:rPr lang="en-GB" sz="2000" i="1" dirty="0" smtClean="0">
                                    <a:effectLst/>
                                    <a:latin typeface="Cambria Math" panose="02040503050406030204" pitchFamily="18" charset="0"/>
                                    <a:ea typeface="MS Mincho"/>
                                    <a:cs typeface="Arial" panose="020B0604020202020204" pitchFamily="34" charset="0"/>
                                  </a:rPr>
                                  <m:t>²−12</m:t>
                                </m:r>
                                <m:r>
                                  <a:rPr lang="en-GB" sz="2000" i="1" dirty="0" smtClean="0">
                                    <a:effectLst/>
                                    <a:latin typeface="Cambria Math" panose="02040503050406030204" pitchFamily="18" charset="0"/>
                                    <a:ea typeface="MS Mincho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  <m:r>
                                  <a:rPr lang="en-GB" sz="2000" i="1" dirty="0" smtClean="0">
                                    <a:effectLst/>
                                    <a:latin typeface="Cambria Math" panose="02040503050406030204" pitchFamily="18" charset="0"/>
                                    <a:ea typeface="MS Mincho"/>
                                    <a:cs typeface="Arial" panose="020B0604020202020204" pitchFamily="34" charset="0"/>
                                  </a:rPr>
                                  <m:t>+27=0</m:t>
                                </m:r>
                              </m:oMath>
                            </m:oMathPara>
                          </a14:m>
                          <a:endParaRPr lang="en-GB" sz="2000" dirty="0">
                            <a:effectLst/>
                            <a:latin typeface="Arial" panose="020B0604020202020204" pitchFamily="34" charset="0"/>
                            <a:ea typeface="MS Mincho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000" b="0" i="1" dirty="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(</m:t>
                              </m:r>
                              <m:r>
                                <a:rPr lang="en-GB" sz="2000" b="0" i="1" dirty="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en-GB" sz="2000" b="0" i="1" dirty="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−3)(</m:t>
                              </m:r>
                              <m:r>
                                <a:rPr lang="en-GB" sz="2000" b="0" i="1" dirty="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en-GB" sz="2000" b="0" i="1" baseline="0" dirty="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−9)</m:t>
                              </m:r>
                            </m:oMath>
                          </a14:m>
                          <a:r>
                            <a:rPr lang="en-GB" sz="2000" b="0" dirty="0">
                              <a:effectLst/>
                              <a:ea typeface="MS Mincho"/>
                              <a:cs typeface="Arial" panose="020B06040202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GB" sz="2000" b="0" i="1" dirty="0" smtClean="0">
                                  <a:effectLst/>
                                  <a:latin typeface="Cambria Math" panose="02040503050406030204" pitchFamily="18" charset="0"/>
                                  <a:ea typeface="MS Mincho"/>
                                  <a:cs typeface="Arial" panose="020B0604020202020204" pitchFamily="34" charset="0"/>
                                </a:rPr>
                                <m:t>=0</m:t>
                              </m:r>
                            </m:oMath>
                          </a14:m>
                          <a:endParaRPr lang="en-GB" sz="2000" b="0" dirty="0">
                            <a:solidFill>
                              <a:sysClr val="windowText" lastClr="0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T="34152" marB="34152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20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en-GB" sz="20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=3</m:t>
                              </m:r>
                            </m:oMath>
                          </a14:m>
                          <a:r>
                            <a:rPr lang="en-GB" sz="2000" b="0" dirty="0">
                              <a:solidFill>
                                <a:sysClr val="windowText" lastClr="00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or </a:t>
                          </a:r>
                          <a14:m>
                            <m:oMath xmlns:m="http://schemas.openxmlformats.org/officeDocument/2006/math">
                              <m:r>
                                <a:rPr lang="en-GB" sz="20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9</m:t>
                              </m:r>
                            </m:oMath>
                          </a14:m>
                          <a:endParaRPr lang="en-GB" sz="2000" b="0" dirty="0">
                            <a:solidFill>
                              <a:sysClr val="windowText" lastClr="0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T="34152" marB="34152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50400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i="1" dirty="0" smtClean="0">
                                    <a:effectLst/>
                                    <a:latin typeface="Cambria Math" panose="02040503050406030204" pitchFamily="18" charset="0"/>
                                    <a:ea typeface="MS Mincho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  <m:r>
                                  <a:rPr lang="en-GB" sz="2000" i="1" dirty="0" smtClean="0">
                                    <a:effectLst/>
                                    <a:latin typeface="Cambria Math" panose="02040503050406030204" pitchFamily="18" charset="0"/>
                                    <a:ea typeface="MS Mincho"/>
                                    <a:cs typeface="Arial" panose="020B0604020202020204" pitchFamily="34" charset="0"/>
                                  </a:rPr>
                                  <m:t>²−3</m:t>
                                </m:r>
                                <m:r>
                                  <a:rPr lang="en-GB" sz="2000" i="1" dirty="0" smtClean="0">
                                    <a:effectLst/>
                                    <a:latin typeface="Cambria Math" panose="02040503050406030204" pitchFamily="18" charset="0"/>
                                    <a:ea typeface="MS Mincho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  <m:r>
                                  <a:rPr lang="en-GB" sz="2000" i="1" dirty="0" smtClean="0">
                                    <a:effectLst/>
                                    <a:latin typeface="Cambria Math" panose="02040503050406030204" pitchFamily="18" charset="0"/>
                                    <a:ea typeface="MS Mincho"/>
                                    <a:cs typeface="Arial" panose="020B0604020202020204" pitchFamily="34" charset="0"/>
                                  </a:rPr>
                                  <m:t>+2=0</m:t>
                                </m:r>
                              </m:oMath>
                            </m:oMathPara>
                          </a14:m>
                          <a:endParaRPr lang="en-GB" sz="2000" dirty="0">
                            <a:effectLst/>
                            <a:latin typeface="Arial" panose="020B0604020202020204" pitchFamily="34" charset="0"/>
                            <a:ea typeface="MS Mincho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000" b="0" i="1" dirty="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(</m:t>
                              </m:r>
                              <m:r>
                                <a:rPr lang="en-GB" sz="2000" b="0" i="1" dirty="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en-GB" sz="2000" b="0" i="1" dirty="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−1)(</m:t>
                              </m:r>
                              <m:r>
                                <a:rPr lang="en-GB" sz="2000" b="0" i="1" dirty="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en-GB" sz="2000" b="0" i="1" dirty="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−2)</m:t>
                              </m:r>
                            </m:oMath>
                          </a14:m>
                          <a:r>
                            <a:rPr lang="en-GB" sz="2000" b="0" dirty="0">
                              <a:effectLst/>
                              <a:ea typeface="MS Mincho"/>
                              <a:cs typeface="Arial" panose="020B06040202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GB" sz="2000" b="0" i="1" dirty="0" smtClean="0">
                                  <a:effectLst/>
                                  <a:latin typeface="Cambria Math" panose="02040503050406030204" pitchFamily="18" charset="0"/>
                                  <a:ea typeface="MS Mincho"/>
                                  <a:cs typeface="Arial" panose="020B0604020202020204" pitchFamily="34" charset="0"/>
                                </a:rPr>
                                <m:t>=0</m:t>
                              </m:r>
                            </m:oMath>
                          </a14:m>
                          <a:endParaRPr lang="en-GB" sz="2000" b="0" dirty="0">
                            <a:solidFill>
                              <a:sysClr val="windowText" lastClr="0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T="34152" marB="34152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20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en-GB" sz="20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=1</m:t>
                              </m:r>
                            </m:oMath>
                          </a14:m>
                          <a:r>
                            <a:rPr lang="en-GB" sz="2000" b="0" dirty="0">
                              <a:solidFill>
                                <a:sysClr val="windowText" lastClr="00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or </a:t>
                          </a:r>
                          <a14:m>
                            <m:oMath xmlns:m="http://schemas.openxmlformats.org/officeDocument/2006/math">
                              <m:r>
                                <a:rPr lang="en-GB" sz="20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oMath>
                          </a14:m>
                          <a:endParaRPr lang="en-GB" sz="2000" b="0" dirty="0">
                            <a:solidFill>
                              <a:sysClr val="windowText" lastClr="0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T="34152" marB="34152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50400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i="1" dirty="0" smtClean="0">
                                    <a:effectLst/>
                                    <a:latin typeface="Cambria Math" panose="02040503050406030204" pitchFamily="18" charset="0"/>
                                    <a:ea typeface="MS Mincho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  <m:r>
                                  <a:rPr lang="en-GB" sz="2000" i="1" dirty="0" smtClean="0">
                                    <a:effectLst/>
                                    <a:latin typeface="Cambria Math" panose="02040503050406030204" pitchFamily="18" charset="0"/>
                                    <a:ea typeface="MS Mincho"/>
                                    <a:cs typeface="Arial" panose="020B0604020202020204" pitchFamily="34" charset="0"/>
                                  </a:rPr>
                                  <m:t>²−</m:t>
                                </m:r>
                                <m:r>
                                  <a:rPr lang="en-GB" sz="2000" i="1" dirty="0" smtClean="0">
                                    <a:effectLst/>
                                    <a:latin typeface="Cambria Math" panose="02040503050406030204" pitchFamily="18" charset="0"/>
                                    <a:ea typeface="MS Mincho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  <m:r>
                                  <a:rPr lang="en-GB" sz="2000" i="1" dirty="0" smtClean="0">
                                    <a:effectLst/>
                                    <a:latin typeface="Cambria Math" panose="02040503050406030204" pitchFamily="18" charset="0"/>
                                    <a:ea typeface="MS Mincho"/>
                                    <a:cs typeface="Arial" panose="020B0604020202020204" pitchFamily="34" charset="0"/>
                                  </a:rPr>
                                  <m:t>−56=0</m:t>
                                </m:r>
                              </m:oMath>
                            </m:oMathPara>
                          </a14:m>
                          <a:endParaRPr lang="en-GB" sz="2000" dirty="0">
                            <a:effectLst/>
                            <a:latin typeface="Arial" panose="020B0604020202020204" pitchFamily="34" charset="0"/>
                            <a:ea typeface="MS Mincho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000" b="0" i="1" dirty="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(</m:t>
                              </m:r>
                              <m:r>
                                <a:rPr lang="en-GB" sz="2000" b="0" i="1" dirty="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en-GB" sz="2000" b="0" i="1" dirty="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−8)(</m:t>
                              </m:r>
                              <m:r>
                                <a:rPr lang="en-GB" sz="2000" b="0" i="1" dirty="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en-GB" sz="2000" b="0" i="1" baseline="0" dirty="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+7)</m:t>
                              </m:r>
                            </m:oMath>
                          </a14:m>
                          <a:r>
                            <a:rPr lang="en-GB" sz="2000" b="0" dirty="0">
                              <a:effectLst/>
                              <a:ea typeface="MS Mincho"/>
                              <a:cs typeface="Arial" panose="020B06040202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GB" sz="2000" b="0" i="1" dirty="0" smtClean="0">
                                  <a:effectLst/>
                                  <a:latin typeface="Cambria Math" panose="02040503050406030204" pitchFamily="18" charset="0"/>
                                  <a:ea typeface="MS Mincho"/>
                                  <a:cs typeface="Arial" panose="020B0604020202020204" pitchFamily="34" charset="0"/>
                                </a:rPr>
                                <m:t>=0</m:t>
                              </m:r>
                            </m:oMath>
                          </a14:m>
                          <a:endParaRPr lang="en-GB" sz="2000" b="0" dirty="0">
                            <a:solidFill>
                              <a:sysClr val="windowText" lastClr="0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T="34152" marB="34152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20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en-GB" sz="20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=8</m:t>
                              </m:r>
                            </m:oMath>
                          </a14:m>
                          <a:r>
                            <a:rPr lang="en-GB" sz="2000" b="0" dirty="0">
                              <a:solidFill>
                                <a:sysClr val="windowText" lastClr="00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or </a:t>
                          </a:r>
                          <a14:m>
                            <m:oMath xmlns:m="http://schemas.openxmlformats.org/officeDocument/2006/math">
                              <m:r>
                                <a:rPr lang="en-GB" sz="20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−7</m:t>
                              </m:r>
                            </m:oMath>
                          </a14:m>
                          <a:endParaRPr lang="en-GB" sz="2000" b="0" dirty="0">
                            <a:solidFill>
                              <a:sysClr val="windowText" lastClr="0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T="34152" marB="34152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50400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i="1" dirty="0" smtClean="0">
                                    <a:effectLst/>
                                    <a:latin typeface="Cambria Math" panose="02040503050406030204" pitchFamily="18" charset="0"/>
                                    <a:ea typeface="MS Mincho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  <m:r>
                                  <a:rPr lang="en-GB" sz="2000" i="1" dirty="0" smtClean="0">
                                    <a:effectLst/>
                                    <a:latin typeface="Cambria Math" panose="02040503050406030204" pitchFamily="18" charset="0"/>
                                    <a:ea typeface="MS Mincho"/>
                                    <a:cs typeface="Arial" panose="020B0604020202020204" pitchFamily="34" charset="0"/>
                                  </a:rPr>
                                  <m:t>²+4</m:t>
                                </m:r>
                                <m:r>
                                  <a:rPr lang="en-GB" sz="2000" i="1" dirty="0" smtClean="0">
                                    <a:effectLst/>
                                    <a:latin typeface="Cambria Math" panose="02040503050406030204" pitchFamily="18" charset="0"/>
                                    <a:ea typeface="MS Mincho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  <m:r>
                                  <a:rPr lang="en-GB" sz="2000" i="1" dirty="0" smtClean="0">
                                    <a:effectLst/>
                                    <a:latin typeface="Cambria Math" panose="02040503050406030204" pitchFamily="18" charset="0"/>
                                    <a:ea typeface="MS Mincho"/>
                                    <a:cs typeface="Arial" panose="020B0604020202020204" pitchFamily="34" charset="0"/>
                                  </a:rPr>
                                  <m:t>−21=0</m:t>
                                </m:r>
                              </m:oMath>
                            </m:oMathPara>
                          </a14:m>
                          <a:endParaRPr lang="en-GB" sz="2000" dirty="0">
                            <a:effectLst/>
                            <a:latin typeface="Arial" panose="020B0604020202020204" pitchFamily="34" charset="0"/>
                            <a:ea typeface="MS Mincho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000" b="0" i="1" dirty="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(</m:t>
                              </m:r>
                              <m:r>
                                <a:rPr lang="en-GB" sz="2000" b="0" i="1" dirty="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en-GB" sz="2000" b="0" i="1" dirty="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+7)(</m:t>
                              </m:r>
                              <m:r>
                                <a:rPr lang="en-GB" sz="2000" b="0" i="1" baseline="0" dirty="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en-GB" sz="2000" b="0" i="1" baseline="0" dirty="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−3)</m:t>
                              </m:r>
                            </m:oMath>
                          </a14:m>
                          <a:r>
                            <a:rPr lang="en-GB" sz="2000" b="0" dirty="0">
                              <a:effectLst/>
                              <a:ea typeface="MS Mincho"/>
                              <a:cs typeface="Arial" panose="020B06040202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GB" sz="2000" b="0" i="1" dirty="0" smtClean="0">
                                  <a:effectLst/>
                                  <a:latin typeface="Cambria Math" panose="02040503050406030204" pitchFamily="18" charset="0"/>
                                  <a:ea typeface="MS Mincho"/>
                                  <a:cs typeface="Arial" panose="020B0604020202020204" pitchFamily="34" charset="0"/>
                                </a:rPr>
                                <m:t>=0</m:t>
                              </m:r>
                            </m:oMath>
                          </a14:m>
                          <a:endParaRPr lang="en-GB" sz="2000" b="0" dirty="0">
                            <a:solidFill>
                              <a:sysClr val="windowText" lastClr="0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T="34152" marB="34152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20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en-GB" sz="20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=−7</m:t>
                              </m:r>
                            </m:oMath>
                          </a14:m>
                          <a:r>
                            <a:rPr lang="en-GB" sz="2000" b="0" dirty="0">
                              <a:solidFill>
                                <a:sysClr val="windowText" lastClr="00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or </a:t>
                          </a:r>
                          <a14:m>
                            <m:oMath xmlns:m="http://schemas.openxmlformats.org/officeDocument/2006/math">
                              <m:r>
                                <a:rPr lang="en-GB" sz="20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</m:oMath>
                          </a14:m>
                          <a:endParaRPr lang="en-GB" sz="2000" b="0" dirty="0">
                            <a:solidFill>
                              <a:sysClr val="windowText" lastClr="0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T="34152" marB="34152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50400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i="1" dirty="0" smtClean="0">
                                    <a:effectLst/>
                                    <a:latin typeface="Cambria Math" panose="02040503050406030204" pitchFamily="18" charset="0"/>
                                    <a:ea typeface="MS Mincho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  <m:r>
                                  <a:rPr lang="en-GB" sz="2000" i="1" dirty="0" smtClean="0">
                                    <a:effectLst/>
                                    <a:latin typeface="Cambria Math" panose="02040503050406030204" pitchFamily="18" charset="0"/>
                                    <a:ea typeface="MS Mincho"/>
                                    <a:cs typeface="Arial" panose="020B0604020202020204" pitchFamily="34" charset="0"/>
                                  </a:rPr>
                                  <m:t>²−9</m:t>
                                </m:r>
                                <m:r>
                                  <a:rPr lang="en-GB" sz="2000" i="1" dirty="0" smtClean="0">
                                    <a:effectLst/>
                                    <a:latin typeface="Cambria Math" panose="02040503050406030204" pitchFamily="18" charset="0"/>
                                    <a:ea typeface="MS Mincho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  <m:r>
                                  <a:rPr lang="en-GB" sz="2000" i="1" dirty="0" smtClean="0">
                                    <a:effectLst/>
                                    <a:latin typeface="Cambria Math" panose="02040503050406030204" pitchFamily="18" charset="0"/>
                                    <a:ea typeface="MS Mincho"/>
                                    <a:cs typeface="Arial" panose="020B0604020202020204" pitchFamily="34" charset="0"/>
                                  </a:rPr>
                                  <m:t>−10=0</m:t>
                                </m:r>
                              </m:oMath>
                            </m:oMathPara>
                          </a14:m>
                          <a:endParaRPr lang="en-GB" sz="2000" dirty="0">
                            <a:effectLst/>
                            <a:latin typeface="Arial" panose="020B0604020202020204" pitchFamily="34" charset="0"/>
                            <a:ea typeface="MS Mincho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000" b="0" i="1" dirty="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(</m:t>
                              </m:r>
                              <m:r>
                                <a:rPr lang="en-GB" sz="2000" b="0" i="1" dirty="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en-GB" sz="2000" b="0" i="1" dirty="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−10)(</m:t>
                              </m:r>
                              <m:r>
                                <a:rPr lang="en-GB" sz="2000" b="0" i="1" dirty="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en-GB" sz="2000" b="0" i="1" dirty="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+1)</m:t>
                              </m:r>
                            </m:oMath>
                          </a14:m>
                          <a:r>
                            <a:rPr lang="en-GB" sz="2000" b="0" dirty="0">
                              <a:effectLst/>
                              <a:ea typeface="MS Mincho"/>
                              <a:cs typeface="Arial" panose="020B06040202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GB" sz="2000" b="0" i="1" dirty="0" smtClean="0">
                                  <a:effectLst/>
                                  <a:latin typeface="Cambria Math" panose="02040503050406030204" pitchFamily="18" charset="0"/>
                                  <a:ea typeface="MS Mincho"/>
                                  <a:cs typeface="Arial" panose="020B0604020202020204" pitchFamily="34" charset="0"/>
                                </a:rPr>
                                <m:t>=0</m:t>
                              </m:r>
                            </m:oMath>
                          </a14:m>
                          <a:endParaRPr lang="en-GB" sz="2000" b="0" dirty="0">
                            <a:solidFill>
                              <a:sysClr val="windowText" lastClr="0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T="34152" marB="34152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20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en-GB" sz="20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=10</m:t>
                              </m:r>
                            </m:oMath>
                          </a14:m>
                          <a:r>
                            <a:rPr lang="en-GB" sz="2000" b="0" dirty="0">
                              <a:solidFill>
                                <a:sysClr val="windowText" lastClr="00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or </a:t>
                          </a:r>
                          <a14:m>
                            <m:oMath xmlns:m="http://schemas.openxmlformats.org/officeDocument/2006/math">
                              <m:r>
                                <a:rPr lang="en-GB" sz="20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−1</m:t>
                              </m:r>
                            </m:oMath>
                          </a14:m>
                          <a:endParaRPr lang="en-GB" sz="2000" b="0" dirty="0">
                            <a:solidFill>
                              <a:sysClr val="windowText" lastClr="0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T="34152" marB="34152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50400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i="1" dirty="0" smtClean="0">
                                    <a:effectLst/>
                                    <a:latin typeface="Cambria Math" panose="02040503050406030204" pitchFamily="18" charset="0"/>
                                    <a:ea typeface="MS Mincho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  <m:r>
                                  <a:rPr lang="en-GB" sz="2000" i="1" dirty="0" smtClean="0">
                                    <a:effectLst/>
                                    <a:latin typeface="Cambria Math" panose="02040503050406030204" pitchFamily="18" charset="0"/>
                                    <a:ea typeface="MS Mincho"/>
                                    <a:cs typeface="Arial" panose="020B0604020202020204" pitchFamily="34" charset="0"/>
                                  </a:rPr>
                                  <m:t>²−36=0</m:t>
                                </m:r>
                              </m:oMath>
                            </m:oMathPara>
                          </a14:m>
                          <a:endParaRPr lang="en-GB" sz="2000" dirty="0">
                            <a:effectLst/>
                            <a:latin typeface="Arial" panose="020B0604020202020204" pitchFamily="34" charset="0"/>
                            <a:ea typeface="MS Mincho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000" b="0" i="1" dirty="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(</m:t>
                              </m:r>
                              <m:r>
                                <a:rPr lang="en-GB" sz="2000" b="0" i="1" dirty="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en-GB" sz="2000" b="0" i="1" dirty="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−6)(</m:t>
                              </m:r>
                              <m:r>
                                <a:rPr lang="en-GB" sz="2000" b="0" i="1" dirty="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en-GB" sz="2000" b="0" i="1" baseline="0" dirty="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+6)</m:t>
                              </m:r>
                            </m:oMath>
                          </a14:m>
                          <a:r>
                            <a:rPr lang="en-GB" sz="2000" b="0" dirty="0">
                              <a:effectLst/>
                              <a:ea typeface="MS Mincho"/>
                              <a:cs typeface="Arial" panose="020B06040202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GB" sz="2000" b="0" i="1" dirty="0" smtClean="0">
                                  <a:effectLst/>
                                  <a:latin typeface="Cambria Math" panose="02040503050406030204" pitchFamily="18" charset="0"/>
                                  <a:ea typeface="MS Mincho"/>
                                  <a:cs typeface="Arial" panose="020B0604020202020204" pitchFamily="34" charset="0"/>
                                </a:rPr>
                                <m:t>=0</m:t>
                              </m:r>
                            </m:oMath>
                          </a14:m>
                          <a:endParaRPr lang="en-GB" sz="2000" b="0" dirty="0">
                            <a:solidFill>
                              <a:sysClr val="windowText" lastClr="0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T="34152" marB="34152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20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en-GB" sz="20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=6</m:t>
                              </m:r>
                            </m:oMath>
                          </a14:m>
                          <a:r>
                            <a:rPr lang="en-GB" sz="2000" b="0" dirty="0">
                              <a:solidFill>
                                <a:sysClr val="windowText" lastClr="00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or </a:t>
                          </a:r>
                          <a14:m>
                            <m:oMath xmlns:m="http://schemas.openxmlformats.org/officeDocument/2006/math">
                              <m:r>
                                <a:rPr lang="en-GB" sz="20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−6</m:t>
                              </m:r>
                            </m:oMath>
                          </a14:m>
                          <a:endParaRPr lang="en-GB" sz="2000" b="0" dirty="0">
                            <a:solidFill>
                              <a:sysClr val="windowText" lastClr="0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T="34152" marB="34152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37095024"/>
                  </p:ext>
                </p:extLst>
              </p:nvPr>
            </p:nvGraphicFramePr>
            <p:xfrm>
              <a:off x="323527" y="1412776"/>
              <a:ext cx="8496945" cy="5040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83231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83231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832315">
                      <a:extLst>
                        <a:ext uri="{9D8B030D-6E8A-4147-A177-3AD203B41FA5}">
                          <a16:colId xmlns:a16="http://schemas.microsoft.com/office/drawing/2014/main" val="1660750647"/>
                        </a:ext>
                      </a:extLst>
                    </a:gridCol>
                  </a:tblGrid>
                  <a:tr h="504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1" dirty="0">
                              <a:solidFill>
                                <a:sysClr val="windowText" lastClr="00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Question</a:t>
                          </a:r>
                        </a:p>
                      </a:txBody>
                      <a:tcPr marT="34152" marB="34152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1" dirty="0">
                              <a:solidFill>
                                <a:sysClr val="windowText" lastClr="00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Factorised</a:t>
                          </a:r>
                        </a:p>
                      </a:txBody>
                      <a:tcPr marT="34152" marB="34152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1" dirty="0">
                              <a:solidFill>
                                <a:sysClr val="windowText" lastClr="00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Solutions</a:t>
                          </a:r>
                        </a:p>
                      </a:txBody>
                      <a:tcPr marT="34152" marB="34152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04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15" t="-101205" r="-200430" b="-809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34152" marB="34152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431" t="-101205" r="-100862" b="-809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34152" marB="34152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0000" t="-101205" r="-645" b="-8096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04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15" t="-203659" r="-200430" b="-7195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34152" marB="34152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431" t="-203659" r="-100862" b="-7195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34152" marB="34152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0000" t="-203659" r="-645" b="-71951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04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15" t="-300000" r="-200430" b="-6108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34152" marB="34152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431" t="-300000" r="-100862" b="-6108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34152" marB="34152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0000" t="-300000" r="-645" b="-6108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04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15" t="-400000" r="-200430" b="-5108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34152" marB="34152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431" t="-400000" r="-100862" b="-5108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34152" marB="34152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0000" t="-400000" r="-645" b="-5108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504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15" t="-500000" r="-200430" b="-4108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34152" marB="34152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431" t="-500000" r="-100862" b="-4108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34152" marB="34152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0000" t="-500000" r="-645" b="-4108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504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15" t="-600000" r="-200430" b="-3108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34152" marB="34152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431" t="-600000" r="-100862" b="-3108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34152" marB="34152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0000" t="-600000" r="-645" b="-3108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504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15" t="-708537" r="-200430" b="-2146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34152" marB="34152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431" t="-708537" r="-100862" b="-2146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34152" marB="34152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0000" t="-708537" r="-645" b="-21463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504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15" t="-798795" r="-200430" b="-1120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34152" marB="34152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431" t="-798795" r="-100862" b="-1120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34152" marB="34152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0000" t="-798795" r="-645" b="-1120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504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15" t="-898795" r="-200430" b="-120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34152" marB="34152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431" t="-898795" r="-100862" b="-120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34152" marB="34152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0000" t="-898795" r="-645" b="-120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6797107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430E847-2C86-4B6C-8F48-51DD1DC37940}"/>
                  </a:ext>
                </a:extLst>
              </p:cNvPr>
              <p:cNvSpPr txBox="1"/>
              <p:nvPr/>
            </p:nvSpPr>
            <p:spPr>
              <a:xfrm>
                <a:off x="2123728" y="1124744"/>
                <a:ext cx="676875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Example</a:t>
                </a:r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Factorise and solve 	</a:t>
                </a:r>
                <a14:m>
                  <m:oMath xmlns:m="http://schemas.openxmlformats.org/officeDocument/2006/math">
                    <m:r>
                      <a:rPr lang="en-GB" sz="2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sSup>
                      <m:sSupPr>
                        <m:ctrlPr>
                          <a:rPr lang="en-GB" sz="2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GB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+11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+12=0</m:t>
                    </m:r>
                  </m:oMath>
                </a14:m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430E847-2C86-4B6C-8F48-51DD1DC379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1124744"/>
                <a:ext cx="6768752" cy="707886"/>
              </a:xfrm>
              <a:prstGeom prst="rect">
                <a:avLst/>
              </a:prstGeom>
              <a:blipFill>
                <a:blip r:embed="rId3"/>
                <a:stretch>
                  <a:fillRect l="-900" t="-4310" b="-155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4286101-121B-4EF2-90BA-3941E45B1341}"/>
              </a:ext>
            </a:extLst>
          </p:cNvPr>
          <p:cNvCxnSpPr/>
          <p:nvPr/>
        </p:nvCxnSpPr>
        <p:spPr>
          <a:xfrm>
            <a:off x="5076056" y="1832630"/>
            <a:ext cx="504056" cy="2282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FF27BF4-030F-4BB1-B0D0-AC31DFBED863}"/>
              </a:ext>
            </a:extLst>
          </p:cNvPr>
          <p:cNvCxnSpPr>
            <a:cxnSpLocks/>
          </p:cNvCxnSpPr>
          <p:nvPr/>
        </p:nvCxnSpPr>
        <p:spPr>
          <a:xfrm flipH="1">
            <a:off x="5940152" y="1832630"/>
            <a:ext cx="504056" cy="2282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C74D633C-1782-4105-A8C3-027CE13E10B9}"/>
                  </a:ext>
                </a:extLst>
              </p:cNvPr>
              <p:cNvSpPr/>
              <p:nvPr/>
            </p:nvSpPr>
            <p:spPr>
              <a:xfrm>
                <a:off x="5496278" y="1970022"/>
                <a:ext cx="52770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24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C74D633C-1782-4105-A8C3-027CE13E10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6278" y="1970022"/>
                <a:ext cx="527709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hought Bubble: Cloud 22">
            <a:extLst>
              <a:ext uri="{FF2B5EF4-FFF2-40B4-BE49-F238E27FC236}">
                <a16:creationId xmlns:a16="http://schemas.microsoft.com/office/drawing/2014/main" id="{F6EE9081-E641-4280-9486-DEC9E6F0DC7B}"/>
              </a:ext>
            </a:extLst>
          </p:cNvPr>
          <p:cNvSpPr/>
          <p:nvPr/>
        </p:nvSpPr>
        <p:spPr>
          <a:xfrm>
            <a:off x="7092280" y="1522005"/>
            <a:ext cx="2664296" cy="1296144"/>
          </a:xfrm>
          <a:prstGeom prst="cloudCallout">
            <a:avLst>
              <a:gd name="adj1" fmla="val -71304"/>
              <a:gd name="adj2" fmla="val -22804"/>
            </a:avLst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sum is 11 and the product is 24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Table 12">
                <a:extLst>
                  <a:ext uri="{FF2B5EF4-FFF2-40B4-BE49-F238E27FC236}">
                    <a16:creationId xmlns:a16="http://schemas.microsoft.com/office/drawing/2014/main" id="{F2877A2E-1492-4AB8-A63C-061307E7D67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18591585"/>
                  </p:ext>
                </p:extLst>
              </p:nvPr>
            </p:nvGraphicFramePr>
            <p:xfrm>
              <a:off x="3624064" y="2636913"/>
              <a:ext cx="2543943" cy="129614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47981">
                      <a:extLst>
                        <a:ext uri="{9D8B030D-6E8A-4147-A177-3AD203B41FA5}">
                          <a16:colId xmlns:a16="http://schemas.microsoft.com/office/drawing/2014/main" val="596728574"/>
                        </a:ext>
                      </a:extLst>
                    </a:gridCol>
                    <a:gridCol w="847981">
                      <a:extLst>
                        <a:ext uri="{9D8B030D-6E8A-4147-A177-3AD203B41FA5}">
                          <a16:colId xmlns:a16="http://schemas.microsoft.com/office/drawing/2014/main" val="4122109760"/>
                        </a:ext>
                      </a:extLst>
                    </a:gridCol>
                    <a:gridCol w="847981">
                      <a:extLst>
                        <a:ext uri="{9D8B030D-6E8A-4147-A177-3AD203B41FA5}">
                          <a16:colId xmlns:a16="http://schemas.microsoft.com/office/drawing/2014/main" val="4184577829"/>
                        </a:ext>
                      </a:extLst>
                    </a:gridCol>
                  </a:tblGrid>
                  <a:tr h="43204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×</m:t>
                                </m:r>
                              </m:oMath>
                            </m:oMathPara>
                          </a14:m>
                          <a:endParaRPr lang="en-GB" sz="20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b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b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58467656"/>
                      </a:ext>
                    </a:extLst>
                  </a:tr>
                  <a:tr h="432048">
                    <a:tc>
                      <a:txBody>
                        <a:bodyPr/>
                        <a:lstStyle/>
                        <a:p>
                          <a:pPr algn="ctr"/>
                          <a:endParaRPr lang="en-GB" sz="20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  <m:sSup>
                                  <m:sSupPr>
                                    <m:ctrlPr>
                                      <a:rPr lang="en-GB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GB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20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4402202"/>
                      </a:ext>
                    </a:extLst>
                  </a:tr>
                  <a:tr h="432048">
                    <a:tc>
                      <a:txBody>
                        <a:bodyPr/>
                        <a:lstStyle/>
                        <a:p>
                          <a:pPr algn="ctr"/>
                          <a:endParaRPr lang="en-GB" sz="20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+12</m:t>
                                </m:r>
                              </m:oMath>
                            </m:oMathPara>
                          </a14:m>
                          <a:endParaRPr lang="en-GB" sz="20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30949864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Table 12">
                <a:extLst>
                  <a:ext uri="{FF2B5EF4-FFF2-40B4-BE49-F238E27FC236}">
                    <a16:creationId xmlns:a16="http://schemas.microsoft.com/office/drawing/2014/main" id="{F2877A2E-1492-4AB8-A63C-061307E7D67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18591585"/>
                  </p:ext>
                </p:extLst>
              </p:nvPr>
            </p:nvGraphicFramePr>
            <p:xfrm>
              <a:off x="3624064" y="2636913"/>
              <a:ext cx="2543943" cy="129614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47981">
                      <a:extLst>
                        <a:ext uri="{9D8B030D-6E8A-4147-A177-3AD203B41FA5}">
                          <a16:colId xmlns:a16="http://schemas.microsoft.com/office/drawing/2014/main" val="596728574"/>
                        </a:ext>
                      </a:extLst>
                    </a:gridCol>
                    <a:gridCol w="847981">
                      <a:extLst>
                        <a:ext uri="{9D8B030D-6E8A-4147-A177-3AD203B41FA5}">
                          <a16:colId xmlns:a16="http://schemas.microsoft.com/office/drawing/2014/main" val="4122109760"/>
                        </a:ext>
                      </a:extLst>
                    </a:gridCol>
                    <a:gridCol w="847981">
                      <a:extLst>
                        <a:ext uri="{9D8B030D-6E8A-4147-A177-3AD203B41FA5}">
                          <a16:colId xmlns:a16="http://schemas.microsoft.com/office/drawing/2014/main" val="4184577829"/>
                        </a:ext>
                      </a:extLst>
                    </a:gridCol>
                  </a:tblGrid>
                  <a:tr h="43204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719" t="-1408" r="-202158" b="-2042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b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b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58467656"/>
                      </a:ext>
                    </a:extLst>
                  </a:tr>
                  <a:tr h="432048">
                    <a:tc>
                      <a:txBody>
                        <a:bodyPr/>
                        <a:lstStyle/>
                        <a:p>
                          <a:pPr algn="ctr"/>
                          <a:endParaRPr lang="en-GB" sz="20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00000" t="-100000" r="-100714" b="-1013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4402202"/>
                      </a:ext>
                    </a:extLst>
                  </a:tr>
                  <a:tr h="432048">
                    <a:tc>
                      <a:txBody>
                        <a:bodyPr/>
                        <a:lstStyle/>
                        <a:p>
                          <a:pPr algn="ctr"/>
                          <a:endParaRPr lang="en-GB" sz="20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01439" t="-202817" r="-1439" b="-281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0949864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AA030A88-E144-4AAD-8425-4EC28AF42165}"/>
                  </a:ext>
                </a:extLst>
              </p:cNvPr>
              <p:cNvSpPr/>
              <p:nvPr/>
            </p:nvSpPr>
            <p:spPr>
              <a:xfrm>
                <a:off x="5352134" y="3084930"/>
                <a:ext cx="79208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+8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AA030A88-E144-4AAD-8425-4EC28AF421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2134" y="3084930"/>
                <a:ext cx="792088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02A4894E-67F4-42D1-9E45-3B1F4D7EBE99}"/>
                  </a:ext>
                </a:extLst>
              </p:cNvPr>
              <p:cNvSpPr/>
              <p:nvPr/>
            </p:nvSpPr>
            <p:spPr>
              <a:xfrm>
                <a:off x="4499991" y="3532947"/>
                <a:ext cx="79208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+3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02A4894E-67F4-42D1-9E45-3B1F4D7EBE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991" y="3532947"/>
                <a:ext cx="792088" cy="4001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Speech Bubble: Oval 12">
            <a:extLst>
              <a:ext uri="{FF2B5EF4-FFF2-40B4-BE49-F238E27FC236}">
                <a16:creationId xmlns:a16="http://schemas.microsoft.com/office/drawing/2014/main" id="{0972915B-6975-45C3-B451-62DBAC6B2E27}"/>
              </a:ext>
            </a:extLst>
          </p:cNvPr>
          <p:cNvSpPr/>
          <p:nvPr/>
        </p:nvSpPr>
        <p:spPr>
          <a:xfrm>
            <a:off x="6948264" y="2855578"/>
            <a:ext cx="2808312" cy="1258924"/>
          </a:xfrm>
          <a:prstGeom prst="wedgeEllipseCallout">
            <a:avLst>
              <a:gd name="adj1" fmla="val -65524"/>
              <a:gd name="adj2" fmla="val -16129"/>
            </a:avLst>
          </a:prstGeom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 the HCF of the top row, then fill in the rest!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CAE5C4B2-7B17-45C0-84BA-9B47E48D8F4E}"/>
                  </a:ext>
                </a:extLst>
              </p:cNvPr>
              <p:cNvSpPr/>
              <p:nvPr/>
            </p:nvSpPr>
            <p:spPr>
              <a:xfrm>
                <a:off x="3649131" y="3100325"/>
                <a:ext cx="79208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2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CAE5C4B2-7B17-45C0-84BA-9B47E48D8F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9131" y="3100325"/>
                <a:ext cx="792088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40C9C5C4-628F-4AF3-A9D0-19C363537CF6}"/>
                  </a:ext>
                </a:extLst>
              </p:cNvPr>
              <p:cNvSpPr/>
              <p:nvPr/>
            </p:nvSpPr>
            <p:spPr>
              <a:xfrm>
                <a:off x="4499991" y="2655523"/>
                <a:ext cx="79208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40C9C5C4-628F-4AF3-A9D0-19C363537C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991" y="2655523"/>
                <a:ext cx="792088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E2ECE575-4B87-4DEF-A03D-6EDFC5E078E2}"/>
                  </a:ext>
                </a:extLst>
              </p:cNvPr>
              <p:cNvSpPr/>
              <p:nvPr/>
            </p:nvSpPr>
            <p:spPr>
              <a:xfrm>
                <a:off x="3665984" y="3532947"/>
                <a:ext cx="79208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+3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E2ECE575-4B87-4DEF-A03D-6EDFC5E078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5984" y="3532947"/>
                <a:ext cx="792088" cy="4001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2E06A17F-E9BF-443C-940D-A046288C6B2C}"/>
                  </a:ext>
                </a:extLst>
              </p:cNvPr>
              <p:cNvSpPr/>
              <p:nvPr/>
            </p:nvSpPr>
            <p:spPr>
              <a:xfrm>
                <a:off x="5329946" y="2674313"/>
                <a:ext cx="79208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+4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2E06A17F-E9BF-443C-940D-A046288C6B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9946" y="2674313"/>
                <a:ext cx="792088" cy="4001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45F3FD8E-3FF4-4C49-BFDD-DF24DA1CD7C5}"/>
                  </a:ext>
                </a:extLst>
              </p:cNvPr>
              <p:cNvSpPr/>
              <p:nvPr/>
            </p:nvSpPr>
            <p:spPr>
              <a:xfrm>
                <a:off x="3624063" y="4309067"/>
                <a:ext cx="2543943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+3</m:t>
                          </m:r>
                        </m:e>
                      </m:d>
                      <m:d>
                        <m:dPr>
                          <m:ctrlPr>
                            <a:rPr lang="en-GB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+4</m:t>
                          </m:r>
                        </m:e>
                      </m:d>
                      <m:r>
                        <a:rPr lang="en-GB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=0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45F3FD8E-3FF4-4C49-BFDD-DF24DA1CD7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4063" y="4309067"/>
                <a:ext cx="2543943" cy="40011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hought Bubble: Cloud 32">
            <a:extLst>
              <a:ext uri="{FF2B5EF4-FFF2-40B4-BE49-F238E27FC236}">
                <a16:creationId xmlns:a16="http://schemas.microsoft.com/office/drawing/2014/main" id="{A0344A45-AF30-4689-970B-DEAD79C43820}"/>
              </a:ext>
            </a:extLst>
          </p:cNvPr>
          <p:cNvSpPr/>
          <p:nvPr/>
        </p:nvSpPr>
        <p:spPr>
          <a:xfrm>
            <a:off x="6957966" y="3933057"/>
            <a:ext cx="1791816" cy="890499"/>
          </a:xfrm>
          <a:prstGeom prst="cloudCallout">
            <a:avLst>
              <a:gd name="adj1" fmla="val -86782"/>
              <a:gd name="adj2" fmla="val -64255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 this box!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9B907CF7-7A77-4D7A-972B-01FDBCA69D5A}"/>
                  </a:ext>
                </a:extLst>
              </p:cNvPr>
              <p:cNvSpPr/>
              <p:nvPr/>
            </p:nvSpPr>
            <p:spPr>
              <a:xfrm>
                <a:off x="3105491" y="4709177"/>
                <a:ext cx="3698757" cy="5275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0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If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+3</m:t>
                        </m:r>
                      </m:e>
                    </m:d>
                    <m:r>
                      <a:rPr lang="en-GB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then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=−</m:t>
                    </m:r>
                    <m:f>
                      <m:fPr>
                        <m:ctrlPr>
                          <a:rPr lang="en-GB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en-GB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9B907CF7-7A77-4D7A-972B-01FDBCA69D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5491" y="4709177"/>
                <a:ext cx="3698757" cy="527580"/>
              </a:xfrm>
              <a:prstGeom prst="rect">
                <a:avLst/>
              </a:prstGeom>
              <a:blipFill>
                <a:blip r:embed="rId13"/>
                <a:stretch>
                  <a:fillRect l="-1647" b="-81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8E2AB965-28C3-454B-8F7A-70C40EB3EB86}"/>
                  </a:ext>
                </a:extLst>
              </p:cNvPr>
              <p:cNvSpPr/>
              <p:nvPr/>
            </p:nvSpPr>
            <p:spPr>
              <a:xfrm>
                <a:off x="3105491" y="5189130"/>
                <a:ext cx="3698757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0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If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+4</m:t>
                        </m:r>
                      </m:e>
                    </m:d>
                    <m:r>
                      <a:rPr lang="en-GB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then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=−4</m:t>
                    </m:r>
                  </m:oMath>
                </a14:m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8E2AB965-28C3-454B-8F7A-70C40EB3EB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5491" y="5189130"/>
                <a:ext cx="3698757" cy="400110"/>
              </a:xfrm>
              <a:prstGeom prst="rect">
                <a:avLst/>
              </a:prstGeom>
              <a:blipFill>
                <a:blip r:embed="rId14"/>
                <a:stretch>
                  <a:fillRect l="-1647" t="-6061" b="-272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8151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3" grpId="0" animBg="1"/>
      <p:bldP spid="23" grpId="1" animBg="1"/>
      <p:bldP spid="25" grpId="0"/>
      <p:bldP spid="26" grpId="0"/>
      <p:bldP spid="13" grpId="0" animBg="1"/>
      <p:bldP spid="13" grpId="1" animBg="1"/>
      <p:bldP spid="28" grpId="0"/>
      <p:bldP spid="29" grpId="0"/>
      <p:bldP spid="30" grpId="0"/>
      <p:bldP spid="31" grpId="0"/>
      <p:bldP spid="32" grpId="0"/>
      <p:bldP spid="33" grpId="0" animBg="1"/>
      <p:bldP spid="33" grpId="1" animBg="1"/>
      <p:bldP spid="17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430E847-2C86-4B6C-8F48-51DD1DC37940}"/>
                  </a:ext>
                </a:extLst>
              </p:cNvPr>
              <p:cNvSpPr txBox="1"/>
              <p:nvPr/>
            </p:nvSpPr>
            <p:spPr>
              <a:xfrm>
                <a:off x="2123728" y="1124744"/>
                <a:ext cx="676875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Example</a:t>
                </a:r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Factorise and solve 	</a:t>
                </a:r>
                <a14:m>
                  <m:oMath xmlns:m="http://schemas.openxmlformats.org/officeDocument/2006/math">
                    <m:r>
                      <a:rPr lang="en-GB" sz="2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6</m:t>
                    </m:r>
                    <m:sSup>
                      <m:sSupPr>
                        <m:ctrlPr>
                          <a:rPr lang="en-GB" sz="2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GB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−7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−3−0</m:t>
                    </m:r>
                  </m:oMath>
                </a14:m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430E847-2C86-4B6C-8F48-51DD1DC379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1124744"/>
                <a:ext cx="6768752" cy="707886"/>
              </a:xfrm>
              <a:prstGeom prst="rect">
                <a:avLst/>
              </a:prstGeom>
              <a:blipFill>
                <a:blip r:embed="rId3"/>
                <a:stretch>
                  <a:fillRect l="-900" t="-4310" b="-155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4286101-121B-4EF2-90BA-3941E45B1341}"/>
              </a:ext>
            </a:extLst>
          </p:cNvPr>
          <p:cNvCxnSpPr/>
          <p:nvPr/>
        </p:nvCxnSpPr>
        <p:spPr>
          <a:xfrm>
            <a:off x="5004048" y="1832630"/>
            <a:ext cx="504056" cy="2282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FF27BF4-030F-4BB1-B0D0-AC31DFBED863}"/>
              </a:ext>
            </a:extLst>
          </p:cNvPr>
          <p:cNvCxnSpPr>
            <a:cxnSpLocks/>
          </p:cNvCxnSpPr>
          <p:nvPr/>
        </p:nvCxnSpPr>
        <p:spPr>
          <a:xfrm flipH="1">
            <a:off x="5868144" y="1832630"/>
            <a:ext cx="504056" cy="2282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C74D633C-1782-4105-A8C3-027CE13E10B9}"/>
                  </a:ext>
                </a:extLst>
              </p:cNvPr>
              <p:cNvSpPr/>
              <p:nvPr/>
            </p:nvSpPr>
            <p:spPr>
              <a:xfrm>
                <a:off x="5292080" y="1970022"/>
                <a:ext cx="72006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−18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C74D633C-1782-4105-A8C3-027CE13E10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1970022"/>
                <a:ext cx="720069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hought Bubble: Cloud 22">
            <a:extLst>
              <a:ext uri="{FF2B5EF4-FFF2-40B4-BE49-F238E27FC236}">
                <a16:creationId xmlns:a16="http://schemas.microsoft.com/office/drawing/2014/main" id="{F6EE9081-E641-4280-9486-DEC9E6F0DC7B}"/>
              </a:ext>
            </a:extLst>
          </p:cNvPr>
          <p:cNvSpPr/>
          <p:nvPr/>
        </p:nvSpPr>
        <p:spPr>
          <a:xfrm>
            <a:off x="6876256" y="1522005"/>
            <a:ext cx="2664296" cy="1296144"/>
          </a:xfrm>
          <a:prstGeom prst="cloudCallout">
            <a:avLst>
              <a:gd name="adj1" fmla="val -74445"/>
              <a:gd name="adj2" fmla="val -25109"/>
            </a:avLst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sum is -7 and the product is -18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Table 12">
                <a:extLst>
                  <a:ext uri="{FF2B5EF4-FFF2-40B4-BE49-F238E27FC236}">
                    <a16:creationId xmlns:a16="http://schemas.microsoft.com/office/drawing/2014/main" id="{F2877A2E-1492-4AB8-A63C-061307E7D67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70945513"/>
                  </p:ext>
                </p:extLst>
              </p:nvPr>
            </p:nvGraphicFramePr>
            <p:xfrm>
              <a:off x="3624064" y="2636913"/>
              <a:ext cx="2543943" cy="129614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47981">
                      <a:extLst>
                        <a:ext uri="{9D8B030D-6E8A-4147-A177-3AD203B41FA5}">
                          <a16:colId xmlns:a16="http://schemas.microsoft.com/office/drawing/2014/main" val="596728574"/>
                        </a:ext>
                      </a:extLst>
                    </a:gridCol>
                    <a:gridCol w="847981">
                      <a:extLst>
                        <a:ext uri="{9D8B030D-6E8A-4147-A177-3AD203B41FA5}">
                          <a16:colId xmlns:a16="http://schemas.microsoft.com/office/drawing/2014/main" val="4122109760"/>
                        </a:ext>
                      </a:extLst>
                    </a:gridCol>
                    <a:gridCol w="847981">
                      <a:extLst>
                        <a:ext uri="{9D8B030D-6E8A-4147-A177-3AD203B41FA5}">
                          <a16:colId xmlns:a16="http://schemas.microsoft.com/office/drawing/2014/main" val="4184577829"/>
                        </a:ext>
                      </a:extLst>
                    </a:gridCol>
                  </a:tblGrid>
                  <a:tr h="43204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×</m:t>
                                </m:r>
                              </m:oMath>
                            </m:oMathPara>
                          </a14:m>
                          <a:endParaRPr lang="en-GB" sz="20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b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b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58467656"/>
                      </a:ext>
                    </a:extLst>
                  </a:tr>
                  <a:tr h="432048">
                    <a:tc>
                      <a:txBody>
                        <a:bodyPr/>
                        <a:lstStyle/>
                        <a:p>
                          <a:pPr algn="ctr"/>
                          <a:endParaRPr lang="en-GB" sz="20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6</m:t>
                                </m:r>
                                <m:sSup>
                                  <m:sSupPr>
                                    <m:ctrlPr>
                                      <a:rPr lang="en-GB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GB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20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4402202"/>
                      </a:ext>
                    </a:extLst>
                  </a:tr>
                  <a:tr h="432048">
                    <a:tc>
                      <a:txBody>
                        <a:bodyPr/>
                        <a:lstStyle/>
                        <a:p>
                          <a:pPr algn="ctr"/>
                          <a:endParaRPr lang="en-GB" sz="20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−3</m:t>
                                </m:r>
                              </m:oMath>
                            </m:oMathPara>
                          </a14:m>
                          <a:endParaRPr lang="en-GB" sz="20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30949864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Table 12">
                <a:extLst>
                  <a:ext uri="{FF2B5EF4-FFF2-40B4-BE49-F238E27FC236}">
                    <a16:creationId xmlns:a16="http://schemas.microsoft.com/office/drawing/2014/main" id="{F2877A2E-1492-4AB8-A63C-061307E7D67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70945513"/>
                  </p:ext>
                </p:extLst>
              </p:nvPr>
            </p:nvGraphicFramePr>
            <p:xfrm>
              <a:off x="3624064" y="2636913"/>
              <a:ext cx="2543943" cy="129614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47981">
                      <a:extLst>
                        <a:ext uri="{9D8B030D-6E8A-4147-A177-3AD203B41FA5}">
                          <a16:colId xmlns:a16="http://schemas.microsoft.com/office/drawing/2014/main" val="596728574"/>
                        </a:ext>
                      </a:extLst>
                    </a:gridCol>
                    <a:gridCol w="847981">
                      <a:extLst>
                        <a:ext uri="{9D8B030D-6E8A-4147-A177-3AD203B41FA5}">
                          <a16:colId xmlns:a16="http://schemas.microsoft.com/office/drawing/2014/main" val="4122109760"/>
                        </a:ext>
                      </a:extLst>
                    </a:gridCol>
                    <a:gridCol w="847981">
                      <a:extLst>
                        <a:ext uri="{9D8B030D-6E8A-4147-A177-3AD203B41FA5}">
                          <a16:colId xmlns:a16="http://schemas.microsoft.com/office/drawing/2014/main" val="4184577829"/>
                        </a:ext>
                      </a:extLst>
                    </a:gridCol>
                  </a:tblGrid>
                  <a:tr h="43204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719" t="-1408" r="-202158" b="-2042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b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b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58467656"/>
                      </a:ext>
                    </a:extLst>
                  </a:tr>
                  <a:tr h="432048">
                    <a:tc>
                      <a:txBody>
                        <a:bodyPr/>
                        <a:lstStyle/>
                        <a:p>
                          <a:pPr algn="ctr"/>
                          <a:endParaRPr lang="en-GB" sz="20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00000" t="-100000" r="-100714" b="-1013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4402202"/>
                      </a:ext>
                    </a:extLst>
                  </a:tr>
                  <a:tr h="432048">
                    <a:tc>
                      <a:txBody>
                        <a:bodyPr/>
                        <a:lstStyle/>
                        <a:p>
                          <a:pPr algn="ctr"/>
                          <a:endParaRPr lang="en-GB" sz="20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01439" t="-202817" r="-1439" b="-281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0949864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AA030A88-E144-4AAD-8425-4EC28AF42165}"/>
                  </a:ext>
                </a:extLst>
              </p:cNvPr>
              <p:cNvSpPr/>
              <p:nvPr/>
            </p:nvSpPr>
            <p:spPr>
              <a:xfrm>
                <a:off x="5352134" y="3084930"/>
                <a:ext cx="79208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−9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AA030A88-E144-4AAD-8425-4EC28AF421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2134" y="3084930"/>
                <a:ext cx="792088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02A4894E-67F4-42D1-9E45-3B1F4D7EBE99}"/>
                  </a:ext>
                </a:extLst>
              </p:cNvPr>
              <p:cNvSpPr/>
              <p:nvPr/>
            </p:nvSpPr>
            <p:spPr>
              <a:xfrm>
                <a:off x="4499991" y="3532947"/>
                <a:ext cx="79208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+2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02A4894E-67F4-42D1-9E45-3B1F4D7EBE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991" y="3532947"/>
                <a:ext cx="792088" cy="4001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Speech Bubble: Oval 12">
            <a:extLst>
              <a:ext uri="{FF2B5EF4-FFF2-40B4-BE49-F238E27FC236}">
                <a16:creationId xmlns:a16="http://schemas.microsoft.com/office/drawing/2014/main" id="{0972915B-6975-45C3-B451-62DBAC6B2E27}"/>
              </a:ext>
            </a:extLst>
          </p:cNvPr>
          <p:cNvSpPr/>
          <p:nvPr/>
        </p:nvSpPr>
        <p:spPr>
          <a:xfrm>
            <a:off x="6732240" y="2855578"/>
            <a:ext cx="2808312" cy="1258924"/>
          </a:xfrm>
          <a:prstGeom prst="wedgeEllipseCallout">
            <a:avLst>
              <a:gd name="adj1" fmla="val -65524"/>
              <a:gd name="adj2" fmla="val -16129"/>
            </a:avLst>
          </a:prstGeom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 the HCF of the top row, then fill in the rest!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CAE5C4B2-7B17-45C0-84BA-9B47E48D8F4E}"/>
                  </a:ext>
                </a:extLst>
              </p:cNvPr>
              <p:cNvSpPr/>
              <p:nvPr/>
            </p:nvSpPr>
            <p:spPr>
              <a:xfrm>
                <a:off x="3649131" y="3100325"/>
                <a:ext cx="79208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3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CAE5C4B2-7B17-45C0-84BA-9B47E48D8F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9131" y="3100325"/>
                <a:ext cx="792088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40C9C5C4-628F-4AF3-A9D0-19C363537CF6}"/>
                  </a:ext>
                </a:extLst>
              </p:cNvPr>
              <p:cNvSpPr/>
              <p:nvPr/>
            </p:nvSpPr>
            <p:spPr>
              <a:xfrm>
                <a:off x="4499991" y="2655523"/>
                <a:ext cx="79208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2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40C9C5C4-628F-4AF3-A9D0-19C363537C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991" y="2655523"/>
                <a:ext cx="792088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E2ECE575-4B87-4DEF-A03D-6EDFC5E078E2}"/>
                  </a:ext>
                </a:extLst>
              </p:cNvPr>
              <p:cNvSpPr/>
              <p:nvPr/>
            </p:nvSpPr>
            <p:spPr>
              <a:xfrm>
                <a:off x="3665984" y="3532947"/>
                <a:ext cx="79208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+1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E2ECE575-4B87-4DEF-A03D-6EDFC5E078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5984" y="3532947"/>
                <a:ext cx="792088" cy="4001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2E06A17F-E9BF-443C-940D-A046288C6B2C}"/>
                  </a:ext>
                </a:extLst>
              </p:cNvPr>
              <p:cNvSpPr/>
              <p:nvPr/>
            </p:nvSpPr>
            <p:spPr>
              <a:xfrm>
                <a:off x="5329946" y="2674313"/>
                <a:ext cx="79208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−3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2E06A17F-E9BF-443C-940D-A046288C6B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9946" y="2674313"/>
                <a:ext cx="792088" cy="4001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45F3FD8E-3FF4-4C49-BFDD-DF24DA1CD7C5}"/>
                  </a:ext>
                </a:extLst>
              </p:cNvPr>
              <p:cNvSpPr/>
              <p:nvPr/>
            </p:nvSpPr>
            <p:spPr>
              <a:xfrm>
                <a:off x="3624063" y="4309067"/>
                <a:ext cx="2543943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(3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+1)(2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−3)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45F3FD8E-3FF4-4C49-BFDD-DF24DA1CD7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4063" y="4309067"/>
                <a:ext cx="2543943" cy="400110"/>
              </a:xfrm>
              <a:prstGeom prst="rect">
                <a:avLst/>
              </a:prstGeom>
              <a:blipFill>
                <a:blip r:embed="rId12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hought Bubble: Cloud 32">
            <a:extLst>
              <a:ext uri="{FF2B5EF4-FFF2-40B4-BE49-F238E27FC236}">
                <a16:creationId xmlns:a16="http://schemas.microsoft.com/office/drawing/2014/main" id="{A0344A45-AF30-4689-970B-DEAD79C43820}"/>
              </a:ext>
            </a:extLst>
          </p:cNvPr>
          <p:cNvSpPr/>
          <p:nvPr/>
        </p:nvSpPr>
        <p:spPr>
          <a:xfrm>
            <a:off x="6741942" y="3933057"/>
            <a:ext cx="1791816" cy="890499"/>
          </a:xfrm>
          <a:prstGeom prst="cloudCallout">
            <a:avLst>
              <a:gd name="adj1" fmla="val -86782"/>
              <a:gd name="adj2" fmla="val -64255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 this box!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279738C8-5986-4537-BF2A-E19BAE0C765C}"/>
                  </a:ext>
                </a:extLst>
              </p:cNvPr>
              <p:cNvSpPr/>
              <p:nvPr/>
            </p:nvSpPr>
            <p:spPr>
              <a:xfrm>
                <a:off x="3105491" y="4709177"/>
                <a:ext cx="3698757" cy="5269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0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If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+1</m:t>
                        </m:r>
                      </m:e>
                    </m:d>
                    <m:r>
                      <a:rPr lang="en-GB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then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=−</m:t>
                    </m:r>
                    <m:f>
                      <m:fPr>
                        <m:ctrlPr>
                          <a:rPr lang="en-GB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GB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279738C8-5986-4537-BF2A-E19BAE0C76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5491" y="4709177"/>
                <a:ext cx="3698757" cy="526939"/>
              </a:xfrm>
              <a:prstGeom prst="rect">
                <a:avLst/>
              </a:prstGeom>
              <a:blipFill>
                <a:blip r:embed="rId13"/>
                <a:stretch>
                  <a:fillRect l="-1647" b="-81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E680C2D3-2978-4C48-B13E-102944F36009}"/>
                  </a:ext>
                </a:extLst>
              </p:cNvPr>
              <p:cNvSpPr/>
              <p:nvPr/>
            </p:nvSpPr>
            <p:spPr>
              <a:xfrm>
                <a:off x="3105491" y="5189130"/>
                <a:ext cx="3698757" cy="5275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0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If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−3</m:t>
                        </m:r>
                      </m:e>
                    </m:d>
                    <m:r>
                      <a:rPr lang="en-GB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then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GB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en-GB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E680C2D3-2978-4C48-B13E-102944F360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5491" y="5189130"/>
                <a:ext cx="3698757" cy="527580"/>
              </a:xfrm>
              <a:prstGeom prst="rect">
                <a:avLst/>
              </a:prstGeom>
              <a:blipFill>
                <a:blip r:embed="rId14"/>
                <a:stretch>
                  <a:fillRect l="-1647" b="-68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1424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3" grpId="0" animBg="1"/>
      <p:bldP spid="23" grpId="1" animBg="1"/>
      <p:bldP spid="25" grpId="0"/>
      <p:bldP spid="26" grpId="0"/>
      <p:bldP spid="13" grpId="0" animBg="1"/>
      <p:bldP spid="13" grpId="1" animBg="1"/>
      <p:bldP spid="28" grpId="0"/>
      <p:bldP spid="29" grpId="0"/>
      <p:bldP spid="30" grpId="0"/>
      <p:bldP spid="31" grpId="0"/>
      <p:bldP spid="32" grpId="0"/>
      <p:bldP spid="33" grpId="0" animBg="1"/>
      <p:bldP spid="33" grpId="1" animBg="1"/>
      <p:bldP spid="17" grpId="0"/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42871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5365BF9-C3DE-4FDB-96BF-51E8A66A43B1}"/>
              </a:ext>
            </a:extLst>
          </p:cNvPr>
          <p:cNvSpPr txBox="1"/>
          <p:nvPr/>
        </p:nvSpPr>
        <p:spPr>
          <a:xfrm>
            <a:off x="2123728" y="1124744"/>
            <a:ext cx="6768752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latin typeface="Arial" panose="020B0604020202020204" pitchFamily="34" charset="0"/>
                <a:cs typeface="Arial" panose="020B0604020202020204" pitchFamily="34" charset="0"/>
              </a:rPr>
              <a:t>Solving quadratic equations by factorising</a:t>
            </a:r>
          </a:p>
          <a:p>
            <a:pPr algn="ctr"/>
            <a:endParaRPr lang="en-GB" sz="20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000" u="sng" dirty="0">
                <a:latin typeface="Arial" panose="020B0604020202020204" pitchFamily="34" charset="0"/>
                <a:cs typeface="Arial" panose="020B0604020202020204" pitchFamily="34" charset="0"/>
              </a:rPr>
              <a:t>Definitions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Sum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the answer when two numbers are added together.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Product  the answer when two numbers are multiplied together.</a:t>
            </a:r>
          </a:p>
        </p:txBody>
      </p:sp>
    </p:spTree>
    <p:extLst>
      <p:ext uri="{BB962C8B-B14F-4D97-AF65-F5344CB8AC3E}">
        <p14:creationId xmlns:p14="http://schemas.microsoft.com/office/powerpoint/2010/main" val="38197354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8" name="Table 3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87159499"/>
                  </p:ext>
                </p:extLst>
              </p:nvPr>
            </p:nvGraphicFramePr>
            <p:xfrm>
              <a:off x="430306" y="1268760"/>
              <a:ext cx="8246151" cy="5184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4871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74871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748717">
                      <a:extLst>
                        <a:ext uri="{9D8B030D-6E8A-4147-A177-3AD203B41FA5}">
                          <a16:colId xmlns:a16="http://schemas.microsoft.com/office/drawing/2014/main" val="2677142533"/>
                        </a:ext>
                      </a:extLst>
                    </a:gridCol>
                  </a:tblGrid>
                  <a:tr h="576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1" dirty="0">
                              <a:solidFill>
                                <a:sysClr val="windowText" lastClr="00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Question</a:t>
                          </a:r>
                        </a:p>
                      </a:txBody>
                      <a:tcPr marT="34152" marB="34152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1" dirty="0">
                              <a:solidFill>
                                <a:sysClr val="windowText" lastClr="00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Factorised</a:t>
                          </a:r>
                        </a:p>
                      </a:txBody>
                      <a:tcPr marT="34152" marB="34152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b="1" dirty="0">
                              <a:solidFill>
                                <a:sysClr val="windowText" lastClr="00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Solutions</a:t>
                          </a:r>
                        </a:p>
                      </a:txBody>
                      <a:tcPr marT="34152" marB="34152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7600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i="1" dirty="0" smtClean="0">
                                    <a:effectLst/>
                                    <a:latin typeface="Cambria Math" panose="02040503050406030204" pitchFamily="18" charset="0"/>
                                    <a:ea typeface="MS Mincho"/>
                                    <a:cs typeface="Arial" panose="020B0604020202020204" pitchFamily="34" charset="0"/>
                                  </a:rPr>
                                  <m:t>4</m:t>
                                </m:r>
                                <m:r>
                                  <a:rPr lang="en-GB" sz="2000" i="1" dirty="0" smtClean="0">
                                    <a:effectLst/>
                                    <a:latin typeface="Cambria Math" panose="02040503050406030204" pitchFamily="18" charset="0"/>
                                    <a:ea typeface="MS Mincho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  <m:r>
                                  <a:rPr lang="en-GB" sz="2000" i="1" dirty="0" smtClean="0">
                                    <a:effectLst/>
                                    <a:latin typeface="Cambria Math" panose="02040503050406030204" pitchFamily="18" charset="0"/>
                                    <a:ea typeface="MS Mincho"/>
                                    <a:cs typeface="Arial" panose="020B0604020202020204" pitchFamily="34" charset="0"/>
                                  </a:rPr>
                                  <m:t>²−19</m:t>
                                </m:r>
                                <m:r>
                                  <a:rPr lang="en-GB" sz="2000" i="1" dirty="0" smtClean="0">
                                    <a:effectLst/>
                                    <a:latin typeface="Cambria Math" panose="02040503050406030204" pitchFamily="18" charset="0"/>
                                    <a:ea typeface="MS Mincho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  <m:r>
                                  <a:rPr lang="en-GB" sz="2000" i="1" dirty="0" smtClean="0">
                                    <a:effectLst/>
                                    <a:latin typeface="Cambria Math" panose="02040503050406030204" pitchFamily="18" charset="0"/>
                                    <a:ea typeface="MS Mincho"/>
                                    <a:cs typeface="Arial" panose="020B0604020202020204" pitchFamily="34" charset="0"/>
                                  </a:rPr>
                                  <m:t>+12</m:t>
                                </m:r>
                              </m:oMath>
                            </m:oMathPara>
                          </a14:m>
                          <a:endParaRPr lang="en-GB" sz="2000" dirty="0">
                            <a:effectLst/>
                            <a:latin typeface="Arial" panose="020B0604020202020204" pitchFamily="34" charset="0"/>
                            <a:ea typeface="MS Mincho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b="0" i="1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(</m:t>
                                </m:r>
                                <m:r>
                                  <a:rPr lang="en-GB" sz="2000" b="0" i="1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  <m:r>
                                  <a:rPr lang="en-GB" sz="2000" b="0" i="1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−4)(4</m:t>
                                </m:r>
                                <m:r>
                                  <a:rPr lang="en-GB" sz="2000" b="0" i="1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  <m:r>
                                  <a:rPr lang="en-GB" sz="2000" b="0" i="1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−3)</m:t>
                                </m:r>
                              </m:oMath>
                            </m:oMathPara>
                          </a14:m>
                          <a:endParaRPr lang="en-GB" sz="2000" b="0" dirty="0">
                            <a:solidFill>
                              <a:sysClr val="windowText" lastClr="0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T="34152" marB="34152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0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en-GB" sz="20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=4</m:t>
                              </m:r>
                            </m:oMath>
                          </a14:m>
                          <a:r>
                            <a:rPr lang="en-GB" sz="2000" b="0" dirty="0">
                              <a:solidFill>
                                <a:sysClr val="windowText" lastClr="00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or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0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0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sz="20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endParaRPr lang="en-GB" sz="2000" b="0" dirty="0">
                            <a:solidFill>
                              <a:sysClr val="windowText" lastClr="0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T="34152" marB="34152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7600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i="1" dirty="0" smtClean="0">
                                    <a:effectLst/>
                                    <a:latin typeface="Cambria Math" panose="02040503050406030204" pitchFamily="18" charset="0"/>
                                    <a:ea typeface="MS Mincho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  <m:r>
                                  <a:rPr lang="en-GB" sz="2000" i="1" dirty="0" smtClean="0">
                                    <a:effectLst/>
                                    <a:latin typeface="Cambria Math" panose="02040503050406030204" pitchFamily="18" charset="0"/>
                                    <a:ea typeface="MS Mincho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  <m:r>
                                  <a:rPr lang="en-GB" sz="2000" i="1" dirty="0" smtClean="0">
                                    <a:effectLst/>
                                    <a:latin typeface="Cambria Math" panose="02040503050406030204" pitchFamily="18" charset="0"/>
                                    <a:ea typeface="MS Mincho"/>
                                    <a:cs typeface="Arial" panose="020B0604020202020204" pitchFamily="34" charset="0"/>
                                  </a:rPr>
                                  <m:t>²+</m:t>
                                </m:r>
                                <m:r>
                                  <a:rPr lang="en-GB" sz="2000" i="1" dirty="0" smtClean="0">
                                    <a:effectLst/>
                                    <a:latin typeface="Cambria Math" panose="02040503050406030204" pitchFamily="18" charset="0"/>
                                    <a:ea typeface="MS Mincho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  <m:r>
                                  <a:rPr lang="en-GB" sz="2000" i="1" dirty="0" smtClean="0">
                                    <a:effectLst/>
                                    <a:latin typeface="Cambria Math" panose="02040503050406030204" pitchFamily="18" charset="0"/>
                                    <a:ea typeface="MS Mincho"/>
                                    <a:cs typeface="Arial" panose="020B0604020202020204" pitchFamily="34" charset="0"/>
                                  </a:rPr>
                                  <m:t>−6</m:t>
                                </m:r>
                              </m:oMath>
                            </m:oMathPara>
                          </a14:m>
                          <a:endParaRPr lang="en-GB" sz="2000" dirty="0">
                            <a:effectLst/>
                            <a:latin typeface="Arial" panose="020B0604020202020204" pitchFamily="34" charset="0"/>
                            <a:ea typeface="MS Mincho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b="0" i="1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(2</m:t>
                                </m:r>
                                <m:r>
                                  <a:rPr lang="en-GB" sz="2000" b="0" i="1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  <m:r>
                                  <a:rPr lang="en-GB" sz="2000" b="0" i="1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−3)(</m:t>
                                </m:r>
                                <m:r>
                                  <a:rPr lang="en-GB" sz="2000" b="0" i="1" baseline="0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  <m:r>
                                  <a:rPr lang="en-GB" sz="2000" b="0" i="1" baseline="0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+2)</m:t>
                                </m:r>
                              </m:oMath>
                            </m:oMathPara>
                          </a14:m>
                          <a:endParaRPr lang="en-GB" sz="2000" b="0" dirty="0">
                            <a:solidFill>
                              <a:sysClr val="windowText" lastClr="0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T="34152" marB="34152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20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en-GB" sz="20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GB" sz="20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0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sz="20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2000" b="0" dirty="0">
                              <a:solidFill>
                                <a:sysClr val="windowText" lastClr="00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or </a:t>
                          </a:r>
                          <a14:m>
                            <m:oMath xmlns:m="http://schemas.openxmlformats.org/officeDocument/2006/math">
                              <m:r>
                                <a:rPr lang="en-GB" sz="20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−2</m:t>
                              </m:r>
                            </m:oMath>
                          </a14:m>
                          <a:endParaRPr lang="en-GB" sz="2000" b="0" dirty="0">
                            <a:solidFill>
                              <a:sysClr val="windowText" lastClr="0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T="34152" marB="34152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7600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i="1" dirty="0" smtClean="0">
                                    <a:effectLst/>
                                    <a:latin typeface="Cambria Math" panose="02040503050406030204" pitchFamily="18" charset="0"/>
                                    <a:ea typeface="MS Mincho"/>
                                    <a:cs typeface="Arial" panose="020B0604020202020204" pitchFamily="34" charset="0"/>
                                  </a:rPr>
                                  <m:t>4</m:t>
                                </m:r>
                                <m:r>
                                  <a:rPr lang="en-GB" sz="2000" i="1" dirty="0" smtClean="0">
                                    <a:effectLst/>
                                    <a:latin typeface="Cambria Math" panose="02040503050406030204" pitchFamily="18" charset="0"/>
                                    <a:ea typeface="MS Mincho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  <m:r>
                                  <a:rPr lang="en-GB" sz="2000" i="1" dirty="0" smtClean="0">
                                    <a:effectLst/>
                                    <a:latin typeface="Cambria Math" panose="02040503050406030204" pitchFamily="18" charset="0"/>
                                    <a:ea typeface="MS Mincho"/>
                                    <a:cs typeface="Arial" panose="020B0604020202020204" pitchFamily="34" charset="0"/>
                                  </a:rPr>
                                  <m:t>²−15</m:t>
                                </m:r>
                                <m:r>
                                  <a:rPr lang="en-GB" sz="2000" i="1" dirty="0" smtClean="0">
                                    <a:effectLst/>
                                    <a:latin typeface="Cambria Math" panose="02040503050406030204" pitchFamily="18" charset="0"/>
                                    <a:ea typeface="MS Mincho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  <m:r>
                                  <a:rPr lang="en-GB" sz="2000" i="1" dirty="0" smtClean="0">
                                    <a:effectLst/>
                                    <a:latin typeface="Cambria Math" panose="02040503050406030204" pitchFamily="18" charset="0"/>
                                    <a:ea typeface="MS Mincho"/>
                                    <a:cs typeface="Arial" panose="020B0604020202020204" pitchFamily="34" charset="0"/>
                                  </a:rPr>
                                  <m:t>+9</m:t>
                                </m:r>
                              </m:oMath>
                            </m:oMathPara>
                          </a14:m>
                          <a:endParaRPr lang="en-GB" sz="2000" dirty="0">
                            <a:effectLst/>
                            <a:latin typeface="Arial" panose="020B0604020202020204" pitchFamily="34" charset="0"/>
                            <a:ea typeface="MS Mincho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b="0" i="1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(4</m:t>
                                </m:r>
                                <m:r>
                                  <a:rPr lang="en-GB" sz="2000" b="0" i="1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  <m:r>
                                  <a:rPr lang="en-GB" sz="2000" b="0" i="1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−3)(</m:t>
                                </m:r>
                                <m:r>
                                  <a:rPr lang="en-GB" sz="2000" b="0" i="1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  <m:r>
                                  <a:rPr lang="en-GB" sz="2000" b="0" i="1" baseline="0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−3)</m:t>
                                </m:r>
                              </m:oMath>
                            </m:oMathPara>
                          </a14:m>
                          <a:endParaRPr lang="en-GB" sz="2000" b="0" dirty="0">
                            <a:solidFill>
                              <a:sysClr val="windowText" lastClr="0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T="34152" marB="34152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20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en-GB" sz="20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GB" sz="20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0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sz="20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2000" b="0" dirty="0">
                              <a:solidFill>
                                <a:sysClr val="windowText" lastClr="00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or </a:t>
                          </a:r>
                          <a14:m>
                            <m:oMath xmlns:m="http://schemas.openxmlformats.org/officeDocument/2006/math">
                              <m:r>
                                <a:rPr lang="en-GB" sz="20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</m:oMath>
                          </a14:m>
                          <a:endParaRPr lang="en-GB" sz="2000" b="0" dirty="0">
                            <a:solidFill>
                              <a:sysClr val="windowText" lastClr="0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T="34152" marB="34152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7600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i="1" dirty="0" smtClean="0">
                                    <a:effectLst/>
                                    <a:latin typeface="Cambria Math" panose="02040503050406030204" pitchFamily="18" charset="0"/>
                                    <a:ea typeface="MS Mincho"/>
                                    <a:cs typeface="Arial" panose="020B0604020202020204" pitchFamily="34" charset="0"/>
                                  </a:rPr>
                                  <m:t>4</m:t>
                                </m:r>
                                <m:r>
                                  <a:rPr lang="en-GB" sz="2000" i="1" dirty="0" smtClean="0">
                                    <a:effectLst/>
                                    <a:latin typeface="Cambria Math" panose="02040503050406030204" pitchFamily="18" charset="0"/>
                                    <a:ea typeface="MS Mincho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  <m:r>
                                  <a:rPr lang="en-GB" sz="2000" i="1" dirty="0" smtClean="0">
                                    <a:effectLst/>
                                    <a:latin typeface="Cambria Math" panose="02040503050406030204" pitchFamily="18" charset="0"/>
                                    <a:ea typeface="MS Mincho"/>
                                    <a:cs typeface="Arial" panose="020B0604020202020204" pitchFamily="34" charset="0"/>
                                  </a:rPr>
                                  <m:t>²+7</m:t>
                                </m:r>
                                <m:r>
                                  <a:rPr lang="en-GB" sz="2000" i="1" dirty="0" smtClean="0">
                                    <a:effectLst/>
                                    <a:latin typeface="Cambria Math" panose="02040503050406030204" pitchFamily="18" charset="0"/>
                                    <a:ea typeface="MS Mincho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  <m:r>
                                  <a:rPr lang="en-GB" sz="2000" i="1" dirty="0" smtClean="0">
                                    <a:effectLst/>
                                    <a:latin typeface="Cambria Math" panose="02040503050406030204" pitchFamily="18" charset="0"/>
                                    <a:ea typeface="MS Mincho"/>
                                    <a:cs typeface="Arial" panose="020B0604020202020204" pitchFamily="34" charset="0"/>
                                  </a:rPr>
                                  <m:t>+3</m:t>
                                </m:r>
                              </m:oMath>
                            </m:oMathPara>
                          </a14:m>
                          <a:endParaRPr lang="en-GB" sz="2000" dirty="0">
                            <a:effectLst/>
                            <a:latin typeface="Arial" panose="020B0604020202020204" pitchFamily="34" charset="0"/>
                            <a:ea typeface="MS Mincho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b="0" i="1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(</m:t>
                                </m:r>
                                <m:r>
                                  <a:rPr lang="en-GB" sz="2000" b="0" i="1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  <m:r>
                                  <a:rPr lang="en-GB" sz="2000" b="0" i="1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+1)(4</m:t>
                                </m:r>
                                <m:r>
                                  <a:rPr lang="en-GB" sz="2000" b="0" i="1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  <m:r>
                                  <a:rPr lang="en-GB" sz="2000" b="0" i="1" baseline="0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+3)</m:t>
                                </m:r>
                              </m:oMath>
                            </m:oMathPara>
                          </a14:m>
                          <a:endParaRPr lang="en-GB" sz="2000" b="0" dirty="0">
                            <a:solidFill>
                              <a:sysClr val="windowText" lastClr="0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T="34152" marB="34152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20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en-GB" sz="20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=−1</m:t>
                              </m:r>
                            </m:oMath>
                          </a14:m>
                          <a:r>
                            <a:rPr lang="en-GB" sz="2000" b="0" dirty="0">
                              <a:solidFill>
                                <a:sysClr val="windowText" lastClr="00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or </a:t>
                          </a:r>
                          <a14:m>
                            <m:oMath xmlns:m="http://schemas.openxmlformats.org/officeDocument/2006/math">
                              <m:r>
                                <a:rPr lang="en-GB" sz="2000" b="0" i="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GB" sz="20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0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sz="20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endParaRPr lang="en-GB" sz="2000" b="0" dirty="0">
                            <a:solidFill>
                              <a:sysClr val="windowText" lastClr="0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T="34152" marB="34152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57600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i="1" dirty="0" smtClean="0">
                                    <a:effectLst/>
                                    <a:latin typeface="Cambria Math" panose="02040503050406030204" pitchFamily="18" charset="0"/>
                                    <a:ea typeface="MS Mincho"/>
                                    <a:cs typeface="Arial" panose="020B0604020202020204" pitchFamily="34" charset="0"/>
                                  </a:rPr>
                                  <m:t>6</m:t>
                                </m:r>
                                <m:r>
                                  <a:rPr lang="en-GB" sz="2000" i="1" dirty="0" smtClean="0">
                                    <a:effectLst/>
                                    <a:latin typeface="Cambria Math" panose="02040503050406030204" pitchFamily="18" charset="0"/>
                                    <a:ea typeface="MS Mincho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  <m:r>
                                  <a:rPr lang="en-GB" sz="2000" i="1" dirty="0" smtClean="0">
                                    <a:effectLst/>
                                    <a:latin typeface="Cambria Math" panose="02040503050406030204" pitchFamily="18" charset="0"/>
                                    <a:ea typeface="MS Mincho"/>
                                    <a:cs typeface="Arial" panose="020B0604020202020204" pitchFamily="34" charset="0"/>
                                  </a:rPr>
                                  <m:t>²+19</m:t>
                                </m:r>
                                <m:r>
                                  <a:rPr lang="en-GB" sz="2000" i="1" dirty="0" smtClean="0">
                                    <a:effectLst/>
                                    <a:latin typeface="Cambria Math" panose="02040503050406030204" pitchFamily="18" charset="0"/>
                                    <a:ea typeface="MS Mincho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  <m:r>
                                  <a:rPr lang="en-GB" sz="2000" i="1" dirty="0" smtClean="0">
                                    <a:effectLst/>
                                    <a:latin typeface="Cambria Math" panose="02040503050406030204" pitchFamily="18" charset="0"/>
                                    <a:ea typeface="MS Mincho"/>
                                    <a:cs typeface="Arial" panose="020B0604020202020204" pitchFamily="34" charset="0"/>
                                  </a:rPr>
                                  <m:t>+10</m:t>
                                </m:r>
                              </m:oMath>
                            </m:oMathPara>
                          </a14:m>
                          <a:endParaRPr lang="en-GB" sz="2000" dirty="0">
                            <a:effectLst/>
                            <a:latin typeface="Arial" panose="020B0604020202020204" pitchFamily="34" charset="0"/>
                            <a:ea typeface="MS Mincho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b="0" i="1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(2</m:t>
                                </m:r>
                                <m:r>
                                  <a:rPr lang="en-GB" sz="2000" b="0" i="1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  <m:r>
                                  <a:rPr lang="en-GB" sz="2000" b="0" i="1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+5)(3</m:t>
                                </m:r>
                                <m:r>
                                  <a:rPr lang="en-GB" sz="2000" b="0" i="1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  <m:r>
                                  <a:rPr lang="en-GB" sz="2000" b="0" i="1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+2)</m:t>
                                </m:r>
                              </m:oMath>
                            </m:oMathPara>
                          </a14:m>
                          <a:endParaRPr lang="en-GB" sz="2000" b="0" dirty="0">
                            <a:solidFill>
                              <a:sysClr val="windowText" lastClr="0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T="34152" marB="34152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20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en-GB" sz="20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=−</m:t>
                              </m:r>
                              <m:f>
                                <m:fPr>
                                  <m:ctrlPr>
                                    <a:rPr lang="en-GB" sz="20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0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GB" sz="20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2000" b="0" dirty="0">
                              <a:solidFill>
                                <a:sysClr val="windowText" lastClr="00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or </a:t>
                          </a:r>
                          <a14:m>
                            <m:oMath xmlns:m="http://schemas.openxmlformats.org/officeDocument/2006/math">
                              <m:r>
                                <a:rPr lang="en-GB" sz="2000" b="0" i="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GB" sz="20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0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sz="20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endParaRPr lang="en-GB" sz="2000" b="0" dirty="0">
                            <a:solidFill>
                              <a:sysClr val="windowText" lastClr="0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T="34152" marB="34152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57600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i="1" dirty="0" smtClean="0">
                                    <a:effectLst/>
                                    <a:latin typeface="Cambria Math" panose="02040503050406030204" pitchFamily="18" charset="0"/>
                                    <a:ea typeface="MS Mincho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  <m:r>
                                  <a:rPr lang="en-GB" sz="2000" i="1" dirty="0" smtClean="0">
                                    <a:effectLst/>
                                    <a:latin typeface="Cambria Math" panose="02040503050406030204" pitchFamily="18" charset="0"/>
                                    <a:ea typeface="MS Mincho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  <m:r>
                                  <a:rPr lang="en-GB" sz="2000" i="1" dirty="0" smtClean="0">
                                    <a:effectLst/>
                                    <a:latin typeface="Cambria Math" panose="02040503050406030204" pitchFamily="18" charset="0"/>
                                    <a:ea typeface="MS Mincho"/>
                                    <a:cs typeface="Arial" panose="020B0604020202020204" pitchFamily="34" charset="0"/>
                                  </a:rPr>
                                  <m:t>²−</m:t>
                                </m:r>
                                <m:r>
                                  <a:rPr lang="en-GB" sz="2000" i="1" dirty="0" smtClean="0">
                                    <a:effectLst/>
                                    <a:latin typeface="Cambria Math" panose="02040503050406030204" pitchFamily="18" charset="0"/>
                                    <a:ea typeface="MS Mincho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  <m:r>
                                  <a:rPr lang="en-GB" sz="2000" i="1" dirty="0" smtClean="0">
                                    <a:effectLst/>
                                    <a:latin typeface="Cambria Math" panose="02040503050406030204" pitchFamily="18" charset="0"/>
                                    <a:ea typeface="MS Mincho"/>
                                    <a:cs typeface="Arial" panose="020B0604020202020204" pitchFamily="34" charset="0"/>
                                  </a:rPr>
                                  <m:t>−21</m:t>
                                </m:r>
                              </m:oMath>
                            </m:oMathPara>
                          </a14:m>
                          <a:endParaRPr lang="en-GB" sz="2000" dirty="0">
                            <a:effectLst/>
                            <a:latin typeface="Arial" panose="020B0604020202020204" pitchFamily="34" charset="0"/>
                            <a:ea typeface="MS Mincho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b="0" i="1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(2</m:t>
                                </m:r>
                                <m:r>
                                  <a:rPr lang="en-GB" sz="2000" b="0" i="1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  <m:r>
                                  <a:rPr lang="en-GB" sz="2000" b="0" i="1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−7)(</m:t>
                                </m:r>
                                <m:r>
                                  <a:rPr lang="en-GB" sz="2000" b="0" i="1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  <m:r>
                                  <a:rPr lang="en-GB" sz="2000" b="0" i="1" baseline="0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+3)</m:t>
                                </m:r>
                              </m:oMath>
                            </m:oMathPara>
                          </a14:m>
                          <a:endParaRPr lang="en-GB" sz="2000" b="0" dirty="0">
                            <a:solidFill>
                              <a:sysClr val="windowText" lastClr="0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T="34152" marB="34152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20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en-GB" sz="20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GB" sz="20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0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7</m:t>
                                  </m:r>
                                </m:num>
                                <m:den>
                                  <m:r>
                                    <a:rPr lang="en-GB" sz="20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2000" b="0" dirty="0">
                              <a:solidFill>
                                <a:sysClr val="windowText" lastClr="00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or </a:t>
                          </a:r>
                          <a14:m>
                            <m:oMath xmlns:m="http://schemas.openxmlformats.org/officeDocument/2006/math">
                              <m:r>
                                <a:rPr lang="en-GB" sz="20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−3</m:t>
                              </m:r>
                            </m:oMath>
                          </a14:m>
                          <a:endParaRPr lang="en-GB" sz="2000" b="0" dirty="0">
                            <a:solidFill>
                              <a:sysClr val="windowText" lastClr="0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T="34152" marB="34152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57600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i="1" dirty="0" smtClean="0">
                                    <a:effectLst/>
                                    <a:latin typeface="Cambria Math" panose="02040503050406030204" pitchFamily="18" charset="0"/>
                                    <a:ea typeface="MS Mincho"/>
                                    <a:cs typeface="Arial" panose="020B0604020202020204" pitchFamily="34" charset="0"/>
                                  </a:rPr>
                                  <m:t>10</m:t>
                                </m:r>
                                <m:r>
                                  <a:rPr lang="en-GB" sz="2000" i="1" dirty="0" smtClean="0">
                                    <a:effectLst/>
                                    <a:latin typeface="Cambria Math" panose="02040503050406030204" pitchFamily="18" charset="0"/>
                                    <a:ea typeface="MS Mincho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  <m:r>
                                  <a:rPr lang="en-GB" sz="2000" i="1" dirty="0" smtClean="0">
                                    <a:effectLst/>
                                    <a:latin typeface="Cambria Math" panose="02040503050406030204" pitchFamily="18" charset="0"/>
                                    <a:ea typeface="MS Mincho"/>
                                    <a:cs typeface="Arial" panose="020B0604020202020204" pitchFamily="34" charset="0"/>
                                  </a:rPr>
                                  <m:t>²−11</m:t>
                                </m:r>
                                <m:r>
                                  <a:rPr lang="en-GB" sz="2000" i="1" dirty="0" smtClean="0">
                                    <a:effectLst/>
                                    <a:latin typeface="Cambria Math" panose="02040503050406030204" pitchFamily="18" charset="0"/>
                                    <a:ea typeface="MS Mincho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  <m:r>
                                  <a:rPr lang="en-GB" sz="2000" i="1" dirty="0" smtClean="0">
                                    <a:effectLst/>
                                    <a:latin typeface="Cambria Math" panose="02040503050406030204" pitchFamily="18" charset="0"/>
                                    <a:ea typeface="MS Mincho"/>
                                    <a:cs typeface="Arial" panose="020B0604020202020204" pitchFamily="34" charset="0"/>
                                  </a:rPr>
                                  <m:t>+3</m:t>
                                </m:r>
                              </m:oMath>
                            </m:oMathPara>
                          </a14:m>
                          <a:endParaRPr lang="en-GB" sz="2000" dirty="0">
                            <a:effectLst/>
                            <a:latin typeface="Arial" panose="020B0604020202020204" pitchFamily="34" charset="0"/>
                            <a:ea typeface="MS Mincho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b="0" i="1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(2</m:t>
                                </m:r>
                                <m:r>
                                  <a:rPr lang="en-GB" sz="2000" b="0" i="1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  <m:r>
                                  <a:rPr lang="en-GB" sz="2000" b="0" i="1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−1)(5</m:t>
                                </m:r>
                                <m:r>
                                  <a:rPr lang="en-GB" sz="2000" b="0" i="1" baseline="0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  <m:r>
                                  <a:rPr lang="en-GB" sz="2000" b="0" i="1" baseline="0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−3)</m:t>
                                </m:r>
                              </m:oMath>
                            </m:oMathPara>
                          </a14:m>
                          <a:endParaRPr lang="en-GB" sz="2000" b="0" dirty="0">
                            <a:solidFill>
                              <a:sysClr val="windowText" lastClr="0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T="34152" marB="34152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20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en-GB" sz="20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GB" sz="20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0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0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2000" b="0" dirty="0">
                              <a:solidFill>
                                <a:sysClr val="windowText" lastClr="00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or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0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0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sz="20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5</m:t>
                                  </m:r>
                                </m:den>
                              </m:f>
                            </m:oMath>
                          </a14:m>
                          <a:endParaRPr lang="en-GB" sz="2000" b="0" dirty="0">
                            <a:solidFill>
                              <a:sysClr val="windowText" lastClr="0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T="34152" marB="34152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57600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i="1" dirty="0" smtClean="0">
                                    <a:effectLst/>
                                    <a:latin typeface="Cambria Math" panose="02040503050406030204" pitchFamily="18" charset="0"/>
                                    <a:ea typeface="MS Mincho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  <m:r>
                                  <a:rPr lang="en-GB" sz="2000" i="1" dirty="0" smtClean="0">
                                    <a:effectLst/>
                                    <a:latin typeface="Cambria Math" panose="02040503050406030204" pitchFamily="18" charset="0"/>
                                    <a:ea typeface="MS Mincho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  <m:r>
                                  <a:rPr lang="en-GB" sz="2000" i="1" dirty="0" smtClean="0">
                                    <a:effectLst/>
                                    <a:latin typeface="Cambria Math" panose="02040503050406030204" pitchFamily="18" charset="0"/>
                                    <a:ea typeface="MS Mincho"/>
                                    <a:cs typeface="Arial" panose="020B0604020202020204" pitchFamily="34" charset="0"/>
                                  </a:rPr>
                                  <m:t>²−10</m:t>
                                </m:r>
                                <m:r>
                                  <a:rPr lang="en-GB" sz="2000" i="1" dirty="0" smtClean="0">
                                    <a:effectLst/>
                                    <a:latin typeface="Cambria Math" panose="02040503050406030204" pitchFamily="18" charset="0"/>
                                    <a:ea typeface="MS Mincho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  <m:r>
                                  <a:rPr lang="en-GB" sz="2000" i="1" dirty="0" smtClean="0">
                                    <a:effectLst/>
                                    <a:latin typeface="Cambria Math" panose="02040503050406030204" pitchFamily="18" charset="0"/>
                                    <a:ea typeface="MS Mincho"/>
                                    <a:cs typeface="Arial" panose="020B0604020202020204" pitchFamily="34" charset="0"/>
                                  </a:rPr>
                                  <m:t>−28</m:t>
                                </m:r>
                              </m:oMath>
                            </m:oMathPara>
                          </a14:m>
                          <a:endParaRPr lang="en-GB" sz="2000" dirty="0">
                            <a:effectLst/>
                            <a:latin typeface="Arial" panose="020B0604020202020204" pitchFamily="34" charset="0"/>
                            <a:ea typeface="MS Mincho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b="0" i="1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2(</m:t>
                                </m:r>
                                <m:r>
                                  <a:rPr lang="en-GB" sz="2000" b="0" i="1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  <m:r>
                                  <a:rPr lang="en-GB" sz="2000" b="0" i="1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−7)(</m:t>
                                </m:r>
                                <m:r>
                                  <a:rPr lang="en-GB" sz="2000" b="0" i="1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  <m:r>
                                  <a:rPr lang="en-GB" sz="2000" b="0" i="1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+2)</m:t>
                                </m:r>
                              </m:oMath>
                            </m:oMathPara>
                          </a14:m>
                          <a:endParaRPr lang="en-GB" sz="2000" b="0" dirty="0">
                            <a:solidFill>
                              <a:sysClr val="windowText" lastClr="0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T="34152" marB="34152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20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en-GB" sz="20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=7</m:t>
                              </m:r>
                            </m:oMath>
                          </a14:m>
                          <a:r>
                            <a:rPr lang="en-GB" sz="2000" b="0" dirty="0">
                              <a:solidFill>
                                <a:sysClr val="windowText" lastClr="00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or </a:t>
                          </a:r>
                          <a14:m>
                            <m:oMath xmlns:m="http://schemas.openxmlformats.org/officeDocument/2006/math">
                              <m:r>
                                <a:rPr lang="en-GB" sz="20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−2</m:t>
                              </m:r>
                            </m:oMath>
                          </a14:m>
                          <a:endParaRPr lang="en-GB" sz="2000" b="0" dirty="0">
                            <a:solidFill>
                              <a:sysClr val="windowText" lastClr="0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T="34152" marB="34152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8" name="Table 3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87159499"/>
                  </p:ext>
                </p:extLst>
              </p:nvPr>
            </p:nvGraphicFramePr>
            <p:xfrm>
              <a:off x="430306" y="1268760"/>
              <a:ext cx="8246151" cy="5184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4871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74871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748717">
                      <a:extLst>
                        <a:ext uri="{9D8B030D-6E8A-4147-A177-3AD203B41FA5}">
                          <a16:colId xmlns:a16="http://schemas.microsoft.com/office/drawing/2014/main" val="2677142533"/>
                        </a:ext>
                      </a:extLst>
                    </a:gridCol>
                  </a:tblGrid>
                  <a:tr h="576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1" dirty="0">
                              <a:solidFill>
                                <a:sysClr val="windowText" lastClr="00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Question</a:t>
                          </a:r>
                        </a:p>
                      </a:txBody>
                      <a:tcPr marT="34152" marB="34152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1" dirty="0">
                              <a:solidFill>
                                <a:sysClr val="windowText" lastClr="00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Factorised</a:t>
                          </a:r>
                        </a:p>
                      </a:txBody>
                      <a:tcPr marT="34152" marB="34152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b="1" dirty="0">
                              <a:solidFill>
                                <a:sysClr val="windowText" lastClr="00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Solutions</a:t>
                          </a:r>
                        </a:p>
                      </a:txBody>
                      <a:tcPr marT="34152" marB="34152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76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22" t="-102128" r="-200665" b="-7085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34152" marB="34152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000" t="-102128" r="-100221" b="-7085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34152" marB="34152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0443" t="-102128" r="-443" b="-7085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76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22" t="-200000" r="-200665" b="-601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34152" marB="34152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000" t="-200000" r="-100221" b="-601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34152" marB="34152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0443" t="-200000" r="-443" b="-60105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76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22" t="-303191" r="-200665" b="-5074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34152" marB="34152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000" t="-303191" r="-100221" b="-5074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34152" marB="34152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0443" t="-303191" r="-443" b="-50744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76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22" t="-398947" r="-200665" b="-4021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34152" marB="34152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000" t="-398947" r="-100221" b="-4021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34152" marB="34152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0443" t="-398947" r="-443" b="-40210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576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22" t="-504255" r="-200665" b="-3063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34152" marB="34152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000" t="-504255" r="-100221" b="-3063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34152" marB="34152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0443" t="-504255" r="-443" b="-30638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576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22" t="-597895" r="-200665" b="-2031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34152" marB="34152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000" t="-597895" r="-100221" b="-2031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34152" marB="34152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0443" t="-597895" r="-443" b="-20315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576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22" t="-705319" r="-200665" b="-1053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34152" marB="34152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000" t="-705319" r="-100221" b="-1053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34152" marB="34152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0443" t="-705319" r="-443" b="-10531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576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22" t="-796842" r="-200665" b="-42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34152" marB="34152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000" t="-796842" r="-100221" b="-42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34152" marB="34152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0443" t="-796842" r="-443" b="-42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0729034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B0912B0-2525-444E-BE54-E8CB6ADA1D95}"/>
              </a:ext>
            </a:extLst>
          </p:cNvPr>
          <p:cNvSpPr txBox="1"/>
          <p:nvPr/>
        </p:nvSpPr>
        <p:spPr>
          <a:xfrm>
            <a:off x="2123728" y="2169438"/>
            <a:ext cx="676875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latin typeface="Arial" panose="020B0604020202020204" pitchFamily="34" charset="0"/>
                <a:cs typeface="Arial" panose="020B0604020202020204" pitchFamily="34" charset="0"/>
              </a:rPr>
              <a:t>Solving quadratic equations using the quadratic formula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502503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ctrTitle" idx="4294967295"/>
              </p:nvPr>
            </p:nvSpPr>
            <p:spPr>
              <a:xfrm>
                <a:off x="323528" y="1125538"/>
                <a:ext cx="8461697" cy="935037"/>
              </a:xfrm>
              <a:prstGeom prst="rect">
                <a:avLst/>
              </a:prstGeom>
            </p:spPr>
            <p:txBody>
              <a:bodyPr>
                <a:noAutofit/>
              </a:bodyPr>
              <a:lstStyle/>
              <a:p>
                <a:pPr/>
                <a:r>
                  <a:rPr lang="en-GB" sz="20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Starter</a:t>
                </a:r>
                <a:b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b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Match the equation to its values of a, b and c for</a:t>
                </a:r>
                <a:b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/>
                        </a:rPr>
                        <m:t>𝑎</m:t>
                      </m:r>
                      <m:sSup>
                        <m:sSup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20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2000" b="0" i="1" smtClean="0">
                          <a:latin typeface="Cambria Math"/>
                        </a:rPr>
                        <m:t>+</m:t>
                      </m:r>
                      <m:r>
                        <a:rPr lang="en-GB" sz="2000" b="0" i="1" smtClean="0">
                          <a:latin typeface="Cambria Math"/>
                        </a:rPr>
                        <m:t>𝑏𝑥</m:t>
                      </m:r>
                      <m:r>
                        <a:rPr lang="en-GB" sz="2000" b="0" i="1" smtClean="0">
                          <a:latin typeface="Cambria Math"/>
                        </a:rPr>
                        <m:t>+</m:t>
                      </m:r>
                      <m:r>
                        <a:rPr lang="en-GB" sz="2000" b="0" i="1" smtClean="0">
                          <a:latin typeface="Cambria Math"/>
                        </a:rPr>
                        <m:t>𝑐</m:t>
                      </m:r>
                      <m:r>
                        <a:rPr lang="en-GB" sz="20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 idx="4294967295"/>
              </p:nvPr>
            </p:nvSpPr>
            <p:spPr>
              <a:xfrm>
                <a:off x="323528" y="1125538"/>
                <a:ext cx="8461697" cy="935037"/>
              </a:xfrm>
              <a:prstGeom prst="rect">
                <a:avLst/>
              </a:prstGeom>
              <a:blipFill>
                <a:blip r:embed="rId2"/>
                <a:stretch>
                  <a:fillRect t="-3268" b="-392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Content Placeholder 3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909688486"/>
                  </p:ext>
                </p:extLst>
              </p:nvPr>
            </p:nvGraphicFramePr>
            <p:xfrm>
              <a:off x="395535" y="2708916"/>
              <a:ext cx="8352930" cy="374442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417646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17646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74888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0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en-GB" sz="20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GB" sz="20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sz="2000" b="0" i="1" smtClean="0">
                                    <a:latin typeface="Cambria Math"/>
                                  </a:rPr>
                                  <m:t>+4</m:t>
                                </m:r>
                                <m:r>
                                  <a:rPr lang="en-GB" sz="2000" b="0" i="1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GB" sz="2000" b="0" i="1" smtClean="0">
                                    <a:latin typeface="Cambria Math"/>
                                  </a:rPr>
                                  <m:t>−20=0</m:t>
                                </m:r>
                              </m:oMath>
                            </m:oMathPara>
                          </a14:m>
                          <a:endParaRPr lang="en-GB" sz="20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000" b="0" i="1" dirty="0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GB" sz="2000" b="0" i="1" dirty="0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oMath>
                          </a14:m>
                          <a:r>
                            <a:rPr lang="en-GB" sz="20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GB" sz="2000" b="0" i="1" dirty="0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GB" sz="2000" b="0" i="1" dirty="0" smtClean="0">
                                  <a:latin typeface="Cambria Math" panose="02040503050406030204" pitchFamily="18" charset="0"/>
                                </a:rPr>
                                <m:t>=4</m:t>
                              </m:r>
                            </m:oMath>
                          </a14:m>
                          <a:r>
                            <a:rPr lang="en-GB" sz="20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GB" sz="2000" b="0" i="1" dirty="0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GB" sz="2000" b="0" i="1" dirty="0" smtClean="0">
                                  <a:latin typeface="Cambria Math" panose="02040503050406030204" pitchFamily="18" charset="0"/>
                                </a:rPr>
                                <m:t>=−20</m:t>
                              </m:r>
                            </m:oMath>
                          </a14:m>
                          <a:endParaRPr lang="en-GB" sz="20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74888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b="0" i="1" smtClean="0">
                                    <a:latin typeface="Cambria Math"/>
                                  </a:rPr>
                                  <m:t>2</m:t>
                                </m:r>
                                <m:sSup>
                                  <m:sSupPr>
                                    <m:ctrlP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000" b="0" i="1" smtClean="0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GB" sz="20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GB" sz="2000" b="0" i="1" smtClean="0">
                                        <a:latin typeface="Cambria Math"/>
                                      </a:rPr>
                                      <m:t>+1)</m:t>
                                    </m:r>
                                  </m:e>
                                  <m:sup>
                                    <m:r>
                                      <a:rPr lang="en-GB" sz="20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sz="2000" b="0" i="1" smtClean="0">
                                    <a:latin typeface="Cambria Math"/>
                                  </a:rPr>
                                  <m:t>+18=0</m:t>
                                </m:r>
                              </m:oMath>
                            </m:oMathPara>
                          </a14:m>
                          <a:endParaRPr lang="en-GB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000" i="1" dirty="0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GB" sz="2000" i="1" dirty="0" smtClean="0">
                                  <a:latin typeface="Cambria Math" panose="02040503050406030204" pitchFamily="18" charset="0"/>
                                </a:rPr>
                                <m:t>=2</m:t>
                              </m:r>
                            </m:oMath>
                          </a14:m>
                          <a:r>
                            <a:rPr lang="en-GB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GB" sz="2000" i="1" dirty="0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GB" sz="2000" i="1" dirty="0" smtClean="0">
                                  <a:latin typeface="Cambria Math" panose="02040503050406030204" pitchFamily="18" charset="0"/>
                                </a:rPr>
                                <m:t>=2</m:t>
                              </m:r>
                            </m:oMath>
                          </a14:m>
                          <a:r>
                            <a:rPr lang="en-GB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GB" sz="2000" i="1" dirty="0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GB" sz="2000" i="1" dirty="0" smtClean="0">
                                  <a:latin typeface="Cambria Math" panose="02040503050406030204" pitchFamily="18" charset="0"/>
                                </a:rPr>
                                <m:t>=−20</m:t>
                              </m:r>
                            </m:oMath>
                          </a14:m>
                          <a:endParaRPr lang="en-GB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74888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b="0" i="1" smtClean="0">
                                    <a:latin typeface="Cambria Math"/>
                                  </a:rPr>
                                  <m:t>𝑥</m:t>
                                </m:r>
                                <m:d>
                                  <m:dPr>
                                    <m:ctrlP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20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GB" sz="2000" b="0" i="1" smtClean="0">
                                        <a:latin typeface="Cambria Math"/>
                                      </a:rPr>
                                      <m:t>+4</m:t>
                                    </m:r>
                                  </m:e>
                                </m:d>
                                <m:r>
                                  <a:rPr lang="en-GB" sz="2000" b="0" i="1" smtClean="0">
                                    <a:latin typeface="Cambria Math"/>
                                  </a:rPr>
                                  <m:t>=20</m:t>
                                </m:r>
                              </m:oMath>
                            </m:oMathPara>
                          </a14:m>
                          <a:endParaRPr lang="en-GB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000" i="1" dirty="0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GB" sz="2000" i="1" dirty="0" smtClean="0">
                                  <a:latin typeface="Cambria Math" panose="02040503050406030204" pitchFamily="18" charset="0"/>
                                </a:rPr>
                                <m:t>=2</m:t>
                              </m:r>
                            </m:oMath>
                          </a14:m>
                          <a:r>
                            <a:rPr lang="en-GB" sz="20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GB" sz="2000" i="1" baseline="0" dirty="0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GB" sz="2000" i="1" baseline="0" dirty="0" smtClean="0">
                                  <a:latin typeface="Cambria Math" panose="02040503050406030204" pitchFamily="18" charset="0"/>
                                </a:rPr>
                                <m:t>=4</m:t>
                              </m:r>
                            </m:oMath>
                          </a14:m>
                          <a:r>
                            <a:rPr lang="en-GB" sz="20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GB" sz="2000" i="1" baseline="0" dirty="0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GB" sz="2000" i="1" baseline="0" dirty="0" smtClean="0">
                                  <a:latin typeface="Cambria Math" panose="02040503050406030204" pitchFamily="18" charset="0"/>
                                </a:rPr>
                                <m:t>=−20</m:t>
                              </m:r>
                            </m:oMath>
                          </a14:m>
                          <a:endParaRPr lang="en-GB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74888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b="0" i="1" smtClean="0">
                                    <a:latin typeface="Cambria Math"/>
                                  </a:rPr>
                                  <m:t>20−4</m:t>
                                </m:r>
                                <m:r>
                                  <a:rPr lang="en-GB" sz="2000" b="0" i="1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GB" sz="2000" b="0" i="1" smtClean="0">
                                    <a:latin typeface="Cambria Math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0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GB" sz="20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sz="2000" b="0" i="1" smtClean="0">
                                    <a:latin typeface="Cambria Math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en-GB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000" i="1" dirty="0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GB" sz="2000" i="1" dirty="0" smtClean="0">
                                  <a:latin typeface="Cambria Math" panose="02040503050406030204" pitchFamily="18" charset="0"/>
                                </a:rPr>
                                <m:t>=2</m:t>
                              </m:r>
                            </m:oMath>
                          </a14:m>
                          <a:r>
                            <a:rPr lang="en-GB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,</a:t>
                          </a:r>
                          <a:r>
                            <a:rPr lang="en-GB" sz="20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GB" sz="2000" i="1" baseline="0" dirty="0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GB" sz="2000" i="1" baseline="0" dirty="0" smtClean="0">
                                  <a:latin typeface="Cambria Math" panose="02040503050406030204" pitchFamily="18" charset="0"/>
                                </a:rPr>
                                <m:t>=4</m:t>
                              </m:r>
                            </m:oMath>
                          </a14:m>
                          <a:r>
                            <a:rPr lang="en-GB" sz="20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GB" sz="2000" i="1" baseline="0" dirty="0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GB" sz="2000" i="1" baseline="0" dirty="0" smtClean="0">
                                  <a:latin typeface="Cambria Math" panose="02040503050406030204" pitchFamily="18" charset="0"/>
                                </a:rPr>
                                <m:t>=20</m:t>
                              </m:r>
                            </m:oMath>
                          </a14:m>
                          <a:endParaRPr lang="en-GB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74888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b="0" i="1" smtClean="0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n-GB" sz="2000" b="0" i="1" smtClean="0">
                                    <a:latin typeface="Cambria Math"/>
                                  </a:rPr>
                                  <m:t>𝑥</m:t>
                                </m:r>
                                <m:d>
                                  <m:dPr>
                                    <m:ctrlP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20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GB" sz="2000" b="0" i="1" smtClean="0">
                                        <a:latin typeface="Cambria Math"/>
                                      </a:rPr>
                                      <m:t>+1</m:t>
                                    </m:r>
                                  </m:e>
                                </m:d>
                                <m:r>
                                  <a:rPr lang="en-GB" sz="2000" b="0" i="1" smtClean="0">
                                    <a:latin typeface="Cambria Math"/>
                                  </a:rPr>
                                  <m:t>=20</m:t>
                                </m:r>
                              </m:oMath>
                            </m:oMathPara>
                          </a14:m>
                          <a:endParaRPr lang="en-GB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000" i="1" dirty="0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GB" sz="2000" i="1" dirty="0" smtClean="0">
                                  <a:latin typeface="Cambria Math" panose="02040503050406030204" pitchFamily="18" charset="0"/>
                                </a:rPr>
                                <m:t>=−1</m:t>
                              </m:r>
                            </m:oMath>
                          </a14:m>
                          <a:r>
                            <a:rPr lang="en-GB" sz="20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GB" sz="2000" i="1" baseline="0" dirty="0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GB" sz="2000" i="1" baseline="0" dirty="0" smtClean="0">
                                  <a:latin typeface="Cambria Math" panose="02040503050406030204" pitchFamily="18" charset="0"/>
                                </a:rPr>
                                <m:t>=−4</m:t>
                              </m:r>
                            </m:oMath>
                          </a14:m>
                          <a:r>
                            <a:rPr lang="en-GB" sz="20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GB" sz="2000" i="1" baseline="0" dirty="0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GB" sz="2000" i="1" baseline="0" dirty="0" smtClean="0">
                                  <a:latin typeface="Cambria Math" panose="02040503050406030204" pitchFamily="18" charset="0"/>
                                </a:rPr>
                                <m:t>=20</m:t>
                              </m:r>
                            </m:oMath>
                          </a14:m>
                          <a:endParaRPr lang="en-GB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Content Placeholder 3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909688486"/>
                  </p:ext>
                </p:extLst>
              </p:nvPr>
            </p:nvGraphicFramePr>
            <p:xfrm>
              <a:off x="395535" y="2708916"/>
              <a:ext cx="8352930" cy="374442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417646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17646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74888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46" t="-813" r="-100292" b="-4016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00146" t="-813" r="-292" b="-40162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74888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46" t="-100813" r="-100292" b="-3016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00146" t="-100813" r="-292" b="-30162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74888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46" t="-200813" r="-100292" b="-2016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00146" t="-200813" r="-292" b="-20162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74888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46" t="-300813" r="-100292" b="-1016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00146" t="-300813" r="-292" b="-10162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74888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46" t="-400813" r="-100292" b="-16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00146" t="-400813" r="-292" b="-162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8" name="Straight Arrow Connector 7"/>
          <p:cNvCxnSpPr>
            <a:cxnSpLocks/>
          </p:cNvCxnSpPr>
          <p:nvPr/>
        </p:nvCxnSpPr>
        <p:spPr>
          <a:xfrm>
            <a:off x="4139952" y="3026666"/>
            <a:ext cx="1008112" cy="166247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cxnSpLocks/>
          </p:cNvCxnSpPr>
          <p:nvPr/>
        </p:nvCxnSpPr>
        <p:spPr>
          <a:xfrm flipV="1">
            <a:off x="3995936" y="3026666"/>
            <a:ext cx="1224136" cy="174002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cxnSpLocks/>
          </p:cNvCxnSpPr>
          <p:nvPr/>
        </p:nvCxnSpPr>
        <p:spPr>
          <a:xfrm>
            <a:off x="4139952" y="5186906"/>
            <a:ext cx="970012" cy="97210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cxnSpLocks/>
          </p:cNvCxnSpPr>
          <p:nvPr/>
        </p:nvCxnSpPr>
        <p:spPr>
          <a:xfrm flipV="1">
            <a:off x="3995936" y="3717030"/>
            <a:ext cx="1152128" cy="244198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cxnSpLocks/>
          </p:cNvCxnSpPr>
          <p:nvPr/>
        </p:nvCxnSpPr>
        <p:spPr>
          <a:xfrm>
            <a:off x="4139952" y="3857902"/>
            <a:ext cx="970012" cy="161703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5236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B44B282-3E39-4486-BA2D-CA717FA3FDDA}"/>
                  </a:ext>
                </a:extLst>
              </p:cNvPr>
              <p:cNvSpPr txBox="1"/>
              <p:nvPr/>
            </p:nvSpPr>
            <p:spPr>
              <a:xfrm>
                <a:off x="2123728" y="1124744"/>
                <a:ext cx="6768752" cy="44552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Any quadratic equation of the form:</a:t>
                </a:r>
              </a:p>
              <a:p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𝒂</m:t>
                      </m:r>
                      <m:sSup>
                        <m:sSupPr>
                          <m:ctrlPr>
                            <a:rPr lang="en-GB" sz="2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GB" sz="2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𝒙</m:t>
                          </m:r>
                        </m:e>
                        <m:sup>
                          <m:r>
                            <a:rPr lang="en-GB" sz="2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GB" sz="2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GB" sz="2000" b="1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𝒃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𝒙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GB" sz="20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𝒄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𝟎</m:t>
                      </m:r>
                    </m:oMath>
                  </m:oMathPara>
                </a14:m>
                <a:endParaRPr lang="en-GB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can be solved by substituting the values of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into the formula:</a:t>
                </a:r>
              </a:p>
              <a:p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𝒙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GB" sz="2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GB" sz="2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GB" sz="20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𝒃</m:t>
                          </m:r>
                          <m:r>
                            <a:rPr lang="en-GB" sz="2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n-GB" sz="20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GB" sz="2000" b="1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000" b="1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𝒃</m:t>
                                  </m:r>
                                </m:e>
                                <m:sup>
                                  <m:r>
                                    <a:rPr lang="en-GB" sz="2000" b="1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GB" sz="20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en-GB" sz="20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𝟒</m:t>
                              </m:r>
                              <m:r>
                                <a:rPr lang="en-GB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𝒂</m:t>
                              </m:r>
                              <m:r>
                                <a:rPr lang="en-GB" sz="20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𝒄</m:t>
                              </m:r>
                            </m:e>
                          </m:rad>
                        </m:num>
                        <m:den>
                          <m:r>
                            <a:rPr lang="en-GB" sz="2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  <m:r>
                            <a:rPr lang="en-GB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𝒂</m:t>
                          </m:r>
                        </m:den>
                      </m:f>
                    </m:oMath>
                  </m:oMathPara>
                </a14:m>
                <a:endParaRPr lang="en-GB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We can use the quadratic formula to solve quadratics that cannot be factorised.</a:t>
                </a:r>
              </a:p>
              <a:p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Simply substitute, simplify, split and solve!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B44B282-3E39-4486-BA2D-CA717FA3FD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1124744"/>
                <a:ext cx="6768752" cy="4455259"/>
              </a:xfrm>
              <a:prstGeom prst="rect">
                <a:avLst/>
              </a:prstGeom>
              <a:blipFill>
                <a:blip r:embed="rId2"/>
                <a:stretch>
                  <a:fillRect l="-900" t="-685" b="-16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588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0E3A7F2-6DD0-4581-B843-A015B92D4ECB}"/>
                  </a:ext>
                </a:extLst>
              </p:cNvPr>
              <p:cNvSpPr txBox="1"/>
              <p:nvPr/>
            </p:nvSpPr>
            <p:spPr>
              <a:xfrm>
                <a:off x="251520" y="1124744"/>
                <a:ext cx="8640960" cy="52597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sz="20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Example</a:t>
                </a:r>
              </a:p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Solve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GB" sz="2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GB" sz="2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GB" sz="2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−7</m:t>
                    </m:r>
                    <m:r>
                      <a:rPr lang="en-GB" sz="2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GB" sz="2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+8=0</m:t>
                    </m:r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giving your answers correct to 3 significant figures.</a:t>
                </a:r>
              </a:p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</m:t>
                    </m:r>
                    <m:sSup>
                      <m:sSupPr>
                        <m:ctrlPr>
                          <a:rPr lang="en-GB" sz="2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GB" sz="20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−7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+8=0</m:t>
                    </m:r>
                  </m:oMath>
                </a14:m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sz="2000" dirty="0">
                    <a:cs typeface="Arial" panose="020B0604020202020204" pitchFamily="34" charset="0"/>
                  </a:rPr>
                  <a:t>			</a:t>
                </a:r>
                <a14:m>
                  <m:oMath xmlns:m="http://schemas.openxmlformats.org/officeDocument/2006/math">
                    <m:r>
                      <a:rPr lang="en-GB" sz="2400" b="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GB" sz="2400" b="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2400" b="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GB" sz="2400" b="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  <m:r>
                          <a:rPr lang="en-GB" sz="2400" b="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±</m:t>
                        </m:r>
                        <m:rad>
                          <m:radPr>
                            <m:degHide m:val="on"/>
                            <m:ctrlPr>
                              <a:rPr lang="en-GB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GB" sz="24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GB" sz="2400" b="0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GB" sz="2400" b="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GB" sz="2400" b="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−4</m:t>
                            </m:r>
                            <m:r>
                              <a:rPr lang="en-GB" sz="2400" b="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  <m:r>
                              <a:rPr lang="en-GB" sz="2400" b="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𝑐</m:t>
                            </m:r>
                          </m:e>
                        </m:rad>
                      </m:num>
                      <m:den>
                        <m:r>
                          <a:rPr lang="en-GB" sz="2400" b="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GB" sz="24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den>
                    </m:f>
                  </m:oMath>
                </a14:m>
                <a:endParaRPr lang="en-GB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sz="2400" dirty="0">
                    <a:cs typeface="Arial" panose="020B0604020202020204" pitchFamily="34" charset="0"/>
                  </a:rPr>
                  <a:t>			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GB" sz="2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GB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en-GB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−7</m:t>
                        </m:r>
                        <m:r>
                          <a:rPr lang="en-GB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)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±</m:t>
                        </m:r>
                        <m:rad>
                          <m:radPr>
                            <m:degHide m:val="on"/>
                            <m:ctrlPr>
                              <a:rPr lang="en-GB" sz="24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GB" sz="240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GB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(</m:t>
                                </m:r>
                                <m:r>
                                  <a:rPr lang="en-GB" sz="2400" b="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−7</m:t>
                                </m:r>
                                <m:r>
                                  <a:rPr lang="en-GB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GB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−4</m:t>
                            </m:r>
                            <m:r>
                              <a:rPr lang="en-GB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×</m:t>
                            </m:r>
                            <m:r>
                              <a:rPr lang="en-GB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  <m:r>
                              <a:rPr lang="en-GB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×</m:t>
                            </m:r>
                            <m:r>
                              <a:rPr lang="en-GB" sz="2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8</m:t>
                            </m:r>
                          </m:e>
                        </m:rad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GB" sz="24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×</m:t>
                        </m:r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den>
                    </m:f>
                  </m:oMath>
                </a14:m>
                <a:endParaRPr lang="en-GB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sz="2400" dirty="0">
                    <a:cs typeface="Arial" panose="020B0604020202020204" pitchFamily="34" charset="0"/>
                  </a:rPr>
                  <a:t>			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GB" sz="2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7±</m:t>
                        </m:r>
                        <m:rad>
                          <m:radPr>
                            <m:degHide m:val="on"/>
                            <m:ctrlPr>
                              <a:rPr lang="en-GB" sz="24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49−32</m:t>
                            </m:r>
                          </m:e>
                        </m:rad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endParaRPr lang="en-GB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			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GB" sz="2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7+</m:t>
                        </m:r>
                        <m:rad>
                          <m:radPr>
                            <m:degHide m:val="on"/>
                            <m:ctrlPr>
                              <a:rPr lang="en-GB" sz="24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17</m:t>
                            </m:r>
                          </m:e>
                        </m:rad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or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GB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GB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17</m:t>
                            </m:r>
                          </m:e>
                        </m:rad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endParaRPr lang="en-GB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			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GB" sz="24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5.56</m:t>
                    </m:r>
                  </m:oMath>
                </a14:m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or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=1.44</m:t>
                    </m:r>
                  </m:oMath>
                </a14:m>
                <a:endParaRPr lang="en-GB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0E3A7F2-6DD0-4581-B843-A015B92D4E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124744"/>
                <a:ext cx="8640960" cy="5259710"/>
              </a:xfrm>
              <a:prstGeom prst="rect">
                <a:avLst/>
              </a:prstGeom>
              <a:blipFill>
                <a:blip r:embed="rId2"/>
                <a:stretch>
                  <a:fillRect l="-705" t="-580" b="-18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5C3A2333-FAC4-4B31-9DD9-2AAC8B7DFF7F}"/>
              </a:ext>
            </a:extLst>
          </p:cNvPr>
          <p:cNvSpPr/>
          <p:nvPr/>
        </p:nvSpPr>
        <p:spPr>
          <a:xfrm>
            <a:off x="611560" y="3212976"/>
            <a:ext cx="1800200" cy="50405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Substitute!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3F2C9E3-EADC-424A-AD0F-16408F90F90D}"/>
              </a:ext>
            </a:extLst>
          </p:cNvPr>
          <p:cNvSpPr/>
          <p:nvPr/>
        </p:nvSpPr>
        <p:spPr>
          <a:xfrm>
            <a:off x="6660232" y="4077072"/>
            <a:ext cx="1800200" cy="50405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Simplify!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D58C9BE-8E0F-4414-86B9-BFD7BF21D9DF}"/>
              </a:ext>
            </a:extLst>
          </p:cNvPr>
          <p:cNvSpPr/>
          <p:nvPr/>
        </p:nvSpPr>
        <p:spPr>
          <a:xfrm>
            <a:off x="611560" y="5085184"/>
            <a:ext cx="1800200" cy="504056"/>
          </a:xfrm>
          <a:prstGeom prst="rect">
            <a:avLst/>
          </a:prstGeom>
          <a:solidFill>
            <a:srgbClr val="FF66FF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Split!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7893013-A56A-448D-AC3F-70C1450FFDA0}"/>
              </a:ext>
            </a:extLst>
          </p:cNvPr>
          <p:cNvSpPr/>
          <p:nvPr/>
        </p:nvSpPr>
        <p:spPr>
          <a:xfrm>
            <a:off x="6660232" y="5877272"/>
            <a:ext cx="1800200" cy="50405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Solve!</a:t>
            </a:r>
          </a:p>
        </p:txBody>
      </p:sp>
    </p:spTree>
    <p:extLst>
      <p:ext uri="{BB962C8B-B14F-4D97-AF65-F5344CB8AC3E}">
        <p14:creationId xmlns:p14="http://schemas.microsoft.com/office/powerpoint/2010/main" val="3355143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4" grpId="0" animBg="1"/>
      <p:bldP spid="1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0E3A7F2-6DD0-4581-B843-A015B92D4ECB}"/>
                  </a:ext>
                </a:extLst>
              </p:cNvPr>
              <p:cNvSpPr txBox="1"/>
              <p:nvPr/>
            </p:nvSpPr>
            <p:spPr>
              <a:xfrm>
                <a:off x="251520" y="1124744"/>
                <a:ext cx="8640960" cy="52597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sz="20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Example</a:t>
                </a:r>
              </a:p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Solve </a:t>
                </a:r>
                <a14:m>
                  <m:oMath xmlns:m="http://schemas.openxmlformats.org/officeDocument/2006/math">
                    <m:r>
                      <a:rPr lang="en-GB" sz="2000" b="0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sSup>
                      <m:sSupPr>
                        <m:ctrlPr>
                          <a:rPr lang="en-GB" sz="20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GB" sz="2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GB" sz="2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GB" sz="2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+5</m:t>
                    </m:r>
                    <m:r>
                      <a:rPr lang="en-GB" sz="2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GB" sz="2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−1=0</m:t>
                    </m:r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giving your answers correct to 2 decimal places.</a:t>
                </a:r>
              </a:p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sSup>
                      <m:sSupPr>
                        <m:ctrlPr>
                          <a:rPr lang="en-GB" sz="2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GB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GB" sz="20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5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GB" sz="2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−1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sz="2000" dirty="0">
                    <a:cs typeface="Arial" panose="020B0604020202020204" pitchFamily="34" charset="0"/>
                  </a:rPr>
                  <a:t>			</a:t>
                </a:r>
                <a14:m>
                  <m:oMath xmlns:m="http://schemas.openxmlformats.org/officeDocument/2006/math">
                    <m:r>
                      <a:rPr lang="en-GB" sz="2400" b="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GB" sz="2400" b="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2400" b="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GB" sz="2400" b="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  <m:r>
                          <a:rPr lang="en-GB" sz="2400" b="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±</m:t>
                        </m:r>
                        <m:rad>
                          <m:radPr>
                            <m:degHide m:val="on"/>
                            <m:ctrlPr>
                              <a:rPr lang="en-GB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GB" sz="24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GB" sz="2400" b="0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GB" sz="2400" b="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GB" sz="2400" b="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−4</m:t>
                            </m:r>
                            <m:r>
                              <a:rPr lang="en-GB" sz="2400" b="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  <m:r>
                              <a:rPr lang="en-GB" sz="2400" b="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𝑐</m:t>
                            </m:r>
                          </m:e>
                        </m:rad>
                      </m:num>
                      <m:den>
                        <m:r>
                          <a:rPr lang="en-GB" sz="2400" b="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GB" sz="24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den>
                    </m:f>
                  </m:oMath>
                </a14:m>
                <a:endParaRPr lang="en-GB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sz="2400" dirty="0">
                    <a:cs typeface="Arial" panose="020B0604020202020204" pitchFamily="34" charset="0"/>
                  </a:rPr>
                  <a:t>			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GB" sz="2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GB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±</m:t>
                        </m:r>
                        <m:rad>
                          <m:radPr>
                            <m:degHide m:val="on"/>
                            <m:ctrlPr>
                              <a:rPr lang="en-GB" sz="24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GB" sz="240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GB" sz="2400" b="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5</m:t>
                                </m:r>
                              </m:e>
                              <m:sup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GB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−4</m:t>
                            </m:r>
                            <m:r>
                              <a:rPr lang="en-GB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×</m:t>
                            </m:r>
                            <m:r>
                              <a:rPr lang="en-GB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  <m:r>
                              <a:rPr lang="en-GB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×</m:t>
                            </m:r>
                            <m:r>
                              <a:rPr lang="en-GB" sz="2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−1</m:t>
                            </m:r>
                          </m:e>
                        </m:rad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GB" sz="24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×</m:t>
                        </m:r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endParaRPr lang="en-GB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sz="2400" dirty="0">
                    <a:cs typeface="Arial" panose="020B0604020202020204" pitchFamily="34" charset="0"/>
                  </a:rPr>
                  <a:t>			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GB" sz="2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−5±</m:t>
                        </m:r>
                        <m:rad>
                          <m:radPr>
                            <m:degHide m:val="on"/>
                            <m:ctrlPr>
                              <a:rPr lang="en-GB" sz="24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25+8</m:t>
                            </m:r>
                          </m:e>
                        </m:rad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endParaRPr lang="en-GB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			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GB" sz="2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−5+</m:t>
                        </m:r>
                        <m:rad>
                          <m:radPr>
                            <m:degHide m:val="on"/>
                            <m:ctrlPr>
                              <a:rPr lang="en-GB" sz="24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33</m:t>
                            </m:r>
                          </m:e>
                        </m:rad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or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GB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−5−</m:t>
                        </m:r>
                        <m:rad>
                          <m:radPr>
                            <m:degHide m:val="on"/>
                            <m:ctrlPr>
                              <a:rPr lang="en-GB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33</m:t>
                            </m:r>
                          </m:e>
                        </m:rad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endParaRPr lang="en-GB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			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GB" sz="24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0.19</m:t>
                    </m:r>
                  </m:oMath>
                </a14:m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or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=−2.69</m:t>
                    </m:r>
                  </m:oMath>
                </a14:m>
                <a:endParaRPr lang="en-GB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0E3A7F2-6DD0-4581-B843-A015B92D4E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124744"/>
                <a:ext cx="8640960" cy="5259710"/>
              </a:xfrm>
              <a:prstGeom prst="rect">
                <a:avLst/>
              </a:prstGeom>
              <a:blipFill>
                <a:blip r:embed="rId2"/>
                <a:stretch>
                  <a:fillRect l="-705" t="-580" b="-17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5C3A2333-FAC4-4B31-9DD9-2AAC8B7DFF7F}"/>
              </a:ext>
            </a:extLst>
          </p:cNvPr>
          <p:cNvSpPr/>
          <p:nvPr/>
        </p:nvSpPr>
        <p:spPr>
          <a:xfrm>
            <a:off x="611560" y="3212976"/>
            <a:ext cx="1800200" cy="50405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Substitute!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3F2C9E3-EADC-424A-AD0F-16408F90F90D}"/>
              </a:ext>
            </a:extLst>
          </p:cNvPr>
          <p:cNvSpPr/>
          <p:nvPr/>
        </p:nvSpPr>
        <p:spPr>
          <a:xfrm>
            <a:off x="6660232" y="4077072"/>
            <a:ext cx="1800200" cy="50405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Simplify!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D58C9BE-8E0F-4414-86B9-BFD7BF21D9DF}"/>
              </a:ext>
            </a:extLst>
          </p:cNvPr>
          <p:cNvSpPr/>
          <p:nvPr/>
        </p:nvSpPr>
        <p:spPr>
          <a:xfrm>
            <a:off x="611560" y="5085184"/>
            <a:ext cx="1800200" cy="504056"/>
          </a:xfrm>
          <a:prstGeom prst="rect">
            <a:avLst/>
          </a:prstGeom>
          <a:solidFill>
            <a:srgbClr val="FF66FF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Split!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7893013-A56A-448D-AC3F-70C1450FFDA0}"/>
              </a:ext>
            </a:extLst>
          </p:cNvPr>
          <p:cNvSpPr/>
          <p:nvPr/>
        </p:nvSpPr>
        <p:spPr>
          <a:xfrm>
            <a:off x="6660232" y="5877272"/>
            <a:ext cx="1800200" cy="50405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Solve!</a:t>
            </a:r>
          </a:p>
        </p:txBody>
      </p:sp>
    </p:spTree>
    <p:extLst>
      <p:ext uri="{BB962C8B-B14F-4D97-AF65-F5344CB8AC3E}">
        <p14:creationId xmlns:p14="http://schemas.microsoft.com/office/powerpoint/2010/main" val="1594002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4" grpId="0" animBg="1"/>
      <p:bldP spid="1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0E3A7F2-6DD0-4581-B843-A015B92D4ECB}"/>
                  </a:ext>
                </a:extLst>
              </p:cNvPr>
              <p:cNvSpPr txBox="1"/>
              <p:nvPr/>
            </p:nvSpPr>
            <p:spPr>
              <a:xfrm>
                <a:off x="251520" y="1124744"/>
                <a:ext cx="8640960" cy="52443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sz="20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Example</a:t>
                </a:r>
              </a:p>
              <a:p>
                <a:r>
                  <a:rPr lang="en-GB" sz="1900" dirty="0">
                    <a:latin typeface="Arial" panose="020B0604020202020204" pitchFamily="34" charset="0"/>
                    <a:cs typeface="Arial" panose="020B0604020202020204" pitchFamily="34" charset="0"/>
                  </a:rPr>
                  <a:t>Solve </a:t>
                </a:r>
                <a14:m>
                  <m:oMath xmlns:m="http://schemas.openxmlformats.org/officeDocument/2006/math">
                    <m:r>
                      <a:rPr lang="en-GB" sz="1900" b="0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9</m:t>
                    </m:r>
                    <m:sSup>
                      <m:sSupPr>
                        <m:ctrlPr>
                          <a:rPr lang="en-GB" sz="19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GB" sz="19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GB" sz="19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GB" sz="19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−12</m:t>
                    </m:r>
                    <m:r>
                      <a:rPr lang="en-GB" sz="19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GB" sz="19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+4=0</m:t>
                    </m:r>
                  </m:oMath>
                </a14:m>
                <a:r>
                  <a:rPr lang="en-GB" sz="1900" dirty="0">
                    <a:latin typeface="Arial" panose="020B0604020202020204" pitchFamily="34" charset="0"/>
                    <a:cs typeface="Arial" panose="020B0604020202020204" pitchFamily="34" charset="0"/>
                  </a:rPr>
                  <a:t>, giving your answers correct to 3 significant figures.</a:t>
                </a:r>
              </a:p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9</m:t>
                    </m:r>
                    <m:sSup>
                      <m:sSupPr>
                        <m:ctrlPr>
                          <a:rPr lang="en-GB" sz="2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GB" sz="20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−12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+4=0</m:t>
                    </m:r>
                  </m:oMath>
                </a14:m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sz="2000" dirty="0">
                    <a:cs typeface="Arial" panose="020B0604020202020204" pitchFamily="34" charset="0"/>
                  </a:rPr>
                  <a:t>			</a:t>
                </a:r>
                <a14:m>
                  <m:oMath xmlns:m="http://schemas.openxmlformats.org/officeDocument/2006/math">
                    <m:r>
                      <a:rPr lang="en-GB" sz="2400" b="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GB" sz="2400" b="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2400" b="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GB" sz="2400" b="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  <m:r>
                          <a:rPr lang="en-GB" sz="2400" b="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±</m:t>
                        </m:r>
                        <m:rad>
                          <m:radPr>
                            <m:degHide m:val="on"/>
                            <m:ctrlPr>
                              <a:rPr lang="en-GB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GB" sz="24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GB" sz="2400" b="0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GB" sz="2400" b="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GB" sz="2400" b="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−4</m:t>
                            </m:r>
                            <m:r>
                              <a:rPr lang="en-GB" sz="2400" b="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  <m:r>
                              <a:rPr lang="en-GB" sz="2400" b="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𝑐</m:t>
                            </m:r>
                          </m:e>
                        </m:rad>
                      </m:num>
                      <m:den>
                        <m:r>
                          <a:rPr lang="en-GB" sz="2400" b="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GB" sz="24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den>
                    </m:f>
                  </m:oMath>
                </a14:m>
                <a:endParaRPr lang="en-GB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sz="2400" dirty="0">
                    <a:cs typeface="Arial" panose="020B0604020202020204" pitchFamily="34" charset="0"/>
                  </a:rPr>
                  <a:t>			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GB" sz="2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GB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en-GB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−12</m:t>
                        </m:r>
                        <m:r>
                          <a:rPr lang="en-GB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)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±</m:t>
                        </m:r>
                        <m:rad>
                          <m:radPr>
                            <m:degHide m:val="on"/>
                            <m:ctrlPr>
                              <a:rPr lang="en-GB" sz="24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GB" sz="240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GB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(</m:t>
                                </m:r>
                                <m:r>
                                  <a:rPr lang="en-GB" sz="2400" b="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−12</m:t>
                                </m:r>
                                <m:r>
                                  <a:rPr lang="en-GB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GB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−4</m:t>
                            </m:r>
                            <m:r>
                              <a:rPr lang="en-GB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×</m:t>
                            </m:r>
                            <m:r>
                              <a:rPr lang="en-GB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9</m:t>
                            </m:r>
                            <m:r>
                              <a:rPr lang="en-GB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×</m:t>
                            </m:r>
                            <m:r>
                              <a:rPr lang="en-GB" sz="2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4</m:t>
                            </m:r>
                          </m:e>
                        </m:rad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GB" sz="24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×</m:t>
                        </m:r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9</m:t>
                        </m:r>
                      </m:den>
                    </m:f>
                  </m:oMath>
                </a14:m>
                <a:endParaRPr lang="en-GB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sz="2400" dirty="0">
                    <a:cs typeface="Arial" panose="020B0604020202020204" pitchFamily="34" charset="0"/>
                  </a:rPr>
                  <a:t>			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GB" sz="2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12±</m:t>
                        </m:r>
                        <m:rad>
                          <m:radPr>
                            <m:degHide m:val="on"/>
                            <m:ctrlPr>
                              <a:rPr lang="en-GB" sz="24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144−144</m:t>
                            </m:r>
                          </m:e>
                        </m:rad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18</m:t>
                        </m:r>
                      </m:den>
                    </m:f>
                  </m:oMath>
                </a14:m>
                <a:endParaRPr lang="en-GB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			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GB" sz="2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12+</m:t>
                        </m:r>
                        <m:rad>
                          <m:radPr>
                            <m:degHide m:val="on"/>
                            <m:ctrlPr>
                              <a:rPr lang="en-GB" sz="24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e>
                        </m:rad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18</m:t>
                        </m:r>
                      </m:den>
                    </m:f>
                  </m:oMath>
                </a14:m>
                <a:endParaRPr lang="en-GB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			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GB" sz="24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0.667</m:t>
                    </m:r>
                  </m:oMath>
                </a14:m>
                <a:endParaRPr lang="en-GB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0E3A7F2-6DD0-4581-B843-A015B92D4E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124744"/>
                <a:ext cx="8640960" cy="5244321"/>
              </a:xfrm>
              <a:prstGeom prst="rect">
                <a:avLst/>
              </a:prstGeom>
              <a:blipFill>
                <a:blip r:embed="rId2"/>
                <a:stretch>
                  <a:fillRect l="-705" t="-5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5C3A2333-FAC4-4B31-9DD9-2AAC8B7DFF7F}"/>
              </a:ext>
            </a:extLst>
          </p:cNvPr>
          <p:cNvSpPr/>
          <p:nvPr/>
        </p:nvSpPr>
        <p:spPr>
          <a:xfrm>
            <a:off x="611560" y="3212976"/>
            <a:ext cx="1800200" cy="50405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Substitute!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3F2C9E3-EADC-424A-AD0F-16408F90F90D}"/>
              </a:ext>
            </a:extLst>
          </p:cNvPr>
          <p:cNvSpPr/>
          <p:nvPr/>
        </p:nvSpPr>
        <p:spPr>
          <a:xfrm>
            <a:off x="6660232" y="4077072"/>
            <a:ext cx="1800200" cy="50405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Simplify!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7893013-A56A-448D-AC3F-70C1450FFDA0}"/>
              </a:ext>
            </a:extLst>
          </p:cNvPr>
          <p:cNvSpPr/>
          <p:nvPr/>
        </p:nvSpPr>
        <p:spPr>
          <a:xfrm>
            <a:off x="6660232" y="5877272"/>
            <a:ext cx="1800200" cy="50405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Solve!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hought Bubble: Cloud 1">
                <a:extLst>
                  <a:ext uri="{FF2B5EF4-FFF2-40B4-BE49-F238E27FC236}">
                    <a16:creationId xmlns:a16="http://schemas.microsoft.com/office/drawing/2014/main" id="{00450629-9348-44AE-BF98-815711DA5DAD}"/>
                  </a:ext>
                </a:extLst>
              </p:cNvPr>
              <p:cNvSpPr/>
              <p:nvPr/>
            </p:nvSpPr>
            <p:spPr>
              <a:xfrm>
                <a:off x="-252536" y="5049180"/>
                <a:ext cx="2736304" cy="1656184"/>
              </a:xfrm>
              <a:prstGeom prst="cloudCallout">
                <a:avLst>
                  <a:gd name="adj1" fmla="val 79201"/>
                  <a:gd name="adj2" fmla="val -19415"/>
                </a:avLst>
              </a:prstGeom>
              <a:solidFill>
                <a:srgbClr val="FF66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There is nothing to ‘split’ here as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rad>
                    <m:r>
                      <a:rPr lang="en-GB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GB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hought Bubble: Cloud 1">
                <a:extLst>
                  <a:ext uri="{FF2B5EF4-FFF2-40B4-BE49-F238E27FC236}">
                    <a16:creationId xmlns:a16="http://schemas.microsoft.com/office/drawing/2014/main" id="{00450629-9348-44AE-BF98-815711DA5D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52536" y="5049180"/>
                <a:ext cx="2736304" cy="1656184"/>
              </a:xfrm>
              <a:prstGeom prst="cloudCallout">
                <a:avLst>
                  <a:gd name="adj1" fmla="val 79201"/>
                  <a:gd name="adj2" fmla="val -19415"/>
                </a:avLst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1973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6" grpId="0" animBg="1"/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0E3A7F2-6DD0-4581-B843-A015B92D4ECB}"/>
                  </a:ext>
                </a:extLst>
              </p:cNvPr>
              <p:cNvSpPr txBox="1"/>
              <p:nvPr/>
            </p:nvSpPr>
            <p:spPr>
              <a:xfrm>
                <a:off x="251520" y="1124744"/>
                <a:ext cx="8640960" cy="52597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sz="20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Example</a:t>
                </a:r>
              </a:p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Solve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GB" sz="2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GB" sz="2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GB" sz="2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GB" sz="2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GB" sz="2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+3=0</m:t>
                    </m:r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giving your answers correct to 2 decimal places.</a:t>
                </a:r>
              </a:p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</m:t>
                    </m:r>
                    <m:sSup>
                      <m:sSupPr>
                        <m:ctrlPr>
                          <a:rPr lang="en-GB" sz="2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GB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GB" sz="20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+3=0</m:t>
                    </m:r>
                  </m:oMath>
                </a14:m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sz="2000" dirty="0">
                    <a:cs typeface="Arial" panose="020B0604020202020204" pitchFamily="34" charset="0"/>
                  </a:rPr>
                  <a:t>			</a:t>
                </a:r>
                <a14:m>
                  <m:oMath xmlns:m="http://schemas.openxmlformats.org/officeDocument/2006/math">
                    <m:r>
                      <a:rPr lang="en-GB" sz="2400" b="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GB" sz="2400" b="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2400" b="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GB" sz="2400" b="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  <m:r>
                          <a:rPr lang="en-GB" sz="2400" b="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±</m:t>
                        </m:r>
                        <m:rad>
                          <m:radPr>
                            <m:degHide m:val="on"/>
                            <m:ctrlPr>
                              <a:rPr lang="en-GB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GB" sz="24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GB" sz="2400" b="0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GB" sz="2400" b="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GB" sz="2400" b="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−4</m:t>
                            </m:r>
                            <m:r>
                              <a:rPr lang="en-GB" sz="2400" b="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  <m:r>
                              <a:rPr lang="en-GB" sz="2400" b="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𝑐</m:t>
                            </m:r>
                          </m:e>
                        </m:rad>
                      </m:num>
                      <m:den>
                        <m:r>
                          <a:rPr lang="en-GB" sz="2400" b="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GB" sz="24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den>
                    </m:f>
                  </m:oMath>
                </a14:m>
                <a:endParaRPr lang="en-GB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sz="2400" dirty="0">
                    <a:cs typeface="Arial" panose="020B0604020202020204" pitchFamily="34" charset="0"/>
                  </a:rPr>
                  <a:t>			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GB" sz="2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GB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±</m:t>
                        </m:r>
                        <m:rad>
                          <m:radPr>
                            <m:degHide m:val="on"/>
                            <m:ctrlPr>
                              <a:rPr lang="en-GB" sz="24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GB" sz="240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GB" sz="2400" b="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e>
                              <m:sup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GB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−4</m:t>
                            </m:r>
                            <m:r>
                              <a:rPr lang="en-GB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×</m:t>
                            </m:r>
                            <m:r>
                              <a:rPr lang="en-GB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  <m:r>
                              <a:rPr lang="en-GB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×</m:t>
                            </m:r>
                            <m:r>
                              <a:rPr lang="en-GB" sz="2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GB" sz="24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×</m:t>
                        </m:r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den>
                    </m:f>
                  </m:oMath>
                </a14:m>
                <a:endParaRPr lang="en-GB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sz="2400" dirty="0">
                    <a:cs typeface="Arial" panose="020B0604020202020204" pitchFamily="34" charset="0"/>
                  </a:rPr>
                  <a:t>			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GB" sz="2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−1±</m:t>
                        </m:r>
                        <m:rad>
                          <m:radPr>
                            <m:degHide m:val="on"/>
                            <m:ctrlPr>
                              <a:rPr lang="en-GB" sz="24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1−12</m:t>
                            </m:r>
                          </m:e>
                        </m:rad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endParaRPr lang="en-GB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			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GB" sz="2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−1+</m:t>
                        </m:r>
                        <m:rad>
                          <m:radPr>
                            <m:degHide m:val="on"/>
                            <m:ctrlPr>
                              <a:rPr lang="en-GB" sz="24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−11</m:t>
                            </m:r>
                          </m:e>
                        </m:rad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or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GB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−1−</m:t>
                        </m:r>
                        <m:rad>
                          <m:radPr>
                            <m:degHide m:val="on"/>
                            <m:ctrlPr>
                              <a:rPr lang="en-GB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−11</m:t>
                            </m:r>
                          </m:e>
                        </m:rad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endParaRPr lang="en-GB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			</a:t>
                </a:r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No solutions!</a:t>
                </a:r>
                <a:endParaRPr lang="en-GB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0E3A7F2-6DD0-4581-B843-A015B92D4E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124744"/>
                <a:ext cx="8640960" cy="5259710"/>
              </a:xfrm>
              <a:prstGeom prst="rect">
                <a:avLst/>
              </a:prstGeom>
              <a:blipFill>
                <a:blip r:embed="rId2"/>
                <a:stretch>
                  <a:fillRect l="-705" t="-580" b="-9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5C3A2333-FAC4-4B31-9DD9-2AAC8B7DFF7F}"/>
              </a:ext>
            </a:extLst>
          </p:cNvPr>
          <p:cNvSpPr/>
          <p:nvPr/>
        </p:nvSpPr>
        <p:spPr>
          <a:xfrm>
            <a:off x="611560" y="3212976"/>
            <a:ext cx="1800200" cy="50405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Substitute!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3F2C9E3-EADC-424A-AD0F-16408F90F90D}"/>
              </a:ext>
            </a:extLst>
          </p:cNvPr>
          <p:cNvSpPr/>
          <p:nvPr/>
        </p:nvSpPr>
        <p:spPr>
          <a:xfrm>
            <a:off x="6660232" y="4077072"/>
            <a:ext cx="1800200" cy="50405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Simplify!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D58C9BE-8E0F-4414-86B9-BFD7BF21D9DF}"/>
              </a:ext>
            </a:extLst>
          </p:cNvPr>
          <p:cNvSpPr/>
          <p:nvPr/>
        </p:nvSpPr>
        <p:spPr>
          <a:xfrm>
            <a:off x="611560" y="5085184"/>
            <a:ext cx="1800200" cy="504056"/>
          </a:xfrm>
          <a:prstGeom prst="rect">
            <a:avLst/>
          </a:prstGeom>
          <a:solidFill>
            <a:srgbClr val="FF66FF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Split!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hought Bubble: Cloud 6">
                <a:extLst>
                  <a:ext uri="{FF2B5EF4-FFF2-40B4-BE49-F238E27FC236}">
                    <a16:creationId xmlns:a16="http://schemas.microsoft.com/office/drawing/2014/main" id="{7368EEA0-A17C-4975-9ADF-CB351A0641FA}"/>
                  </a:ext>
                </a:extLst>
              </p:cNvPr>
              <p:cNvSpPr/>
              <p:nvPr/>
            </p:nvSpPr>
            <p:spPr>
              <a:xfrm>
                <a:off x="6336196" y="5661248"/>
                <a:ext cx="2448272" cy="1260140"/>
              </a:xfrm>
              <a:prstGeom prst="cloudCallout">
                <a:avLst>
                  <a:gd name="adj1" fmla="val -102905"/>
                  <a:gd name="adj2" fmla="val -51191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We cannot find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−11</m:t>
                        </m:r>
                      </m:e>
                    </m:rad>
                  </m:oMath>
                </a14:m>
                <a:endParaRPr lang="en-GB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hought Bubble: Cloud 6">
                <a:extLst>
                  <a:ext uri="{FF2B5EF4-FFF2-40B4-BE49-F238E27FC236}">
                    <a16:creationId xmlns:a16="http://schemas.microsoft.com/office/drawing/2014/main" id="{7368EEA0-A17C-4975-9ADF-CB351A0641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6196" y="5661248"/>
                <a:ext cx="2448272" cy="1260140"/>
              </a:xfrm>
              <a:prstGeom prst="cloudCallout">
                <a:avLst>
                  <a:gd name="adj1" fmla="val -102905"/>
                  <a:gd name="adj2" fmla="val -51191"/>
                </a:avLst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39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4" grpId="0" animBg="1"/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93812E5-01F1-403B-8D1B-548F84515636}"/>
                  </a:ext>
                </a:extLst>
              </p:cNvPr>
              <p:cNvSpPr txBox="1"/>
              <p:nvPr/>
            </p:nvSpPr>
            <p:spPr>
              <a:xfrm>
                <a:off x="251520" y="1124757"/>
                <a:ext cx="8630667" cy="16312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We can demonstrate each of these possibilities using graphs. </a:t>
                </a:r>
              </a:p>
              <a:p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If we plot the graph of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GB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GB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sSup>
                      <m:sSupPr>
                        <m:ctrlPr>
                          <a:rPr lang="en-GB" sz="20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GB" sz="2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GB" sz="2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GB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GB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𝑏𝑥</m:t>
                    </m:r>
                    <m:r>
                      <a:rPr lang="en-GB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GB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the solutions to the equation   </a:t>
                </a:r>
                <a14:m>
                  <m:oMath xmlns:m="http://schemas.openxmlformats.org/officeDocument/2006/math">
                    <m:r>
                      <a:rPr lang="en-GB" sz="20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sSup>
                      <m:sSupPr>
                        <m:ctrlPr>
                          <a:rPr lang="en-GB" sz="2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GB" sz="2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GB" sz="2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GB" sz="20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GB" sz="20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𝑏𝑥</m:t>
                    </m:r>
                    <m:r>
                      <a:rPr lang="en-GB" sz="20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GB" sz="20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  <m:r>
                      <a:rPr lang="en-GB" sz="2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are given by the points where the graph crosses the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-axis.</a:t>
                </a: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93812E5-01F1-403B-8D1B-548F845156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124757"/>
                <a:ext cx="8630667" cy="1631216"/>
              </a:xfrm>
              <a:prstGeom prst="rect">
                <a:avLst/>
              </a:prstGeom>
              <a:blipFill>
                <a:blip r:embed="rId3"/>
                <a:stretch>
                  <a:fillRect l="-706" t="-1873" b="-63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58E26C3F-59D7-4B22-86E8-7DEFADD8EDC6}"/>
                  </a:ext>
                </a:extLst>
              </p:cNvPr>
              <p:cNvSpPr txBox="1"/>
              <p:nvPr/>
            </p:nvSpPr>
            <p:spPr>
              <a:xfrm>
                <a:off x="3168352" y="2996952"/>
                <a:ext cx="2718048" cy="31700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GB" sz="20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GB" sz="2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p>
                        <m:r>
                          <a:rPr lang="en-GB" sz="2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GB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−4</m:t>
                    </m:r>
                    <m:r>
                      <a:rPr lang="en-GB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𝑎𝑐</m:t>
                    </m:r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is zero</a:t>
                </a:r>
              </a:p>
              <a:p>
                <a:pPr algn="ctr"/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One solution</a:t>
                </a: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58E26C3F-59D7-4B22-86E8-7DEFADD8ED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8352" y="2996952"/>
                <a:ext cx="2718048" cy="3170099"/>
              </a:xfrm>
              <a:prstGeom prst="rect">
                <a:avLst/>
              </a:prstGeom>
              <a:blipFill>
                <a:blip r:embed="rId4"/>
                <a:stretch>
                  <a:fillRect t="-962" b="-2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68CA360-8DF4-4B69-A84E-A058310ABAAC}"/>
                  </a:ext>
                </a:extLst>
              </p:cNvPr>
              <p:cNvSpPr txBox="1"/>
              <p:nvPr/>
            </p:nvSpPr>
            <p:spPr>
              <a:xfrm>
                <a:off x="6030416" y="2996952"/>
                <a:ext cx="2718048" cy="31700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GB" sz="20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GB" sz="2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p>
                        <m:r>
                          <a:rPr lang="en-GB" sz="2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GB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−4</m:t>
                    </m:r>
                    <m:r>
                      <a:rPr lang="en-GB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𝑎𝑐</m:t>
                    </m:r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is negative</a:t>
                </a:r>
              </a:p>
              <a:p>
                <a:pPr algn="ctr"/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No solutions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68CA360-8DF4-4B69-A84E-A058310ABA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0416" y="2996952"/>
                <a:ext cx="2718048" cy="3170099"/>
              </a:xfrm>
              <a:prstGeom prst="rect">
                <a:avLst/>
              </a:prstGeom>
              <a:blipFill>
                <a:blip r:embed="rId5"/>
                <a:stretch>
                  <a:fillRect t="-962" b="-2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8068766-565C-49E7-9A3A-9E8330D91B6C}"/>
                  </a:ext>
                </a:extLst>
              </p:cNvPr>
              <p:cNvSpPr txBox="1"/>
              <p:nvPr/>
            </p:nvSpPr>
            <p:spPr>
              <a:xfrm>
                <a:off x="306288" y="2996952"/>
                <a:ext cx="2718048" cy="31700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GB" sz="20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GB" sz="2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p>
                        <m:r>
                          <a:rPr lang="en-GB" sz="2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GB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−4</m:t>
                    </m:r>
                    <m:r>
                      <a:rPr lang="en-GB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𝑎𝑐</m:t>
                    </m:r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is positive</a:t>
                </a:r>
              </a:p>
              <a:p>
                <a:pPr algn="ctr"/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Two solutions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8068766-565C-49E7-9A3A-9E8330D91B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288" y="2996952"/>
                <a:ext cx="2718048" cy="3170099"/>
              </a:xfrm>
              <a:prstGeom prst="rect">
                <a:avLst/>
              </a:prstGeom>
              <a:blipFill>
                <a:blip r:embed="rId6"/>
                <a:stretch>
                  <a:fillRect t="-962" b="-2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11D1E55D-6BC3-4EFA-8D61-8F0DE39C7B49}"/>
              </a:ext>
            </a:extLst>
          </p:cNvPr>
          <p:cNvGrpSpPr/>
          <p:nvPr/>
        </p:nvGrpSpPr>
        <p:grpSpPr>
          <a:xfrm>
            <a:off x="708516" y="3446815"/>
            <a:ext cx="2372201" cy="2054448"/>
            <a:chOff x="708516" y="3501008"/>
            <a:chExt cx="2372201" cy="2054448"/>
          </a:xfrm>
        </p:grpSpPr>
        <p:sp>
          <p:nvSpPr>
            <p:cNvPr id="57" name="Line 17">
              <a:extLst>
                <a:ext uri="{FF2B5EF4-FFF2-40B4-BE49-F238E27FC236}">
                  <a16:creationId xmlns:a16="http://schemas.microsoft.com/office/drawing/2014/main" id="{E62BCA22-4382-4DCA-BC10-75CB77AC709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33386" y="3837781"/>
              <a:ext cx="0" cy="17176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arrow" w="med" len="med"/>
              <a:tailEnd type="arrow" w="med" len="med"/>
            </a:ln>
            <a:effectLst/>
          </p:spPr>
          <p:txBody>
            <a:bodyPr/>
            <a:lstStyle/>
            <a:p>
              <a:endParaRPr lang="en-GB">
                <a:latin typeface="Comic Sans MS" pitchFamily="66" charset="0"/>
              </a:endParaRPr>
            </a:p>
          </p:txBody>
        </p:sp>
        <p:sp>
          <p:nvSpPr>
            <p:cNvPr id="58" name="Line 18">
              <a:extLst>
                <a:ext uri="{FF2B5EF4-FFF2-40B4-BE49-F238E27FC236}">
                  <a16:creationId xmlns:a16="http://schemas.microsoft.com/office/drawing/2014/main" id="{CD97E008-DB6D-4963-85CA-CC6ABC2105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8516" y="5147469"/>
              <a:ext cx="21237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arrow" w="med" len="med"/>
              <a:tailEnd type="arrow" w="med" len="med"/>
            </a:ln>
            <a:effectLst/>
          </p:spPr>
          <p:txBody>
            <a:bodyPr/>
            <a:lstStyle/>
            <a:p>
              <a:endParaRPr lang="en-GB">
                <a:latin typeface="Comic Sans MS" pitchFamily="66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 Box 19">
                  <a:extLst>
                    <a:ext uri="{FF2B5EF4-FFF2-40B4-BE49-F238E27FC236}">
                      <a16:creationId xmlns:a16="http://schemas.microsoft.com/office/drawing/2014/main" id="{2301942C-6B94-470D-9576-6FDAD245F14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428818" y="3501008"/>
                  <a:ext cx="387414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GB" i="1" dirty="0"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59" name="Text Box 19">
                  <a:extLst>
                    <a:ext uri="{FF2B5EF4-FFF2-40B4-BE49-F238E27FC236}">
                      <a16:creationId xmlns:a16="http://schemas.microsoft.com/office/drawing/2014/main" id="{2301942C-6B94-470D-9576-6FDAD245F14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428818" y="3501008"/>
                  <a:ext cx="387414" cy="369332"/>
                </a:xfrm>
                <a:prstGeom prst="rect">
                  <a:avLst/>
                </a:prstGeom>
                <a:blipFill>
                  <a:blip r:embed="rId7"/>
                  <a:stretch>
                    <a:fillRect b="-8197"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 Box 20">
                  <a:extLst>
                    <a:ext uri="{FF2B5EF4-FFF2-40B4-BE49-F238E27FC236}">
                      <a16:creationId xmlns:a16="http://schemas.microsoft.com/office/drawing/2014/main" id="{19D2A213-EDE2-495B-A2C0-6A1B81449B7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696701" y="5147469"/>
                  <a:ext cx="384016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i="1" dirty="0"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60" name="Text Box 20">
                  <a:extLst>
                    <a:ext uri="{FF2B5EF4-FFF2-40B4-BE49-F238E27FC236}">
                      <a16:creationId xmlns:a16="http://schemas.microsoft.com/office/drawing/2014/main" id="{19D2A213-EDE2-495B-A2C0-6A1B81449B7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696701" y="5147469"/>
                  <a:ext cx="384016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1" name="Freeform 48">
              <a:extLst>
                <a:ext uri="{FF2B5EF4-FFF2-40B4-BE49-F238E27FC236}">
                  <a16:creationId xmlns:a16="http://schemas.microsoft.com/office/drawing/2014/main" id="{01C6648B-43CC-4856-8030-DC664CC4F80C}"/>
                </a:ext>
              </a:extLst>
            </p:cNvPr>
            <p:cNvSpPr>
              <a:spLocks/>
            </p:cNvSpPr>
            <p:nvPr/>
          </p:nvSpPr>
          <p:spPr bwMode="auto">
            <a:xfrm>
              <a:off x="982661" y="3877468"/>
              <a:ext cx="820737" cy="15017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6" y="304"/>
                </a:cxn>
                <a:cxn ang="0">
                  <a:pos x="193" y="581"/>
                </a:cxn>
                <a:cxn ang="0">
                  <a:pos x="313" y="804"/>
                </a:cxn>
                <a:cxn ang="0">
                  <a:pos x="419" y="920"/>
                </a:cxn>
                <a:cxn ang="0">
                  <a:pos x="517" y="946"/>
                </a:cxn>
              </a:cxnLst>
              <a:rect l="0" t="0" r="r" b="b"/>
              <a:pathLst>
                <a:path w="517" h="946">
                  <a:moveTo>
                    <a:pt x="0" y="0"/>
                  </a:moveTo>
                  <a:cubicBezTo>
                    <a:pt x="26" y="101"/>
                    <a:pt x="54" y="208"/>
                    <a:pt x="86" y="304"/>
                  </a:cubicBezTo>
                  <a:cubicBezTo>
                    <a:pt x="119" y="401"/>
                    <a:pt x="155" y="498"/>
                    <a:pt x="193" y="581"/>
                  </a:cubicBezTo>
                  <a:cubicBezTo>
                    <a:pt x="231" y="665"/>
                    <a:pt x="275" y="748"/>
                    <a:pt x="313" y="804"/>
                  </a:cubicBezTo>
                  <a:cubicBezTo>
                    <a:pt x="350" y="860"/>
                    <a:pt x="385" y="896"/>
                    <a:pt x="419" y="920"/>
                  </a:cubicBezTo>
                  <a:cubicBezTo>
                    <a:pt x="453" y="944"/>
                    <a:pt x="497" y="941"/>
                    <a:pt x="517" y="946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 dirty="0">
                <a:latin typeface="Comic Sans MS" pitchFamily="66" charset="0"/>
              </a:endParaRPr>
            </a:p>
          </p:txBody>
        </p:sp>
        <p:sp>
          <p:nvSpPr>
            <p:cNvPr id="62" name="Freeform 49">
              <a:extLst>
                <a:ext uri="{FF2B5EF4-FFF2-40B4-BE49-F238E27FC236}">
                  <a16:creationId xmlns:a16="http://schemas.microsoft.com/office/drawing/2014/main" id="{555E23CE-AADA-4891-BCE3-C38B8D94BF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7048" y="3877468"/>
              <a:ext cx="819150" cy="1503363"/>
            </a:xfrm>
            <a:custGeom>
              <a:avLst/>
              <a:gdLst/>
              <a:ahLst/>
              <a:cxnLst>
                <a:cxn ang="0">
                  <a:pos x="516" y="0"/>
                </a:cxn>
                <a:cxn ang="0">
                  <a:pos x="430" y="304"/>
                </a:cxn>
                <a:cxn ang="0">
                  <a:pos x="323" y="581"/>
                </a:cxn>
                <a:cxn ang="0">
                  <a:pos x="203" y="804"/>
                </a:cxn>
                <a:cxn ang="0">
                  <a:pos x="97" y="920"/>
                </a:cxn>
                <a:cxn ang="0">
                  <a:pos x="0" y="947"/>
                </a:cxn>
              </a:cxnLst>
              <a:rect l="0" t="0" r="r" b="b"/>
              <a:pathLst>
                <a:path w="516" h="947">
                  <a:moveTo>
                    <a:pt x="516" y="0"/>
                  </a:moveTo>
                  <a:cubicBezTo>
                    <a:pt x="490" y="101"/>
                    <a:pt x="462" y="208"/>
                    <a:pt x="430" y="304"/>
                  </a:cubicBezTo>
                  <a:cubicBezTo>
                    <a:pt x="397" y="401"/>
                    <a:pt x="361" y="498"/>
                    <a:pt x="323" y="581"/>
                  </a:cubicBezTo>
                  <a:cubicBezTo>
                    <a:pt x="285" y="665"/>
                    <a:pt x="241" y="748"/>
                    <a:pt x="203" y="804"/>
                  </a:cubicBezTo>
                  <a:cubicBezTo>
                    <a:pt x="166" y="860"/>
                    <a:pt x="131" y="896"/>
                    <a:pt x="97" y="920"/>
                  </a:cubicBezTo>
                  <a:cubicBezTo>
                    <a:pt x="63" y="944"/>
                    <a:pt x="20" y="941"/>
                    <a:pt x="0" y="947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>
                <a:latin typeface="Comic Sans MS" pitchFamily="66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2E4C2EA-3500-4B15-B85D-B42D990101D4}"/>
              </a:ext>
            </a:extLst>
          </p:cNvPr>
          <p:cNvGrpSpPr/>
          <p:nvPr/>
        </p:nvGrpSpPr>
        <p:grpSpPr>
          <a:xfrm>
            <a:off x="3525836" y="3446815"/>
            <a:ext cx="2369978" cy="2054448"/>
            <a:chOff x="3525836" y="3501008"/>
            <a:chExt cx="2369978" cy="2054448"/>
          </a:xfrm>
        </p:grpSpPr>
        <p:sp>
          <p:nvSpPr>
            <p:cNvPr id="49" name="Line 29">
              <a:extLst>
                <a:ext uri="{FF2B5EF4-FFF2-40B4-BE49-F238E27FC236}">
                  <a16:creationId xmlns:a16="http://schemas.microsoft.com/office/drawing/2014/main" id="{BCEE8F4E-DC81-40C8-B6DD-48175503CA2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51348" y="3837781"/>
              <a:ext cx="0" cy="17176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arrow" w="med" len="med"/>
              <a:tailEnd type="arrow" w="med" len="med"/>
            </a:ln>
            <a:effectLst/>
          </p:spPr>
          <p:txBody>
            <a:bodyPr/>
            <a:lstStyle/>
            <a:p>
              <a:endParaRPr lang="en-GB">
                <a:latin typeface="Comic Sans MS" pitchFamily="66" charset="0"/>
              </a:endParaRPr>
            </a:p>
          </p:txBody>
        </p:sp>
        <p:sp>
          <p:nvSpPr>
            <p:cNvPr id="50" name="Line 30">
              <a:extLst>
                <a:ext uri="{FF2B5EF4-FFF2-40B4-BE49-F238E27FC236}">
                  <a16:creationId xmlns:a16="http://schemas.microsoft.com/office/drawing/2014/main" id="{79DC2D3A-29E2-4AEC-9443-3B4E407517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25836" y="5147468"/>
              <a:ext cx="21240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arrow" w="med" len="med"/>
              <a:tailEnd type="arrow" w="med" len="med"/>
            </a:ln>
            <a:effectLst/>
          </p:spPr>
          <p:txBody>
            <a:bodyPr/>
            <a:lstStyle/>
            <a:p>
              <a:endParaRPr lang="en-GB">
                <a:latin typeface="Comic Sans MS" pitchFamily="66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 Box 31">
                  <a:extLst>
                    <a:ext uri="{FF2B5EF4-FFF2-40B4-BE49-F238E27FC236}">
                      <a16:creationId xmlns:a16="http://schemas.microsoft.com/office/drawing/2014/main" id="{637588C6-F321-49B8-BA9E-D6CCAC794C0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247095" y="3501008"/>
                  <a:ext cx="387414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GB" i="1" dirty="0"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51" name="Text Box 31">
                  <a:extLst>
                    <a:ext uri="{FF2B5EF4-FFF2-40B4-BE49-F238E27FC236}">
                      <a16:creationId xmlns:a16="http://schemas.microsoft.com/office/drawing/2014/main" id="{637588C6-F321-49B8-BA9E-D6CCAC794C0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247095" y="3501008"/>
                  <a:ext cx="387414" cy="369332"/>
                </a:xfrm>
                <a:prstGeom prst="rect">
                  <a:avLst/>
                </a:prstGeom>
                <a:blipFill>
                  <a:blip r:embed="rId9"/>
                  <a:stretch>
                    <a:fillRect b="-8197"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 Box 32">
                  <a:extLst>
                    <a:ext uri="{FF2B5EF4-FFF2-40B4-BE49-F238E27FC236}">
                      <a16:creationId xmlns:a16="http://schemas.microsoft.com/office/drawing/2014/main" id="{45546D38-516A-462F-B9C5-B7B257E720E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511798" y="5147468"/>
                  <a:ext cx="384016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i="1" dirty="0"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52" name="Text Box 32">
                  <a:extLst>
                    <a:ext uri="{FF2B5EF4-FFF2-40B4-BE49-F238E27FC236}">
                      <a16:creationId xmlns:a16="http://schemas.microsoft.com/office/drawing/2014/main" id="{45546D38-516A-462F-B9C5-B7B257E720E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511798" y="5147468"/>
                  <a:ext cx="384016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3" name="Freeform 52">
              <a:extLst>
                <a:ext uri="{FF2B5EF4-FFF2-40B4-BE49-F238E27FC236}">
                  <a16:creationId xmlns:a16="http://schemas.microsoft.com/office/drawing/2014/main" id="{3785409C-013C-4FE4-A818-DC227E0CD5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436" y="3972718"/>
              <a:ext cx="661987" cy="11811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9" y="238"/>
                </a:cxn>
                <a:cxn ang="0">
                  <a:pos x="155" y="454"/>
                </a:cxn>
                <a:cxn ang="0">
                  <a:pos x="251" y="628"/>
                </a:cxn>
                <a:cxn ang="0">
                  <a:pos x="336" y="719"/>
                </a:cxn>
                <a:cxn ang="0">
                  <a:pos x="417" y="744"/>
                </a:cxn>
              </a:cxnLst>
              <a:rect l="0" t="0" r="r" b="b"/>
              <a:pathLst>
                <a:path w="417" h="744">
                  <a:moveTo>
                    <a:pt x="0" y="0"/>
                  </a:moveTo>
                  <a:cubicBezTo>
                    <a:pt x="21" y="79"/>
                    <a:pt x="43" y="162"/>
                    <a:pt x="69" y="238"/>
                  </a:cubicBezTo>
                  <a:cubicBezTo>
                    <a:pt x="95" y="313"/>
                    <a:pt x="125" y="389"/>
                    <a:pt x="155" y="454"/>
                  </a:cubicBezTo>
                  <a:cubicBezTo>
                    <a:pt x="185" y="519"/>
                    <a:pt x="220" y="584"/>
                    <a:pt x="251" y="628"/>
                  </a:cubicBezTo>
                  <a:cubicBezTo>
                    <a:pt x="281" y="672"/>
                    <a:pt x="308" y="700"/>
                    <a:pt x="336" y="719"/>
                  </a:cubicBezTo>
                  <a:cubicBezTo>
                    <a:pt x="364" y="738"/>
                    <a:pt x="400" y="739"/>
                    <a:pt x="417" y="744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>
                <a:latin typeface="Comic Sans MS" pitchFamily="66" charset="0"/>
              </a:endParaRPr>
            </a:p>
          </p:txBody>
        </p:sp>
        <p:sp>
          <p:nvSpPr>
            <p:cNvPr id="64" name="Freeform 53">
              <a:extLst>
                <a:ext uri="{FF2B5EF4-FFF2-40B4-BE49-F238E27FC236}">
                  <a16:creationId xmlns:a16="http://schemas.microsoft.com/office/drawing/2014/main" id="{8B871634-4574-4057-A68F-D4B66F63F96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2661" y="3972718"/>
              <a:ext cx="658812" cy="1177925"/>
            </a:xfrm>
            <a:custGeom>
              <a:avLst/>
              <a:gdLst/>
              <a:ahLst/>
              <a:cxnLst>
                <a:cxn ang="0">
                  <a:pos x="415" y="0"/>
                </a:cxn>
                <a:cxn ang="0">
                  <a:pos x="346" y="238"/>
                </a:cxn>
                <a:cxn ang="0">
                  <a:pos x="260" y="454"/>
                </a:cxn>
                <a:cxn ang="0">
                  <a:pos x="164" y="628"/>
                </a:cxn>
                <a:cxn ang="0">
                  <a:pos x="79" y="719"/>
                </a:cxn>
                <a:cxn ang="0">
                  <a:pos x="0" y="742"/>
                </a:cxn>
              </a:cxnLst>
              <a:rect l="0" t="0" r="r" b="b"/>
              <a:pathLst>
                <a:path w="415" h="742">
                  <a:moveTo>
                    <a:pt x="415" y="0"/>
                  </a:moveTo>
                  <a:cubicBezTo>
                    <a:pt x="394" y="79"/>
                    <a:pt x="372" y="162"/>
                    <a:pt x="346" y="238"/>
                  </a:cubicBezTo>
                  <a:cubicBezTo>
                    <a:pt x="320" y="313"/>
                    <a:pt x="290" y="389"/>
                    <a:pt x="260" y="454"/>
                  </a:cubicBezTo>
                  <a:cubicBezTo>
                    <a:pt x="230" y="519"/>
                    <a:pt x="195" y="584"/>
                    <a:pt x="164" y="628"/>
                  </a:cubicBezTo>
                  <a:cubicBezTo>
                    <a:pt x="134" y="672"/>
                    <a:pt x="106" y="700"/>
                    <a:pt x="79" y="719"/>
                  </a:cubicBezTo>
                  <a:cubicBezTo>
                    <a:pt x="52" y="738"/>
                    <a:pt x="16" y="737"/>
                    <a:pt x="0" y="742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>
                <a:latin typeface="Comic Sans MS" pitchFamily="66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0B1C73C-2F85-4502-A3F5-7AB95BF35979}"/>
              </a:ext>
            </a:extLst>
          </p:cNvPr>
          <p:cNvGrpSpPr/>
          <p:nvPr/>
        </p:nvGrpSpPr>
        <p:grpSpPr>
          <a:xfrm>
            <a:off x="6343646" y="3446815"/>
            <a:ext cx="2371565" cy="2054448"/>
            <a:chOff x="6343646" y="3501008"/>
            <a:chExt cx="2371565" cy="2054448"/>
          </a:xfrm>
        </p:grpSpPr>
        <p:sp>
          <p:nvSpPr>
            <p:cNvPr id="53" name="Line 38">
              <a:extLst>
                <a:ext uri="{FF2B5EF4-FFF2-40B4-BE49-F238E27FC236}">
                  <a16:creationId xmlns:a16="http://schemas.microsoft.com/office/drawing/2014/main" id="{6538D95A-2E60-4DCC-8E19-311EA428052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269158" y="3837781"/>
              <a:ext cx="0" cy="17176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arrow" w="med" len="med"/>
              <a:tailEnd type="arrow" w="med" len="med"/>
            </a:ln>
            <a:effectLst/>
          </p:spPr>
          <p:txBody>
            <a:bodyPr/>
            <a:lstStyle/>
            <a:p>
              <a:endParaRPr lang="en-GB">
                <a:latin typeface="Comic Sans MS" pitchFamily="66" charset="0"/>
              </a:endParaRPr>
            </a:p>
          </p:txBody>
        </p:sp>
        <p:sp>
          <p:nvSpPr>
            <p:cNvPr id="54" name="Line 39">
              <a:extLst>
                <a:ext uri="{FF2B5EF4-FFF2-40B4-BE49-F238E27FC236}">
                  <a16:creationId xmlns:a16="http://schemas.microsoft.com/office/drawing/2014/main" id="{F0566102-1AA9-46C5-847E-45B0D4262E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43646" y="5147468"/>
              <a:ext cx="212407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arrow" w="med" len="med"/>
              <a:tailEnd type="arrow" w="med" len="med"/>
            </a:ln>
            <a:effectLst/>
          </p:spPr>
          <p:txBody>
            <a:bodyPr/>
            <a:lstStyle/>
            <a:p>
              <a:endParaRPr lang="en-GB">
                <a:latin typeface="Comic Sans MS" pitchFamily="66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 Box 40">
                  <a:extLst>
                    <a:ext uri="{FF2B5EF4-FFF2-40B4-BE49-F238E27FC236}">
                      <a16:creationId xmlns:a16="http://schemas.microsoft.com/office/drawing/2014/main" id="{5795CA10-B6BF-4AD8-9256-9B99ABB416F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064906" y="3501008"/>
                  <a:ext cx="387414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GB" i="1" dirty="0"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55" name="Text Box 40">
                  <a:extLst>
                    <a:ext uri="{FF2B5EF4-FFF2-40B4-BE49-F238E27FC236}">
                      <a16:creationId xmlns:a16="http://schemas.microsoft.com/office/drawing/2014/main" id="{5795CA10-B6BF-4AD8-9256-9B99ABB416F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064906" y="3501008"/>
                  <a:ext cx="387414" cy="369332"/>
                </a:xfrm>
                <a:prstGeom prst="rect">
                  <a:avLst/>
                </a:prstGeom>
                <a:blipFill>
                  <a:blip r:embed="rId11"/>
                  <a:stretch>
                    <a:fillRect b="-8197"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 Box 41">
                  <a:extLst>
                    <a:ext uri="{FF2B5EF4-FFF2-40B4-BE49-F238E27FC236}">
                      <a16:creationId xmlns:a16="http://schemas.microsoft.com/office/drawing/2014/main" id="{80FF32F8-E989-4E3D-B57F-CC15E8BD1E1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331195" y="5147468"/>
                  <a:ext cx="384016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i="1" dirty="0"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56" name="Text Box 41">
                  <a:extLst>
                    <a:ext uri="{FF2B5EF4-FFF2-40B4-BE49-F238E27FC236}">
                      <a16:creationId xmlns:a16="http://schemas.microsoft.com/office/drawing/2014/main" id="{80FF32F8-E989-4E3D-B57F-CC15E8BD1E1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331195" y="5147468"/>
                  <a:ext cx="384016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5" name="Freeform 61">
              <a:extLst>
                <a:ext uri="{FF2B5EF4-FFF2-40B4-BE49-F238E27FC236}">
                  <a16:creationId xmlns:a16="http://schemas.microsoft.com/office/drawing/2014/main" id="{F1C62871-56D3-4BC6-9AE9-5B6AE70568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5923" y="3953668"/>
              <a:ext cx="661988" cy="9525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9" y="238"/>
                </a:cxn>
                <a:cxn ang="0">
                  <a:pos x="155" y="454"/>
                </a:cxn>
                <a:cxn ang="0">
                  <a:pos x="251" y="628"/>
                </a:cxn>
                <a:cxn ang="0">
                  <a:pos x="336" y="719"/>
                </a:cxn>
                <a:cxn ang="0">
                  <a:pos x="417" y="744"/>
                </a:cxn>
              </a:cxnLst>
              <a:rect l="0" t="0" r="r" b="b"/>
              <a:pathLst>
                <a:path w="417" h="744">
                  <a:moveTo>
                    <a:pt x="0" y="0"/>
                  </a:moveTo>
                  <a:cubicBezTo>
                    <a:pt x="21" y="79"/>
                    <a:pt x="43" y="162"/>
                    <a:pt x="69" y="238"/>
                  </a:cubicBezTo>
                  <a:cubicBezTo>
                    <a:pt x="95" y="313"/>
                    <a:pt x="125" y="389"/>
                    <a:pt x="155" y="454"/>
                  </a:cubicBezTo>
                  <a:cubicBezTo>
                    <a:pt x="185" y="519"/>
                    <a:pt x="220" y="584"/>
                    <a:pt x="251" y="628"/>
                  </a:cubicBezTo>
                  <a:cubicBezTo>
                    <a:pt x="281" y="672"/>
                    <a:pt x="308" y="700"/>
                    <a:pt x="336" y="719"/>
                  </a:cubicBezTo>
                  <a:cubicBezTo>
                    <a:pt x="364" y="738"/>
                    <a:pt x="400" y="739"/>
                    <a:pt x="417" y="744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>
                <a:latin typeface="Comic Sans MS" pitchFamily="66" charset="0"/>
              </a:endParaRPr>
            </a:p>
          </p:txBody>
        </p:sp>
        <p:sp>
          <p:nvSpPr>
            <p:cNvPr id="66" name="Freeform 62">
              <a:extLst>
                <a:ext uri="{FF2B5EF4-FFF2-40B4-BE49-F238E27FC236}">
                  <a16:creationId xmlns:a16="http://schemas.microsoft.com/office/drawing/2014/main" id="{175D86D6-ED10-426F-9400-BC5696BD7A56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3148" y="3953668"/>
              <a:ext cx="658813" cy="949325"/>
            </a:xfrm>
            <a:custGeom>
              <a:avLst/>
              <a:gdLst/>
              <a:ahLst/>
              <a:cxnLst>
                <a:cxn ang="0">
                  <a:pos x="415" y="0"/>
                </a:cxn>
                <a:cxn ang="0">
                  <a:pos x="346" y="238"/>
                </a:cxn>
                <a:cxn ang="0">
                  <a:pos x="260" y="454"/>
                </a:cxn>
                <a:cxn ang="0">
                  <a:pos x="164" y="628"/>
                </a:cxn>
                <a:cxn ang="0">
                  <a:pos x="79" y="719"/>
                </a:cxn>
                <a:cxn ang="0">
                  <a:pos x="0" y="742"/>
                </a:cxn>
              </a:cxnLst>
              <a:rect l="0" t="0" r="r" b="b"/>
              <a:pathLst>
                <a:path w="415" h="742">
                  <a:moveTo>
                    <a:pt x="415" y="0"/>
                  </a:moveTo>
                  <a:cubicBezTo>
                    <a:pt x="394" y="79"/>
                    <a:pt x="372" y="162"/>
                    <a:pt x="346" y="238"/>
                  </a:cubicBezTo>
                  <a:cubicBezTo>
                    <a:pt x="320" y="313"/>
                    <a:pt x="290" y="389"/>
                    <a:pt x="260" y="454"/>
                  </a:cubicBezTo>
                  <a:cubicBezTo>
                    <a:pt x="230" y="519"/>
                    <a:pt x="195" y="584"/>
                    <a:pt x="164" y="628"/>
                  </a:cubicBezTo>
                  <a:cubicBezTo>
                    <a:pt x="134" y="672"/>
                    <a:pt x="106" y="700"/>
                    <a:pt x="79" y="719"/>
                  </a:cubicBezTo>
                  <a:cubicBezTo>
                    <a:pt x="52" y="738"/>
                    <a:pt x="16" y="737"/>
                    <a:pt x="0" y="742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>
                <a:latin typeface="Comic Sans MS" pitchFamily="66" charset="0"/>
              </a:endParaRPr>
            </a:p>
          </p:txBody>
        </p:sp>
      </p:grpSp>
      <p:sp>
        <p:nvSpPr>
          <p:cNvPr id="67" name="Oval 66">
            <a:extLst>
              <a:ext uri="{FF2B5EF4-FFF2-40B4-BE49-F238E27FC236}">
                <a16:creationId xmlns:a16="http://schemas.microsoft.com/office/drawing/2014/main" id="{1D2C5B92-A6D4-45F0-B3BC-7886BC3EDE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5098" y="5059938"/>
            <a:ext cx="71438" cy="73025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>
              <a:latin typeface="Comic Sans MS" pitchFamily="66" charset="0"/>
            </a:endParaRP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3886272A-CDC5-4FF9-AFFE-2DF37EBB19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9148" y="5056763"/>
            <a:ext cx="71438" cy="73025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>
              <a:latin typeface="Comic Sans MS" pitchFamily="66" charset="0"/>
            </a:endParaRP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2F055AAF-4D53-4880-BDAB-C573C19D58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6148" y="5066288"/>
            <a:ext cx="71438" cy="73025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746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68" grpId="0" animBg="1"/>
      <p:bldP spid="6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3068960"/>
            <a:ext cx="352839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True/Never/Sometimes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There will be at least one solution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There will be one positive solution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Both solutions are the same</a:t>
            </a:r>
          </a:p>
        </p:txBody>
      </p:sp>
    </p:spTree>
    <p:extLst>
      <p:ext uri="{BB962C8B-B14F-4D97-AF65-F5344CB8AC3E}">
        <p14:creationId xmlns:p14="http://schemas.microsoft.com/office/powerpoint/2010/main" val="2631471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8D07AFF-093D-438E-9D3F-BF06EC3E852C}"/>
              </a:ext>
            </a:extLst>
          </p:cNvPr>
          <p:cNvSpPr txBox="1"/>
          <p:nvPr/>
        </p:nvSpPr>
        <p:spPr>
          <a:xfrm>
            <a:off x="251520" y="1124744"/>
            <a:ext cx="864096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On your mini whiteboards (no shouting out!)</a:t>
            </a:r>
          </a:p>
          <a:p>
            <a:pPr algn="ctr"/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I think of two numbers…</a:t>
            </a:r>
          </a:p>
          <a:p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		Sum: 5</a:t>
            </a:r>
          </a:p>
          <a:p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		Product: 6</a:t>
            </a:r>
          </a:p>
        </p:txBody>
      </p:sp>
      <p:sp>
        <p:nvSpPr>
          <p:cNvPr id="6" name="Explosion: 14 Points 5">
            <a:extLst>
              <a:ext uri="{FF2B5EF4-FFF2-40B4-BE49-F238E27FC236}">
                <a16:creationId xmlns:a16="http://schemas.microsoft.com/office/drawing/2014/main" id="{7BCD9968-DAF9-4F1B-9DAD-2FC2B25A1B86}"/>
              </a:ext>
            </a:extLst>
          </p:cNvPr>
          <p:cNvSpPr/>
          <p:nvPr/>
        </p:nvSpPr>
        <p:spPr>
          <a:xfrm>
            <a:off x="5220072" y="2924944"/>
            <a:ext cx="3024336" cy="2232248"/>
          </a:xfrm>
          <a:prstGeom prst="irregularSeal2">
            <a:avLst/>
          </a:prstGeom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7" name="Explosion: 14 Points 6">
            <a:extLst>
              <a:ext uri="{FF2B5EF4-FFF2-40B4-BE49-F238E27FC236}">
                <a16:creationId xmlns:a16="http://schemas.microsoft.com/office/drawing/2014/main" id="{39B53A9F-8EA2-4915-93DA-66E92C9F3C68}"/>
              </a:ext>
            </a:extLst>
          </p:cNvPr>
          <p:cNvSpPr/>
          <p:nvPr/>
        </p:nvSpPr>
        <p:spPr>
          <a:xfrm>
            <a:off x="6372200" y="4293096"/>
            <a:ext cx="3024336" cy="2232248"/>
          </a:xfrm>
          <a:prstGeom prst="irregularSeal2">
            <a:avLst/>
          </a:prstGeom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883134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21909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>
                <a:spLocks noChangeArrowheads="1"/>
              </p:cNvSpPr>
              <p:nvPr/>
            </p:nvSpPr>
            <p:spPr bwMode="auto">
              <a:xfrm>
                <a:off x="2123728" y="1124744"/>
                <a:ext cx="6768752" cy="4344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icrosoft YaHei" pitchFamily="34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icrosoft YaHei" pitchFamily="34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icrosoft YaHei" pitchFamily="34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icrosoft YaHei" pitchFamily="34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icrosoft YaHei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icrosoft YaHei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icrosoft YaHei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icrosoft YaHei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icrosoft YaHei" pitchFamily="34" charset="-122"/>
                  </a:defRPr>
                </a:lvl9pPr>
              </a:lstStyle>
              <a:p>
                <a:pPr algn="ctr" eaLnBrk="1" hangingPunct="1"/>
                <a:r>
                  <a:rPr lang="en-GB" sz="20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Answers</a:t>
                </a:r>
              </a:p>
              <a:p>
                <a:pPr eaLnBrk="1" hangingPunct="1"/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  <a:sym typeface="Wingdings" pitchFamily="2" charset="2"/>
                </a:endParaRPr>
              </a:p>
              <a:p>
                <a:pPr marL="457200" indent="-457200" eaLnBrk="1" hangingPunct="1">
                  <a:lnSpc>
                    <a:spcPct val="150000"/>
                  </a:lnSpc>
                  <a:buAutoNum type="arabicParenR"/>
                </a:pPr>
                <a:r>
                  <a:rPr lang="en-GB" sz="2000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GB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=−0.63</m:t>
                    </m:r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or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−2.37</m:t>
                    </m:r>
                  </m:oMath>
                </a14:m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57200" indent="-457200" eaLnBrk="1" hangingPunct="1">
                  <a:lnSpc>
                    <a:spcPct val="150000"/>
                  </a:lnSpc>
                  <a:buAutoNum type="arabicParenR"/>
                </a:pPr>
                <a:r>
                  <a:rPr lang="en-GB" sz="2000" dirty="0">
                    <a:cs typeface="Arial" panose="020B0604020202020204" pitchFamily="34" charset="0"/>
                    <a:sym typeface="Wingdings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  <a:sym typeface="Wingdings" pitchFamily="2" charset="2"/>
                      </a:rPr>
                      <m:t>𝑥</m:t>
                    </m:r>
                    <m:r>
                      <a:rPr lang="en-GB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  <a:sym typeface="Wingdings" pitchFamily="2" charset="2"/>
                      </a:rPr>
                      <m:t>=1.5</m:t>
                    </m:r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  <a:sym typeface="Wingdings" pitchFamily="2" charset="2"/>
                  </a:rPr>
                  <a:t> or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  <a:sym typeface="Wingdings" pitchFamily="2" charset="2"/>
                      </a:rPr>
                      <m:t>0.33</m:t>
                    </m:r>
                  </m:oMath>
                </a14:m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  <a:sym typeface="Wingdings" pitchFamily="2" charset="2"/>
                </a:endParaRPr>
              </a:p>
              <a:p>
                <a:pPr marL="457200" indent="-457200" eaLnBrk="1" hangingPunct="1">
                  <a:lnSpc>
                    <a:spcPct val="150000"/>
                  </a:lnSpc>
                  <a:buAutoNum type="arabicParenR"/>
                </a:pPr>
                <a:r>
                  <a:rPr lang="en-GB" sz="2000" dirty="0">
                    <a:cs typeface="Arial" panose="020B0604020202020204" pitchFamily="34" charset="0"/>
                    <a:sym typeface="Wingdings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  <a:sym typeface="Wingdings" pitchFamily="2" charset="2"/>
                      </a:rPr>
                      <m:t>𝑥</m:t>
                    </m:r>
                    <m:r>
                      <a:rPr lang="en-GB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  <a:sym typeface="Wingdings" pitchFamily="2" charset="2"/>
                      </a:rPr>
                      <m:t>=0.19</m:t>
                    </m:r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  <a:sym typeface="Wingdings" pitchFamily="2" charset="2"/>
                  </a:rPr>
                  <a:t> or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  <a:sym typeface="Wingdings" pitchFamily="2" charset="2"/>
                      </a:rPr>
                      <m:t>−2.69</m:t>
                    </m:r>
                  </m:oMath>
                </a14:m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  <a:sym typeface="Wingdings" pitchFamily="2" charset="2"/>
                </a:endParaRPr>
              </a:p>
              <a:p>
                <a:pPr marL="457200" indent="-457200" eaLnBrk="1" hangingPunct="1">
                  <a:lnSpc>
                    <a:spcPct val="150000"/>
                  </a:lnSpc>
                  <a:buAutoNum type="arabicParenR"/>
                </a:pPr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  <a:sym typeface="Wingdings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  <a:sym typeface="Wingdings" pitchFamily="2" charset="2"/>
                      </a:rPr>
                      <m:t>𝑥</m:t>
                    </m:r>
                    <m:r>
                      <a:rPr lang="en-GB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  <a:sym typeface="Wingdings" pitchFamily="2" charset="2"/>
                      </a:rPr>
                      <m:t>=−0.27</m:t>
                    </m:r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  <a:sym typeface="Wingdings" pitchFamily="2" charset="2"/>
                  </a:rPr>
                  <a:t> or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  <a:sym typeface="Wingdings" pitchFamily="2" charset="2"/>
                      </a:rPr>
                      <m:t>−3.73</m:t>
                    </m:r>
                  </m:oMath>
                </a14:m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  <a:sym typeface="Wingdings" pitchFamily="2" charset="2"/>
                </a:endParaRPr>
              </a:p>
              <a:p>
                <a:pPr marL="457200" indent="-457200" eaLnBrk="1" hangingPunct="1">
                  <a:lnSpc>
                    <a:spcPct val="150000"/>
                  </a:lnSpc>
                  <a:buAutoNum type="arabicParenR"/>
                </a:pPr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  <a:sym typeface="Wingdings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  <a:sym typeface="Wingdings" pitchFamily="2" charset="2"/>
                      </a:rPr>
                      <m:t>𝑥</m:t>
                    </m:r>
                    <m:r>
                      <a:rPr lang="en-GB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  <a:sym typeface="Wingdings" pitchFamily="2" charset="2"/>
                      </a:rPr>
                      <m:t>=1</m:t>
                    </m:r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  <a:sym typeface="Wingdings" pitchFamily="2" charset="2"/>
                  </a:rPr>
                  <a:t> or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  <a:sym typeface="Wingdings" pitchFamily="2" charset="2"/>
                      </a:rPr>
                      <m:t>0</m:t>
                    </m:r>
                  </m:oMath>
                </a14:m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  <a:sym typeface="Wingdings" pitchFamily="2" charset="2"/>
                </a:endParaRPr>
              </a:p>
              <a:p>
                <a:pPr marL="457200" indent="-457200" eaLnBrk="1" hangingPunct="1">
                  <a:lnSpc>
                    <a:spcPct val="150000"/>
                  </a:lnSpc>
                  <a:buAutoNum type="arabicParenR"/>
                </a:pPr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  <a:sym typeface="Wingdings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  <a:sym typeface="Wingdings" pitchFamily="2" charset="2"/>
                      </a:rPr>
                      <m:t>𝑥</m:t>
                    </m:r>
                    <m:r>
                      <a:rPr lang="en-GB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  <a:sym typeface="Wingdings" pitchFamily="2" charset="2"/>
                      </a:rPr>
                      <m:t>=−0.5</m:t>
                    </m:r>
                  </m:oMath>
                </a14:m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  <a:sym typeface="Wingdings" pitchFamily="2" charset="2"/>
                </a:endParaRPr>
              </a:p>
              <a:p>
                <a:pPr marL="457200" indent="-457200" eaLnBrk="1" hangingPunct="1">
                  <a:lnSpc>
                    <a:spcPct val="150000"/>
                  </a:lnSpc>
                  <a:buAutoNum type="arabicParenR"/>
                </a:pPr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  <a:sym typeface="Wingdings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  <a:sym typeface="Wingdings" pitchFamily="2" charset="2"/>
                      </a:rPr>
                      <m:t>𝑥</m:t>
                    </m:r>
                    <m:r>
                      <a:rPr lang="en-GB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  <a:sym typeface="Wingdings" pitchFamily="2" charset="2"/>
                      </a:rPr>
                      <m:t>=6.70</m:t>
                    </m:r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  <a:sym typeface="Wingdings" pitchFamily="2" charset="2"/>
                  </a:rPr>
                  <a:t> or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  <a:sym typeface="Wingdings" pitchFamily="2" charset="2"/>
                      </a:rPr>
                      <m:t>0.30</m:t>
                    </m:r>
                  </m:oMath>
                </a14:m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  <a:sym typeface="Wingdings" pitchFamily="2" charset="2"/>
                </a:endParaRPr>
              </a:p>
              <a:p>
                <a:pPr marL="457200" indent="-457200" eaLnBrk="1" hangingPunct="1">
                  <a:lnSpc>
                    <a:spcPct val="150000"/>
                  </a:lnSpc>
                  <a:buAutoNum type="arabicParenR"/>
                </a:pPr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  <a:sym typeface="Wingdings" pitchFamily="2" charset="2"/>
                  </a:rPr>
                  <a:t>No solutions</a:t>
                </a: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23728" y="1124744"/>
                <a:ext cx="6768752" cy="4344203"/>
              </a:xfrm>
              <a:prstGeom prst="rect">
                <a:avLst/>
              </a:prstGeom>
              <a:blipFill>
                <a:blip r:embed="rId2"/>
                <a:stretch>
                  <a:fillRect l="-810" t="-702" b="-168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22257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51520" y="1124750"/>
                <a:ext cx="8640960" cy="21094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Think – Pair – Share </a:t>
                </a:r>
              </a:p>
              <a:p>
                <a:pPr algn="ctr"/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What were the two original quadratic equations?</a:t>
                </a:r>
              </a:p>
              <a:p>
                <a:pPr algn="ctr"/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GB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GB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GB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−7±</m:t>
                        </m:r>
                        <m:rad>
                          <m:radPr>
                            <m:degHide m:val="on"/>
                            <m:ctrlPr>
                              <a:rPr lang="en-GB" sz="32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32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49−16</m:t>
                            </m:r>
                          </m:e>
                        </m:rad>
                      </m:num>
                      <m:den>
                        <m:r>
                          <a:rPr lang="en-GB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GB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GB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GB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9±</m:t>
                        </m:r>
                        <m:rad>
                          <m:radPr>
                            <m:degHide m:val="on"/>
                            <m:ctrlPr>
                              <a:rPr lang="en-GB" sz="32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32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81+120</m:t>
                            </m:r>
                          </m:e>
                        </m:rad>
                      </m:num>
                      <m:den>
                        <m:r>
                          <a:rPr lang="en-GB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</m:t>
                        </m:r>
                      </m:den>
                    </m:f>
                  </m:oMath>
                </a14:m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124750"/>
                <a:ext cx="8640960" cy="2109488"/>
              </a:xfrm>
              <a:prstGeom prst="rect">
                <a:avLst/>
              </a:prstGeom>
              <a:blipFill>
                <a:blip r:embed="rId2"/>
                <a:stretch>
                  <a:fillRect t="-14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08837" y="3435055"/>
                <a:ext cx="36159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GB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</m:t>
                    </m:r>
                  </m:oMath>
                </a14:m>
                <a:r>
                  <a:rPr lang="en-GB" sz="2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en-GB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=7</m:t>
                    </m:r>
                  </m:oMath>
                </a14:m>
                <a:r>
                  <a:rPr lang="en-GB" sz="2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  <m:r>
                      <a:rPr lang="en-GB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=4</m:t>
                    </m:r>
                  </m:oMath>
                </a14:m>
                <a:endParaRPr lang="en-GB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837" y="3435055"/>
                <a:ext cx="3615932" cy="461665"/>
              </a:xfrm>
              <a:prstGeom prst="rect">
                <a:avLst/>
              </a:prstGeom>
              <a:blipFill>
                <a:blip r:embed="rId3"/>
                <a:stretch>
                  <a:fillRect t="-9211" b="-30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708837" y="4049120"/>
                <a:ext cx="36159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GB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²+7</m:t>
                    </m:r>
                    <m:r>
                      <a:rPr lang="en-GB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GB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+4=0</m:t>
                    </m:r>
                  </m:oMath>
                </a14:m>
                <a:r>
                  <a:rPr lang="en-GB" sz="2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837" y="4049120"/>
                <a:ext cx="3615932" cy="461665"/>
              </a:xfrm>
              <a:prstGeom prst="rect">
                <a:avLst/>
              </a:prstGeom>
              <a:blipFill>
                <a:blip r:embed="rId4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644008" y="3435055"/>
                <a:ext cx="36159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GB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=3</m:t>
                    </m:r>
                  </m:oMath>
                </a14:m>
                <a:r>
                  <a:rPr lang="en-GB" sz="2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en-GB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=−9</m:t>
                    </m:r>
                  </m:oMath>
                </a14:m>
                <a:r>
                  <a:rPr lang="en-GB" sz="2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  <m:r>
                      <a:rPr lang="en-GB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=−10</m:t>
                    </m:r>
                  </m:oMath>
                </a14:m>
                <a:endParaRPr lang="en-GB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008" y="3435055"/>
                <a:ext cx="3615932" cy="461665"/>
              </a:xfrm>
              <a:prstGeom prst="rect">
                <a:avLst/>
              </a:prstGeom>
              <a:blipFill>
                <a:blip r:embed="rId5"/>
                <a:stretch>
                  <a:fillRect t="-9211" b="-30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644008" y="4049120"/>
                <a:ext cx="36159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3</m:t>
                      </m:r>
                      <m:r>
                        <a:rPr lang="en-GB" sz="24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GB" sz="24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²−9</m:t>
                      </m:r>
                      <m:r>
                        <a:rPr lang="en-GB" sz="24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GB" sz="24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−10=0</m:t>
                      </m:r>
                    </m:oMath>
                  </m:oMathPara>
                </a14:m>
                <a:endParaRPr lang="en-GB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008" y="4049120"/>
                <a:ext cx="3615932" cy="461665"/>
              </a:xfrm>
              <a:prstGeom prst="rect">
                <a:avLst/>
              </a:prstGeom>
              <a:blipFill>
                <a:blip r:embed="rId6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9047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7" grpId="0"/>
      <p:bldP spid="28" grpId="0"/>
      <p:bldP spid="2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8C0C102-B46C-4B06-A8A6-D5A84C9C81DF}"/>
              </a:ext>
            </a:extLst>
          </p:cNvPr>
          <p:cNvSpPr txBox="1"/>
          <p:nvPr/>
        </p:nvSpPr>
        <p:spPr>
          <a:xfrm>
            <a:off x="251520" y="1124750"/>
            <a:ext cx="86409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u="sng" dirty="0">
                <a:latin typeface="Arial" panose="020B0604020202020204" pitchFamily="34" charset="0"/>
                <a:cs typeface="Arial" panose="020B0604020202020204" pitchFamily="34" charset="0"/>
              </a:rPr>
              <a:t>Think – Pair – Share </a:t>
            </a:r>
          </a:p>
          <a:p>
            <a:pPr algn="ctr"/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What’s wrong with the following answer? Can you correct it?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9B2FA2C-28FB-457D-B8FB-52DE7E91068C}"/>
                  </a:ext>
                </a:extLst>
              </p:cNvPr>
              <p:cNvSpPr txBox="1"/>
              <p:nvPr/>
            </p:nvSpPr>
            <p:spPr>
              <a:xfrm>
                <a:off x="683568" y="2420888"/>
                <a:ext cx="7776864" cy="3433761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omic Sans MS" panose="030F0702030302020204" pitchFamily="66" charset="0"/>
                    <a:cs typeface="Arial" panose="020B0604020202020204" pitchFamily="34" charset="0"/>
                  </a:rPr>
                  <a:t>Solve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4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GB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−2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−1=8</m:t>
                    </m:r>
                  </m:oMath>
                </a14:m>
                <a:r>
                  <a:rPr lang="en-GB" sz="2000" dirty="0">
                    <a:latin typeface="Comic Sans MS" panose="030F0702030302020204" pitchFamily="66" charset="0"/>
                    <a:cs typeface="Arial" panose="020B0604020202020204" pitchFamily="34" charset="0"/>
                  </a:rPr>
                  <a:t> giving your answers correct to 3 decimal places.</a:t>
                </a:r>
              </a:p>
              <a:p>
                <a:r>
                  <a:rPr lang="en-GB" sz="2000" dirty="0">
                    <a:latin typeface="Comic Sans MS" panose="030F0702030302020204" pitchFamily="66" charset="0"/>
                    <a:cs typeface="Arial" panose="020B0604020202020204" pitchFamily="34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GB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d>
                          <m:d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−2</m:t>
                            </m:r>
                          </m:e>
                        </m:d>
                        <m:r>
                          <a:rPr lang="en-GB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±</m:t>
                        </m:r>
                        <m:rad>
                          <m:radPr>
                            <m:degHide m:val="on"/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GB" sz="2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(−2)</m:t>
                                </m:r>
                              </m:e>
                              <m:sup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GB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−4</m:t>
                            </m:r>
                            <m:r>
                              <a:rPr lang="en-GB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×4×−1</m:t>
                            </m:r>
                          </m:e>
                        </m:rad>
                      </m:num>
                      <m:den>
                        <m:r>
                          <a:rPr lang="en-GB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GB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×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endParaRPr lang="en-GB" sz="2000" dirty="0">
                  <a:latin typeface="Comic Sans MS" panose="030F0702030302020204" pitchFamily="66" charset="0"/>
                  <a:cs typeface="Arial" panose="020B0604020202020204" pitchFamily="34" charset="0"/>
                </a:endParaRPr>
              </a:p>
              <a:p>
                <a:endParaRPr lang="en-GB" sz="2000" dirty="0">
                  <a:latin typeface="Comic Sans MS" panose="030F0702030302020204" pitchFamily="66" charset="0"/>
                  <a:cs typeface="Arial" panose="020B0604020202020204" pitchFamily="34" charset="0"/>
                </a:endParaRPr>
              </a:p>
              <a:p>
                <a:r>
                  <a:rPr lang="en-GB" sz="2000" dirty="0">
                    <a:latin typeface="Comic Sans MS" panose="030F0702030302020204" pitchFamily="66" charset="0"/>
                    <a:cs typeface="Arial" panose="020B0604020202020204" pitchFamily="34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GB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2±</m:t>
                        </m:r>
                        <m:rad>
                          <m:radPr>
                            <m:degHide m:val="on"/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4+16</m:t>
                            </m:r>
                          </m:e>
                        </m:rad>
                      </m:num>
                      <m:den>
                        <m:r>
                          <a:rPr lang="en-GB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8</m:t>
                        </m:r>
                      </m:den>
                    </m:f>
                  </m:oMath>
                </a14:m>
                <a:endParaRPr lang="en-GB" sz="2000" dirty="0">
                  <a:latin typeface="Comic Sans MS" panose="030F0702030302020204" pitchFamily="66" charset="0"/>
                  <a:cs typeface="Arial" panose="020B0604020202020204" pitchFamily="34" charset="0"/>
                </a:endParaRPr>
              </a:p>
              <a:p>
                <a:endParaRPr lang="en-GB" sz="2000" dirty="0">
                  <a:latin typeface="Comic Sans MS" panose="030F0702030302020204" pitchFamily="66" charset="0"/>
                  <a:cs typeface="Arial" panose="020B0604020202020204" pitchFamily="34" charset="0"/>
                </a:endParaRPr>
              </a:p>
              <a:p>
                <a:r>
                  <a:rPr lang="en-GB" sz="2000" dirty="0">
                    <a:latin typeface="Comic Sans MS" panose="030F0702030302020204" pitchFamily="66" charset="0"/>
                    <a:cs typeface="Arial" panose="020B0604020202020204" pitchFamily="34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GB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2+</m:t>
                        </m:r>
                        <m:rad>
                          <m:radPr>
                            <m:degHide m:val="on"/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20</m:t>
                            </m:r>
                          </m:e>
                        </m:rad>
                      </m:num>
                      <m:den>
                        <m:r>
                          <a:rPr lang="en-GB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GB" sz="2000" dirty="0">
                    <a:latin typeface="Comic Sans MS" panose="030F0702030302020204" pitchFamily="66" charset="0"/>
                    <a:cs typeface="Arial" panose="020B0604020202020204" pitchFamily="34" charset="0"/>
                  </a:rPr>
                  <a:t>	or	</a:t>
                </a:r>
                <a:r>
                  <a:rPr lang="en-GB" sz="2000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GB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GB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GB" sz="2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2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20</m:t>
                            </m:r>
                          </m:e>
                        </m:rad>
                      </m:num>
                      <m:den>
                        <m:r>
                          <a:rPr lang="en-GB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8</m:t>
                        </m:r>
                      </m:den>
                    </m:f>
                  </m:oMath>
                </a14:m>
                <a:endParaRPr lang="en-GB" sz="2000" dirty="0">
                  <a:latin typeface="Comic Sans MS" panose="030F0702030302020204" pitchFamily="66" charset="0"/>
                  <a:cs typeface="Arial" panose="020B0604020202020204" pitchFamily="34" charset="0"/>
                </a:endParaRPr>
              </a:p>
              <a:p>
                <a:endParaRPr lang="en-GB" sz="2000" dirty="0">
                  <a:latin typeface="Comic Sans MS" panose="030F0702030302020204" pitchFamily="66" charset="0"/>
                  <a:cs typeface="Arial" panose="020B0604020202020204" pitchFamily="34" charset="0"/>
                </a:endParaRPr>
              </a:p>
              <a:p>
                <a:r>
                  <a:rPr lang="en-GB" sz="2000" dirty="0">
                    <a:latin typeface="Comic Sans MS" panose="030F0702030302020204" pitchFamily="66" charset="0"/>
                    <a:cs typeface="Arial" panose="020B0604020202020204" pitchFamily="34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=0.809</m:t>
                    </m:r>
                  </m:oMath>
                </a14:m>
                <a:r>
                  <a:rPr lang="en-GB" sz="2000" dirty="0">
                    <a:latin typeface="Comic Sans MS" panose="030F0702030302020204" pitchFamily="66" charset="0"/>
                    <a:cs typeface="Arial" panose="020B0604020202020204" pitchFamily="34" charset="0"/>
                  </a:rPr>
                  <a:t>	or 	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=−0.309</m:t>
                    </m:r>
                  </m:oMath>
                </a14:m>
                <a:endParaRPr lang="en-GB" sz="2000" dirty="0">
                  <a:latin typeface="Comic Sans MS" panose="030F0702030302020204" pitchFamily="66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9B2FA2C-28FB-457D-B8FB-52DE7E9106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2420888"/>
                <a:ext cx="7776864" cy="3433761"/>
              </a:xfrm>
              <a:prstGeom prst="rect">
                <a:avLst/>
              </a:prstGeom>
              <a:blipFill>
                <a:blip r:embed="rId2"/>
                <a:stretch>
                  <a:fillRect l="-625" t="-529" r="-391" b="-17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>
            <a:extLst>
              <a:ext uri="{FF2B5EF4-FFF2-40B4-BE49-F238E27FC236}">
                <a16:creationId xmlns:a16="http://schemas.microsoft.com/office/drawing/2014/main" id="{E6318239-8499-477F-B8AE-7CFEB0954C24}"/>
              </a:ext>
            </a:extLst>
          </p:cNvPr>
          <p:cNvSpPr/>
          <p:nvPr/>
        </p:nvSpPr>
        <p:spPr>
          <a:xfrm>
            <a:off x="2915816" y="2420888"/>
            <a:ext cx="576064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8F9C49BA-70BF-4D35-A721-3A24D21BE8C8}"/>
                  </a:ext>
                </a:extLst>
              </p:cNvPr>
              <p:cNvSpPr txBox="1"/>
              <p:nvPr/>
            </p:nvSpPr>
            <p:spPr>
              <a:xfrm>
                <a:off x="2483768" y="6093296"/>
                <a:ext cx="457200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𝒙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𝟕𝟕𝟏</m:t>
                    </m:r>
                  </m:oMath>
                </a14:m>
                <a:r>
                  <a:rPr lang="en-GB" sz="2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or 	</a:t>
                </a:r>
                <a14:m>
                  <m:oMath xmlns:m="http://schemas.openxmlformats.org/officeDocument/2006/math"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𝒙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𝟐𝟕𝟏</m:t>
                    </m:r>
                  </m:oMath>
                </a14:m>
                <a:endParaRPr lang="en-GB" sz="20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8F9C49BA-70BF-4D35-A721-3A24D21BE8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768" y="6093296"/>
                <a:ext cx="4572000" cy="400110"/>
              </a:xfrm>
              <a:prstGeom prst="rect">
                <a:avLst/>
              </a:prstGeom>
              <a:blipFill>
                <a:blip r:embed="rId3"/>
                <a:stretch>
                  <a:fillRect t="-7692" b="-2923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2598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123728" y="1124744"/>
                <a:ext cx="6768752" cy="41549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buNone/>
                </a:pPr>
                <a:r>
                  <a:rPr lang="en-GB" sz="24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Recap</a:t>
                </a:r>
              </a:p>
              <a:p>
                <a:pPr>
                  <a:buNone/>
                </a:pPr>
                <a:endParaRPr lang="en-GB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buNone/>
                </a:pPr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Multiply out the brackets:</a:t>
                </a:r>
              </a:p>
              <a:p>
                <a:pPr marL="514350" indent="-514350">
                  <a:buFont typeface="+mj-lt"/>
                  <a:buAutoNum type="alphaLcParenR"/>
                </a:pPr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GB" sz="2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GB" sz="2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+3)(</m:t>
                    </m:r>
                    <m:r>
                      <a:rPr lang="en-GB" sz="2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GB" sz="2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+3)</m:t>
                    </m:r>
                  </m:oMath>
                </a14:m>
                <a:endParaRPr lang="en-GB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514350" indent="-514350">
                  <a:buFont typeface="+mj-lt"/>
                  <a:buAutoNum type="alphaLcParenR"/>
                </a:pPr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GB" sz="2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GB" sz="2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+2)2</m:t>
                    </m:r>
                  </m:oMath>
                </a14:m>
                <a:endParaRPr lang="en-GB" sz="2400" baseline="30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514350" indent="-514350">
                  <a:buFont typeface="+mj-lt"/>
                  <a:buAutoNum type="alphaLcParenR"/>
                </a:pPr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GB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GB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−5)2</m:t>
                    </m:r>
                  </m:oMath>
                </a14:m>
                <a:endParaRPr lang="en-GB" sz="2400" baseline="30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514350" indent="-514350">
                  <a:buNone/>
                </a:pPr>
                <a:endParaRPr lang="en-GB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514350" indent="-514350">
                  <a:buNone/>
                </a:pPr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Factorise:</a:t>
                </a:r>
              </a:p>
              <a:p>
                <a:pPr marL="514350" indent="-514350">
                  <a:buFont typeface="+mj-lt"/>
                  <a:buAutoNum type="alphaLcParenR"/>
                </a:pPr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GB" sz="2400" i="1" baseline="3000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GB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+8</m:t>
                    </m:r>
                    <m:r>
                      <a:rPr lang="en-GB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GB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+16</m:t>
                    </m:r>
                  </m:oMath>
                </a14:m>
                <a:endParaRPr lang="en-GB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514350" indent="-514350">
                  <a:buFont typeface="+mj-lt"/>
                  <a:buAutoNum type="alphaLcParenR"/>
                </a:pPr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GB" sz="2400" i="1" baseline="3000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GB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−12</m:t>
                    </m:r>
                    <m:r>
                      <a:rPr lang="en-GB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GB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+36</m:t>
                    </m:r>
                  </m:oMath>
                </a14:m>
                <a:endParaRPr lang="en-GB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514350" indent="-514350">
                  <a:buFont typeface="+mj-lt"/>
                  <a:buAutoNum type="alphaLcParenR"/>
                </a:pPr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GB" sz="2400" i="1" baseline="3000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GB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+22</m:t>
                    </m:r>
                    <m:r>
                      <a:rPr lang="en-GB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GB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+121</m:t>
                    </m:r>
                  </m:oMath>
                </a14:m>
                <a:endParaRPr lang="en-GB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1124744"/>
                <a:ext cx="6768752" cy="4154984"/>
              </a:xfrm>
              <a:prstGeom prst="rect">
                <a:avLst/>
              </a:prstGeom>
              <a:blipFill>
                <a:blip r:embed="rId2"/>
                <a:stretch>
                  <a:fillRect l="-1350" t="-1028" b="-22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5220072" y="2232740"/>
                <a:ext cx="2654686" cy="30469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GB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𝒙</m:t>
                    </m:r>
                    <m:r>
                      <a:rPr lang="en-GB" sz="2400" b="1" i="1" baseline="300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𝟐</m:t>
                    </m:r>
                    <m:r>
                      <a:rPr lang="en-GB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GB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𝟔</m:t>
                    </m:r>
                    <m:r>
                      <a:rPr lang="en-GB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𝒙</m:t>
                    </m:r>
                    <m:r>
                      <a:rPr lang="en-GB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GB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𝟗</m:t>
                    </m:r>
                  </m:oMath>
                </a14:m>
                <a:r>
                  <a:rPr lang="en-GB" sz="24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</a:p>
              <a:p>
                <a14:m>
                  <m:oMath xmlns:m="http://schemas.openxmlformats.org/officeDocument/2006/math">
                    <m:r>
                      <a:rPr lang="en-GB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GB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𝒙</m:t>
                    </m:r>
                    <m:r>
                      <a:rPr lang="en-GB" sz="2400" b="1" i="1" baseline="300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𝟐</m:t>
                    </m:r>
                    <m:r>
                      <a:rPr lang="en-GB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GB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𝟒</m:t>
                    </m:r>
                    <m:r>
                      <a:rPr lang="en-GB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𝒙</m:t>
                    </m:r>
                    <m:r>
                      <a:rPr lang="en-GB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GB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𝟒</m:t>
                    </m:r>
                  </m:oMath>
                </a14:m>
                <a:r>
                  <a:rPr lang="en-GB" sz="24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GB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GB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𝒙</m:t>
                    </m:r>
                    <m:r>
                      <a:rPr lang="en-GB" sz="2400" b="1" i="1" baseline="300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𝟐</m:t>
                    </m:r>
                    <m:r>
                      <a:rPr lang="en-GB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GB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𝟏𝟎</m:t>
                    </m:r>
                    <m:r>
                      <a:rPr lang="en-GB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𝒙</m:t>
                    </m:r>
                    <m:r>
                      <a:rPr lang="en-GB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GB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𝟐𝟓</m:t>
                    </m:r>
                  </m:oMath>
                </a14:m>
                <a:r>
                  <a:rPr lang="en-GB" sz="24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endParaRPr lang="en-GB" sz="2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sz="2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GB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=(</m:t>
                    </m:r>
                    <m:r>
                      <a:rPr lang="en-GB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𝒙</m:t>
                    </m:r>
                    <m:r>
                      <a:rPr lang="en-GB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GB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𝟒</m:t>
                    </m:r>
                    <m:r>
                      <a:rPr lang="en-GB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)²</m:t>
                    </m:r>
                  </m:oMath>
                </a14:m>
                <a:r>
                  <a:rPr lang="en-GB" sz="24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GB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=(</m:t>
                    </m:r>
                    <m:r>
                      <a:rPr lang="en-GB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𝒙</m:t>
                    </m:r>
                    <m:r>
                      <a:rPr lang="en-GB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GB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𝟔</m:t>
                    </m:r>
                    <m:r>
                      <a:rPr lang="en-GB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)²</m:t>
                    </m:r>
                  </m:oMath>
                </a14:m>
                <a:r>
                  <a:rPr lang="en-GB" sz="24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GB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=(</m:t>
                    </m:r>
                    <m:r>
                      <a:rPr lang="en-GB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𝒙</m:t>
                    </m:r>
                    <m:r>
                      <a:rPr lang="en-GB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GB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𝟏𝟏</m:t>
                    </m:r>
                    <m:r>
                      <a:rPr lang="en-GB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)²</m:t>
                    </m:r>
                  </m:oMath>
                </a14:m>
                <a:r>
                  <a:rPr lang="en-GB" sz="24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2" y="2232740"/>
                <a:ext cx="2654686" cy="3046988"/>
              </a:xfrm>
              <a:prstGeom prst="rect">
                <a:avLst/>
              </a:prstGeom>
              <a:blipFill>
                <a:blip r:embed="rId3"/>
                <a:stretch>
                  <a:fillRect b="-22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B0912B0-2525-444E-BE54-E8CB6ADA1D95}"/>
              </a:ext>
            </a:extLst>
          </p:cNvPr>
          <p:cNvSpPr txBox="1"/>
          <p:nvPr/>
        </p:nvSpPr>
        <p:spPr>
          <a:xfrm>
            <a:off x="2123728" y="2169438"/>
            <a:ext cx="676875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latin typeface="Arial" panose="020B0604020202020204" pitchFamily="34" charset="0"/>
                <a:cs typeface="Arial" panose="020B0604020202020204" pitchFamily="34" charset="0"/>
              </a:rPr>
              <a:t>Solving quadratic equations by completing the square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2599854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9E921A4-A5CA-4F21-B186-66C9FE654740}"/>
                  </a:ext>
                </a:extLst>
              </p:cNvPr>
              <p:cNvSpPr txBox="1"/>
              <p:nvPr/>
            </p:nvSpPr>
            <p:spPr>
              <a:xfrm>
                <a:off x="251520" y="1628800"/>
                <a:ext cx="8640960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6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6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6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6600" b="0" i="1" smtClean="0"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en-GB" sz="6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6600" b="0" i="1" smtClean="0">
                          <a:latin typeface="Cambria Math" panose="02040503050406030204" pitchFamily="18" charset="0"/>
                        </a:rPr>
                        <m:t>+4</m:t>
                      </m:r>
                    </m:oMath>
                  </m:oMathPara>
                </a14:m>
                <a:endParaRPr lang="en-GB" sz="66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9E921A4-A5CA-4F21-B186-66C9FE6547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628800"/>
                <a:ext cx="8640960" cy="110799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3">
                <a:extLst>
                  <a:ext uri="{FF2B5EF4-FFF2-40B4-BE49-F238E27FC236}">
                    <a16:creationId xmlns:a16="http://schemas.microsoft.com/office/drawing/2014/main" id="{07650611-7B05-4F29-A644-089BA3B6B21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98048936"/>
                  </p:ext>
                </p:extLst>
              </p:nvPr>
            </p:nvGraphicFramePr>
            <p:xfrm>
              <a:off x="899592" y="3284984"/>
              <a:ext cx="7344816" cy="259228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72408">
                      <a:extLst>
                        <a:ext uri="{9D8B030D-6E8A-4147-A177-3AD203B41FA5}">
                          <a16:colId xmlns:a16="http://schemas.microsoft.com/office/drawing/2014/main" val="1676753796"/>
                        </a:ext>
                      </a:extLst>
                    </a:gridCol>
                    <a:gridCol w="3672408">
                      <a:extLst>
                        <a:ext uri="{9D8B030D-6E8A-4147-A177-3AD203B41FA5}">
                          <a16:colId xmlns:a16="http://schemas.microsoft.com/office/drawing/2014/main" val="2513546441"/>
                        </a:ext>
                      </a:extLst>
                    </a:gridCol>
                  </a:tblGrid>
                  <a:tr h="1296144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  <a:cs typeface="Arial" panose="020B0604020202020204" pitchFamily="34" charset="0"/>
                            </a:rPr>
                            <a:t>              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(</m:t>
                                  </m:r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+4)</m:t>
                                  </m:r>
                                </m:e>
                                <m:sup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lang="en-GB" sz="28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  <a:cs typeface="Arial" panose="020B0604020202020204" pitchFamily="34" charset="0"/>
                            </a:rPr>
                            <a:t>               </a:t>
                          </a:r>
                          <a14:m>
                            <m:oMath xmlns:m="http://schemas.openxmlformats.org/officeDocument/2006/math">
                              <m: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2(</m:t>
                              </m:r>
                              <m: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+4)</m:t>
                              </m:r>
                            </m:oMath>
                          </a14:m>
                          <a:endParaRPr lang="en-GB" sz="28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74306873"/>
                      </a:ext>
                    </a:extLst>
                  </a:tr>
                  <a:tr h="1296144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  <a:cs typeface="Arial" panose="020B0604020202020204" pitchFamily="34" charset="0"/>
                            </a:rPr>
                            <a:t>              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(</m:t>
                                  </m:r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+2)</m:t>
                                  </m:r>
                                </m:e>
                                <m:sup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lang="en-GB" sz="28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  <a:cs typeface="Arial" panose="020B0604020202020204" pitchFamily="34" charset="0"/>
                            </a:rPr>
                            <a:t>              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(</m:t>
                                  </m:r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+4</m:t>
                                  </m:r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lang="en-GB" sz="28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3896317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3">
                <a:extLst>
                  <a:ext uri="{FF2B5EF4-FFF2-40B4-BE49-F238E27FC236}">
                    <a16:creationId xmlns:a16="http://schemas.microsoft.com/office/drawing/2014/main" id="{07650611-7B05-4F29-A644-089BA3B6B21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98048936"/>
                  </p:ext>
                </p:extLst>
              </p:nvPr>
            </p:nvGraphicFramePr>
            <p:xfrm>
              <a:off x="899592" y="3284984"/>
              <a:ext cx="7344816" cy="259228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72408">
                      <a:extLst>
                        <a:ext uri="{9D8B030D-6E8A-4147-A177-3AD203B41FA5}">
                          <a16:colId xmlns:a16="http://schemas.microsoft.com/office/drawing/2014/main" val="1676753796"/>
                        </a:ext>
                      </a:extLst>
                    </a:gridCol>
                    <a:gridCol w="3672408">
                      <a:extLst>
                        <a:ext uri="{9D8B030D-6E8A-4147-A177-3AD203B41FA5}">
                          <a16:colId xmlns:a16="http://schemas.microsoft.com/office/drawing/2014/main" val="2513546441"/>
                        </a:ext>
                      </a:extLst>
                    </a:gridCol>
                  </a:tblGrid>
                  <a:tr h="129614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66" t="-467" r="-100332" b="-1004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166" t="-467" r="-332" b="-1004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74306873"/>
                      </a:ext>
                    </a:extLst>
                  </a:tr>
                  <a:tr h="129614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66" t="-100939" r="-100332" b="-9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166" t="-100939" r="-332" b="-9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3896317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Oval 4">
            <a:extLst>
              <a:ext uri="{FF2B5EF4-FFF2-40B4-BE49-F238E27FC236}">
                <a16:creationId xmlns:a16="http://schemas.microsoft.com/office/drawing/2014/main" id="{CC096EAF-B690-4B6E-9C78-A53939AD2688}"/>
              </a:ext>
            </a:extLst>
          </p:cNvPr>
          <p:cNvSpPr/>
          <p:nvPr/>
        </p:nvSpPr>
        <p:spPr>
          <a:xfrm>
            <a:off x="4644008" y="4869160"/>
            <a:ext cx="720080" cy="720080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B568BC4-1C6B-42A9-99E7-AF0BB96BD4F1}"/>
              </a:ext>
            </a:extLst>
          </p:cNvPr>
          <p:cNvSpPr/>
          <p:nvPr/>
        </p:nvSpPr>
        <p:spPr>
          <a:xfrm>
            <a:off x="971600" y="4869160"/>
            <a:ext cx="720080" cy="72008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5CF9135-234D-4666-89F5-5E1C329C9E8A}"/>
              </a:ext>
            </a:extLst>
          </p:cNvPr>
          <p:cNvSpPr/>
          <p:nvPr/>
        </p:nvSpPr>
        <p:spPr>
          <a:xfrm>
            <a:off x="971600" y="3573016"/>
            <a:ext cx="720080" cy="72008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A069E9F-7CD7-48A4-B514-9F71833B76B6}"/>
              </a:ext>
            </a:extLst>
          </p:cNvPr>
          <p:cNvSpPr/>
          <p:nvPr/>
        </p:nvSpPr>
        <p:spPr>
          <a:xfrm>
            <a:off x="4644008" y="3573016"/>
            <a:ext cx="720080" cy="72008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48916614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9E921A4-A5CA-4F21-B186-66C9FE654740}"/>
                  </a:ext>
                </a:extLst>
              </p:cNvPr>
              <p:cNvSpPr txBox="1"/>
              <p:nvPr/>
            </p:nvSpPr>
            <p:spPr>
              <a:xfrm>
                <a:off x="251520" y="1628800"/>
                <a:ext cx="8640960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6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6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6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6600" b="0" i="1" smtClean="0"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en-GB" sz="6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6600" b="0" i="1" smtClean="0">
                          <a:latin typeface="Cambria Math" panose="02040503050406030204" pitchFamily="18" charset="0"/>
                        </a:rPr>
                        <m:t>+4</m:t>
                      </m:r>
                    </m:oMath>
                  </m:oMathPara>
                </a14:m>
                <a:endParaRPr lang="en-GB" sz="66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9E921A4-A5CA-4F21-B186-66C9FE6547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628800"/>
                <a:ext cx="8640960" cy="110799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3">
                <a:extLst>
                  <a:ext uri="{FF2B5EF4-FFF2-40B4-BE49-F238E27FC236}">
                    <a16:creationId xmlns:a16="http://schemas.microsoft.com/office/drawing/2014/main" id="{07650611-7B05-4F29-A644-089BA3B6B21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18290498"/>
                  </p:ext>
                </p:extLst>
              </p:nvPr>
            </p:nvGraphicFramePr>
            <p:xfrm>
              <a:off x="899592" y="3284984"/>
              <a:ext cx="7344816" cy="259228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72408">
                      <a:extLst>
                        <a:ext uri="{9D8B030D-6E8A-4147-A177-3AD203B41FA5}">
                          <a16:colId xmlns:a16="http://schemas.microsoft.com/office/drawing/2014/main" val="1676753796"/>
                        </a:ext>
                      </a:extLst>
                    </a:gridCol>
                    <a:gridCol w="3672408">
                      <a:extLst>
                        <a:ext uri="{9D8B030D-6E8A-4147-A177-3AD203B41FA5}">
                          <a16:colId xmlns:a16="http://schemas.microsoft.com/office/drawing/2014/main" val="2513546441"/>
                        </a:ext>
                      </a:extLst>
                    </a:gridCol>
                  </a:tblGrid>
                  <a:tr h="1296144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  <a:cs typeface="Arial" panose="020B0604020202020204" pitchFamily="34" charset="0"/>
                            </a:rPr>
                            <a:t>              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(</m:t>
                                  </m:r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+4)</m:t>
                                  </m:r>
                                </m:e>
                                <m:sup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lang="en-GB" sz="28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  <a:cs typeface="Arial" panose="020B0604020202020204" pitchFamily="34" charset="0"/>
                            </a:rPr>
                            <a:t>               </a:t>
                          </a:r>
                          <a14:m>
                            <m:oMath xmlns:m="http://schemas.openxmlformats.org/officeDocument/2006/math">
                              <m: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2(</m:t>
                              </m:r>
                              <m: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+4)</m:t>
                              </m:r>
                            </m:oMath>
                          </a14:m>
                          <a:endParaRPr lang="en-GB" sz="28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74306873"/>
                      </a:ext>
                    </a:extLst>
                  </a:tr>
                  <a:tr h="1296144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  <a:cs typeface="Arial" panose="020B0604020202020204" pitchFamily="34" charset="0"/>
                            </a:rPr>
                            <a:t>              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(</m:t>
                                  </m:r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+2)</m:t>
                                  </m:r>
                                </m:e>
                                <m:sup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lang="en-GB" sz="28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842B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  <a:cs typeface="Arial" panose="020B0604020202020204" pitchFamily="34" charset="0"/>
                            </a:rPr>
                            <a:t>              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(</m:t>
                                  </m:r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+4</m:t>
                                  </m:r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lang="en-GB" sz="28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3896317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3">
                <a:extLst>
                  <a:ext uri="{FF2B5EF4-FFF2-40B4-BE49-F238E27FC236}">
                    <a16:creationId xmlns:a16="http://schemas.microsoft.com/office/drawing/2014/main" id="{07650611-7B05-4F29-A644-089BA3B6B21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18290498"/>
                  </p:ext>
                </p:extLst>
              </p:nvPr>
            </p:nvGraphicFramePr>
            <p:xfrm>
              <a:off x="899592" y="3284984"/>
              <a:ext cx="7344816" cy="259228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72408">
                      <a:extLst>
                        <a:ext uri="{9D8B030D-6E8A-4147-A177-3AD203B41FA5}">
                          <a16:colId xmlns:a16="http://schemas.microsoft.com/office/drawing/2014/main" val="1676753796"/>
                        </a:ext>
                      </a:extLst>
                    </a:gridCol>
                    <a:gridCol w="3672408">
                      <a:extLst>
                        <a:ext uri="{9D8B030D-6E8A-4147-A177-3AD203B41FA5}">
                          <a16:colId xmlns:a16="http://schemas.microsoft.com/office/drawing/2014/main" val="2513546441"/>
                        </a:ext>
                      </a:extLst>
                    </a:gridCol>
                  </a:tblGrid>
                  <a:tr h="129614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66" t="-467" r="-100332" b="-1004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166" t="-467" r="-332" b="-1004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74306873"/>
                      </a:ext>
                    </a:extLst>
                  </a:tr>
                  <a:tr h="129614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66" t="-100939" r="-100332" b="-9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166" t="-100939" r="-332" b="-9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3896317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Oval 4">
            <a:extLst>
              <a:ext uri="{FF2B5EF4-FFF2-40B4-BE49-F238E27FC236}">
                <a16:creationId xmlns:a16="http://schemas.microsoft.com/office/drawing/2014/main" id="{CC096EAF-B690-4B6E-9C78-A53939AD2688}"/>
              </a:ext>
            </a:extLst>
          </p:cNvPr>
          <p:cNvSpPr/>
          <p:nvPr/>
        </p:nvSpPr>
        <p:spPr>
          <a:xfrm>
            <a:off x="4644008" y="4869160"/>
            <a:ext cx="720080" cy="720080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B568BC4-1C6B-42A9-99E7-AF0BB96BD4F1}"/>
              </a:ext>
            </a:extLst>
          </p:cNvPr>
          <p:cNvSpPr/>
          <p:nvPr/>
        </p:nvSpPr>
        <p:spPr>
          <a:xfrm>
            <a:off x="971600" y="4869160"/>
            <a:ext cx="720080" cy="72008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5CF9135-234D-4666-89F5-5E1C329C9E8A}"/>
              </a:ext>
            </a:extLst>
          </p:cNvPr>
          <p:cNvSpPr/>
          <p:nvPr/>
        </p:nvSpPr>
        <p:spPr>
          <a:xfrm>
            <a:off x="971600" y="3573016"/>
            <a:ext cx="720080" cy="72008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A069E9F-7CD7-48A4-B514-9F71833B76B6}"/>
              </a:ext>
            </a:extLst>
          </p:cNvPr>
          <p:cNvSpPr/>
          <p:nvPr/>
        </p:nvSpPr>
        <p:spPr>
          <a:xfrm>
            <a:off x="4644008" y="3573016"/>
            <a:ext cx="720080" cy="72008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46211503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9E921A4-A5CA-4F21-B186-66C9FE654740}"/>
                  </a:ext>
                </a:extLst>
              </p:cNvPr>
              <p:cNvSpPr txBox="1"/>
              <p:nvPr/>
            </p:nvSpPr>
            <p:spPr>
              <a:xfrm>
                <a:off x="251520" y="1628800"/>
                <a:ext cx="8640960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6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6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6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6600" b="0" i="1" smtClean="0"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en-GB" sz="6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6600" b="0" i="1" smtClean="0">
                          <a:latin typeface="Cambria Math" panose="02040503050406030204" pitchFamily="18" charset="0"/>
                        </a:rPr>
                        <m:t>+3</m:t>
                      </m:r>
                    </m:oMath>
                  </m:oMathPara>
                </a14:m>
                <a:endParaRPr lang="en-GB" sz="66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9E921A4-A5CA-4F21-B186-66C9FE6547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628800"/>
                <a:ext cx="8640960" cy="110799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3">
                <a:extLst>
                  <a:ext uri="{FF2B5EF4-FFF2-40B4-BE49-F238E27FC236}">
                    <a16:creationId xmlns:a16="http://schemas.microsoft.com/office/drawing/2014/main" id="{07650611-7B05-4F29-A644-089BA3B6B21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41593377"/>
                  </p:ext>
                </p:extLst>
              </p:nvPr>
            </p:nvGraphicFramePr>
            <p:xfrm>
              <a:off x="899592" y="3284984"/>
              <a:ext cx="7344816" cy="259228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72408">
                      <a:extLst>
                        <a:ext uri="{9D8B030D-6E8A-4147-A177-3AD203B41FA5}">
                          <a16:colId xmlns:a16="http://schemas.microsoft.com/office/drawing/2014/main" val="1676753796"/>
                        </a:ext>
                      </a:extLst>
                    </a:gridCol>
                    <a:gridCol w="3672408">
                      <a:extLst>
                        <a:ext uri="{9D8B030D-6E8A-4147-A177-3AD203B41FA5}">
                          <a16:colId xmlns:a16="http://schemas.microsoft.com/office/drawing/2014/main" val="2513546441"/>
                        </a:ext>
                      </a:extLst>
                    </a:gridCol>
                  </a:tblGrid>
                  <a:tr h="1296144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  <a:cs typeface="Arial" panose="020B0604020202020204" pitchFamily="34" charset="0"/>
                            </a:rPr>
                            <a:t>              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(</m:t>
                                  </m:r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+4)</m:t>
                                  </m:r>
                                </m:e>
                                <m:sup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+3</m:t>
                              </m:r>
                            </m:oMath>
                          </a14:m>
                          <a:endParaRPr lang="en-GB" sz="28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  <a:cs typeface="Arial" panose="020B0604020202020204" pitchFamily="34" charset="0"/>
                            </a:rPr>
                            <a:t>              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(</m:t>
                                  </m:r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+2)</m:t>
                                  </m:r>
                                </m:e>
                                <m:sup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−1</m:t>
                              </m:r>
                            </m:oMath>
                          </a14:m>
                          <a:endParaRPr lang="en-GB" sz="28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74306873"/>
                      </a:ext>
                    </a:extLst>
                  </a:tr>
                  <a:tr h="1296144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  <a:cs typeface="Arial" panose="020B0604020202020204" pitchFamily="34" charset="0"/>
                            </a:rPr>
                            <a:t>              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(</m:t>
                                  </m:r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+2)</m:t>
                                  </m:r>
                                </m:e>
                                <m:sup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+3</m:t>
                              </m:r>
                            </m:oMath>
                          </a14:m>
                          <a:endParaRPr lang="en-GB" sz="28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  <a:cs typeface="Arial" panose="020B0604020202020204" pitchFamily="34" charset="0"/>
                            </a:rPr>
                            <a:t>              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(</m:t>
                                  </m:r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+2)</m:t>
                                  </m:r>
                                </m:e>
                                <m:sup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+1</m:t>
                              </m:r>
                            </m:oMath>
                          </a14:m>
                          <a:endParaRPr lang="en-GB" sz="28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3896317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3">
                <a:extLst>
                  <a:ext uri="{FF2B5EF4-FFF2-40B4-BE49-F238E27FC236}">
                    <a16:creationId xmlns:a16="http://schemas.microsoft.com/office/drawing/2014/main" id="{07650611-7B05-4F29-A644-089BA3B6B21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41593377"/>
                  </p:ext>
                </p:extLst>
              </p:nvPr>
            </p:nvGraphicFramePr>
            <p:xfrm>
              <a:off x="899592" y="3284984"/>
              <a:ext cx="7344816" cy="259228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72408">
                      <a:extLst>
                        <a:ext uri="{9D8B030D-6E8A-4147-A177-3AD203B41FA5}">
                          <a16:colId xmlns:a16="http://schemas.microsoft.com/office/drawing/2014/main" val="1676753796"/>
                        </a:ext>
                      </a:extLst>
                    </a:gridCol>
                    <a:gridCol w="3672408">
                      <a:extLst>
                        <a:ext uri="{9D8B030D-6E8A-4147-A177-3AD203B41FA5}">
                          <a16:colId xmlns:a16="http://schemas.microsoft.com/office/drawing/2014/main" val="2513546441"/>
                        </a:ext>
                      </a:extLst>
                    </a:gridCol>
                  </a:tblGrid>
                  <a:tr h="129614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66" t="-467" r="-100332" b="-1004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166" t="-467" r="-332" b="-1004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74306873"/>
                      </a:ext>
                    </a:extLst>
                  </a:tr>
                  <a:tr h="129614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66" t="-100939" r="-100332" b="-9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166" t="-100939" r="-332" b="-9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3896317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Oval 4">
            <a:extLst>
              <a:ext uri="{FF2B5EF4-FFF2-40B4-BE49-F238E27FC236}">
                <a16:creationId xmlns:a16="http://schemas.microsoft.com/office/drawing/2014/main" id="{CC096EAF-B690-4B6E-9C78-A53939AD2688}"/>
              </a:ext>
            </a:extLst>
          </p:cNvPr>
          <p:cNvSpPr/>
          <p:nvPr/>
        </p:nvSpPr>
        <p:spPr>
          <a:xfrm>
            <a:off x="4644008" y="4869160"/>
            <a:ext cx="720080" cy="720080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B568BC4-1C6B-42A9-99E7-AF0BB96BD4F1}"/>
              </a:ext>
            </a:extLst>
          </p:cNvPr>
          <p:cNvSpPr/>
          <p:nvPr/>
        </p:nvSpPr>
        <p:spPr>
          <a:xfrm>
            <a:off x="971600" y="4869160"/>
            <a:ext cx="720080" cy="72008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5CF9135-234D-4666-89F5-5E1C329C9E8A}"/>
              </a:ext>
            </a:extLst>
          </p:cNvPr>
          <p:cNvSpPr/>
          <p:nvPr/>
        </p:nvSpPr>
        <p:spPr>
          <a:xfrm>
            <a:off x="971600" y="3573016"/>
            <a:ext cx="720080" cy="72008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A069E9F-7CD7-48A4-B514-9F71833B76B6}"/>
              </a:ext>
            </a:extLst>
          </p:cNvPr>
          <p:cNvSpPr/>
          <p:nvPr/>
        </p:nvSpPr>
        <p:spPr>
          <a:xfrm>
            <a:off x="4644008" y="3573016"/>
            <a:ext cx="720080" cy="72008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92030080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9E921A4-A5CA-4F21-B186-66C9FE654740}"/>
                  </a:ext>
                </a:extLst>
              </p:cNvPr>
              <p:cNvSpPr txBox="1"/>
              <p:nvPr/>
            </p:nvSpPr>
            <p:spPr>
              <a:xfrm>
                <a:off x="251520" y="1628800"/>
                <a:ext cx="8640960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6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6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6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6600" b="0" i="1" smtClean="0"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en-GB" sz="6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6600" b="0" i="1" smtClean="0">
                          <a:latin typeface="Cambria Math" panose="02040503050406030204" pitchFamily="18" charset="0"/>
                        </a:rPr>
                        <m:t>+3</m:t>
                      </m:r>
                    </m:oMath>
                  </m:oMathPara>
                </a14:m>
                <a:endParaRPr lang="en-GB" sz="66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9E921A4-A5CA-4F21-B186-66C9FE6547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628800"/>
                <a:ext cx="8640960" cy="110799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3">
                <a:extLst>
                  <a:ext uri="{FF2B5EF4-FFF2-40B4-BE49-F238E27FC236}">
                    <a16:creationId xmlns:a16="http://schemas.microsoft.com/office/drawing/2014/main" id="{07650611-7B05-4F29-A644-089BA3B6B21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65668392"/>
                  </p:ext>
                </p:extLst>
              </p:nvPr>
            </p:nvGraphicFramePr>
            <p:xfrm>
              <a:off x="899592" y="3284984"/>
              <a:ext cx="7344816" cy="259228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72408">
                      <a:extLst>
                        <a:ext uri="{9D8B030D-6E8A-4147-A177-3AD203B41FA5}">
                          <a16:colId xmlns:a16="http://schemas.microsoft.com/office/drawing/2014/main" val="1676753796"/>
                        </a:ext>
                      </a:extLst>
                    </a:gridCol>
                    <a:gridCol w="3672408">
                      <a:extLst>
                        <a:ext uri="{9D8B030D-6E8A-4147-A177-3AD203B41FA5}">
                          <a16:colId xmlns:a16="http://schemas.microsoft.com/office/drawing/2014/main" val="2513546441"/>
                        </a:ext>
                      </a:extLst>
                    </a:gridCol>
                  </a:tblGrid>
                  <a:tr h="1296144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  <a:cs typeface="Arial" panose="020B0604020202020204" pitchFamily="34" charset="0"/>
                            </a:rPr>
                            <a:t>              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(</m:t>
                                  </m:r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+4)</m:t>
                                  </m:r>
                                </m:e>
                                <m:sup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+3</m:t>
                              </m:r>
                            </m:oMath>
                          </a14:m>
                          <a:endParaRPr lang="en-GB" sz="28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  <a:cs typeface="Arial" panose="020B0604020202020204" pitchFamily="34" charset="0"/>
                            </a:rPr>
                            <a:t>              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(</m:t>
                                  </m:r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+2)</m:t>
                                  </m:r>
                                </m:e>
                                <m:sup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−1</m:t>
                              </m:r>
                            </m:oMath>
                          </a14:m>
                          <a:endParaRPr lang="en-GB" sz="28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842B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74306873"/>
                      </a:ext>
                    </a:extLst>
                  </a:tr>
                  <a:tr h="1296144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  <a:cs typeface="Arial" panose="020B0604020202020204" pitchFamily="34" charset="0"/>
                            </a:rPr>
                            <a:t>              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(</m:t>
                                  </m:r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+2)</m:t>
                                  </m:r>
                                </m:e>
                                <m:sup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+3</m:t>
                              </m:r>
                            </m:oMath>
                          </a14:m>
                          <a:endParaRPr lang="en-GB" sz="28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  <a:cs typeface="Arial" panose="020B0604020202020204" pitchFamily="34" charset="0"/>
                            </a:rPr>
                            <a:t>              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(</m:t>
                                  </m:r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+2)</m:t>
                                  </m:r>
                                </m:e>
                                <m:sup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+1</m:t>
                              </m:r>
                            </m:oMath>
                          </a14:m>
                          <a:endParaRPr lang="en-GB" sz="28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3896317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3">
                <a:extLst>
                  <a:ext uri="{FF2B5EF4-FFF2-40B4-BE49-F238E27FC236}">
                    <a16:creationId xmlns:a16="http://schemas.microsoft.com/office/drawing/2014/main" id="{07650611-7B05-4F29-A644-089BA3B6B21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65668392"/>
                  </p:ext>
                </p:extLst>
              </p:nvPr>
            </p:nvGraphicFramePr>
            <p:xfrm>
              <a:off x="899592" y="3284984"/>
              <a:ext cx="7344816" cy="259228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72408">
                      <a:extLst>
                        <a:ext uri="{9D8B030D-6E8A-4147-A177-3AD203B41FA5}">
                          <a16:colId xmlns:a16="http://schemas.microsoft.com/office/drawing/2014/main" val="1676753796"/>
                        </a:ext>
                      </a:extLst>
                    </a:gridCol>
                    <a:gridCol w="3672408">
                      <a:extLst>
                        <a:ext uri="{9D8B030D-6E8A-4147-A177-3AD203B41FA5}">
                          <a16:colId xmlns:a16="http://schemas.microsoft.com/office/drawing/2014/main" val="2513546441"/>
                        </a:ext>
                      </a:extLst>
                    </a:gridCol>
                  </a:tblGrid>
                  <a:tr h="129614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66" t="-467" r="-100332" b="-1004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166" t="-467" r="-332" b="-1004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74306873"/>
                      </a:ext>
                    </a:extLst>
                  </a:tr>
                  <a:tr h="129614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66" t="-100939" r="-100332" b="-9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166" t="-100939" r="-332" b="-9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3896317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Oval 4">
            <a:extLst>
              <a:ext uri="{FF2B5EF4-FFF2-40B4-BE49-F238E27FC236}">
                <a16:creationId xmlns:a16="http://schemas.microsoft.com/office/drawing/2014/main" id="{CC096EAF-B690-4B6E-9C78-A53939AD2688}"/>
              </a:ext>
            </a:extLst>
          </p:cNvPr>
          <p:cNvSpPr/>
          <p:nvPr/>
        </p:nvSpPr>
        <p:spPr>
          <a:xfrm>
            <a:off x="4644008" y="4869160"/>
            <a:ext cx="720080" cy="720080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B568BC4-1C6B-42A9-99E7-AF0BB96BD4F1}"/>
              </a:ext>
            </a:extLst>
          </p:cNvPr>
          <p:cNvSpPr/>
          <p:nvPr/>
        </p:nvSpPr>
        <p:spPr>
          <a:xfrm>
            <a:off x="971600" y="4869160"/>
            <a:ext cx="720080" cy="72008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5CF9135-234D-4666-89F5-5E1C329C9E8A}"/>
              </a:ext>
            </a:extLst>
          </p:cNvPr>
          <p:cNvSpPr/>
          <p:nvPr/>
        </p:nvSpPr>
        <p:spPr>
          <a:xfrm>
            <a:off x="971600" y="3573016"/>
            <a:ext cx="720080" cy="72008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A069E9F-7CD7-48A4-B514-9F71833B76B6}"/>
              </a:ext>
            </a:extLst>
          </p:cNvPr>
          <p:cNvSpPr/>
          <p:nvPr/>
        </p:nvSpPr>
        <p:spPr>
          <a:xfrm>
            <a:off x="4644008" y="3573016"/>
            <a:ext cx="720080" cy="72008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526973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EE32008-6707-4AF4-9250-9B7321B7F77F}"/>
              </a:ext>
            </a:extLst>
          </p:cNvPr>
          <p:cNvSpPr txBox="1"/>
          <p:nvPr/>
        </p:nvSpPr>
        <p:spPr>
          <a:xfrm>
            <a:off x="251520" y="1124744"/>
            <a:ext cx="864096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On your mini whiteboards (no shouting out!)</a:t>
            </a:r>
          </a:p>
          <a:p>
            <a:pPr algn="ctr"/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I think of two numbers…</a:t>
            </a:r>
          </a:p>
          <a:p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		Sum: 6</a:t>
            </a:r>
          </a:p>
          <a:p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		Product: 7</a:t>
            </a:r>
          </a:p>
        </p:txBody>
      </p:sp>
      <p:sp>
        <p:nvSpPr>
          <p:cNvPr id="6" name="Explosion: 14 Points 5">
            <a:extLst>
              <a:ext uri="{FF2B5EF4-FFF2-40B4-BE49-F238E27FC236}">
                <a16:creationId xmlns:a16="http://schemas.microsoft.com/office/drawing/2014/main" id="{EE3CBA03-ED3F-4E49-B6CC-8B58B779E3AF}"/>
              </a:ext>
            </a:extLst>
          </p:cNvPr>
          <p:cNvSpPr/>
          <p:nvPr/>
        </p:nvSpPr>
        <p:spPr>
          <a:xfrm>
            <a:off x="5220072" y="2924944"/>
            <a:ext cx="3024336" cy="2232248"/>
          </a:xfrm>
          <a:prstGeom prst="irregularSeal2">
            <a:avLst/>
          </a:prstGeom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7" name="Explosion: 14 Points 6">
            <a:extLst>
              <a:ext uri="{FF2B5EF4-FFF2-40B4-BE49-F238E27FC236}">
                <a16:creationId xmlns:a16="http://schemas.microsoft.com/office/drawing/2014/main" id="{08345094-CFE9-4F3B-9C6A-A3AB1D652B61}"/>
              </a:ext>
            </a:extLst>
          </p:cNvPr>
          <p:cNvSpPr/>
          <p:nvPr/>
        </p:nvSpPr>
        <p:spPr>
          <a:xfrm>
            <a:off x="6372200" y="4293096"/>
            <a:ext cx="3024336" cy="2232248"/>
          </a:xfrm>
          <a:prstGeom prst="irregularSeal2">
            <a:avLst/>
          </a:prstGeom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431162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9E921A4-A5CA-4F21-B186-66C9FE654740}"/>
                  </a:ext>
                </a:extLst>
              </p:cNvPr>
              <p:cNvSpPr txBox="1"/>
              <p:nvPr/>
            </p:nvSpPr>
            <p:spPr>
              <a:xfrm>
                <a:off x="251520" y="1628800"/>
                <a:ext cx="8640960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6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6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6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6600" b="0" i="1" smtClean="0">
                          <a:latin typeface="Cambria Math" panose="02040503050406030204" pitchFamily="18" charset="0"/>
                        </a:rPr>
                        <m:t>+6</m:t>
                      </m:r>
                      <m:r>
                        <a:rPr lang="en-GB" sz="6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6600" b="0" i="1" smtClean="0">
                          <a:latin typeface="Cambria Math" panose="02040503050406030204" pitchFamily="18" charset="0"/>
                        </a:rPr>
                        <m:t>+9</m:t>
                      </m:r>
                    </m:oMath>
                  </m:oMathPara>
                </a14:m>
                <a:endParaRPr lang="en-GB" sz="66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9E921A4-A5CA-4F21-B186-66C9FE6547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628800"/>
                <a:ext cx="8640960" cy="110799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3">
                <a:extLst>
                  <a:ext uri="{FF2B5EF4-FFF2-40B4-BE49-F238E27FC236}">
                    <a16:creationId xmlns:a16="http://schemas.microsoft.com/office/drawing/2014/main" id="{07650611-7B05-4F29-A644-089BA3B6B21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233414"/>
                  </p:ext>
                </p:extLst>
              </p:nvPr>
            </p:nvGraphicFramePr>
            <p:xfrm>
              <a:off x="899592" y="3284984"/>
              <a:ext cx="7344816" cy="259228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72408">
                      <a:extLst>
                        <a:ext uri="{9D8B030D-6E8A-4147-A177-3AD203B41FA5}">
                          <a16:colId xmlns:a16="http://schemas.microsoft.com/office/drawing/2014/main" val="1676753796"/>
                        </a:ext>
                      </a:extLst>
                    </a:gridCol>
                    <a:gridCol w="3672408">
                      <a:extLst>
                        <a:ext uri="{9D8B030D-6E8A-4147-A177-3AD203B41FA5}">
                          <a16:colId xmlns:a16="http://schemas.microsoft.com/office/drawing/2014/main" val="2513546441"/>
                        </a:ext>
                      </a:extLst>
                    </a:gridCol>
                  </a:tblGrid>
                  <a:tr h="1296144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  <a:cs typeface="Arial" panose="020B0604020202020204" pitchFamily="34" charset="0"/>
                            </a:rPr>
                            <a:t>              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(</m:t>
                                  </m:r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+6)</m:t>
                                  </m:r>
                                </m:e>
                                <m:sup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lang="en-GB" sz="28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  <a:cs typeface="Arial" panose="020B0604020202020204" pitchFamily="34" charset="0"/>
                            </a:rPr>
                            <a:t>              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(</m:t>
                                  </m:r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+3)</m:t>
                                  </m:r>
                                </m:e>
                                <m:sup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lang="en-GB" sz="28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74306873"/>
                      </a:ext>
                    </a:extLst>
                  </a:tr>
                  <a:tr h="1296144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  <a:cs typeface="Arial" panose="020B0604020202020204" pitchFamily="34" charset="0"/>
                            </a:rPr>
                            <a:t>              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(</m:t>
                                  </m:r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+9)</m:t>
                                  </m:r>
                                </m:e>
                                <m:sup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lang="en-GB" sz="28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  <a:cs typeface="Arial" panose="020B0604020202020204" pitchFamily="34" charset="0"/>
                            </a:rPr>
                            <a:t>              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(</m:t>
                                  </m:r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+4)</m:t>
                                  </m:r>
                                </m:e>
                                <m:sup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lang="en-GB" sz="28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3896317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3">
                <a:extLst>
                  <a:ext uri="{FF2B5EF4-FFF2-40B4-BE49-F238E27FC236}">
                    <a16:creationId xmlns:a16="http://schemas.microsoft.com/office/drawing/2014/main" id="{07650611-7B05-4F29-A644-089BA3B6B21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233414"/>
                  </p:ext>
                </p:extLst>
              </p:nvPr>
            </p:nvGraphicFramePr>
            <p:xfrm>
              <a:off x="899592" y="3284984"/>
              <a:ext cx="7344816" cy="259228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72408">
                      <a:extLst>
                        <a:ext uri="{9D8B030D-6E8A-4147-A177-3AD203B41FA5}">
                          <a16:colId xmlns:a16="http://schemas.microsoft.com/office/drawing/2014/main" val="1676753796"/>
                        </a:ext>
                      </a:extLst>
                    </a:gridCol>
                    <a:gridCol w="3672408">
                      <a:extLst>
                        <a:ext uri="{9D8B030D-6E8A-4147-A177-3AD203B41FA5}">
                          <a16:colId xmlns:a16="http://schemas.microsoft.com/office/drawing/2014/main" val="2513546441"/>
                        </a:ext>
                      </a:extLst>
                    </a:gridCol>
                  </a:tblGrid>
                  <a:tr h="129614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66" t="-467" r="-100332" b="-1004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166" t="-467" r="-332" b="-1004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74306873"/>
                      </a:ext>
                    </a:extLst>
                  </a:tr>
                  <a:tr h="129614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66" t="-100939" r="-100332" b="-9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166" t="-100939" r="-332" b="-9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3896317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Oval 4">
            <a:extLst>
              <a:ext uri="{FF2B5EF4-FFF2-40B4-BE49-F238E27FC236}">
                <a16:creationId xmlns:a16="http://schemas.microsoft.com/office/drawing/2014/main" id="{CC096EAF-B690-4B6E-9C78-A53939AD2688}"/>
              </a:ext>
            </a:extLst>
          </p:cNvPr>
          <p:cNvSpPr/>
          <p:nvPr/>
        </p:nvSpPr>
        <p:spPr>
          <a:xfrm>
            <a:off x="4644008" y="4869160"/>
            <a:ext cx="720080" cy="720080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B568BC4-1C6B-42A9-99E7-AF0BB96BD4F1}"/>
              </a:ext>
            </a:extLst>
          </p:cNvPr>
          <p:cNvSpPr/>
          <p:nvPr/>
        </p:nvSpPr>
        <p:spPr>
          <a:xfrm>
            <a:off x="971600" y="4869160"/>
            <a:ext cx="720080" cy="72008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5CF9135-234D-4666-89F5-5E1C329C9E8A}"/>
              </a:ext>
            </a:extLst>
          </p:cNvPr>
          <p:cNvSpPr/>
          <p:nvPr/>
        </p:nvSpPr>
        <p:spPr>
          <a:xfrm>
            <a:off x="971600" y="3573016"/>
            <a:ext cx="720080" cy="72008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A069E9F-7CD7-48A4-B514-9F71833B76B6}"/>
              </a:ext>
            </a:extLst>
          </p:cNvPr>
          <p:cNvSpPr/>
          <p:nvPr/>
        </p:nvSpPr>
        <p:spPr>
          <a:xfrm>
            <a:off x="4644008" y="3573016"/>
            <a:ext cx="720080" cy="72008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72028688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9E921A4-A5CA-4F21-B186-66C9FE654740}"/>
                  </a:ext>
                </a:extLst>
              </p:cNvPr>
              <p:cNvSpPr txBox="1"/>
              <p:nvPr/>
            </p:nvSpPr>
            <p:spPr>
              <a:xfrm>
                <a:off x="251520" y="1628800"/>
                <a:ext cx="8640960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6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6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6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6600" b="0" i="1" smtClean="0">
                          <a:latin typeface="Cambria Math" panose="02040503050406030204" pitchFamily="18" charset="0"/>
                        </a:rPr>
                        <m:t>+6</m:t>
                      </m:r>
                      <m:r>
                        <a:rPr lang="en-GB" sz="6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6600" b="0" i="1" smtClean="0">
                          <a:latin typeface="Cambria Math" panose="02040503050406030204" pitchFamily="18" charset="0"/>
                        </a:rPr>
                        <m:t>+9</m:t>
                      </m:r>
                    </m:oMath>
                  </m:oMathPara>
                </a14:m>
                <a:endParaRPr lang="en-GB" sz="66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9E921A4-A5CA-4F21-B186-66C9FE6547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628800"/>
                <a:ext cx="8640960" cy="110799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3">
                <a:extLst>
                  <a:ext uri="{FF2B5EF4-FFF2-40B4-BE49-F238E27FC236}">
                    <a16:creationId xmlns:a16="http://schemas.microsoft.com/office/drawing/2014/main" id="{07650611-7B05-4F29-A644-089BA3B6B21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94507531"/>
                  </p:ext>
                </p:extLst>
              </p:nvPr>
            </p:nvGraphicFramePr>
            <p:xfrm>
              <a:off x="899592" y="3284984"/>
              <a:ext cx="7344816" cy="259228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72408">
                      <a:extLst>
                        <a:ext uri="{9D8B030D-6E8A-4147-A177-3AD203B41FA5}">
                          <a16:colId xmlns:a16="http://schemas.microsoft.com/office/drawing/2014/main" val="1676753796"/>
                        </a:ext>
                      </a:extLst>
                    </a:gridCol>
                    <a:gridCol w="3672408">
                      <a:extLst>
                        <a:ext uri="{9D8B030D-6E8A-4147-A177-3AD203B41FA5}">
                          <a16:colId xmlns:a16="http://schemas.microsoft.com/office/drawing/2014/main" val="2513546441"/>
                        </a:ext>
                      </a:extLst>
                    </a:gridCol>
                  </a:tblGrid>
                  <a:tr h="1296144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  <a:cs typeface="Arial" panose="020B0604020202020204" pitchFamily="34" charset="0"/>
                            </a:rPr>
                            <a:t>              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(</m:t>
                                  </m:r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+6)</m:t>
                                  </m:r>
                                </m:e>
                                <m:sup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lang="en-GB" sz="28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  <a:cs typeface="Arial" panose="020B0604020202020204" pitchFamily="34" charset="0"/>
                            </a:rPr>
                            <a:t>              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(</m:t>
                                  </m:r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+3)</m:t>
                                  </m:r>
                                </m:e>
                                <m:sup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lang="en-GB" sz="28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842B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74306873"/>
                      </a:ext>
                    </a:extLst>
                  </a:tr>
                  <a:tr h="1296144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  <a:cs typeface="Arial" panose="020B0604020202020204" pitchFamily="34" charset="0"/>
                            </a:rPr>
                            <a:t>              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(</m:t>
                                  </m:r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+9)</m:t>
                                  </m:r>
                                </m:e>
                                <m:sup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lang="en-GB" sz="28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  <a:cs typeface="Arial" panose="020B0604020202020204" pitchFamily="34" charset="0"/>
                            </a:rPr>
                            <a:t>              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(</m:t>
                                  </m:r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+4)</m:t>
                                  </m:r>
                                </m:e>
                                <m:sup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lang="en-GB" sz="28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3896317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3">
                <a:extLst>
                  <a:ext uri="{FF2B5EF4-FFF2-40B4-BE49-F238E27FC236}">
                    <a16:creationId xmlns:a16="http://schemas.microsoft.com/office/drawing/2014/main" id="{07650611-7B05-4F29-A644-089BA3B6B21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94507531"/>
                  </p:ext>
                </p:extLst>
              </p:nvPr>
            </p:nvGraphicFramePr>
            <p:xfrm>
              <a:off x="899592" y="3284984"/>
              <a:ext cx="7344816" cy="259228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72408">
                      <a:extLst>
                        <a:ext uri="{9D8B030D-6E8A-4147-A177-3AD203B41FA5}">
                          <a16:colId xmlns:a16="http://schemas.microsoft.com/office/drawing/2014/main" val="1676753796"/>
                        </a:ext>
                      </a:extLst>
                    </a:gridCol>
                    <a:gridCol w="3672408">
                      <a:extLst>
                        <a:ext uri="{9D8B030D-6E8A-4147-A177-3AD203B41FA5}">
                          <a16:colId xmlns:a16="http://schemas.microsoft.com/office/drawing/2014/main" val="2513546441"/>
                        </a:ext>
                      </a:extLst>
                    </a:gridCol>
                  </a:tblGrid>
                  <a:tr h="129614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66" t="-467" r="-100332" b="-1004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166" t="-467" r="-332" b="-1004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74306873"/>
                      </a:ext>
                    </a:extLst>
                  </a:tr>
                  <a:tr h="129614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66" t="-100939" r="-100332" b="-9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166" t="-100939" r="-332" b="-9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3896317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Oval 4">
            <a:extLst>
              <a:ext uri="{FF2B5EF4-FFF2-40B4-BE49-F238E27FC236}">
                <a16:creationId xmlns:a16="http://schemas.microsoft.com/office/drawing/2014/main" id="{CC096EAF-B690-4B6E-9C78-A53939AD2688}"/>
              </a:ext>
            </a:extLst>
          </p:cNvPr>
          <p:cNvSpPr/>
          <p:nvPr/>
        </p:nvSpPr>
        <p:spPr>
          <a:xfrm>
            <a:off x="4644008" y="4869160"/>
            <a:ext cx="720080" cy="720080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B568BC4-1C6B-42A9-99E7-AF0BB96BD4F1}"/>
              </a:ext>
            </a:extLst>
          </p:cNvPr>
          <p:cNvSpPr/>
          <p:nvPr/>
        </p:nvSpPr>
        <p:spPr>
          <a:xfrm>
            <a:off x="971600" y="4869160"/>
            <a:ext cx="720080" cy="72008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5CF9135-234D-4666-89F5-5E1C329C9E8A}"/>
              </a:ext>
            </a:extLst>
          </p:cNvPr>
          <p:cNvSpPr/>
          <p:nvPr/>
        </p:nvSpPr>
        <p:spPr>
          <a:xfrm>
            <a:off x="971600" y="3573016"/>
            <a:ext cx="720080" cy="72008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A069E9F-7CD7-48A4-B514-9F71833B76B6}"/>
              </a:ext>
            </a:extLst>
          </p:cNvPr>
          <p:cNvSpPr/>
          <p:nvPr/>
        </p:nvSpPr>
        <p:spPr>
          <a:xfrm>
            <a:off x="4644008" y="3573016"/>
            <a:ext cx="720080" cy="72008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783648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9E921A4-A5CA-4F21-B186-66C9FE654740}"/>
                  </a:ext>
                </a:extLst>
              </p:cNvPr>
              <p:cNvSpPr txBox="1"/>
              <p:nvPr/>
            </p:nvSpPr>
            <p:spPr>
              <a:xfrm>
                <a:off x="251520" y="1628800"/>
                <a:ext cx="8640960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6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6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6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6600" b="0" i="1" smtClean="0">
                          <a:latin typeface="Cambria Math" panose="02040503050406030204" pitchFamily="18" charset="0"/>
                        </a:rPr>
                        <m:t>+6</m:t>
                      </m:r>
                      <m:r>
                        <a:rPr lang="en-GB" sz="6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6600" b="0" i="1" smtClean="0">
                          <a:latin typeface="Cambria Math" panose="02040503050406030204" pitchFamily="18" charset="0"/>
                        </a:rPr>
                        <m:t>+10</m:t>
                      </m:r>
                    </m:oMath>
                  </m:oMathPara>
                </a14:m>
                <a:endParaRPr lang="en-GB" sz="66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9E921A4-A5CA-4F21-B186-66C9FE6547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628800"/>
                <a:ext cx="8640960" cy="110799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3">
                <a:extLst>
                  <a:ext uri="{FF2B5EF4-FFF2-40B4-BE49-F238E27FC236}">
                    <a16:creationId xmlns:a16="http://schemas.microsoft.com/office/drawing/2014/main" id="{07650611-7B05-4F29-A644-089BA3B6B21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60987281"/>
                  </p:ext>
                </p:extLst>
              </p:nvPr>
            </p:nvGraphicFramePr>
            <p:xfrm>
              <a:off x="899592" y="3284984"/>
              <a:ext cx="7344816" cy="259228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72408">
                      <a:extLst>
                        <a:ext uri="{9D8B030D-6E8A-4147-A177-3AD203B41FA5}">
                          <a16:colId xmlns:a16="http://schemas.microsoft.com/office/drawing/2014/main" val="1676753796"/>
                        </a:ext>
                      </a:extLst>
                    </a:gridCol>
                    <a:gridCol w="3672408">
                      <a:extLst>
                        <a:ext uri="{9D8B030D-6E8A-4147-A177-3AD203B41FA5}">
                          <a16:colId xmlns:a16="http://schemas.microsoft.com/office/drawing/2014/main" val="2513546441"/>
                        </a:ext>
                      </a:extLst>
                    </a:gridCol>
                  </a:tblGrid>
                  <a:tr h="1296144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  <a:cs typeface="Arial" panose="020B0604020202020204" pitchFamily="34" charset="0"/>
                            </a:rPr>
                            <a:t>              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(</m:t>
                                  </m:r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+6)</m:t>
                                  </m:r>
                                </m:e>
                                <m:sup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+1</m:t>
                              </m:r>
                            </m:oMath>
                          </a14:m>
                          <a:endParaRPr lang="en-GB" sz="28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  <a:cs typeface="Arial" panose="020B0604020202020204" pitchFamily="34" charset="0"/>
                            </a:rPr>
                            <a:t>              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(</m:t>
                                  </m:r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+3)</m:t>
                                  </m:r>
                                </m:e>
                                <m:sup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+10</m:t>
                              </m:r>
                            </m:oMath>
                          </a14:m>
                          <a:endParaRPr lang="en-GB" sz="28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74306873"/>
                      </a:ext>
                    </a:extLst>
                  </a:tr>
                  <a:tr h="1296144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  <a:cs typeface="Arial" panose="020B0604020202020204" pitchFamily="34" charset="0"/>
                            </a:rPr>
                            <a:t>              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(</m:t>
                                  </m:r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+3)</m:t>
                                  </m:r>
                                </m:e>
                                <m:sup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−1</m:t>
                              </m:r>
                            </m:oMath>
                          </a14:m>
                          <a:endParaRPr lang="en-GB" sz="28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  <a:cs typeface="Arial" panose="020B0604020202020204" pitchFamily="34" charset="0"/>
                            </a:rPr>
                            <a:t>              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(</m:t>
                                  </m:r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+3)</m:t>
                                  </m:r>
                                </m:e>
                                <m:sup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+1</m:t>
                              </m:r>
                            </m:oMath>
                          </a14:m>
                          <a:endParaRPr lang="en-GB" sz="28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3896317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3">
                <a:extLst>
                  <a:ext uri="{FF2B5EF4-FFF2-40B4-BE49-F238E27FC236}">
                    <a16:creationId xmlns:a16="http://schemas.microsoft.com/office/drawing/2014/main" id="{07650611-7B05-4F29-A644-089BA3B6B21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60987281"/>
                  </p:ext>
                </p:extLst>
              </p:nvPr>
            </p:nvGraphicFramePr>
            <p:xfrm>
              <a:off x="899592" y="3284984"/>
              <a:ext cx="7344816" cy="259228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72408">
                      <a:extLst>
                        <a:ext uri="{9D8B030D-6E8A-4147-A177-3AD203B41FA5}">
                          <a16:colId xmlns:a16="http://schemas.microsoft.com/office/drawing/2014/main" val="1676753796"/>
                        </a:ext>
                      </a:extLst>
                    </a:gridCol>
                    <a:gridCol w="3672408">
                      <a:extLst>
                        <a:ext uri="{9D8B030D-6E8A-4147-A177-3AD203B41FA5}">
                          <a16:colId xmlns:a16="http://schemas.microsoft.com/office/drawing/2014/main" val="2513546441"/>
                        </a:ext>
                      </a:extLst>
                    </a:gridCol>
                  </a:tblGrid>
                  <a:tr h="129614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66" t="-467" r="-100332" b="-1004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166" t="-467" r="-332" b="-1004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74306873"/>
                      </a:ext>
                    </a:extLst>
                  </a:tr>
                  <a:tr h="129614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66" t="-100939" r="-100332" b="-9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166" t="-100939" r="-332" b="-9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3896317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Oval 4">
            <a:extLst>
              <a:ext uri="{FF2B5EF4-FFF2-40B4-BE49-F238E27FC236}">
                <a16:creationId xmlns:a16="http://schemas.microsoft.com/office/drawing/2014/main" id="{CC096EAF-B690-4B6E-9C78-A53939AD2688}"/>
              </a:ext>
            </a:extLst>
          </p:cNvPr>
          <p:cNvSpPr/>
          <p:nvPr/>
        </p:nvSpPr>
        <p:spPr>
          <a:xfrm>
            <a:off x="4644008" y="4869160"/>
            <a:ext cx="720080" cy="720080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B568BC4-1C6B-42A9-99E7-AF0BB96BD4F1}"/>
              </a:ext>
            </a:extLst>
          </p:cNvPr>
          <p:cNvSpPr/>
          <p:nvPr/>
        </p:nvSpPr>
        <p:spPr>
          <a:xfrm>
            <a:off x="971600" y="4869160"/>
            <a:ext cx="720080" cy="72008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5CF9135-234D-4666-89F5-5E1C329C9E8A}"/>
              </a:ext>
            </a:extLst>
          </p:cNvPr>
          <p:cNvSpPr/>
          <p:nvPr/>
        </p:nvSpPr>
        <p:spPr>
          <a:xfrm>
            <a:off x="971600" y="3573016"/>
            <a:ext cx="720080" cy="72008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A069E9F-7CD7-48A4-B514-9F71833B76B6}"/>
              </a:ext>
            </a:extLst>
          </p:cNvPr>
          <p:cNvSpPr/>
          <p:nvPr/>
        </p:nvSpPr>
        <p:spPr>
          <a:xfrm>
            <a:off x="4644008" y="3573016"/>
            <a:ext cx="720080" cy="72008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407843446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9E921A4-A5CA-4F21-B186-66C9FE654740}"/>
                  </a:ext>
                </a:extLst>
              </p:cNvPr>
              <p:cNvSpPr txBox="1"/>
              <p:nvPr/>
            </p:nvSpPr>
            <p:spPr>
              <a:xfrm>
                <a:off x="251520" y="1628800"/>
                <a:ext cx="8640960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6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6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6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6600" b="0" i="1" smtClean="0">
                          <a:latin typeface="Cambria Math" panose="02040503050406030204" pitchFamily="18" charset="0"/>
                        </a:rPr>
                        <m:t>+6</m:t>
                      </m:r>
                      <m:r>
                        <a:rPr lang="en-GB" sz="6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6600" b="0" i="1" smtClean="0">
                          <a:latin typeface="Cambria Math" panose="02040503050406030204" pitchFamily="18" charset="0"/>
                        </a:rPr>
                        <m:t>+10</m:t>
                      </m:r>
                    </m:oMath>
                  </m:oMathPara>
                </a14:m>
                <a:endParaRPr lang="en-GB" sz="66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9E921A4-A5CA-4F21-B186-66C9FE6547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628800"/>
                <a:ext cx="8640960" cy="110799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3">
                <a:extLst>
                  <a:ext uri="{FF2B5EF4-FFF2-40B4-BE49-F238E27FC236}">
                    <a16:creationId xmlns:a16="http://schemas.microsoft.com/office/drawing/2014/main" id="{07650611-7B05-4F29-A644-089BA3B6B21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58419884"/>
                  </p:ext>
                </p:extLst>
              </p:nvPr>
            </p:nvGraphicFramePr>
            <p:xfrm>
              <a:off x="899592" y="3284984"/>
              <a:ext cx="7344816" cy="259228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72408">
                      <a:extLst>
                        <a:ext uri="{9D8B030D-6E8A-4147-A177-3AD203B41FA5}">
                          <a16:colId xmlns:a16="http://schemas.microsoft.com/office/drawing/2014/main" val="1676753796"/>
                        </a:ext>
                      </a:extLst>
                    </a:gridCol>
                    <a:gridCol w="3672408">
                      <a:extLst>
                        <a:ext uri="{9D8B030D-6E8A-4147-A177-3AD203B41FA5}">
                          <a16:colId xmlns:a16="http://schemas.microsoft.com/office/drawing/2014/main" val="2513546441"/>
                        </a:ext>
                      </a:extLst>
                    </a:gridCol>
                  </a:tblGrid>
                  <a:tr h="1296144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  <a:cs typeface="Arial" panose="020B0604020202020204" pitchFamily="34" charset="0"/>
                            </a:rPr>
                            <a:t>              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(</m:t>
                                  </m:r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+6)</m:t>
                                  </m:r>
                                </m:e>
                                <m:sup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+1</m:t>
                              </m:r>
                            </m:oMath>
                          </a14:m>
                          <a:endParaRPr lang="en-GB" sz="28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  <a:cs typeface="Arial" panose="020B0604020202020204" pitchFamily="34" charset="0"/>
                            </a:rPr>
                            <a:t>              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(</m:t>
                                  </m:r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+3)</m:t>
                                  </m:r>
                                </m:e>
                                <m:sup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+10</m:t>
                              </m:r>
                            </m:oMath>
                          </a14:m>
                          <a:endParaRPr lang="en-GB" sz="28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74306873"/>
                      </a:ext>
                    </a:extLst>
                  </a:tr>
                  <a:tr h="1296144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  <a:cs typeface="Arial" panose="020B0604020202020204" pitchFamily="34" charset="0"/>
                            </a:rPr>
                            <a:t>              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(</m:t>
                                  </m:r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+3)</m:t>
                                  </m:r>
                                </m:e>
                                <m:sup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−1</m:t>
                              </m:r>
                            </m:oMath>
                          </a14:m>
                          <a:endParaRPr lang="en-GB" sz="28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  <a:cs typeface="Arial" panose="020B0604020202020204" pitchFamily="34" charset="0"/>
                            </a:rPr>
                            <a:t>              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(</m:t>
                                  </m:r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+3)</m:t>
                                  </m:r>
                                </m:e>
                                <m:sup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+1</m:t>
                              </m:r>
                            </m:oMath>
                          </a14:m>
                          <a:endParaRPr lang="en-GB" sz="28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842B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3896317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3">
                <a:extLst>
                  <a:ext uri="{FF2B5EF4-FFF2-40B4-BE49-F238E27FC236}">
                    <a16:creationId xmlns:a16="http://schemas.microsoft.com/office/drawing/2014/main" id="{07650611-7B05-4F29-A644-089BA3B6B21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58419884"/>
                  </p:ext>
                </p:extLst>
              </p:nvPr>
            </p:nvGraphicFramePr>
            <p:xfrm>
              <a:off x="899592" y="3284984"/>
              <a:ext cx="7344816" cy="259228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72408">
                      <a:extLst>
                        <a:ext uri="{9D8B030D-6E8A-4147-A177-3AD203B41FA5}">
                          <a16:colId xmlns:a16="http://schemas.microsoft.com/office/drawing/2014/main" val="1676753796"/>
                        </a:ext>
                      </a:extLst>
                    </a:gridCol>
                    <a:gridCol w="3672408">
                      <a:extLst>
                        <a:ext uri="{9D8B030D-6E8A-4147-A177-3AD203B41FA5}">
                          <a16:colId xmlns:a16="http://schemas.microsoft.com/office/drawing/2014/main" val="2513546441"/>
                        </a:ext>
                      </a:extLst>
                    </a:gridCol>
                  </a:tblGrid>
                  <a:tr h="129614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66" t="-467" r="-100332" b="-1004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166" t="-467" r="-332" b="-1004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74306873"/>
                      </a:ext>
                    </a:extLst>
                  </a:tr>
                  <a:tr h="129614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66" t="-100939" r="-100332" b="-9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166" t="-100939" r="-332" b="-9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3896317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Oval 4">
            <a:extLst>
              <a:ext uri="{FF2B5EF4-FFF2-40B4-BE49-F238E27FC236}">
                <a16:creationId xmlns:a16="http://schemas.microsoft.com/office/drawing/2014/main" id="{CC096EAF-B690-4B6E-9C78-A53939AD2688}"/>
              </a:ext>
            </a:extLst>
          </p:cNvPr>
          <p:cNvSpPr/>
          <p:nvPr/>
        </p:nvSpPr>
        <p:spPr>
          <a:xfrm>
            <a:off x="4644008" y="4869160"/>
            <a:ext cx="720080" cy="720080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B568BC4-1C6B-42A9-99E7-AF0BB96BD4F1}"/>
              </a:ext>
            </a:extLst>
          </p:cNvPr>
          <p:cNvSpPr/>
          <p:nvPr/>
        </p:nvSpPr>
        <p:spPr>
          <a:xfrm>
            <a:off x="971600" y="4869160"/>
            <a:ext cx="720080" cy="72008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5CF9135-234D-4666-89F5-5E1C329C9E8A}"/>
              </a:ext>
            </a:extLst>
          </p:cNvPr>
          <p:cNvSpPr/>
          <p:nvPr/>
        </p:nvSpPr>
        <p:spPr>
          <a:xfrm>
            <a:off x="971600" y="3573016"/>
            <a:ext cx="720080" cy="72008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A069E9F-7CD7-48A4-B514-9F71833B76B6}"/>
              </a:ext>
            </a:extLst>
          </p:cNvPr>
          <p:cNvSpPr/>
          <p:nvPr/>
        </p:nvSpPr>
        <p:spPr>
          <a:xfrm>
            <a:off x="4644008" y="3573016"/>
            <a:ext cx="720080" cy="72008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67444894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9E921A4-A5CA-4F21-B186-66C9FE654740}"/>
                  </a:ext>
                </a:extLst>
              </p:cNvPr>
              <p:cNvSpPr txBox="1"/>
              <p:nvPr/>
            </p:nvSpPr>
            <p:spPr>
              <a:xfrm>
                <a:off x="251520" y="1628800"/>
                <a:ext cx="8640960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6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6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6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6600" b="0" i="1" smtClean="0">
                          <a:latin typeface="Cambria Math" panose="02040503050406030204" pitchFamily="18" charset="0"/>
                        </a:rPr>
                        <m:t>+10</m:t>
                      </m:r>
                      <m:r>
                        <a:rPr lang="en-GB" sz="6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6600" b="0" i="1" smtClean="0">
                          <a:latin typeface="Cambria Math" panose="02040503050406030204" pitchFamily="18" charset="0"/>
                        </a:rPr>
                        <m:t>+25</m:t>
                      </m:r>
                    </m:oMath>
                  </m:oMathPara>
                </a14:m>
                <a:endParaRPr lang="en-GB" sz="66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9E921A4-A5CA-4F21-B186-66C9FE6547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628800"/>
                <a:ext cx="8640960" cy="110799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3">
                <a:extLst>
                  <a:ext uri="{FF2B5EF4-FFF2-40B4-BE49-F238E27FC236}">
                    <a16:creationId xmlns:a16="http://schemas.microsoft.com/office/drawing/2014/main" id="{07650611-7B05-4F29-A644-089BA3B6B21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28021274"/>
                  </p:ext>
                </p:extLst>
              </p:nvPr>
            </p:nvGraphicFramePr>
            <p:xfrm>
              <a:off x="899592" y="3284984"/>
              <a:ext cx="7344816" cy="259228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72408">
                      <a:extLst>
                        <a:ext uri="{9D8B030D-6E8A-4147-A177-3AD203B41FA5}">
                          <a16:colId xmlns:a16="http://schemas.microsoft.com/office/drawing/2014/main" val="1676753796"/>
                        </a:ext>
                      </a:extLst>
                    </a:gridCol>
                    <a:gridCol w="3672408">
                      <a:extLst>
                        <a:ext uri="{9D8B030D-6E8A-4147-A177-3AD203B41FA5}">
                          <a16:colId xmlns:a16="http://schemas.microsoft.com/office/drawing/2014/main" val="2513546441"/>
                        </a:ext>
                      </a:extLst>
                    </a:gridCol>
                  </a:tblGrid>
                  <a:tr h="1296144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  <a:cs typeface="Arial" panose="020B0604020202020204" pitchFamily="34" charset="0"/>
                            </a:rPr>
                            <a:t>              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(</m:t>
                                  </m:r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+5)</m:t>
                                  </m:r>
                                </m:e>
                                <m:sup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+20</m:t>
                              </m:r>
                            </m:oMath>
                          </a14:m>
                          <a:endParaRPr lang="en-GB" sz="28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  <a:cs typeface="Arial" panose="020B0604020202020204" pitchFamily="34" charset="0"/>
                            </a:rPr>
                            <a:t>              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(</m:t>
                                  </m:r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+10)</m:t>
                                  </m:r>
                                </m:e>
                                <m:sup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lang="en-GB" sz="28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74306873"/>
                      </a:ext>
                    </a:extLst>
                  </a:tr>
                  <a:tr h="1296144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  <a:cs typeface="Arial" panose="020B0604020202020204" pitchFamily="34" charset="0"/>
                            </a:rPr>
                            <a:t>              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(</m:t>
                                  </m:r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+5)</m:t>
                                  </m:r>
                                </m:e>
                                <m:sup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+10</m:t>
                              </m:r>
                            </m:oMath>
                          </a14:m>
                          <a:endParaRPr lang="en-GB" sz="28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  <a:cs typeface="Arial" panose="020B0604020202020204" pitchFamily="34" charset="0"/>
                            </a:rPr>
                            <a:t>              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(</m:t>
                                  </m:r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+5)</m:t>
                                  </m:r>
                                </m:e>
                                <m:sup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lang="en-GB" sz="28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3896317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3">
                <a:extLst>
                  <a:ext uri="{FF2B5EF4-FFF2-40B4-BE49-F238E27FC236}">
                    <a16:creationId xmlns:a16="http://schemas.microsoft.com/office/drawing/2014/main" id="{07650611-7B05-4F29-A644-089BA3B6B21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28021274"/>
                  </p:ext>
                </p:extLst>
              </p:nvPr>
            </p:nvGraphicFramePr>
            <p:xfrm>
              <a:off x="899592" y="3284984"/>
              <a:ext cx="7344816" cy="259228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72408">
                      <a:extLst>
                        <a:ext uri="{9D8B030D-6E8A-4147-A177-3AD203B41FA5}">
                          <a16:colId xmlns:a16="http://schemas.microsoft.com/office/drawing/2014/main" val="1676753796"/>
                        </a:ext>
                      </a:extLst>
                    </a:gridCol>
                    <a:gridCol w="3672408">
                      <a:extLst>
                        <a:ext uri="{9D8B030D-6E8A-4147-A177-3AD203B41FA5}">
                          <a16:colId xmlns:a16="http://schemas.microsoft.com/office/drawing/2014/main" val="2513546441"/>
                        </a:ext>
                      </a:extLst>
                    </a:gridCol>
                  </a:tblGrid>
                  <a:tr h="129614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66" t="-467" r="-100332" b="-1004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166" t="-467" r="-332" b="-1004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74306873"/>
                      </a:ext>
                    </a:extLst>
                  </a:tr>
                  <a:tr h="129614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66" t="-100939" r="-100332" b="-9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166" t="-100939" r="-332" b="-9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3896317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Oval 4">
            <a:extLst>
              <a:ext uri="{FF2B5EF4-FFF2-40B4-BE49-F238E27FC236}">
                <a16:creationId xmlns:a16="http://schemas.microsoft.com/office/drawing/2014/main" id="{CC096EAF-B690-4B6E-9C78-A53939AD2688}"/>
              </a:ext>
            </a:extLst>
          </p:cNvPr>
          <p:cNvSpPr/>
          <p:nvPr/>
        </p:nvSpPr>
        <p:spPr>
          <a:xfrm>
            <a:off x="4644008" y="4869160"/>
            <a:ext cx="720080" cy="720080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B568BC4-1C6B-42A9-99E7-AF0BB96BD4F1}"/>
              </a:ext>
            </a:extLst>
          </p:cNvPr>
          <p:cNvSpPr/>
          <p:nvPr/>
        </p:nvSpPr>
        <p:spPr>
          <a:xfrm>
            <a:off x="971600" y="4869160"/>
            <a:ext cx="720080" cy="72008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5CF9135-234D-4666-89F5-5E1C329C9E8A}"/>
              </a:ext>
            </a:extLst>
          </p:cNvPr>
          <p:cNvSpPr/>
          <p:nvPr/>
        </p:nvSpPr>
        <p:spPr>
          <a:xfrm>
            <a:off x="971600" y="3573016"/>
            <a:ext cx="720080" cy="72008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A069E9F-7CD7-48A4-B514-9F71833B76B6}"/>
              </a:ext>
            </a:extLst>
          </p:cNvPr>
          <p:cNvSpPr/>
          <p:nvPr/>
        </p:nvSpPr>
        <p:spPr>
          <a:xfrm>
            <a:off x="4644008" y="3573016"/>
            <a:ext cx="720080" cy="72008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21943267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9E921A4-A5CA-4F21-B186-66C9FE654740}"/>
                  </a:ext>
                </a:extLst>
              </p:cNvPr>
              <p:cNvSpPr txBox="1"/>
              <p:nvPr/>
            </p:nvSpPr>
            <p:spPr>
              <a:xfrm>
                <a:off x="251520" y="1628800"/>
                <a:ext cx="8640960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6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6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6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6600" b="0" i="1" smtClean="0">
                          <a:latin typeface="Cambria Math" panose="02040503050406030204" pitchFamily="18" charset="0"/>
                        </a:rPr>
                        <m:t>+10</m:t>
                      </m:r>
                      <m:r>
                        <a:rPr lang="en-GB" sz="6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6600" b="0" i="1" smtClean="0">
                          <a:latin typeface="Cambria Math" panose="02040503050406030204" pitchFamily="18" charset="0"/>
                        </a:rPr>
                        <m:t>+25</m:t>
                      </m:r>
                    </m:oMath>
                  </m:oMathPara>
                </a14:m>
                <a:endParaRPr lang="en-GB" sz="66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9E921A4-A5CA-4F21-B186-66C9FE6547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628800"/>
                <a:ext cx="8640960" cy="110799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3">
                <a:extLst>
                  <a:ext uri="{FF2B5EF4-FFF2-40B4-BE49-F238E27FC236}">
                    <a16:creationId xmlns:a16="http://schemas.microsoft.com/office/drawing/2014/main" id="{07650611-7B05-4F29-A644-089BA3B6B21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68718424"/>
                  </p:ext>
                </p:extLst>
              </p:nvPr>
            </p:nvGraphicFramePr>
            <p:xfrm>
              <a:off x="899592" y="3284984"/>
              <a:ext cx="7344816" cy="259228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72408">
                      <a:extLst>
                        <a:ext uri="{9D8B030D-6E8A-4147-A177-3AD203B41FA5}">
                          <a16:colId xmlns:a16="http://schemas.microsoft.com/office/drawing/2014/main" val="1676753796"/>
                        </a:ext>
                      </a:extLst>
                    </a:gridCol>
                    <a:gridCol w="3672408">
                      <a:extLst>
                        <a:ext uri="{9D8B030D-6E8A-4147-A177-3AD203B41FA5}">
                          <a16:colId xmlns:a16="http://schemas.microsoft.com/office/drawing/2014/main" val="2513546441"/>
                        </a:ext>
                      </a:extLst>
                    </a:gridCol>
                  </a:tblGrid>
                  <a:tr h="1296144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  <a:cs typeface="Arial" panose="020B0604020202020204" pitchFamily="34" charset="0"/>
                            </a:rPr>
                            <a:t>              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(</m:t>
                                  </m:r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+5)</m:t>
                                  </m:r>
                                </m:e>
                                <m:sup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+20</m:t>
                              </m:r>
                            </m:oMath>
                          </a14:m>
                          <a:endParaRPr lang="en-GB" sz="28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  <a:cs typeface="Arial" panose="020B0604020202020204" pitchFamily="34" charset="0"/>
                            </a:rPr>
                            <a:t>              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(</m:t>
                                  </m:r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+10)</m:t>
                                  </m:r>
                                </m:e>
                                <m:sup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lang="en-GB" sz="28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74306873"/>
                      </a:ext>
                    </a:extLst>
                  </a:tr>
                  <a:tr h="1296144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  <a:cs typeface="Arial" panose="020B0604020202020204" pitchFamily="34" charset="0"/>
                            </a:rPr>
                            <a:t>              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(</m:t>
                                  </m:r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+5)</m:t>
                                  </m:r>
                                </m:e>
                                <m:sup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+10</m:t>
                              </m:r>
                            </m:oMath>
                          </a14:m>
                          <a:endParaRPr lang="en-GB" sz="28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  <a:cs typeface="Arial" panose="020B0604020202020204" pitchFamily="34" charset="0"/>
                            </a:rPr>
                            <a:t>              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(</m:t>
                                  </m:r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+5)</m:t>
                                  </m:r>
                                </m:e>
                                <m:sup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lang="en-GB" sz="28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842B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3896317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3">
                <a:extLst>
                  <a:ext uri="{FF2B5EF4-FFF2-40B4-BE49-F238E27FC236}">
                    <a16:creationId xmlns:a16="http://schemas.microsoft.com/office/drawing/2014/main" id="{07650611-7B05-4F29-A644-089BA3B6B21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68718424"/>
                  </p:ext>
                </p:extLst>
              </p:nvPr>
            </p:nvGraphicFramePr>
            <p:xfrm>
              <a:off x="899592" y="3284984"/>
              <a:ext cx="7344816" cy="259228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72408">
                      <a:extLst>
                        <a:ext uri="{9D8B030D-6E8A-4147-A177-3AD203B41FA5}">
                          <a16:colId xmlns:a16="http://schemas.microsoft.com/office/drawing/2014/main" val="1676753796"/>
                        </a:ext>
                      </a:extLst>
                    </a:gridCol>
                    <a:gridCol w="3672408">
                      <a:extLst>
                        <a:ext uri="{9D8B030D-6E8A-4147-A177-3AD203B41FA5}">
                          <a16:colId xmlns:a16="http://schemas.microsoft.com/office/drawing/2014/main" val="2513546441"/>
                        </a:ext>
                      </a:extLst>
                    </a:gridCol>
                  </a:tblGrid>
                  <a:tr h="129614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66" t="-467" r="-100332" b="-1004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166" t="-467" r="-332" b="-1004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74306873"/>
                      </a:ext>
                    </a:extLst>
                  </a:tr>
                  <a:tr h="129614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66" t="-100939" r="-100332" b="-9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166" t="-100939" r="-332" b="-9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3896317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Oval 4">
            <a:extLst>
              <a:ext uri="{FF2B5EF4-FFF2-40B4-BE49-F238E27FC236}">
                <a16:creationId xmlns:a16="http://schemas.microsoft.com/office/drawing/2014/main" id="{CC096EAF-B690-4B6E-9C78-A53939AD2688}"/>
              </a:ext>
            </a:extLst>
          </p:cNvPr>
          <p:cNvSpPr/>
          <p:nvPr/>
        </p:nvSpPr>
        <p:spPr>
          <a:xfrm>
            <a:off x="4644008" y="4869160"/>
            <a:ext cx="720080" cy="720080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B568BC4-1C6B-42A9-99E7-AF0BB96BD4F1}"/>
              </a:ext>
            </a:extLst>
          </p:cNvPr>
          <p:cNvSpPr/>
          <p:nvPr/>
        </p:nvSpPr>
        <p:spPr>
          <a:xfrm>
            <a:off x="971600" y="4869160"/>
            <a:ext cx="720080" cy="72008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5CF9135-234D-4666-89F5-5E1C329C9E8A}"/>
              </a:ext>
            </a:extLst>
          </p:cNvPr>
          <p:cNvSpPr/>
          <p:nvPr/>
        </p:nvSpPr>
        <p:spPr>
          <a:xfrm>
            <a:off x="971600" y="3573016"/>
            <a:ext cx="720080" cy="72008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A069E9F-7CD7-48A4-B514-9F71833B76B6}"/>
              </a:ext>
            </a:extLst>
          </p:cNvPr>
          <p:cNvSpPr/>
          <p:nvPr/>
        </p:nvSpPr>
        <p:spPr>
          <a:xfrm>
            <a:off x="4644008" y="3573016"/>
            <a:ext cx="720080" cy="72008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92205567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9E921A4-A5CA-4F21-B186-66C9FE654740}"/>
                  </a:ext>
                </a:extLst>
              </p:cNvPr>
              <p:cNvSpPr txBox="1"/>
              <p:nvPr/>
            </p:nvSpPr>
            <p:spPr>
              <a:xfrm>
                <a:off x="251520" y="1628800"/>
                <a:ext cx="8640960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6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6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6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6600" b="0" i="1" smtClean="0">
                          <a:latin typeface="Cambria Math" panose="02040503050406030204" pitchFamily="18" charset="0"/>
                        </a:rPr>
                        <m:t>+10</m:t>
                      </m:r>
                      <m:r>
                        <a:rPr lang="en-GB" sz="6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6600" b="0" i="1" smtClean="0">
                          <a:latin typeface="Cambria Math" panose="02040503050406030204" pitchFamily="18" charset="0"/>
                        </a:rPr>
                        <m:t>+24</m:t>
                      </m:r>
                    </m:oMath>
                  </m:oMathPara>
                </a14:m>
                <a:endParaRPr lang="en-GB" sz="66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9E921A4-A5CA-4F21-B186-66C9FE6547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628800"/>
                <a:ext cx="8640960" cy="110799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3">
                <a:extLst>
                  <a:ext uri="{FF2B5EF4-FFF2-40B4-BE49-F238E27FC236}">
                    <a16:creationId xmlns:a16="http://schemas.microsoft.com/office/drawing/2014/main" id="{07650611-7B05-4F29-A644-089BA3B6B21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72676774"/>
                  </p:ext>
                </p:extLst>
              </p:nvPr>
            </p:nvGraphicFramePr>
            <p:xfrm>
              <a:off x="899592" y="3284984"/>
              <a:ext cx="7344816" cy="259228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72408">
                      <a:extLst>
                        <a:ext uri="{9D8B030D-6E8A-4147-A177-3AD203B41FA5}">
                          <a16:colId xmlns:a16="http://schemas.microsoft.com/office/drawing/2014/main" val="1676753796"/>
                        </a:ext>
                      </a:extLst>
                    </a:gridCol>
                    <a:gridCol w="3672408">
                      <a:extLst>
                        <a:ext uri="{9D8B030D-6E8A-4147-A177-3AD203B41FA5}">
                          <a16:colId xmlns:a16="http://schemas.microsoft.com/office/drawing/2014/main" val="2513546441"/>
                        </a:ext>
                      </a:extLst>
                    </a:gridCol>
                  </a:tblGrid>
                  <a:tr h="1296144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  <a:cs typeface="Arial" panose="020B0604020202020204" pitchFamily="34" charset="0"/>
                            </a:rPr>
                            <a:t>              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(</m:t>
                                  </m:r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+5)</m:t>
                                  </m:r>
                                </m:e>
                                <m:sup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+1</m:t>
                              </m:r>
                            </m:oMath>
                          </a14:m>
                          <a:endParaRPr lang="en-GB" sz="28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  <a:cs typeface="Arial" panose="020B0604020202020204" pitchFamily="34" charset="0"/>
                            </a:rPr>
                            <a:t>              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(</m:t>
                                  </m:r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+5)</m:t>
                                  </m:r>
                                </m:e>
                                <m:sup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−1</m:t>
                              </m:r>
                            </m:oMath>
                          </a14:m>
                          <a:endParaRPr lang="en-GB" sz="28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74306873"/>
                      </a:ext>
                    </a:extLst>
                  </a:tr>
                  <a:tr h="1296144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  <a:cs typeface="Arial" panose="020B0604020202020204" pitchFamily="34" charset="0"/>
                            </a:rPr>
                            <a:t>              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(</m:t>
                                  </m:r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+5)</m:t>
                                  </m:r>
                                </m:e>
                                <m:sup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−2</m:t>
                              </m:r>
                            </m:oMath>
                          </a14:m>
                          <a:endParaRPr lang="en-GB" sz="28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  <a:cs typeface="Arial" panose="020B0604020202020204" pitchFamily="34" charset="0"/>
                            </a:rPr>
                            <a:t>              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(</m:t>
                                  </m:r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+5)</m:t>
                                  </m:r>
                                </m:e>
                                <m:sup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+4</m:t>
                              </m:r>
                            </m:oMath>
                          </a14:m>
                          <a:endParaRPr lang="en-GB" sz="28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3896317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3">
                <a:extLst>
                  <a:ext uri="{FF2B5EF4-FFF2-40B4-BE49-F238E27FC236}">
                    <a16:creationId xmlns:a16="http://schemas.microsoft.com/office/drawing/2014/main" id="{07650611-7B05-4F29-A644-089BA3B6B21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72676774"/>
                  </p:ext>
                </p:extLst>
              </p:nvPr>
            </p:nvGraphicFramePr>
            <p:xfrm>
              <a:off x="899592" y="3284984"/>
              <a:ext cx="7344816" cy="259228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72408">
                      <a:extLst>
                        <a:ext uri="{9D8B030D-6E8A-4147-A177-3AD203B41FA5}">
                          <a16:colId xmlns:a16="http://schemas.microsoft.com/office/drawing/2014/main" val="1676753796"/>
                        </a:ext>
                      </a:extLst>
                    </a:gridCol>
                    <a:gridCol w="3672408">
                      <a:extLst>
                        <a:ext uri="{9D8B030D-6E8A-4147-A177-3AD203B41FA5}">
                          <a16:colId xmlns:a16="http://schemas.microsoft.com/office/drawing/2014/main" val="2513546441"/>
                        </a:ext>
                      </a:extLst>
                    </a:gridCol>
                  </a:tblGrid>
                  <a:tr h="129614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66" t="-467" r="-100332" b="-1004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166" t="-467" r="-332" b="-1004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74306873"/>
                      </a:ext>
                    </a:extLst>
                  </a:tr>
                  <a:tr h="129614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66" t="-100939" r="-100332" b="-9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166" t="-100939" r="-332" b="-9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3896317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Oval 4">
            <a:extLst>
              <a:ext uri="{FF2B5EF4-FFF2-40B4-BE49-F238E27FC236}">
                <a16:creationId xmlns:a16="http://schemas.microsoft.com/office/drawing/2014/main" id="{CC096EAF-B690-4B6E-9C78-A53939AD2688}"/>
              </a:ext>
            </a:extLst>
          </p:cNvPr>
          <p:cNvSpPr/>
          <p:nvPr/>
        </p:nvSpPr>
        <p:spPr>
          <a:xfrm>
            <a:off x="4644008" y="4869160"/>
            <a:ext cx="720080" cy="720080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B568BC4-1C6B-42A9-99E7-AF0BB96BD4F1}"/>
              </a:ext>
            </a:extLst>
          </p:cNvPr>
          <p:cNvSpPr/>
          <p:nvPr/>
        </p:nvSpPr>
        <p:spPr>
          <a:xfrm>
            <a:off x="971600" y="4869160"/>
            <a:ext cx="720080" cy="72008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5CF9135-234D-4666-89F5-5E1C329C9E8A}"/>
              </a:ext>
            </a:extLst>
          </p:cNvPr>
          <p:cNvSpPr/>
          <p:nvPr/>
        </p:nvSpPr>
        <p:spPr>
          <a:xfrm>
            <a:off x="971600" y="3573016"/>
            <a:ext cx="720080" cy="72008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A069E9F-7CD7-48A4-B514-9F71833B76B6}"/>
              </a:ext>
            </a:extLst>
          </p:cNvPr>
          <p:cNvSpPr/>
          <p:nvPr/>
        </p:nvSpPr>
        <p:spPr>
          <a:xfrm>
            <a:off x="4644008" y="3573016"/>
            <a:ext cx="720080" cy="72008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24565416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9E921A4-A5CA-4F21-B186-66C9FE654740}"/>
                  </a:ext>
                </a:extLst>
              </p:cNvPr>
              <p:cNvSpPr txBox="1"/>
              <p:nvPr/>
            </p:nvSpPr>
            <p:spPr>
              <a:xfrm>
                <a:off x="251520" y="1628800"/>
                <a:ext cx="8640960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6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6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6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6600" b="0" i="1" smtClean="0">
                          <a:latin typeface="Cambria Math" panose="02040503050406030204" pitchFamily="18" charset="0"/>
                        </a:rPr>
                        <m:t>+10</m:t>
                      </m:r>
                      <m:r>
                        <a:rPr lang="en-GB" sz="6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6600" b="0" i="1" smtClean="0">
                          <a:latin typeface="Cambria Math" panose="02040503050406030204" pitchFamily="18" charset="0"/>
                        </a:rPr>
                        <m:t>+24</m:t>
                      </m:r>
                    </m:oMath>
                  </m:oMathPara>
                </a14:m>
                <a:endParaRPr lang="en-GB" sz="66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9E921A4-A5CA-4F21-B186-66C9FE6547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628800"/>
                <a:ext cx="8640960" cy="110799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3">
                <a:extLst>
                  <a:ext uri="{FF2B5EF4-FFF2-40B4-BE49-F238E27FC236}">
                    <a16:creationId xmlns:a16="http://schemas.microsoft.com/office/drawing/2014/main" id="{07650611-7B05-4F29-A644-089BA3B6B21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92229864"/>
                  </p:ext>
                </p:extLst>
              </p:nvPr>
            </p:nvGraphicFramePr>
            <p:xfrm>
              <a:off x="899592" y="3284984"/>
              <a:ext cx="7344816" cy="259228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72408">
                      <a:extLst>
                        <a:ext uri="{9D8B030D-6E8A-4147-A177-3AD203B41FA5}">
                          <a16:colId xmlns:a16="http://schemas.microsoft.com/office/drawing/2014/main" val="1676753796"/>
                        </a:ext>
                      </a:extLst>
                    </a:gridCol>
                    <a:gridCol w="3672408">
                      <a:extLst>
                        <a:ext uri="{9D8B030D-6E8A-4147-A177-3AD203B41FA5}">
                          <a16:colId xmlns:a16="http://schemas.microsoft.com/office/drawing/2014/main" val="2513546441"/>
                        </a:ext>
                      </a:extLst>
                    </a:gridCol>
                  </a:tblGrid>
                  <a:tr h="1296144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  <a:cs typeface="Arial" panose="020B0604020202020204" pitchFamily="34" charset="0"/>
                            </a:rPr>
                            <a:t>              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(</m:t>
                                  </m:r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+5)</m:t>
                                  </m:r>
                                </m:e>
                                <m:sup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+1</m:t>
                              </m:r>
                            </m:oMath>
                          </a14:m>
                          <a:endParaRPr lang="en-GB" sz="28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  <a:cs typeface="Arial" panose="020B0604020202020204" pitchFamily="34" charset="0"/>
                            </a:rPr>
                            <a:t>              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(</m:t>
                                  </m:r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+5)</m:t>
                                  </m:r>
                                </m:e>
                                <m:sup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−1</m:t>
                              </m:r>
                            </m:oMath>
                          </a14:m>
                          <a:endParaRPr lang="en-GB" sz="28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842B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74306873"/>
                      </a:ext>
                    </a:extLst>
                  </a:tr>
                  <a:tr h="1296144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  <a:cs typeface="Arial" panose="020B0604020202020204" pitchFamily="34" charset="0"/>
                            </a:rPr>
                            <a:t>              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(</m:t>
                                  </m:r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+5)</m:t>
                                  </m:r>
                                </m:e>
                                <m:sup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−2</m:t>
                              </m:r>
                            </m:oMath>
                          </a14:m>
                          <a:endParaRPr lang="en-GB" sz="28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  <a:cs typeface="Arial" panose="020B0604020202020204" pitchFamily="34" charset="0"/>
                            </a:rPr>
                            <a:t>              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(</m:t>
                                  </m:r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+5)</m:t>
                                  </m:r>
                                </m:e>
                                <m:sup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+4</m:t>
                              </m:r>
                            </m:oMath>
                          </a14:m>
                          <a:endParaRPr lang="en-GB" sz="28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3896317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3">
                <a:extLst>
                  <a:ext uri="{FF2B5EF4-FFF2-40B4-BE49-F238E27FC236}">
                    <a16:creationId xmlns:a16="http://schemas.microsoft.com/office/drawing/2014/main" id="{07650611-7B05-4F29-A644-089BA3B6B21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92229864"/>
                  </p:ext>
                </p:extLst>
              </p:nvPr>
            </p:nvGraphicFramePr>
            <p:xfrm>
              <a:off x="899592" y="3284984"/>
              <a:ext cx="7344816" cy="259228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72408">
                      <a:extLst>
                        <a:ext uri="{9D8B030D-6E8A-4147-A177-3AD203B41FA5}">
                          <a16:colId xmlns:a16="http://schemas.microsoft.com/office/drawing/2014/main" val="1676753796"/>
                        </a:ext>
                      </a:extLst>
                    </a:gridCol>
                    <a:gridCol w="3672408">
                      <a:extLst>
                        <a:ext uri="{9D8B030D-6E8A-4147-A177-3AD203B41FA5}">
                          <a16:colId xmlns:a16="http://schemas.microsoft.com/office/drawing/2014/main" val="2513546441"/>
                        </a:ext>
                      </a:extLst>
                    </a:gridCol>
                  </a:tblGrid>
                  <a:tr h="129614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66" t="-467" r="-100332" b="-1004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166" t="-467" r="-332" b="-1004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74306873"/>
                      </a:ext>
                    </a:extLst>
                  </a:tr>
                  <a:tr h="129614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66" t="-100939" r="-100332" b="-9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166" t="-100939" r="-332" b="-9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3896317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Oval 4">
            <a:extLst>
              <a:ext uri="{FF2B5EF4-FFF2-40B4-BE49-F238E27FC236}">
                <a16:creationId xmlns:a16="http://schemas.microsoft.com/office/drawing/2014/main" id="{CC096EAF-B690-4B6E-9C78-A53939AD2688}"/>
              </a:ext>
            </a:extLst>
          </p:cNvPr>
          <p:cNvSpPr/>
          <p:nvPr/>
        </p:nvSpPr>
        <p:spPr>
          <a:xfrm>
            <a:off x="4644008" y="4869160"/>
            <a:ext cx="720080" cy="720080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B568BC4-1C6B-42A9-99E7-AF0BB96BD4F1}"/>
              </a:ext>
            </a:extLst>
          </p:cNvPr>
          <p:cNvSpPr/>
          <p:nvPr/>
        </p:nvSpPr>
        <p:spPr>
          <a:xfrm>
            <a:off x="971600" y="4869160"/>
            <a:ext cx="720080" cy="72008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5CF9135-234D-4666-89F5-5E1C329C9E8A}"/>
              </a:ext>
            </a:extLst>
          </p:cNvPr>
          <p:cNvSpPr/>
          <p:nvPr/>
        </p:nvSpPr>
        <p:spPr>
          <a:xfrm>
            <a:off x="971600" y="3573016"/>
            <a:ext cx="720080" cy="72008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A069E9F-7CD7-48A4-B514-9F71833B76B6}"/>
              </a:ext>
            </a:extLst>
          </p:cNvPr>
          <p:cNvSpPr/>
          <p:nvPr/>
        </p:nvSpPr>
        <p:spPr>
          <a:xfrm>
            <a:off x="4644008" y="3573016"/>
            <a:ext cx="720080" cy="72008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31748939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9E921A4-A5CA-4F21-B186-66C9FE654740}"/>
                  </a:ext>
                </a:extLst>
              </p:cNvPr>
              <p:cNvSpPr txBox="1"/>
              <p:nvPr/>
            </p:nvSpPr>
            <p:spPr>
              <a:xfrm>
                <a:off x="251520" y="1628800"/>
                <a:ext cx="8640960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6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6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6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6600" b="0" i="1" smtClean="0">
                          <a:latin typeface="Cambria Math" panose="02040503050406030204" pitchFamily="18" charset="0"/>
                        </a:rPr>
                        <m:t>+12</m:t>
                      </m:r>
                      <m:r>
                        <a:rPr lang="en-GB" sz="6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6600" b="0" i="1" smtClean="0">
                          <a:latin typeface="Cambria Math" panose="02040503050406030204" pitchFamily="18" charset="0"/>
                        </a:rPr>
                        <m:t>+36</m:t>
                      </m:r>
                    </m:oMath>
                  </m:oMathPara>
                </a14:m>
                <a:endParaRPr lang="en-GB" sz="66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9E921A4-A5CA-4F21-B186-66C9FE6547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628800"/>
                <a:ext cx="8640960" cy="110799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3">
                <a:extLst>
                  <a:ext uri="{FF2B5EF4-FFF2-40B4-BE49-F238E27FC236}">
                    <a16:creationId xmlns:a16="http://schemas.microsoft.com/office/drawing/2014/main" id="{07650611-7B05-4F29-A644-089BA3B6B21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31718274"/>
                  </p:ext>
                </p:extLst>
              </p:nvPr>
            </p:nvGraphicFramePr>
            <p:xfrm>
              <a:off x="899592" y="3284984"/>
              <a:ext cx="7344816" cy="259228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72408">
                      <a:extLst>
                        <a:ext uri="{9D8B030D-6E8A-4147-A177-3AD203B41FA5}">
                          <a16:colId xmlns:a16="http://schemas.microsoft.com/office/drawing/2014/main" val="1676753796"/>
                        </a:ext>
                      </a:extLst>
                    </a:gridCol>
                    <a:gridCol w="3672408">
                      <a:extLst>
                        <a:ext uri="{9D8B030D-6E8A-4147-A177-3AD203B41FA5}">
                          <a16:colId xmlns:a16="http://schemas.microsoft.com/office/drawing/2014/main" val="2513546441"/>
                        </a:ext>
                      </a:extLst>
                    </a:gridCol>
                  </a:tblGrid>
                  <a:tr h="1296144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  <a:cs typeface="Arial" panose="020B0604020202020204" pitchFamily="34" charset="0"/>
                            </a:rPr>
                            <a:t>              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(</m:t>
                                  </m:r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+6)</m:t>
                                  </m:r>
                                </m:e>
                                <m:sup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lang="en-GB" sz="28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  <a:cs typeface="Arial" panose="020B0604020202020204" pitchFamily="34" charset="0"/>
                            </a:rPr>
                            <a:t>              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(</m:t>
                                  </m:r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+6)</m:t>
                                  </m:r>
                                </m:e>
                                <m:sup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+4</m:t>
                              </m:r>
                            </m:oMath>
                          </a14:m>
                          <a:endParaRPr lang="en-GB" sz="28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74306873"/>
                      </a:ext>
                    </a:extLst>
                  </a:tr>
                  <a:tr h="1296144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  <a:cs typeface="Arial" panose="020B0604020202020204" pitchFamily="34" charset="0"/>
                            </a:rPr>
                            <a:t>              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(</m:t>
                                  </m:r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+12)</m:t>
                                  </m:r>
                                </m:e>
                                <m:sup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lang="en-GB" sz="28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  <a:cs typeface="Arial" panose="020B0604020202020204" pitchFamily="34" charset="0"/>
                            </a:rPr>
                            <a:t>              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(</m:t>
                                  </m:r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+6)</m:t>
                                  </m:r>
                                </m:e>
                                <m:sup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+2</m:t>
                              </m:r>
                            </m:oMath>
                          </a14:m>
                          <a:endParaRPr lang="en-GB" sz="28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3896317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3">
                <a:extLst>
                  <a:ext uri="{FF2B5EF4-FFF2-40B4-BE49-F238E27FC236}">
                    <a16:creationId xmlns:a16="http://schemas.microsoft.com/office/drawing/2014/main" id="{07650611-7B05-4F29-A644-089BA3B6B21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31718274"/>
                  </p:ext>
                </p:extLst>
              </p:nvPr>
            </p:nvGraphicFramePr>
            <p:xfrm>
              <a:off x="899592" y="3284984"/>
              <a:ext cx="7344816" cy="259228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72408">
                      <a:extLst>
                        <a:ext uri="{9D8B030D-6E8A-4147-A177-3AD203B41FA5}">
                          <a16:colId xmlns:a16="http://schemas.microsoft.com/office/drawing/2014/main" val="1676753796"/>
                        </a:ext>
                      </a:extLst>
                    </a:gridCol>
                    <a:gridCol w="3672408">
                      <a:extLst>
                        <a:ext uri="{9D8B030D-6E8A-4147-A177-3AD203B41FA5}">
                          <a16:colId xmlns:a16="http://schemas.microsoft.com/office/drawing/2014/main" val="2513546441"/>
                        </a:ext>
                      </a:extLst>
                    </a:gridCol>
                  </a:tblGrid>
                  <a:tr h="129614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66" t="-467" r="-100332" b="-1004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166" t="-467" r="-332" b="-1004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74306873"/>
                      </a:ext>
                    </a:extLst>
                  </a:tr>
                  <a:tr h="129614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66" t="-100939" r="-100332" b="-9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166" t="-100939" r="-332" b="-9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3896317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Oval 4">
            <a:extLst>
              <a:ext uri="{FF2B5EF4-FFF2-40B4-BE49-F238E27FC236}">
                <a16:creationId xmlns:a16="http://schemas.microsoft.com/office/drawing/2014/main" id="{CC096EAF-B690-4B6E-9C78-A53939AD2688}"/>
              </a:ext>
            </a:extLst>
          </p:cNvPr>
          <p:cNvSpPr/>
          <p:nvPr/>
        </p:nvSpPr>
        <p:spPr>
          <a:xfrm>
            <a:off x="4644008" y="4869160"/>
            <a:ext cx="720080" cy="720080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B568BC4-1C6B-42A9-99E7-AF0BB96BD4F1}"/>
              </a:ext>
            </a:extLst>
          </p:cNvPr>
          <p:cNvSpPr/>
          <p:nvPr/>
        </p:nvSpPr>
        <p:spPr>
          <a:xfrm>
            <a:off x="971600" y="4869160"/>
            <a:ext cx="720080" cy="72008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5CF9135-234D-4666-89F5-5E1C329C9E8A}"/>
              </a:ext>
            </a:extLst>
          </p:cNvPr>
          <p:cNvSpPr/>
          <p:nvPr/>
        </p:nvSpPr>
        <p:spPr>
          <a:xfrm>
            <a:off x="971600" y="3573016"/>
            <a:ext cx="720080" cy="72008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A069E9F-7CD7-48A4-B514-9F71833B76B6}"/>
              </a:ext>
            </a:extLst>
          </p:cNvPr>
          <p:cNvSpPr/>
          <p:nvPr/>
        </p:nvSpPr>
        <p:spPr>
          <a:xfrm>
            <a:off x="4644008" y="3573016"/>
            <a:ext cx="720080" cy="72008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00593771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9E921A4-A5CA-4F21-B186-66C9FE654740}"/>
                  </a:ext>
                </a:extLst>
              </p:cNvPr>
              <p:cNvSpPr txBox="1"/>
              <p:nvPr/>
            </p:nvSpPr>
            <p:spPr>
              <a:xfrm>
                <a:off x="251520" y="1628800"/>
                <a:ext cx="8640960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6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6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6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6600" b="0" i="1" smtClean="0">
                          <a:latin typeface="Cambria Math" panose="02040503050406030204" pitchFamily="18" charset="0"/>
                        </a:rPr>
                        <m:t>+12</m:t>
                      </m:r>
                      <m:r>
                        <a:rPr lang="en-GB" sz="6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6600" b="0" i="1" smtClean="0">
                          <a:latin typeface="Cambria Math" panose="02040503050406030204" pitchFamily="18" charset="0"/>
                        </a:rPr>
                        <m:t>+36</m:t>
                      </m:r>
                    </m:oMath>
                  </m:oMathPara>
                </a14:m>
                <a:endParaRPr lang="en-GB" sz="66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9E921A4-A5CA-4F21-B186-66C9FE6547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628800"/>
                <a:ext cx="8640960" cy="110799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3">
                <a:extLst>
                  <a:ext uri="{FF2B5EF4-FFF2-40B4-BE49-F238E27FC236}">
                    <a16:creationId xmlns:a16="http://schemas.microsoft.com/office/drawing/2014/main" id="{07650611-7B05-4F29-A644-089BA3B6B21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36981899"/>
                  </p:ext>
                </p:extLst>
              </p:nvPr>
            </p:nvGraphicFramePr>
            <p:xfrm>
              <a:off x="899592" y="3284984"/>
              <a:ext cx="7344816" cy="259228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72408">
                      <a:extLst>
                        <a:ext uri="{9D8B030D-6E8A-4147-A177-3AD203B41FA5}">
                          <a16:colId xmlns:a16="http://schemas.microsoft.com/office/drawing/2014/main" val="1676753796"/>
                        </a:ext>
                      </a:extLst>
                    </a:gridCol>
                    <a:gridCol w="3672408">
                      <a:extLst>
                        <a:ext uri="{9D8B030D-6E8A-4147-A177-3AD203B41FA5}">
                          <a16:colId xmlns:a16="http://schemas.microsoft.com/office/drawing/2014/main" val="2513546441"/>
                        </a:ext>
                      </a:extLst>
                    </a:gridCol>
                  </a:tblGrid>
                  <a:tr h="1296144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  <a:cs typeface="Arial" panose="020B0604020202020204" pitchFamily="34" charset="0"/>
                            </a:rPr>
                            <a:t>              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(</m:t>
                                  </m:r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+6)</m:t>
                                  </m:r>
                                </m:e>
                                <m:sup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lang="en-GB" sz="28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842B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  <a:cs typeface="Arial" panose="020B0604020202020204" pitchFamily="34" charset="0"/>
                            </a:rPr>
                            <a:t>              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(</m:t>
                                  </m:r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+6)</m:t>
                                  </m:r>
                                </m:e>
                                <m:sup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+4</m:t>
                              </m:r>
                            </m:oMath>
                          </a14:m>
                          <a:endParaRPr lang="en-GB" sz="28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74306873"/>
                      </a:ext>
                    </a:extLst>
                  </a:tr>
                  <a:tr h="1296144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  <a:cs typeface="Arial" panose="020B0604020202020204" pitchFamily="34" charset="0"/>
                            </a:rPr>
                            <a:t>              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(</m:t>
                                  </m:r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+12)</m:t>
                                  </m:r>
                                </m:e>
                                <m:sup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lang="en-GB" sz="28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  <a:cs typeface="Arial" panose="020B0604020202020204" pitchFamily="34" charset="0"/>
                            </a:rPr>
                            <a:t>              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(</m:t>
                                  </m:r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+6)</m:t>
                                  </m:r>
                                </m:e>
                                <m:sup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+2</m:t>
                              </m:r>
                            </m:oMath>
                          </a14:m>
                          <a:endParaRPr lang="en-GB" sz="28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3896317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3">
                <a:extLst>
                  <a:ext uri="{FF2B5EF4-FFF2-40B4-BE49-F238E27FC236}">
                    <a16:creationId xmlns:a16="http://schemas.microsoft.com/office/drawing/2014/main" id="{07650611-7B05-4F29-A644-089BA3B6B21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36981899"/>
                  </p:ext>
                </p:extLst>
              </p:nvPr>
            </p:nvGraphicFramePr>
            <p:xfrm>
              <a:off x="899592" y="3284984"/>
              <a:ext cx="7344816" cy="259228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72408">
                      <a:extLst>
                        <a:ext uri="{9D8B030D-6E8A-4147-A177-3AD203B41FA5}">
                          <a16:colId xmlns:a16="http://schemas.microsoft.com/office/drawing/2014/main" val="1676753796"/>
                        </a:ext>
                      </a:extLst>
                    </a:gridCol>
                    <a:gridCol w="3672408">
                      <a:extLst>
                        <a:ext uri="{9D8B030D-6E8A-4147-A177-3AD203B41FA5}">
                          <a16:colId xmlns:a16="http://schemas.microsoft.com/office/drawing/2014/main" val="2513546441"/>
                        </a:ext>
                      </a:extLst>
                    </a:gridCol>
                  </a:tblGrid>
                  <a:tr h="129614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66" t="-467" r="-100332" b="-1004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166" t="-467" r="-332" b="-1004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74306873"/>
                      </a:ext>
                    </a:extLst>
                  </a:tr>
                  <a:tr h="129614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66" t="-100939" r="-100332" b="-9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166" t="-100939" r="-332" b="-9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3896317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Oval 4">
            <a:extLst>
              <a:ext uri="{FF2B5EF4-FFF2-40B4-BE49-F238E27FC236}">
                <a16:creationId xmlns:a16="http://schemas.microsoft.com/office/drawing/2014/main" id="{CC096EAF-B690-4B6E-9C78-A53939AD2688}"/>
              </a:ext>
            </a:extLst>
          </p:cNvPr>
          <p:cNvSpPr/>
          <p:nvPr/>
        </p:nvSpPr>
        <p:spPr>
          <a:xfrm>
            <a:off x="4644008" y="4869160"/>
            <a:ext cx="720080" cy="720080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B568BC4-1C6B-42A9-99E7-AF0BB96BD4F1}"/>
              </a:ext>
            </a:extLst>
          </p:cNvPr>
          <p:cNvSpPr/>
          <p:nvPr/>
        </p:nvSpPr>
        <p:spPr>
          <a:xfrm>
            <a:off x="971600" y="4869160"/>
            <a:ext cx="720080" cy="72008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5CF9135-234D-4666-89F5-5E1C329C9E8A}"/>
              </a:ext>
            </a:extLst>
          </p:cNvPr>
          <p:cNvSpPr/>
          <p:nvPr/>
        </p:nvSpPr>
        <p:spPr>
          <a:xfrm>
            <a:off x="971600" y="3573016"/>
            <a:ext cx="720080" cy="72008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A069E9F-7CD7-48A4-B514-9F71833B76B6}"/>
              </a:ext>
            </a:extLst>
          </p:cNvPr>
          <p:cNvSpPr/>
          <p:nvPr/>
        </p:nvSpPr>
        <p:spPr>
          <a:xfrm>
            <a:off x="4644008" y="3573016"/>
            <a:ext cx="720080" cy="72008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854870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4A7766C-12AF-4613-AA27-90992E5D7D2B}"/>
              </a:ext>
            </a:extLst>
          </p:cNvPr>
          <p:cNvSpPr txBox="1"/>
          <p:nvPr/>
        </p:nvSpPr>
        <p:spPr>
          <a:xfrm>
            <a:off x="251520" y="1124744"/>
            <a:ext cx="864096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On your mini whiteboards (no shouting out!)</a:t>
            </a:r>
          </a:p>
          <a:p>
            <a:pPr algn="ctr"/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I think of two numbers…</a:t>
            </a:r>
          </a:p>
          <a:p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		Sum: 10</a:t>
            </a:r>
          </a:p>
          <a:p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		Product: 16</a:t>
            </a:r>
          </a:p>
        </p:txBody>
      </p:sp>
      <p:sp>
        <p:nvSpPr>
          <p:cNvPr id="6" name="Explosion: 14 Points 5">
            <a:extLst>
              <a:ext uri="{FF2B5EF4-FFF2-40B4-BE49-F238E27FC236}">
                <a16:creationId xmlns:a16="http://schemas.microsoft.com/office/drawing/2014/main" id="{509A3CB6-3A14-4088-81B2-5499089386A7}"/>
              </a:ext>
            </a:extLst>
          </p:cNvPr>
          <p:cNvSpPr/>
          <p:nvPr/>
        </p:nvSpPr>
        <p:spPr>
          <a:xfrm>
            <a:off x="5220072" y="2924944"/>
            <a:ext cx="3024336" cy="2232248"/>
          </a:xfrm>
          <a:prstGeom prst="irregularSeal2">
            <a:avLst/>
          </a:prstGeom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7" name="Explosion: 14 Points 6">
            <a:extLst>
              <a:ext uri="{FF2B5EF4-FFF2-40B4-BE49-F238E27FC236}">
                <a16:creationId xmlns:a16="http://schemas.microsoft.com/office/drawing/2014/main" id="{209F7E89-204C-4651-A832-FACF4B3C9DF4}"/>
              </a:ext>
            </a:extLst>
          </p:cNvPr>
          <p:cNvSpPr/>
          <p:nvPr/>
        </p:nvSpPr>
        <p:spPr>
          <a:xfrm>
            <a:off x="6372200" y="4293096"/>
            <a:ext cx="3024336" cy="2232248"/>
          </a:xfrm>
          <a:prstGeom prst="irregularSeal2">
            <a:avLst/>
          </a:prstGeom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886079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9E921A4-A5CA-4F21-B186-66C9FE654740}"/>
                  </a:ext>
                </a:extLst>
              </p:cNvPr>
              <p:cNvSpPr txBox="1"/>
              <p:nvPr/>
            </p:nvSpPr>
            <p:spPr>
              <a:xfrm>
                <a:off x="251520" y="1628800"/>
                <a:ext cx="8640960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6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6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6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6600" b="0" i="1" smtClean="0">
                          <a:latin typeface="Cambria Math" panose="02040503050406030204" pitchFamily="18" charset="0"/>
                        </a:rPr>
                        <m:t>+12</m:t>
                      </m:r>
                      <m:r>
                        <a:rPr lang="en-GB" sz="6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6600" b="0" i="1" smtClean="0">
                          <a:latin typeface="Cambria Math" panose="02040503050406030204" pitchFamily="18" charset="0"/>
                        </a:rPr>
                        <m:t>+46</m:t>
                      </m:r>
                    </m:oMath>
                  </m:oMathPara>
                </a14:m>
                <a:endParaRPr lang="en-GB" sz="66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9E921A4-A5CA-4F21-B186-66C9FE6547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628800"/>
                <a:ext cx="8640960" cy="110799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3">
                <a:extLst>
                  <a:ext uri="{FF2B5EF4-FFF2-40B4-BE49-F238E27FC236}">
                    <a16:creationId xmlns:a16="http://schemas.microsoft.com/office/drawing/2014/main" id="{07650611-7B05-4F29-A644-089BA3B6B21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5618463"/>
                  </p:ext>
                </p:extLst>
              </p:nvPr>
            </p:nvGraphicFramePr>
            <p:xfrm>
              <a:off x="899592" y="3284984"/>
              <a:ext cx="7344816" cy="259228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72408">
                      <a:extLst>
                        <a:ext uri="{9D8B030D-6E8A-4147-A177-3AD203B41FA5}">
                          <a16:colId xmlns:a16="http://schemas.microsoft.com/office/drawing/2014/main" val="1676753796"/>
                        </a:ext>
                      </a:extLst>
                    </a:gridCol>
                    <a:gridCol w="3672408">
                      <a:extLst>
                        <a:ext uri="{9D8B030D-6E8A-4147-A177-3AD203B41FA5}">
                          <a16:colId xmlns:a16="http://schemas.microsoft.com/office/drawing/2014/main" val="2513546441"/>
                        </a:ext>
                      </a:extLst>
                    </a:gridCol>
                  </a:tblGrid>
                  <a:tr h="1296144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  <a:cs typeface="Arial" panose="020B0604020202020204" pitchFamily="34" charset="0"/>
                            </a:rPr>
                            <a:t>              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(</m:t>
                                  </m:r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+6)</m:t>
                                  </m:r>
                                </m:e>
                                <m:sup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−10</m:t>
                              </m:r>
                            </m:oMath>
                          </a14:m>
                          <a:endParaRPr lang="en-GB" sz="28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  <a:cs typeface="Arial" panose="020B0604020202020204" pitchFamily="34" charset="0"/>
                            </a:rPr>
                            <a:t>              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(</m:t>
                                  </m:r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+6)</m:t>
                                  </m:r>
                                </m:e>
                                <m:sup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+16</m:t>
                              </m:r>
                            </m:oMath>
                          </a14:m>
                          <a:endParaRPr lang="en-GB" sz="28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74306873"/>
                      </a:ext>
                    </a:extLst>
                  </a:tr>
                  <a:tr h="1296144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  <a:cs typeface="Arial" panose="020B0604020202020204" pitchFamily="34" charset="0"/>
                            </a:rPr>
                            <a:t>              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(</m:t>
                                  </m:r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+6)</m:t>
                                  </m:r>
                                </m:e>
                                <m:sup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+10</m:t>
                              </m:r>
                            </m:oMath>
                          </a14:m>
                          <a:endParaRPr lang="en-GB" sz="28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  <a:cs typeface="Arial" panose="020B0604020202020204" pitchFamily="34" charset="0"/>
                            </a:rPr>
                            <a:t>              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(</m:t>
                                  </m:r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+6)</m:t>
                                  </m:r>
                                </m:e>
                                <m:sup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+36</m:t>
                              </m:r>
                            </m:oMath>
                          </a14:m>
                          <a:endParaRPr lang="en-GB" sz="28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3896317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3">
                <a:extLst>
                  <a:ext uri="{FF2B5EF4-FFF2-40B4-BE49-F238E27FC236}">
                    <a16:creationId xmlns:a16="http://schemas.microsoft.com/office/drawing/2014/main" id="{07650611-7B05-4F29-A644-089BA3B6B21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5618463"/>
                  </p:ext>
                </p:extLst>
              </p:nvPr>
            </p:nvGraphicFramePr>
            <p:xfrm>
              <a:off x="899592" y="3284984"/>
              <a:ext cx="7344816" cy="259228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72408">
                      <a:extLst>
                        <a:ext uri="{9D8B030D-6E8A-4147-A177-3AD203B41FA5}">
                          <a16:colId xmlns:a16="http://schemas.microsoft.com/office/drawing/2014/main" val="1676753796"/>
                        </a:ext>
                      </a:extLst>
                    </a:gridCol>
                    <a:gridCol w="3672408">
                      <a:extLst>
                        <a:ext uri="{9D8B030D-6E8A-4147-A177-3AD203B41FA5}">
                          <a16:colId xmlns:a16="http://schemas.microsoft.com/office/drawing/2014/main" val="2513546441"/>
                        </a:ext>
                      </a:extLst>
                    </a:gridCol>
                  </a:tblGrid>
                  <a:tr h="129614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66" t="-467" r="-100332" b="-1004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166" t="-467" r="-332" b="-1004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74306873"/>
                      </a:ext>
                    </a:extLst>
                  </a:tr>
                  <a:tr h="129614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66" t="-100939" r="-100332" b="-9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166" t="-100939" r="-332" b="-9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3896317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Oval 4">
            <a:extLst>
              <a:ext uri="{FF2B5EF4-FFF2-40B4-BE49-F238E27FC236}">
                <a16:creationId xmlns:a16="http://schemas.microsoft.com/office/drawing/2014/main" id="{CC096EAF-B690-4B6E-9C78-A53939AD2688}"/>
              </a:ext>
            </a:extLst>
          </p:cNvPr>
          <p:cNvSpPr/>
          <p:nvPr/>
        </p:nvSpPr>
        <p:spPr>
          <a:xfrm>
            <a:off x="4644008" y="4869160"/>
            <a:ext cx="720080" cy="720080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B568BC4-1C6B-42A9-99E7-AF0BB96BD4F1}"/>
              </a:ext>
            </a:extLst>
          </p:cNvPr>
          <p:cNvSpPr/>
          <p:nvPr/>
        </p:nvSpPr>
        <p:spPr>
          <a:xfrm>
            <a:off x="971600" y="4869160"/>
            <a:ext cx="720080" cy="72008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5CF9135-234D-4666-89F5-5E1C329C9E8A}"/>
              </a:ext>
            </a:extLst>
          </p:cNvPr>
          <p:cNvSpPr/>
          <p:nvPr/>
        </p:nvSpPr>
        <p:spPr>
          <a:xfrm>
            <a:off x="971600" y="3573016"/>
            <a:ext cx="720080" cy="72008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A069E9F-7CD7-48A4-B514-9F71833B76B6}"/>
              </a:ext>
            </a:extLst>
          </p:cNvPr>
          <p:cNvSpPr/>
          <p:nvPr/>
        </p:nvSpPr>
        <p:spPr>
          <a:xfrm>
            <a:off x="4644008" y="3573016"/>
            <a:ext cx="720080" cy="72008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75598844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9E921A4-A5CA-4F21-B186-66C9FE654740}"/>
                  </a:ext>
                </a:extLst>
              </p:cNvPr>
              <p:cNvSpPr txBox="1"/>
              <p:nvPr/>
            </p:nvSpPr>
            <p:spPr>
              <a:xfrm>
                <a:off x="251520" y="1628800"/>
                <a:ext cx="8640960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6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6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6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6600" b="0" i="1" smtClean="0">
                          <a:latin typeface="Cambria Math" panose="02040503050406030204" pitchFamily="18" charset="0"/>
                        </a:rPr>
                        <m:t>+12</m:t>
                      </m:r>
                      <m:r>
                        <a:rPr lang="en-GB" sz="6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6600" b="0" i="1" smtClean="0">
                          <a:latin typeface="Cambria Math" panose="02040503050406030204" pitchFamily="18" charset="0"/>
                        </a:rPr>
                        <m:t>+46</m:t>
                      </m:r>
                    </m:oMath>
                  </m:oMathPara>
                </a14:m>
                <a:endParaRPr lang="en-GB" sz="66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9E921A4-A5CA-4F21-B186-66C9FE6547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628800"/>
                <a:ext cx="8640960" cy="110799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3">
                <a:extLst>
                  <a:ext uri="{FF2B5EF4-FFF2-40B4-BE49-F238E27FC236}">
                    <a16:creationId xmlns:a16="http://schemas.microsoft.com/office/drawing/2014/main" id="{07650611-7B05-4F29-A644-089BA3B6B21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51105717"/>
                  </p:ext>
                </p:extLst>
              </p:nvPr>
            </p:nvGraphicFramePr>
            <p:xfrm>
              <a:off x="899592" y="3284984"/>
              <a:ext cx="7344816" cy="259228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72408">
                      <a:extLst>
                        <a:ext uri="{9D8B030D-6E8A-4147-A177-3AD203B41FA5}">
                          <a16:colId xmlns:a16="http://schemas.microsoft.com/office/drawing/2014/main" val="1676753796"/>
                        </a:ext>
                      </a:extLst>
                    </a:gridCol>
                    <a:gridCol w="3672408">
                      <a:extLst>
                        <a:ext uri="{9D8B030D-6E8A-4147-A177-3AD203B41FA5}">
                          <a16:colId xmlns:a16="http://schemas.microsoft.com/office/drawing/2014/main" val="2513546441"/>
                        </a:ext>
                      </a:extLst>
                    </a:gridCol>
                  </a:tblGrid>
                  <a:tr h="1296144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  <a:cs typeface="Arial" panose="020B0604020202020204" pitchFamily="34" charset="0"/>
                            </a:rPr>
                            <a:t>              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(</m:t>
                                  </m:r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+6)</m:t>
                                  </m:r>
                                </m:e>
                                <m:sup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−10</m:t>
                              </m:r>
                            </m:oMath>
                          </a14:m>
                          <a:endParaRPr lang="en-GB" sz="28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  <a:cs typeface="Arial" panose="020B0604020202020204" pitchFamily="34" charset="0"/>
                            </a:rPr>
                            <a:t>              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(</m:t>
                                  </m:r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+6)</m:t>
                                  </m:r>
                                </m:e>
                                <m:sup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+16</m:t>
                              </m:r>
                            </m:oMath>
                          </a14:m>
                          <a:endParaRPr lang="en-GB" sz="28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74306873"/>
                      </a:ext>
                    </a:extLst>
                  </a:tr>
                  <a:tr h="1296144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  <a:cs typeface="Arial" panose="020B0604020202020204" pitchFamily="34" charset="0"/>
                            </a:rPr>
                            <a:t>              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(</m:t>
                                  </m:r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+6)</m:t>
                                  </m:r>
                                </m:e>
                                <m:sup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+10</m:t>
                              </m:r>
                            </m:oMath>
                          </a14:m>
                          <a:endParaRPr lang="en-GB" sz="28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842B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  <a:cs typeface="Arial" panose="020B0604020202020204" pitchFamily="34" charset="0"/>
                            </a:rPr>
                            <a:t>              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(</m:t>
                                  </m:r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+6)</m:t>
                                  </m:r>
                                </m:e>
                                <m:sup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+36</m:t>
                              </m:r>
                            </m:oMath>
                          </a14:m>
                          <a:endParaRPr lang="en-GB" sz="28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3896317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3">
                <a:extLst>
                  <a:ext uri="{FF2B5EF4-FFF2-40B4-BE49-F238E27FC236}">
                    <a16:creationId xmlns:a16="http://schemas.microsoft.com/office/drawing/2014/main" id="{07650611-7B05-4F29-A644-089BA3B6B21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51105717"/>
                  </p:ext>
                </p:extLst>
              </p:nvPr>
            </p:nvGraphicFramePr>
            <p:xfrm>
              <a:off x="899592" y="3284984"/>
              <a:ext cx="7344816" cy="259228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72408">
                      <a:extLst>
                        <a:ext uri="{9D8B030D-6E8A-4147-A177-3AD203B41FA5}">
                          <a16:colId xmlns:a16="http://schemas.microsoft.com/office/drawing/2014/main" val="1676753796"/>
                        </a:ext>
                      </a:extLst>
                    </a:gridCol>
                    <a:gridCol w="3672408">
                      <a:extLst>
                        <a:ext uri="{9D8B030D-6E8A-4147-A177-3AD203B41FA5}">
                          <a16:colId xmlns:a16="http://schemas.microsoft.com/office/drawing/2014/main" val="2513546441"/>
                        </a:ext>
                      </a:extLst>
                    </a:gridCol>
                  </a:tblGrid>
                  <a:tr h="129614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66" t="-467" r="-100332" b="-1004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166" t="-467" r="-332" b="-1004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74306873"/>
                      </a:ext>
                    </a:extLst>
                  </a:tr>
                  <a:tr h="129614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66" t="-100939" r="-100332" b="-9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166" t="-100939" r="-332" b="-9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3896317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Oval 4">
            <a:extLst>
              <a:ext uri="{FF2B5EF4-FFF2-40B4-BE49-F238E27FC236}">
                <a16:creationId xmlns:a16="http://schemas.microsoft.com/office/drawing/2014/main" id="{CC096EAF-B690-4B6E-9C78-A53939AD2688}"/>
              </a:ext>
            </a:extLst>
          </p:cNvPr>
          <p:cNvSpPr/>
          <p:nvPr/>
        </p:nvSpPr>
        <p:spPr>
          <a:xfrm>
            <a:off x="4644008" y="4869160"/>
            <a:ext cx="720080" cy="720080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B568BC4-1C6B-42A9-99E7-AF0BB96BD4F1}"/>
              </a:ext>
            </a:extLst>
          </p:cNvPr>
          <p:cNvSpPr/>
          <p:nvPr/>
        </p:nvSpPr>
        <p:spPr>
          <a:xfrm>
            <a:off x="971600" y="4869160"/>
            <a:ext cx="720080" cy="72008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5CF9135-234D-4666-89F5-5E1C329C9E8A}"/>
              </a:ext>
            </a:extLst>
          </p:cNvPr>
          <p:cNvSpPr/>
          <p:nvPr/>
        </p:nvSpPr>
        <p:spPr>
          <a:xfrm>
            <a:off x="971600" y="3573016"/>
            <a:ext cx="720080" cy="72008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A069E9F-7CD7-48A4-B514-9F71833B76B6}"/>
              </a:ext>
            </a:extLst>
          </p:cNvPr>
          <p:cNvSpPr/>
          <p:nvPr/>
        </p:nvSpPr>
        <p:spPr>
          <a:xfrm>
            <a:off x="4644008" y="3573016"/>
            <a:ext cx="720080" cy="72008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39381855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9E921A4-A5CA-4F21-B186-66C9FE654740}"/>
                  </a:ext>
                </a:extLst>
              </p:cNvPr>
              <p:cNvSpPr txBox="1"/>
              <p:nvPr/>
            </p:nvSpPr>
            <p:spPr>
              <a:xfrm>
                <a:off x="251520" y="1628800"/>
                <a:ext cx="8640960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6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6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6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6600" b="0" i="1" smtClean="0">
                          <a:latin typeface="Cambria Math" panose="02040503050406030204" pitchFamily="18" charset="0"/>
                        </a:rPr>
                        <m:t>+20</m:t>
                      </m:r>
                      <m:r>
                        <a:rPr lang="en-GB" sz="6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6600" b="0" i="1" smtClean="0">
                          <a:latin typeface="Cambria Math" panose="02040503050406030204" pitchFamily="18" charset="0"/>
                        </a:rPr>
                        <m:t>+80</m:t>
                      </m:r>
                    </m:oMath>
                  </m:oMathPara>
                </a14:m>
                <a:endParaRPr lang="en-GB" sz="66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9E921A4-A5CA-4F21-B186-66C9FE6547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628800"/>
                <a:ext cx="8640960" cy="110799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3">
                <a:extLst>
                  <a:ext uri="{FF2B5EF4-FFF2-40B4-BE49-F238E27FC236}">
                    <a16:creationId xmlns:a16="http://schemas.microsoft.com/office/drawing/2014/main" id="{07650611-7B05-4F29-A644-089BA3B6B21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46326887"/>
                  </p:ext>
                </p:extLst>
              </p:nvPr>
            </p:nvGraphicFramePr>
            <p:xfrm>
              <a:off x="899592" y="3284984"/>
              <a:ext cx="7344816" cy="259228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72408">
                      <a:extLst>
                        <a:ext uri="{9D8B030D-6E8A-4147-A177-3AD203B41FA5}">
                          <a16:colId xmlns:a16="http://schemas.microsoft.com/office/drawing/2014/main" val="1676753796"/>
                        </a:ext>
                      </a:extLst>
                    </a:gridCol>
                    <a:gridCol w="3672408">
                      <a:extLst>
                        <a:ext uri="{9D8B030D-6E8A-4147-A177-3AD203B41FA5}">
                          <a16:colId xmlns:a16="http://schemas.microsoft.com/office/drawing/2014/main" val="2513546441"/>
                        </a:ext>
                      </a:extLst>
                    </a:gridCol>
                  </a:tblGrid>
                  <a:tr h="1296144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  <a:cs typeface="Arial" panose="020B0604020202020204" pitchFamily="34" charset="0"/>
                            </a:rPr>
                            <a:t>              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(</m:t>
                                  </m:r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+10)</m:t>
                                  </m:r>
                                </m:e>
                                <m:sup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+20</m:t>
                              </m:r>
                            </m:oMath>
                          </a14:m>
                          <a:endParaRPr lang="en-GB" sz="28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  <a:cs typeface="Arial" panose="020B0604020202020204" pitchFamily="34" charset="0"/>
                            </a:rPr>
                            <a:t>              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(</m:t>
                                  </m:r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+10)</m:t>
                                  </m:r>
                                </m:e>
                                <m:sup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+10</m:t>
                              </m:r>
                            </m:oMath>
                          </a14:m>
                          <a:endParaRPr lang="en-GB" sz="28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74306873"/>
                      </a:ext>
                    </a:extLst>
                  </a:tr>
                  <a:tr h="1296144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  <a:cs typeface="Arial" panose="020B0604020202020204" pitchFamily="34" charset="0"/>
                            </a:rPr>
                            <a:t>              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(</m:t>
                                  </m:r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+10)</m:t>
                                  </m:r>
                                </m:e>
                                <m:sup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−10</m:t>
                              </m:r>
                            </m:oMath>
                          </a14:m>
                          <a:endParaRPr lang="en-GB" sz="28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  <a:cs typeface="Arial" panose="020B0604020202020204" pitchFamily="34" charset="0"/>
                            </a:rPr>
                            <a:t>              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(</m:t>
                                  </m:r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+10)</m:t>
                                  </m:r>
                                </m:e>
                                <m:sup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−20</m:t>
                              </m:r>
                            </m:oMath>
                          </a14:m>
                          <a:endParaRPr lang="en-GB" sz="28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3896317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3">
                <a:extLst>
                  <a:ext uri="{FF2B5EF4-FFF2-40B4-BE49-F238E27FC236}">
                    <a16:creationId xmlns:a16="http://schemas.microsoft.com/office/drawing/2014/main" id="{07650611-7B05-4F29-A644-089BA3B6B21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46326887"/>
                  </p:ext>
                </p:extLst>
              </p:nvPr>
            </p:nvGraphicFramePr>
            <p:xfrm>
              <a:off x="899592" y="3284984"/>
              <a:ext cx="7344816" cy="259228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72408">
                      <a:extLst>
                        <a:ext uri="{9D8B030D-6E8A-4147-A177-3AD203B41FA5}">
                          <a16:colId xmlns:a16="http://schemas.microsoft.com/office/drawing/2014/main" val="1676753796"/>
                        </a:ext>
                      </a:extLst>
                    </a:gridCol>
                    <a:gridCol w="3672408">
                      <a:extLst>
                        <a:ext uri="{9D8B030D-6E8A-4147-A177-3AD203B41FA5}">
                          <a16:colId xmlns:a16="http://schemas.microsoft.com/office/drawing/2014/main" val="2513546441"/>
                        </a:ext>
                      </a:extLst>
                    </a:gridCol>
                  </a:tblGrid>
                  <a:tr h="129614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66" t="-467" r="-100332" b="-1004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166" t="-467" r="-332" b="-1004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74306873"/>
                      </a:ext>
                    </a:extLst>
                  </a:tr>
                  <a:tr h="129614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66" t="-100939" r="-100332" b="-9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166" t="-100939" r="-332" b="-9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3896317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Oval 4">
            <a:extLst>
              <a:ext uri="{FF2B5EF4-FFF2-40B4-BE49-F238E27FC236}">
                <a16:creationId xmlns:a16="http://schemas.microsoft.com/office/drawing/2014/main" id="{CC096EAF-B690-4B6E-9C78-A53939AD2688}"/>
              </a:ext>
            </a:extLst>
          </p:cNvPr>
          <p:cNvSpPr/>
          <p:nvPr/>
        </p:nvSpPr>
        <p:spPr>
          <a:xfrm>
            <a:off x="4644008" y="4869160"/>
            <a:ext cx="720080" cy="720080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B568BC4-1C6B-42A9-99E7-AF0BB96BD4F1}"/>
              </a:ext>
            </a:extLst>
          </p:cNvPr>
          <p:cNvSpPr/>
          <p:nvPr/>
        </p:nvSpPr>
        <p:spPr>
          <a:xfrm>
            <a:off x="971600" y="4869160"/>
            <a:ext cx="720080" cy="72008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5CF9135-234D-4666-89F5-5E1C329C9E8A}"/>
              </a:ext>
            </a:extLst>
          </p:cNvPr>
          <p:cNvSpPr/>
          <p:nvPr/>
        </p:nvSpPr>
        <p:spPr>
          <a:xfrm>
            <a:off x="971600" y="3573016"/>
            <a:ext cx="720080" cy="72008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A069E9F-7CD7-48A4-B514-9F71833B76B6}"/>
              </a:ext>
            </a:extLst>
          </p:cNvPr>
          <p:cNvSpPr/>
          <p:nvPr/>
        </p:nvSpPr>
        <p:spPr>
          <a:xfrm>
            <a:off x="4644008" y="3573016"/>
            <a:ext cx="720080" cy="72008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99023659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9E921A4-A5CA-4F21-B186-66C9FE654740}"/>
                  </a:ext>
                </a:extLst>
              </p:cNvPr>
              <p:cNvSpPr txBox="1"/>
              <p:nvPr/>
            </p:nvSpPr>
            <p:spPr>
              <a:xfrm>
                <a:off x="251520" y="1628800"/>
                <a:ext cx="8640960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6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6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6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6600" b="0" i="1" smtClean="0">
                          <a:latin typeface="Cambria Math" panose="02040503050406030204" pitchFamily="18" charset="0"/>
                        </a:rPr>
                        <m:t>+20</m:t>
                      </m:r>
                      <m:r>
                        <a:rPr lang="en-GB" sz="6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6600" b="0" i="1" smtClean="0">
                          <a:latin typeface="Cambria Math" panose="02040503050406030204" pitchFamily="18" charset="0"/>
                        </a:rPr>
                        <m:t>+80</m:t>
                      </m:r>
                    </m:oMath>
                  </m:oMathPara>
                </a14:m>
                <a:endParaRPr lang="en-GB" sz="66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9E921A4-A5CA-4F21-B186-66C9FE6547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628800"/>
                <a:ext cx="8640960" cy="110799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3">
                <a:extLst>
                  <a:ext uri="{FF2B5EF4-FFF2-40B4-BE49-F238E27FC236}">
                    <a16:creationId xmlns:a16="http://schemas.microsoft.com/office/drawing/2014/main" id="{07650611-7B05-4F29-A644-089BA3B6B21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07221869"/>
                  </p:ext>
                </p:extLst>
              </p:nvPr>
            </p:nvGraphicFramePr>
            <p:xfrm>
              <a:off x="899592" y="3284984"/>
              <a:ext cx="7344816" cy="259228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72408">
                      <a:extLst>
                        <a:ext uri="{9D8B030D-6E8A-4147-A177-3AD203B41FA5}">
                          <a16:colId xmlns:a16="http://schemas.microsoft.com/office/drawing/2014/main" val="1676753796"/>
                        </a:ext>
                      </a:extLst>
                    </a:gridCol>
                    <a:gridCol w="3672408">
                      <a:extLst>
                        <a:ext uri="{9D8B030D-6E8A-4147-A177-3AD203B41FA5}">
                          <a16:colId xmlns:a16="http://schemas.microsoft.com/office/drawing/2014/main" val="2513546441"/>
                        </a:ext>
                      </a:extLst>
                    </a:gridCol>
                  </a:tblGrid>
                  <a:tr h="1296144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  <a:cs typeface="Arial" panose="020B0604020202020204" pitchFamily="34" charset="0"/>
                            </a:rPr>
                            <a:t>              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(</m:t>
                                  </m:r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+10)</m:t>
                                  </m:r>
                                </m:e>
                                <m:sup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+20</m:t>
                              </m:r>
                            </m:oMath>
                          </a14:m>
                          <a:endParaRPr lang="en-GB" sz="28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  <a:cs typeface="Arial" panose="020B0604020202020204" pitchFamily="34" charset="0"/>
                            </a:rPr>
                            <a:t>              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(</m:t>
                                  </m:r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+10)</m:t>
                                  </m:r>
                                </m:e>
                                <m:sup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+10</m:t>
                              </m:r>
                            </m:oMath>
                          </a14:m>
                          <a:endParaRPr lang="en-GB" sz="28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74306873"/>
                      </a:ext>
                    </a:extLst>
                  </a:tr>
                  <a:tr h="1296144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  <a:cs typeface="Arial" panose="020B0604020202020204" pitchFamily="34" charset="0"/>
                            </a:rPr>
                            <a:t>              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(</m:t>
                                  </m:r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+10)</m:t>
                                  </m:r>
                                </m:e>
                                <m:sup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−10</m:t>
                              </m:r>
                            </m:oMath>
                          </a14:m>
                          <a:endParaRPr lang="en-GB" sz="28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  <a:cs typeface="Arial" panose="020B0604020202020204" pitchFamily="34" charset="0"/>
                            </a:rPr>
                            <a:t>              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(</m:t>
                                  </m:r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+10)</m:t>
                                  </m:r>
                                </m:e>
                                <m:sup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−20</m:t>
                              </m:r>
                            </m:oMath>
                          </a14:m>
                          <a:endParaRPr lang="en-GB" sz="28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842B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3896317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3">
                <a:extLst>
                  <a:ext uri="{FF2B5EF4-FFF2-40B4-BE49-F238E27FC236}">
                    <a16:creationId xmlns:a16="http://schemas.microsoft.com/office/drawing/2014/main" id="{07650611-7B05-4F29-A644-089BA3B6B21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07221869"/>
                  </p:ext>
                </p:extLst>
              </p:nvPr>
            </p:nvGraphicFramePr>
            <p:xfrm>
              <a:off x="899592" y="3284984"/>
              <a:ext cx="7344816" cy="259228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72408">
                      <a:extLst>
                        <a:ext uri="{9D8B030D-6E8A-4147-A177-3AD203B41FA5}">
                          <a16:colId xmlns:a16="http://schemas.microsoft.com/office/drawing/2014/main" val="1676753796"/>
                        </a:ext>
                      </a:extLst>
                    </a:gridCol>
                    <a:gridCol w="3672408">
                      <a:extLst>
                        <a:ext uri="{9D8B030D-6E8A-4147-A177-3AD203B41FA5}">
                          <a16:colId xmlns:a16="http://schemas.microsoft.com/office/drawing/2014/main" val="2513546441"/>
                        </a:ext>
                      </a:extLst>
                    </a:gridCol>
                  </a:tblGrid>
                  <a:tr h="129614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66" t="-467" r="-100332" b="-1004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166" t="-467" r="-332" b="-1004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74306873"/>
                      </a:ext>
                    </a:extLst>
                  </a:tr>
                  <a:tr h="129614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66" t="-100939" r="-100332" b="-9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166" t="-100939" r="-332" b="-9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3896317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Oval 4">
            <a:extLst>
              <a:ext uri="{FF2B5EF4-FFF2-40B4-BE49-F238E27FC236}">
                <a16:creationId xmlns:a16="http://schemas.microsoft.com/office/drawing/2014/main" id="{CC096EAF-B690-4B6E-9C78-A53939AD2688}"/>
              </a:ext>
            </a:extLst>
          </p:cNvPr>
          <p:cNvSpPr/>
          <p:nvPr/>
        </p:nvSpPr>
        <p:spPr>
          <a:xfrm>
            <a:off x="4644008" y="4869160"/>
            <a:ext cx="720080" cy="720080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B568BC4-1C6B-42A9-99E7-AF0BB96BD4F1}"/>
              </a:ext>
            </a:extLst>
          </p:cNvPr>
          <p:cNvSpPr/>
          <p:nvPr/>
        </p:nvSpPr>
        <p:spPr>
          <a:xfrm>
            <a:off x="971600" y="4869160"/>
            <a:ext cx="720080" cy="72008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5CF9135-234D-4666-89F5-5E1C329C9E8A}"/>
              </a:ext>
            </a:extLst>
          </p:cNvPr>
          <p:cNvSpPr/>
          <p:nvPr/>
        </p:nvSpPr>
        <p:spPr>
          <a:xfrm>
            <a:off x="971600" y="3573016"/>
            <a:ext cx="720080" cy="72008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A069E9F-7CD7-48A4-B514-9F71833B76B6}"/>
              </a:ext>
            </a:extLst>
          </p:cNvPr>
          <p:cNvSpPr/>
          <p:nvPr/>
        </p:nvSpPr>
        <p:spPr>
          <a:xfrm>
            <a:off x="4644008" y="3573016"/>
            <a:ext cx="720080" cy="72008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05048898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9E921A4-A5CA-4F21-B186-66C9FE654740}"/>
                  </a:ext>
                </a:extLst>
              </p:cNvPr>
              <p:cNvSpPr txBox="1"/>
              <p:nvPr/>
            </p:nvSpPr>
            <p:spPr>
              <a:xfrm>
                <a:off x="251520" y="1628800"/>
                <a:ext cx="8640960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6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6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6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6600" b="0" i="1" smtClean="0">
                          <a:latin typeface="Cambria Math" panose="02040503050406030204" pitchFamily="18" charset="0"/>
                        </a:rPr>
                        <m:t>+14</m:t>
                      </m:r>
                      <m:r>
                        <a:rPr lang="en-GB" sz="6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6600" b="0" i="1" smtClean="0">
                          <a:latin typeface="Cambria Math" panose="02040503050406030204" pitchFamily="18" charset="0"/>
                        </a:rPr>
                        <m:t>+56</m:t>
                      </m:r>
                    </m:oMath>
                  </m:oMathPara>
                </a14:m>
                <a:endParaRPr lang="en-GB" sz="66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9E921A4-A5CA-4F21-B186-66C9FE6547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628800"/>
                <a:ext cx="8640960" cy="110799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3">
                <a:extLst>
                  <a:ext uri="{FF2B5EF4-FFF2-40B4-BE49-F238E27FC236}">
                    <a16:creationId xmlns:a16="http://schemas.microsoft.com/office/drawing/2014/main" id="{07650611-7B05-4F29-A644-089BA3B6B21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62359001"/>
                  </p:ext>
                </p:extLst>
              </p:nvPr>
            </p:nvGraphicFramePr>
            <p:xfrm>
              <a:off x="899592" y="3284984"/>
              <a:ext cx="7344816" cy="259228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72408">
                      <a:extLst>
                        <a:ext uri="{9D8B030D-6E8A-4147-A177-3AD203B41FA5}">
                          <a16:colId xmlns:a16="http://schemas.microsoft.com/office/drawing/2014/main" val="1676753796"/>
                        </a:ext>
                      </a:extLst>
                    </a:gridCol>
                    <a:gridCol w="3672408">
                      <a:extLst>
                        <a:ext uri="{9D8B030D-6E8A-4147-A177-3AD203B41FA5}">
                          <a16:colId xmlns:a16="http://schemas.microsoft.com/office/drawing/2014/main" val="2513546441"/>
                        </a:ext>
                      </a:extLst>
                    </a:gridCol>
                  </a:tblGrid>
                  <a:tr h="1296144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  <a:cs typeface="Arial" panose="020B0604020202020204" pitchFamily="34" charset="0"/>
                            </a:rPr>
                            <a:t>              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(</m:t>
                                  </m:r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+7)</m:t>
                                  </m:r>
                                </m:e>
                                <m:sup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+8</m:t>
                              </m:r>
                            </m:oMath>
                          </a14:m>
                          <a:endParaRPr lang="en-GB" sz="28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  <a:cs typeface="Arial" panose="020B0604020202020204" pitchFamily="34" charset="0"/>
                            </a:rPr>
                            <a:t>              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(</m:t>
                                  </m:r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+8)</m:t>
                                  </m:r>
                                </m:e>
                                <m:sup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+7</m:t>
                              </m:r>
                            </m:oMath>
                          </a14:m>
                          <a:endParaRPr lang="en-GB" sz="28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74306873"/>
                      </a:ext>
                    </a:extLst>
                  </a:tr>
                  <a:tr h="1296144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  <a:cs typeface="Arial" panose="020B0604020202020204" pitchFamily="34" charset="0"/>
                            </a:rPr>
                            <a:t>              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(</m:t>
                                  </m:r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+7)</m:t>
                                  </m:r>
                                </m:e>
                                <m:sup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+7</m:t>
                              </m:r>
                            </m:oMath>
                          </a14:m>
                          <a:endParaRPr lang="en-GB" sz="28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  <a:cs typeface="Arial" panose="020B0604020202020204" pitchFamily="34" charset="0"/>
                            </a:rPr>
                            <a:t>              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(</m:t>
                                  </m:r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+7)</m:t>
                                  </m:r>
                                </m:e>
                                <m:sup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−7</m:t>
                              </m:r>
                            </m:oMath>
                          </a14:m>
                          <a:endParaRPr lang="en-GB" sz="28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3896317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3">
                <a:extLst>
                  <a:ext uri="{FF2B5EF4-FFF2-40B4-BE49-F238E27FC236}">
                    <a16:creationId xmlns:a16="http://schemas.microsoft.com/office/drawing/2014/main" id="{07650611-7B05-4F29-A644-089BA3B6B21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62359001"/>
                  </p:ext>
                </p:extLst>
              </p:nvPr>
            </p:nvGraphicFramePr>
            <p:xfrm>
              <a:off x="899592" y="3284984"/>
              <a:ext cx="7344816" cy="259228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72408">
                      <a:extLst>
                        <a:ext uri="{9D8B030D-6E8A-4147-A177-3AD203B41FA5}">
                          <a16:colId xmlns:a16="http://schemas.microsoft.com/office/drawing/2014/main" val="1676753796"/>
                        </a:ext>
                      </a:extLst>
                    </a:gridCol>
                    <a:gridCol w="3672408">
                      <a:extLst>
                        <a:ext uri="{9D8B030D-6E8A-4147-A177-3AD203B41FA5}">
                          <a16:colId xmlns:a16="http://schemas.microsoft.com/office/drawing/2014/main" val="2513546441"/>
                        </a:ext>
                      </a:extLst>
                    </a:gridCol>
                  </a:tblGrid>
                  <a:tr h="129614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66" t="-467" r="-100332" b="-1004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166" t="-467" r="-332" b="-1004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74306873"/>
                      </a:ext>
                    </a:extLst>
                  </a:tr>
                  <a:tr h="129614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66" t="-100939" r="-100332" b="-9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166" t="-100939" r="-332" b="-9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3896317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Oval 4">
            <a:extLst>
              <a:ext uri="{FF2B5EF4-FFF2-40B4-BE49-F238E27FC236}">
                <a16:creationId xmlns:a16="http://schemas.microsoft.com/office/drawing/2014/main" id="{CC096EAF-B690-4B6E-9C78-A53939AD2688}"/>
              </a:ext>
            </a:extLst>
          </p:cNvPr>
          <p:cNvSpPr/>
          <p:nvPr/>
        </p:nvSpPr>
        <p:spPr>
          <a:xfrm>
            <a:off x="4644008" y="4869160"/>
            <a:ext cx="720080" cy="720080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B568BC4-1C6B-42A9-99E7-AF0BB96BD4F1}"/>
              </a:ext>
            </a:extLst>
          </p:cNvPr>
          <p:cNvSpPr/>
          <p:nvPr/>
        </p:nvSpPr>
        <p:spPr>
          <a:xfrm>
            <a:off x="971600" y="4869160"/>
            <a:ext cx="720080" cy="72008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5CF9135-234D-4666-89F5-5E1C329C9E8A}"/>
              </a:ext>
            </a:extLst>
          </p:cNvPr>
          <p:cNvSpPr/>
          <p:nvPr/>
        </p:nvSpPr>
        <p:spPr>
          <a:xfrm>
            <a:off x="971600" y="3573016"/>
            <a:ext cx="720080" cy="72008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A069E9F-7CD7-48A4-B514-9F71833B76B6}"/>
              </a:ext>
            </a:extLst>
          </p:cNvPr>
          <p:cNvSpPr/>
          <p:nvPr/>
        </p:nvSpPr>
        <p:spPr>
          <a:xfrm>
            <a:off x="4644008" y="3573016"/>
            <a:ext cx="720080" cy="72008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5503138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9E921A4-A5CA-4F21-B186-66C9FE654740}"/>
                  </a:ext>
                </a:extLst>
              </p:cNvPr>
              <p:cNvSpPr txBox="1"/>
              <p:nvPr/>
            </p:nvSpPr>
            <p:spPr>
              <a:xfrm>
                <a:off x="251520" y="1628800"/>
                <a:ext cx="8640960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6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6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6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6600" b="0" i="1" smtClean="0">
                          <a:latin typeface="Cambria Math" panose="02040503050406030204" pitchFamily="18" charset="0"/>
                        </a:rPr>
                        <m:t>+14</m:t>
                      </m:r>
                      <m:r>
                        <a:rPr lang="en-GB" sz="6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6600" b="0" i="1" smtClean="0">
                          <a:latin typeface="Cambria Math" panose="02040503050406030204" pitchFamily="18" charset="0"/>
                        </a:rPr>
                        <m:t>+56</m:t>
                      </m:r>
                    </m:oMath>
                  </m:oMathPara>
                </a14:m>
                <a:endParaRPr lang="en-GB" sz="66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9E921A4-A5CA-4F21-B186-66C9FE6547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628800"/>
                <a:ext cx="8640960" cy="110799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3">
                <a:extLst>
                  <a:ext uri="{FF2B5EF4-FFF2-40B4-BE49-F238E27FC236}">
                    <a16:creationId xmlns:a16="http://schemas.microsoft.com/office/drawing/2014/main" id="{07650611-7B05-4F29-A644-089BA3B6B21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19856786"/>
                  </p:ext>
                </p:extLst>
              </p:nvPr>
            </p:nvGraphicFramePr>
            <p:xfrm>
              <a:off x="899592" y="3284984"/>
              <a:ext cx="7344816" cy="259228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72408">
                      <a:extLst>
                        <a:ext uri="{9D8B030D-6E8A-4147-A177-3AD203B41FA5}">
                          <a16:colId xmlns:a16="http://schemas.microsoft.com/office/drawing/2014/main" val="1676753796"/>
                        </a:ext>
                      </a:extLst>
                    </a:gridCol>
                    <a:gridCol w="3672408">
                      <a:extLst>
                        <a:ext uri="{9D8B030D-6E8A-4147-A177-3AD203B41FA5}">
                          <a16:colId xmlns:a16="http://schemas.microsoft.com/office/drawing/2014/main" val="2513546441"/>
                        </a:ext>
                      </a:extLst>
                    </a:gridCol>
                  </a:tblGrid>
                  <a:tr h="1296144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  <a:cs typeface="Arial" panose="020B0604020202020204" pitchFamily="34" charset="0"/>
                            </a:rPr>
                            <a:t>              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(</m:t>
                                  </m:r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+7)</m:t>
                                  </m:r>
                                </m:e>
                                <m:sup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+8</m:t>
                              </m:r>
                            </m:oMath>
                          </a14:m>
                          <a:endParaRPr lang="en-GB" sz="28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  <a:cs typeface="Arial" panose="020B0604020202020204" pitchFamily="34" charset="0"/>
                            </a:rPr>
                            <a:t>              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(</m:t>
                                  </m:r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+8)</m:t>
                                  </m:r>
                                </m:e>
                                <m:sup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+7</m:t>
                              </m:r>
                            </m:oMath>
                          </a14:m>
                          <a:endParaRPr lang="en-GB" sz="28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74306873"/>
                      </a:ext>
                    </a:extLst>
                  </a:tr>
                  <a:tr h="1296144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  <a:cs typeface="Arial" panose="020B0604020202020204" pitchFamily="34" charset="0"/>
                            </a:rPr>
                            <a:t>              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(</m:t>
                                  </m:r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+7)</m:t>
                                  </m:r>
                                </m:e>
                                <m:sup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+7</m:t>
                              </m:r>
                            </m:oMath>
                          </a14:m>
                          <a:endParaRPr lang="en-GB" sz="28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842B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  <a:cs typeface="Arial" panose="020B0604020202020204" pitchFamily="34" charset="0"/>
                            </a:rPr>
                            <a:t>              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(</m:t>
                                  </m:r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+7)</m:t>
                                  </m:r>
                                </m:e>
                                <m:sup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−7</m:t>
                              </m:r>
                            </m:oMath>
                          </a14:m>
                          <a:endParaRPr lang="en-GB" sz="28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3896317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3">
                <a:extLst>
                  <a:ext uri="{FF2B5EF4-FFF2-40B4-BE49-F238E27FC236}">
                    <a16:creationId xmlns:a16="http://schemas.microsoft.com/office/drawing/2014/main" id="{07650611-7B05-4F29-A644-089BA3B6B21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19856786"/>
                  </p:ext>
                </p:extLst>
              </p:nvPr>
            </p:nvGraphicFramePr>
            <p:xfrm>
              <a:off x="899592" y="3284984"/>
              <a:ext cx="7344816" cy="259228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72408">
                      <a:extLst>
                        <a:ext uri="{9D8B030D-6E8A-4147-A177-3AD203B41FA5}">
                          <a16:colId xmlns:a16="http://schemas.microsoft.com/office/drawing/2014/main" val="1676753796"/>
                        </a:ext>
                      </a:extLst>
                    </a:gridCol>
                    <a:gridCol w="3672408">
                      <a:extLst>
                        <a:ext uri="{9D8B030D-6E8A-4147-A177-3AD203B41FA5}">
                          <a16:colId xmlns:a16="http://schemas.microsoft.com/office/drawing/2014/main" val="2513546441"/>
                        </a:ext>
                      </a:extLst>
                    </a:gridCol>
                  </a:tblGrid>
                  <a:tr h="129614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66" t="-467" r="-100332" b="-1004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166" t="-467" r="-332" b="-1004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74306873"/>
                      </a:ext>
                    </a:extLst>
                  </a:tr>
                  <a:tr h="129614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66" t="-100939" r="-100332" b="-9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166" t="-100939" r="-332" b="-9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3896317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Oval 4">
            <a:extLst>
              <a:ext uri="{FF2B5EF4-FFF2-40B4-BE49-F238E27FC236}">
                <a16:creationId xmlns:a16="http://schemas.microsoft.com/office/drawing/2014/main" id="{CC096EAF-B690-4B6E-9C78-A53939AD2688}"/>
              </a:ext>
            </a:extLst>
          </p:cNvPr>
          <p:cNvSpPr/>
          <p:nvPr/>
        </p:nvSpPr>
        <p:spPr>
          <a:xfrm>
            <a:off x="4644008" y="4869160"/>
            <a:ext cx="720080" cy="720080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B568BC4-1C6B-42A9-99E7-AF0BB96BD4F1}"/>
              </a:ext>
            </a:extLst>
          </p:cNvPr>
          <p:cNvSpPr/>
          <p:nvPr/>
        </p:nvSpPr>
        <p:spPr>
          <a:xfrm>
            <a:off x="971600" y="4869160"/>
            <a:ext cx="720080" cy="72008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5CF9135-234D-4666-89F5-5E1C329C9E8A}"/>
              </a:ext>
            </a:extLst>
          </p:cNvPr>
          <p:cNvSpPr/>
          <p:nvPr/>
        </p:nvSpPr>
        <p:spPr>
          <a:xfrm>
            <a:off x="971600" y="3573016"/>
            <a:ext cx="720080" cy="72008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A069E9F-7CD7-48A4-B514-9F71833B76B6}"/>
              </a:ext>
            </a:extLst>
          </p:cNvPr>
          <p:cNvSpPr/>
          <p:nvPr/>
        </p:nvSpPr>
        <p:spPr>
          <a:xfrm>
            <a:off x="4644008" y="3573016"/>
            <a:ext cx="720080" cy="72008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7733654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A400536-9C30-468D-9E75-66B79A60C25B}"/>
                  </a:ext>
                </a:extLst>
              </p:cNvPr>
              <p:cNvSpPr txBox="1"/>
              <p:nvPr/>
            </p:nvSpPr>
            <p:spPr>
              <a:xfrm>
                <a:off x="251520" y="1124744"/>
                <a:ext cx="8640960" cy="28832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Example</a:t>
                </a:r>
              </a:p>
              <a:p>
                <a:pPr marL="457200" indent="-457200">
                  <a:buAutoNum type="alphaLcParenR"/>
                </a:pPr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Express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GB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+10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+10</m:t>
                    </m:r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in the form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)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GB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where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are integers.</a:t>
                </a:r>
              </a:p>
              <a:p>
                <a:pPr marL="457200" indent="-457200">
                  <a:buAutoNum type="alphaLcParenR"/>
                </a:pPr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Hence state the minimum point of the graph of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GB" sz="2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GB" sz="2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GB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+10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+10</m:t>
                    </m:r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457200" indent="-457200">
                  <a:buAutoNum type="alphaLcParenR"/>
                </a:pPr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Solve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GB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+10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+10=0</m:t>
                    </m:r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giving your answer exactly. </a:t>
                </a:r>
              </a:p>
              <a:p>
                <a:pPr marL="457200" indent="-457200">
                  <a:buAutoNum type="alphaLcParenR"/>
                </a:pPr>
                <a:endParaRPr lang="en-GB" sz="20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sz="2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a)	</a:t>
                </a:r>
                <a:r>
                  <a:rPr lang="en-GB" sz="2000" b="1" dirty="0">
                    <a:solidFill>
                      <a:srgbClr val="FF0000"/>
                    </a:solidFill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p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𝟏𝟎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𝒙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𝟏𝟎</m:t>
                    </m:r>
                  </m:oMath>
                </a14:m>
                <a:endParaRPr lang="en-GB" sz="20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sz="2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𝟓</m:t>
                        </m:r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)</m:t>
                        </m:r>
                      </m:e>
                      <m:sup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𝟏𝟎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𝟐𝟓</m:t>
                    </m:r>
                  </m:oMath>
                </a14:m>
                <a:endParaRPr lang="en-GB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𝟓</m:t>
                        </m:r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)</m:t>
                        </m:r>
                      </m:e>
                      <m:sup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𝟏𝟓</m:t>
                    </m:r>
                  </m:oMath>
                </a14:m>
                <a:r>
                  <a:rPr lang="en-GB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GB" sz="20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A400536-9C30-468D-9E75-66B79A60C2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124744"/>
                <a:ext cx="8640960" cy="2883290"/>
              </a:xfrm>
              <a:prstGeom prst="rect">
                <a:avLst/>
              </a:prstGeom>
              <a:blipFill>
                <a:blip r:embed="rId2"/>
                <a:stretch>
                  <a:fillRect l="-705" t="-1059" b="-16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hought Bubble: Cloud 2">
                <a:extLst>
                  <a:ext uri="{FF2B5EF4-FFF2-40B4-BE49-F238E27FC236}">
                    <a16:creationId xmlns:a16="http://schemas.microsoft.com/office/drawing/2014/main" id="{59E4A678-53F7-4CA4-8CB4-D53C2CB5751C}"/>
                  </a:ext>
                </a:extLst>
              </p:cNvPr>
              <p:cNvSpPr/>
              <p:nvPr/>
            </p:nvSpPr>
            <p:spPr>
              <a:xfrm>
                <a:off x="4711824" y="3212976"/>
                <a:ext cx="3528392" cy="1224136"/>
              </a:xfrm>
              <a:prstGeom prst="cloudCallout">
                <a:avLst>
                  <a:gd name="adj1" fmla="val -87061"/>
                  <a:gd name="adj2" fmla="val -47837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Half the coefficient of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to find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endParaRPr lang="en-GB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hought Bubble: Cloud 2">
                <a:extLst>
                  <a:ext uri="{FF2B5EF4-FFF2-40B4-BE49-F238E27FC236}">
                    <a16:creationId xmlns:a16="http://schemas.microsoft.com/office/drawing/2014/main" id="{59E4A678-53F7-4CA4-8CB4-D53C2CB575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1824" y="3212976"/>
                <a:ext cx="3528392" cy="1224136"/>
              </a:xfrm>
              <a:prstGeom prst="cloudCallout">
                <a:avLst>
                  <a:gd name="adj1" fmla="val -87061"/>
                  <a:gd name="adj2" fmla="val -47837"/>
                </a:avLst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hought Bubble: Cloud 14">
                <a:extLst>
                  <a:ext uri="{FF2B5EF4-FFF2-40B4-BE49-F238E27FC236}">
                    <a16:creationId xmlns:a16="http://schemas.microsoft.com/office/drawing/2014/main" id="{A4B63CF8-8765-4B07-8C06-DA6FCF0CEEEC}"/>
                  </a:ext>
                </a:extLst>
              </p:cNvPr>
              <p:cNvSpPr/>
              <p:nvPr/>
            </p:nvSpPr>
            <p:spPr>
              <a:xfrm>
                <a:off x="3851920" y="4149080"/>
                <a:ext cx="2264060" cy="1008112"/>
              </a:xfrm>
              <a:prstGeom prst="cloudCallout">
                <a:avLst>
                  <a:gd name="adj1" fmla="val -70813"/>
                  <a:gd name="adj2" fmla="val -86812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Subtract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p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to find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endParaRPr lang="en-GB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Thought Bubble: Cloud 14">
                <a:extLst>
                  <a:ext uri="{FF2B5EF4-FFF2-40B4-BE49-F238E27FC236}">
                    <a16:creationId xmlns:a16="http://schemas.microsoft.com/office/drawing/2014/main" id="{A4B63CF8-8765-4B07-8C06-DA6FCF0CEE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20" y="4149080"/>
                <a:ext cx="2264060" cy="1008112"/>
              </a:xfrm>
              <a:prstGeom prst="cloudCallout">
                <a:avLst>
                  <a:gd name="adj1" fmla="val -70813"/>
                  <a:gd name="adj2" fmla="val -86812"/>
                </a:avLst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4595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A400536-9C30-468D-9E75-66B79A60C25B}"/>
                  </a:ext>
                </a:extLst>
              </p:cNvPr>
              <p:cNvSpPr txBox="1"/>
              <p:nvPr/>
            </p:nvSpPr>
            <p:spPr>
              <a:xfrm>
                <a:off x="251520" y="1124744"/>
                <a:ext cx="8640960" cy="34988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Example</a:t>
                </a:r>
              </a:p>
              <a:p>
                <a:pPr marL="457200" indent="-457200">
                  <a:buAutoNum type="alphaLcParenR"/>
                </a:pPr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Express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GB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+10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+10</m:t>
                    </m:r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in the form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)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GB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where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are integers.</a:t>
                </a:r>
              </a:p>
              <a:p>
                <a:pPr marL="457200" indent="-457200">
                  <a:buAutoNum type="alphaLcParenR"/>
                </a:pPr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Hence state the minimum point of the graph of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GB" sz="2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GB" sz="2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GB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+10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+10</m:t>
                    </m:r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457200" indent="-457200">
                  <a:buAutoNum type="alphaLcParenR"/>
                </a:pPr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Solve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GB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+10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+10=0</m:t>
                    </m:r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giving your answer exactly. </a:t>
                </a:r>
              </a:p>
              <a:p>
                <a:pPr marL="457200" indent="-457200">
                  <a:buAutoNum type="alphaLcParenR"/>
                </a:pPr>
                <a:endParaRPr lang="en-GB" sz="20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sz="2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a)	</a:t>
                </a:r>
                <a:r>
                  <a:rPr lang="en-GB" sz="2000" b="1" dirty="0">
                    <a:solidFill>
                      <a:srgbClr val="FF0000"/>
                    </a:solidFill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p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𝟏𝟎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𝒙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𝟏𝟎</m:t>
                    </m:r>
                  </m:oMath>
                </a14:m>
                <a:endParaRPr lang="en-GB" sz="20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sz="2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𝟓</m:t>
                        </m:r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)</m:t>
                        </m:r>
                      </m:e>
                      <m:sup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𝟏𝟎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𝟐𝟓</m:t>
                    </m:r>
                  </m:oMath>
                </a14:m>
                <a:endParaRPr lang="en-GB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𝟓</m:t>
                        </m:r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)</m:t>
                        </m:r>
                      </m:e>
                      <m:sup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𝟏𝟓</m:t>
                    </m:r>
                  </m:oMath>
                </a14:m>
                <a:endParaRPr lang="en-GB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sz="20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sz="2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b)	Minimum point at </a:t>
                </a:r>
                <a14:m>
                  <m:oMath xmlns:m="http://schemas.openxmlformats.org/officeDocument/2006/math"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(−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𝟓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−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𝟏𝟓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GB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GB" sz="20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A400536-9C30-468D-9E75-66B79A60C2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124744"/>
                <a:ext cx="8640960" cy="3498843"/>
              </a:xfrm>
              <a:prstGeom prst="rect">
                <a:avLst/>
              </a:prstGeom>
              <a:blipFill>
                <a:blip r:embed="rId2"/>
                <a:stretch>
                  <a:fillRect l="-705" t="-873" b="-24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65017218-40B7-4178-A0FD-5452F4948070}"/>
                  </a:ext>
                </a:extLst>
              </p:cNvPr>
              <p:cNvSpPr/>
              <p:nvPr/>
            </p:nvSpPr>
            <p:spPr>
              <a:xfrm>
                <a:off x="3851920" y="2883254"/>
                <a:ext cx="2952328" cy="115212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 graph </a:t>
                </a:r>
                <a14:m>
                  <m:oMath xmlns:m="http://schemas.openxmlformats.org/officeDocument/2006/math">
                    <m:r>
                      <a:rPr lang="en-GB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GB" sz="1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GB" sz="1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GB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en-GB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GB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GB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en-GB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)</m:t>
                        </m:r>
                      </m:e>
                      <m:sup>
                        <m:r>
                          <a:rPr lang="en-GB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GB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GB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GB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has a minimum point 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 </m:t>
                        </m:r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</m:d>
                  </m:oMath>
                </a14:m>
                <a:endParaRPr lang="en-GB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65017218-40B7-4178-A0FD-5452F49480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20" y="2883254"/>
                <a:ext cx="2952328" cy="115212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2234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A400536-9C30-468D-9E75-66B79A60C25B}"/>
                  </a:ext>
                </a:extLst>
              </p:cNvPr>
              <p:cNvSpPr txBox="1"/>
              <p:nvPr/>
            </p:nvSpPr>
            <p:spPr>
              <a:xfrm>
                <a:off x="251520" y="1124744"/>
                <a:ext cx="8640960" cy="34988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Example</a:t>
                </a:r>
              </a:p>
              <a:p>
                <a:pPr marL="457200" indent="-457200">
                  <a:buAutoNum type="alphaLcParenR"/>
                </a:pPr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Express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GB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+10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+10</m:t>
                    </m:r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in the form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)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GB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where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are integers.</a:t>
                </a:r>
              </a:p>
              <a:p>
                <a:pPr marL="457200" indent="-457200">
                  <a:buAutoNum type="alphaLcParenR"/>
                </a:pPr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Hence state the minimum point of the graph of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GB" sz="2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GB" sz="2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GB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+10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+10</m:t>
                    </m:r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457200" indent="-457200">
                  <a:buAutoNum type="alphaLcParenR"/>
                </a:pPr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Solve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GB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+10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+10=0</m:t>
                    </m:r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giving your answer exactly. </a:t>
                </a:r>
              </a:p>
              <a:p>
                <a:pPr marL="457200" indent="-457200">
                  <a:buAutoNum type="alphaLcParenR"/>
                </a:pPr>
                <a:endParaRPr lang="en-GB" sz="20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sz="2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a)	</a:t>
                </a:r>
                <a:r>
                  <a:rPr lang="en-GB" sz="2000" b="1" dirty="0">
                    <a:solidFill>
                      <a:srgbClr val="FF0000"/>
                    </a:solidFill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p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𝟏𝟎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𝒙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𝟏𝟎</m:t>
                    </m:r>
                  </m:oMath>
                </a14:m>
                <a:endParaRPr lang="en-GB" sz="20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sz="2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𝟓</m:t>
                        </m:r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)</m:t>
                        </m:r>
                      </m:e>
                      <m:sup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𝟏𝟎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𝟐𝟓</m:t>
                    </m:r>
                  </m:oMath>
                </a14:m>
                <a:endParaRPr lang="en-GB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𝟓</m:t>
                        </m:r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)</m:t>
                        </m:r>
                      </m:e>
                      <m:sup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𝟏𝟓</m:t>
                    </m:r>
                  </m:oMath>
                </a14:m>
                <a:endParaRPr lang="en-GB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sz="20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sz="2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b)	Minimum point at </a:t>
                </a:r>
                <a14:m>
                  <m:oMath xmlns:m="http://schemas.openxmlformats.org/officeDocument/2006/math"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(−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𝟓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−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𝟏𝟓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GB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GB" sz="20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A400536-9C30-468D-9E75-66B79A60C2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124744"/>
                <a:ext cx="8640960" cy="3498843"/>
              </a:xfrm>
              <a:prstGeom prst="rect">
                <a:avLst/>
              </a:prstGeom>
              <a:blipFill>
                <a:blip r:embed="rId2"/>
                <a:stretch>
                  <a:fillRect l="-705" t="-873" b="-24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383A4F1-3FDD-407F-A90A-9AB79A5DEFB9}"/>
                  </a:ext>
                </a:extLst>
              </p:cNvPr>
              <p:cNvSpPr txBox="1"/>
              <p:nvPr/>
            </p:nvSpPr>
            <p:spPr>
              <a:xfrm>
                <a:off x="4716016" y="2949893"/>
                <a:ext cx="4104456" cy="17095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sz="2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c)	Solve:</a:t>
                </a:r>
                <a:endParaRPr lang="en-GB" sz="2000" b="1" i="1" dirty="0">
                  <a:solidFill>
                    <a:srgbClr val="FF0000"/>
                  </a:solidFill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r>
                  <a:rPr lang="en-GB" sz="2000" b="1" dirty="0">
                    <a:solidFill>
                      <a:srgbClr val="FF0000"/>
                    </a:solidFill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𝟓</m:t>
                        </m:r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)</m:t>
                        </m:r>
                      </m:e>
                      <m:sup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𝟏𝟓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𝟎</m:t>
                    </m:r>
                  </m:oMath>
                </a14:m>
                <a:r>
                  <a:rPr lang="en-GB" sz="2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en-GB" sz="2000" b="1" dirty="0">
                    <a:solidFill>
                      <a:srgbClr val="FF0000"/>
                    </a:solidFill>
                    <a:cs typeface="Arial" panose="020B0604020202020204" pitchFamily="34" charset="0"/>
                  </a:rPr>
                  <a:t>	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𝟓</m:t>
                        </m:r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)</m:t>
                        </m:r>
                      </m:e>
                      <m:sup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𝟏𝟓</m:t>
                    </m:r>
                  </m:oMath>
                </a14:m>
                <a:endParaRPr lang="en-GB" sz="20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sz="2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            </a:t>
                </a:r>
                <a14:m>
                  <m:oMath xmlns:m="http://schemas.openxmlformats.org/officeDocument/2006/math"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𝒙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𝟓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=±</m:t>
                    </m:r>
                    <m:rad>
                      <m:radPr>
                        <m:degHide m:val="on"/>
                        <m:ctrl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𝟏𝟓</m:t>
                        </m:r>
                      </m:e>
                    </m:rad>
                  </m:oMath>
                </a14:m>
                <a:endParaRPr lang="en-GB" sz="20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sz="2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                  </a:t>
                </a:r>
                <a14:m>
                  <m:oMath xmlns:m="http://schemas.openxmlformats.org/officeDocument/2006/math"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𝒙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=−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𝟓</m:t>
                    </m:r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±</m:t>
                    </m:r>
                    <m:rad>
                      <m:radPr>
                        <m:degHide m:val="on"/>
                        <m:ctrlPr>
                          <a:rPr lang="en-GB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GB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𝟏𝟓</m:t>
                        </m:r>
                      </m:e>
                    </m:rad>
                  </m:oMath>
                </a14:m>
                <a:endParaRPr lang="en-GB" sz="20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383A4F1-3FDD-407F-A90A-9AB79A5DEF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2949893"/>
                <a:ext cx="4104456" cy="1709571"/>
              </a:xfrm>
              <a:prstGeom prst="rect">
                <a:avLst/>
              </a:prstGeom>
              <a:blipFill>
                <a:blip r:embed="rId3"/>
                <a:stretch>
                  <a:fillRect l="-1634" t="-1786" b="-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4401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A400536-9C30-468D-9E75-66B79A60C25B}"/>
                  </a:ext>
                </a:extLst>
              </p:cNvPr>
              <p:cNvSpPr txBox="1"/>
              <p:nvPr/>
            </p:nvSpPr>
            <p:spPr>
              <a:xfrm>
                <a:off x="251520" y="1124744"/>
                <a:ext cx="8640960" cy="28832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Example</a:t>
                </a:r>
              </a:p>
              <a:p>
                <a:pPr marL="457200" indent="-457200">
                  <a:buAutoNum type="alphaLcParenR"/>
                </a:pPr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Express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GB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−8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+5</m:t>
                    </m:r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in the form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)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GB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where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are integers.</a:t>
                </a:r>
              </a:p>
              <a:p>
                <a:pPr marL="457200" indent="-457200">
                  <a:buAutoNum type="alphaLcParenR"/>
                </a:pPr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Hence state the minimum point of the graph of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GB" sz="2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GB" sz="2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GB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−8</m:t>
                    </m:r>
                    <m:r>
                      <a:rPr lang="en-GB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GB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+5</m:t>
                    </m:r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457200" indent="-457200">
                  <a:buAutoNum type="alphaLcParenR"/>
                </a:pPr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Solve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GB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−8</m:t>
                    </m:r>
                    <m:r>
                      <a:rPr lang="en-GB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GB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+5=0</m:t>
                    </m:r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giving your answer exactly. </a:t>
                </a:r>
              </a:p>
              <a:p>
                <a:pPr marL="457200" indent="-457200">
                  <a:buAutoNum type="alphaLcParenR"/>
                </a:pPr>
                <a:endParaRPr lang="en-GB" sz="20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sz="2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a)	</a:t>
                </a:r>
                <a:r>
                  <a:rPr lang="en-GB" sz="2000" b="1" dirty="0">
                    <a:solidFill>
                      <a:srgbClr val="FF0000"/>
                    </a:solidFill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p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𝟖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𝒙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𝟓</m:t>
                    </m:r>
                  </m:oMath>
                </a14:m>
                <a:endParaRPr lang="en-GB" sz="20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sz="2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𝟒</m:t>
                        </m:r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)</m:t>
                        </m:r>
                      </m:e>
                      <m:sup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𝟓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𝟏𝟔</m:t>
                    </m:r>
                  </m:oMath>
                </a14:m>
                <a:endParaRPr lang="en-GB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𝟒</m:t>
                        </m:r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)</m:t>
                        </m:r>
                      </m:e>
                      <m:sup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𝟏𝟏</m:t>
                    </m:r>
                  </m:oMath>
                </a14:m>
                <a:r>
                  <a:rPr lang="en-GB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GB" sz="20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A400536-9C30-468D-9E75-66B79A60C2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124744"/>
                <a:ext cx="8640960" cy="2883290"/>
              </a:xfrm>
              <a:prstGeom prst="rect">
                <a:avLst/>
              </a:prstGeom>
              <a:blipFill>
                <a:blip r:embed="rId2"/>
                <a:stretch>
                  <a:fillRect l="-705" t="-1059" b="-16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hought Bubble: Cloud 2">
                <a:extLst>
                  <a:ext uri="{FF2B5EF4-FFF2-40B4-BE49-F238E27FC236}">
                    <a16:creationId xmlns:a16="http://schemas.microsoft.com/office/drawing/2014/main" id="{59E4A678-53F7-4CA4-8CB4-D53C2CB5751C}"/>
                  </a:ext>
                </a:extLst>
              </p:cNvPr>
              <p:cNvSpPr/>
              <p:nvPr/>
            </p:nvSpPr>
            <p:spPr>
              <a:xfrm>
                <a:off x="4711824" y="3212976"/>
                <a:ext cx="3528392" cy="1224136"/>
              </a:xfrm>
              <a:prstGeom prst="cloudCallout">
                <a:avLst>
                  <a:gd name="adj1" fmla="val -87061"/>
                  <a:gd name="adj2" fmla="val -47837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Half the coefficient of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to find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endParaRPr lang="en-GB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hought Bubble: Cloud 2">
                <a:extLst>
                  <a:ext uri="{FF2B5EF4-FFF2-40B4-BE49-F238E27FC236}">
                    <a16:creationId xmlns:a16="http://schemas.microsoft.com/office/drawing/2014/main" id="{59E4A678-53F7-4CA4-8CB4-D53C2CB575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1824" y="3212976"/>
                <a:ext cx="3528392" cy="1224136"/>
              </a:xfrm>
              <a:prstGeom prst="cloudCallout">
                <a:avLst>
                  <a:gd name="adj1" fmla="val -87061"/>
                  <a:gd name="adj2" fmla="val -47837"/>
                </a:avLst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hought Bubble: Cloud 14">
                <a:extLst>
                  <a:ext uri="{FF2B5EF4-FFF2-40B4-BE49-F238E27FC236}">
                    <a16:creationId xmlns:a16="http://schemas.microsoft.com/office/drawing/2014/main" id="{A4B63CF8-8765-4B07-8C06-DA6FCF0CEEEC}"/>
                  </a:ext>
                </a:extLst>
              </p:cNvPr>
              <p:cNvSpPr/>
              <p:nvPr/>
            </p:nvSpPr>
            <p:spPr>
              <a:xfrm>
                <a:off x="3851920" y="4149080"/>
                <a:ext cx="2264060" cy="1008112"/>
              </a:xfrm>
              <a:prstGeom prst="cloudCallout">
                <a:avLst>
                  <a:gd name="adj1" fmla="val -70813"/>
                  <a:gd name="adj2" fmla="val -86812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Subtract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p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to find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endParaRPr lang="en-GB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Thought Bubble: Cloud 14">
                <a:extLst>
                  <a:ext uri="{FF2B5EF4-FFF2-40B4-BE49-F238E27FC236}">
                    <a16:creationId xmlns:a16="http://schemas.microsoft.com/office/drawing/2014/main" id="{A4B63CF8-8765-4B07-8C06-DA6FCF0CEE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20" y="4149080"/>
                <a:ext cx="2264060" cy="1008112"/>
              </a:xfrm>
              <a:prstGeom prst="cloudCallout">
                <a:avLst>
                  <a:gd name="adj1" fmla="val -70813"/>
                  <a:gd name="adj2" fmla="val -86812"/>
                </a:avLst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3208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7FF1794-B065-4FBD-8C5B-291792D1317A}"/>
              </a:ext>
            </a:extLst>
          </p:cNvPr>
          <p:cNvSpPr txBox="1"/>
          <p:nvPr/>
        </p:nvSpPr>
        <p:spPr>
          <a:xfrm>
            <a:off x="251520" y="1124744"/>
            <a:ext cx="864096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On your mini whiteboards (no shouting out!)</a:t>
            </a:r>
          </a:p>
          <a:p>
            <a:pPr algn="ctr"/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I think of two numbers…</a:t>
            </a:r>
          </a:p>
          <a:p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		Sum: 13</a:t>
            </a:r>
          </a:p>
          <a:p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		Product: 36</a:t>
            </a:r>
          </a:p>
        </p:txBody>
      </p:sp>
      <p:sp>
        <p:nvSpPr>
          <p:cNvPr id="6" name="Explosion: 14 Points 5">
            <a:extLst>
              <a:ext uri="{FF2B5EF4-FFF2-40B4-BE49-F238E27FC236}">
                <a16:creationId xmlns:a16="http://schemas.microsoft.com/office/drawing/2014/main" id="{33C7C1EA-257C-45C9-8AA1-EC5F66346318}"/>
              </a:ext>
            </a:extLst>
          </p:cNvPr>
          <p:cNvSpPr/>
          <p:nvPr/>
        </p:nvSpPr>
        <p:spPr>
          <a:xfrm>
            <a:off x="5220072" y="2924944"/>
            <a:ext cx="3024336" cy="2232248"/>
          </a:xfrm>
          <a:prstGeom prst="irregularSeal2">
            <a:avLst/>
          </a:prstGeom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7" name="Explosion: 14 Points 6">
            <a:extLst>
              <a:ext uri="{FF2B5EF4-FFF2-40B4-BE49-F238E27FC236}">
                <a16:creationId xmlns:a16="http://schemas.microsoft.com/office/drawing/2014/main" id="{5DCA6C24-6B16-4616-BBD6-4E2F2DFEBDF5}"/>
              </a:ext>
            </a:extLst>
          </p:cNvPr>
          <p:cNvSpPr/>
          <p:nvPr/>
        </p:nvSpPr>
        <p:spPr>
          <a:xfrm>
            <a:off x="6372200" y="4293096"/>
            <a:ext cx="3024336" cy="2232248"/>
          </a:xfrm>
          <a:prstGeom prst="irregularSeal2">
            <a:avLst/>
          </a:prstGeom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274524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A400536-9C30-468D-9E75-66B79A60C25B}"/>
                  </a:ext>
                </a:extLst>
              </p:cNvPr>
              <p:cNvSpPr txBox="1"/>
              <p:nvPr/>
            </p:nvSpPr>
            <p:spPr>
              <a:xfrm>
                <a:off x="251520" y="1124744"/>
                <a:ext cx="8640960" cy="34988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Example</a:t>
                </a:r>
              </a:p>
              <a:p>
                <a:pPr marL="457200" indent="-457200">
                  <a:buAutoNum type="alphaLcParenR"/>
                </a:pPr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Express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GB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−8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+5</m:t>
                    </m:r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in the form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)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GB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where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are integers.</a:t>
                </a:r>
              </a:p>
              <a:p>
                <a:pPr marL="457200" indent="-457200">
                  <a:buAutoNum type="alphaLcParenR"/>
                </a:pPr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Hence state the minimum point of the graph of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GB" sz="2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GB" sz="2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GB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−8</m:t>
                    </m:r>
                    <m:r>
                      <a:rPr lang="en-GB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GB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+5</m:t>
                    </m:r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457200" indent="-457200">
                  <a:buAutoNum type="alphaLcParenR"/>
                </a:pPr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Solve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GB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−8</m:t>
                    </m:r>
                    <m:r>
                      <a:rPr lang="en-GB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GB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+5=0</m:t>
                    </m:r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giving your answer exactly. </a:t>
                </a:r>
              </a:p>
              <a:p>
                <a:pPr marL="457200" indent="-457200">
                  <a:buAutoNum type="alphaLcParenR"/>
                </a:pPr>
                <a:endParaRPr lang="en-GB" sz="20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sz="2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a)	</a:t>
                </a:r>
                <a:r>
                  <a:rPr lang="en-GB" sz="2000" b="1" dirty="0">
                    <a:solidFill>
                      <a:srgbClr val="FF0000"/>
                    </a:solidFill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p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𝟖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𝒙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𝟓</m:t>
                    </m:r>
                  </m:oMath>
                </a14:m>
                <a:endParaRPr lang="en-GB" sz="20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sz="2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𝟒</m:t>
                        </m:r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)</m:t>
                        </m:r>
                      </m:e>
                      <m:sup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𝟓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𝟏𝟔</m:t>
                    </m:r>
                  </m:oMath>
                </a14:m>
                <a:endParaRPr lang="en-GB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𝟒</m:t>
                        </m:r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)</m:t>
                        </m:r>
                      </m:e>
                      <m:sup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𝟏𝟏</m:t>
                    </m:r>
                  </m:oMath>
                </a14:m>
                <a:r>
                  <a:rPr lang="en-GB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endParaRPr lang="en-GB" sz="20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sz="2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b)	Minimum point at </a:t>
                </a:r>
                <a14:m>
                  <m:oMath xmlns:m="http://schemas.openxmlformats.org/officeDocument/2006/math"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𝟒</m:t>
                    </m:r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−</m:t>
                    </m:r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𝟏𝟏</m:t>
                    </m:r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GB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GB" sz="20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A400536-9C30-468D-9E75-66B79A60C2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124744"/>
                <a:ext cx="8640960" cy="3498843"/>
              </a:xfrm>
              <a:prstGeom prst="rect">
                <a:avLst/>
              </a:prstGeom>
              <a:blipFill>
                <a:blip r:embed="rId2"/>
                <a:stretch>
                  <a:fillRect l="-705" t="-873" b="-24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5335639-38AC-4207-ADB0-5966E515AB87}"/>
                  </a:ext>
                </a:extLst>
              </p:cNvPr>
              <p:cNvSpPr/>
              <p:nvPr/>
            </p:nvSpPr>
            <p:spPr>
              <a:xfrm>
                <a:off x="3851920" y="2883254"/>
                <a:ext cx="2952328" cy="115212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 graph </a:t>
                </a:r>
                <a14:m>
                  <m:oMath xmlns:m="http://schemas.openxmlformats.org/officeDocument/2006/math">
                    <m:r>
                      <a:rPr lang="en-GB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GB" sz="1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GB" sz="1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GB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en-GB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GB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GB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en-GB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)</m:t>
                        </m:r>
                      </m:e>
                      <m:sup>
                        <m:r>
                          <a:rPr lang="en-GB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GB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GB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GB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has a minimum point 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 </m:t>
                        </m:r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</m:d>
                  </m:oMath>
                </a14:m>
                <a:endParaRPr lang="en-GB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5335639-38AC-4207-ADB0-5966E515AB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20" y="2883254"/>
                <a:ext cx="2952328" cy="115212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1785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A400536-9C30-468D-9E75-66B79A60C25B}"/>
                  </a:ext>
                </a:extLst>
              </p:cNvPr>
              <p:cNvSpPr txBox="1"/>
              <p:nvPr/>
            </p:nvSpPr>
            <p:spPr>
              <a:xfrm>
                <a:off x="251520" y="1124744"/>
                <a:ext cx="8640960" cy="34988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Example</a:t>
                </a:r>
              </a:p>
              <a:p>
                <a:pPr marL="457200" indent="-457200">
                  <a:buAutoNum type="alphaLcParenR"/>
                </a:pPr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Express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GB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−8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+5</m:t>
                    </m:r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in the form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)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GB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where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are integers.</a:t>
                </a:r>
              </a:p>
              <a:p>
                <a:pPr marL="457200" indent="-457200">
                  <a:buAutoNum type="alphaLcParenR"/>
                </a:pPr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Hence state the minimum point of the graph of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GB" sz="2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GB" sz="2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GB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−8</m:t>
                    </m:r>
                    <m:r>
                      <a:rPr lang="en-GB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GB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+5</m:t>
                    </m:r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457200" indent="-457200">
                  <a:buAutoNum type="alphaLcParenR"/>
                </a:pPr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Solve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GB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−8</m:t>
                    </m:r>
                    <m:r>
                      <a:rPr lang="en-GB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GB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+5=0</m:t>
                    </m:r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giving your answer exactly. </a:t>
                </a:r>
              </a:p>
              <a:p>
                <a:pPr marL="457200" indent="-457200">
                  <a:buAutoNum type="alphaLcParenR"/>
                </a:pPr>
                <a:endParaRPr lang="en-GB" sz="20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sz="2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a)	</a:t>
                </a:r>
                <a:r>
                  <a:rPr lang="en-GB" sz="2000" b="1" dirty="0">
                    <a:solidFill>
                      <a:srgbClr val="FF0000"/>
                    </a:solidFill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p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𝟖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𝒙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𝟓</m:t>
                    </m:r>
                  </m:oMath>
                </a14:m>
                <a:endParaRPr lang="en-GB" sz="20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sz="2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𝟒</m:t>
                        </m:r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)</m:t>
                        </m:r>
                      </m:e>
                      <m:sup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𝟓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𝟏𝟔</m:t>
                    </m:r>
                  </m:oMath>
                </a14:m>
                <a:endParaRPr lang="en-GB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𝟒</m:t>
                        </m:r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)</m:t>
                        </m:r>
                      </m:e>
                      <m:sup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𝟏𝟏</m:t>
                    </m:r>
                  </m:oMath>
                </a14:m>
                <a:r>
                  <a:rPr lang="en-GB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endParaRPr lang="en-GB" sz="20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sz="2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b)	Minimum point at </a:t>
                </a:r>
                <a14:m>
                  <m:oMath xmlns:m="http://schemas.openxmlformats.org/officeDocument/2006/math"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𝟒</m:t>
                    </m:r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−</m:t>
                    </m:r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𝟏𝟏</m:t>
                    </m:r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GB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GB" sz="20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A400536-9C30-468D-9E75-66B79A60C2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124744"/>
                <a:ext cx="8640960" cy="3498843"/>
              </a:xfrm>
              <a:prstGeom prst="rect">
                <a:avLst/>
              </a:prstGeom>
              <a:blipFill>
                <a:blip r:embed="rId2"/>
                <a:stretch>
                  <a:fillRect l="-705" t="-873" b="-24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462C17D-AAB1-45F2-82DE-60AD6F3CAFAA}"/>
                  </a:ext>
                </a:extLst>
              </p:cNvPr>
              <p:cNvSpPr txBox="1"/>
              <p:nvPr/>
            </p:nvSpPr>
            <p:spPr>
              <a:xfrm>
                <a:off x="4716016" y="2949893"/>
                <a:ext cx="4104456" cy="17095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sz="2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c)	Solve:</a:t>
                </a:r>
                <a:endParaRPr lang="en-GB" sz="2000" b="1" i="1" dirty="0">
                  <a:solidFill>
                    <a:srgbClr val="FF0000"/>
                  </a:solidFill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r>
                  <a:rPr lang="en-GB" sz="2000" b="1" dirty="0">
                    <a:solidFill>
                      <a:srgbClr val="FF0000"/>
                    </a:solidFill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𝟒</m:t>
                        </m:r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)</m:t>
                        </m:r>
                      </m:e>
                      <m:sup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𝟏𝟏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𝟎</m:t>
                    </m:r>
                  </m:oMath>
                </a14:m>
                <a:r>
                  <a:rPr lang="en-GB" sz="2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en-GB" sz="2000" b="1" dirty="0">
                    <a:solidFill>
                      <a:srgbClr val="FF0000"/>
                    </a:solidFill>
                    <a:cs typeface="Arial" panose="020B0604020202020204" pitchFamily="34" charset="0"/>
                  </a:rPr>
                  <a:t>	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𝟒</m:t>
                        </m:r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)</m:t>
                        </m:r>
                      </m:e>
                      <m:sup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</m:t>
                    </m:r>
                    <m:r>
                      <a:rPr lang="en-GB" sz="2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</m:t>
                    </m:r>
                  </m:oMath>
                </a14:m>
                <a:endParaRPr lang="en-GB" sz="20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sz="2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            </a:t>
                </a:r>
                <a14:m>
                  <m:oMath xmlns:m="http://schemas.openxmlformats.org/officeDocument/2006/math"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𝒙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𝟒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=±</m:t>
                    </m:r>
                    <m:rad>
                      <m:radPr>
                        <m:degHide m:val="on"/>
                        <m:ctrl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𝟏𝟏</m:t>
                        </m:r>
                      </m:e>
                    </m:rad>
                  </m:oMath>
                </a14:m>
                <a:endParaRPr lang="en-GB" sz="20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sz="2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                  </a:t>
                </a:r>
                <a14:m>
                  <m:oMath xmlns:m="http://schemas.openxmlformats.org/officeDocument/2006/math"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𝒙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𝟒</m:t>
                    </m:r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±</m:t>
                    </m:r>
                    <m:rad>
                      <m:radPr>
                        <m:degHide m:val="on"/>
                        <m:ctrlPr>
                          <a:rPr lang="en-GB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GB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e>
                    </m:rad>
                  </m:oMath>
                </a14:m>
                <a:endParaRPr lang="en-GB" sz="20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462C17D-AAB1-45F2-82DE-60AD6F3CAF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2949893"/>
                <a:ext cx="4104456" cy="1709571"/>
              </a:xfrm>
              <a:prstGeom prst="rect">
                <a:avLst/>
              </a:prstGeom>
              <a:blipFill>
                <a:blip r:embed="rId3"/>
                <a:stretch>
                  <a:fillRect l="-1634" t="-1786" b="-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6070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Thought Bubble: Cloud 4">
                <a:extLst>
                  <a:ext uri="{FF2B5EF4-FFF2-40B4-BE49-F238E27FC236}">
                    <a16:creationId xmlns:a16="http://schemas.microsoft.com/office/drawing/2014/main" id="{F43A5B83-74C8-4303-A412-D58A2EB4B50F}"/>
                  </a:ext>
                </a:extLst>
              </p:cNvPr>
              <p:cNvSpPr/>
              <p:nvPr/>
            </p:nvSpPr>
            <p:spPr>
              <a:xfrm>
                <a:off x="4403163" y="2720217"/>
                <a:ext cx="4820344" cy="1137077"/>
              </a:xfrm>
              <a:prstGeom prst="cloudCallout">
                <a:avLst>
                  <a:gd name="adj1" fmla="val -75902"/>
                  <a:gd name="adj2" fmla="val 9553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Factorise out the coefficient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from the first two terms to find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GB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5" name="Thought Bubble: Cloud 4">
                <a:extLst>
                  <a:ext uri="{FF2B5EF4-FFF2-40B4-BE49-F238E27FC236}">
                    <a16:creationId xmlns:a16="http://schemas.microsoft.com/office/drawing/2014/main" id="{F43A5B83-74C8-4303-A412-D58A2EB4B5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3163" y="2720217"/>
                <a:ext cx="4820344" cy="1137077"/>
              </a:xfrm>
              <a:prstGeom prst="cloudCallout">
                <a:avLst>
                  <a:gd name="adj1" fmla="val -75902"/>
                  <a:gd name="adj2" fmla="val 9553"/>
                </a:avLst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A400536-9C30-468D-9E75-66B79A60C25B}"/>
                  </a:ext>
                </a:extLst>
              </p:cNvPr>
              <p:cNvSpPr txBox="1"/>
              <p:nvPr/>
            </p:nvSpPr>
            <p:spPr>
              <a:xfrm>
                <a:off x="251520" y="1124744"/>
                <a:ext cx="8640960" cy="36597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Example</a:t>
                </a:r>
              </a:p>
              <a:p>
                <a:pPr marL="457200" indent="-457200">
                  <a:buAutoNum type="alphaLcParenR"/>
                </a:pPr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Express </a:t>
                </a:r>
                <a14:m>
                  <m:oMath xmlns:m="http://schemas.openxmlformats.org/officeDocument/2006/math">
                    <m:r>
                      <a:rPr lang="en-GB" sz="2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sSup>
                      <m:sSupPr>
                        <m:ctrlPr>
                          <a:rPr lang="en-GB" sz="2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GB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−6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−3</m:t>
                    </m:r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in the form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a</m:t>
                    </m:r>
                    <m:sSup>
                      <m:sSupPr>
                        <m:ctrlPr>
                          <a:rPr lang="en-GB" sz="2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)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GB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where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are integers.</a:t>
                </a:r>
              </a:p>
              <a:p>
                <a:pPr marL="457200" indent="-457200">
                  <a:buAutoNum type="alphaLcParenR"/>
                </a:pPr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Hence state the minimum point of the graph of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GB" sz="200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</m:t>
                    </m:r>
                    <m:sSup>
                      <m:sSupPr>
                        <m:ctrlPr>
                          <a:rPr lang="en-GB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GB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GB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GB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6</m:t>
                    </m:r>
                    <m:r>
                      <a:rPr lang="en-GB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GB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−3</m:t>
                    </m:r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457200" indent="-457200">
                  <a:buAutoNum type="alphaLcParenR"/>
                </a:pPr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Solve </a:t>
                </a:r>
                <a14:m>
                  <m:oMath xmlns:m="http://schemas.openxmlformats.org/officeDocument/2006/math">
                    <m:r>
                      <a:rPr lang="en-GB" sz="200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sSup>
                      <m:sSupPr>
                        <m:ctrlPr>
                          <a:rPr lang="en-GB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GB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GB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GB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6</m:t>
                    </m:r>
                    <m:r>
                      <a:rPr lang="en-GB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GB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−3=0</m:t>
                    </m:r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giving your answer exactly. </a:t>
                </a:r>
              </a:p>
              <a:p>
                <a:pPr marL="457200" indent="-457200">
                  <a:buAutoNum type="alphaLcParenR"/>
                </a:pPr>
                <a:endParaRPr lang="en-GB" sz="20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sz="2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a)	</a:t>
                </a:r>
                <a14:m>
                  <m:oMath xmlns:m="http://schemas.openxmlformats.org/officeDocument/2006/math">
                    <m:r>
                      <a:rPr lang="en-GB" sz="2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𝟐</m:t>
                    </m:r>
                    <m:sSup>
                      <m:sSupPr>
                        <m:ctrl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p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𝟔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𝒙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𝟑</m:t>
                    </m:r>
                  </m:oMath>
                </a14:m>
                <a:endParaRPr lang="en-GB" sz="20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sz="2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𝟐</m:t>
                    </m:r>
                    <m:d>
                      <m:dPr>
                        <m:ctrl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GB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GB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</m:d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𝟑</m:t>
                    </m:r>
                  </m:oMath>
                </a14:m>
                <a:endParaRPr lang="en-GB" sz="20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sz="2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GB" sz="2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𝟐</m:t>
                    </m:r>
                    <m:sSup>
                      <m:sSupPr>
                        <m:ctrl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GB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𝒙</m:t>
                            </m:r>
                            <m:r>
                              <a:rPr lang="en-GB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GB" sz="20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GB" sz="20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𝟑</m:t>
                                </m:r>
                              </m:num>
                              <m:den>
                                <m:r>
                                  <a:rPr lang="en-GB" sz="20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𝟑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𝟗</m:t>
                        </m:r>
                      </m:num>
                      <m:den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den>
                    </m:f>
                  </m:oMath>
                </a14:m>
                <a:endParaRPr lang="en-GB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GB" sz="20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𝟐</m:t>
                    </m:r>
                    <m:sSup>
                      <m:sSupPr>
                        <m:ctrlPr>
                          <a:rPr lang="en-GB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GB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𝒙</m:t>
                            </m:r>
                            <m:r>
                              <a:rPr lang="en-GB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GB" sz="20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GB" sz="20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𝟑</m:t>
                                </m:r>
                              </m:num>
                              <m:den>
                                <m:r>
                                  <a:rPr lang="en-GB" sz="20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GB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𝟓</m:t>
                        </m:r>
                      </m:num>
                      <m:den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den>
                    </m:f>
                  </m:oMath>
                </a14:m>
                <a:endParaRPr lang="en-GB" sz="20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A400536-9C30-468D-9E75-66B79A60C2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124744"/>
                <a:ext cx="8640960" cy="3659784"/>
              </a:xfrm>
              <a:prstGeom prst="rect">
                <a:avLst/>
              </a:prstGeom>
              <a:blipFill>
                <a:blip r:embed="rId3"/>
                <a:stretch>
                  <a:fillRect l="-705" t="-8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hought Bubble: Cloud 2">
                <a:extLst>
                  <a:ext uri="{FF2B5EF4-FFF2-40B4-BE49-F238E27FC236}">
                    <a16:creationId xmlns:a16="http://schemas.microsoft.com/office/drawing/2014/main" id="{59E4A678-53F7-4CA4-8CB4-D53C2CB5751C}"/>
                  </a:ext>
                </a:extLst>
              </p:cNvPr>
              <p:cNvSpPr/>
              <p:nvPr/>
            </p:nvSpPr>
            <p:spPr>
              <a:xfrm>
                <a:off x="4711824" y="3717032"/>
                <a:ext cx="3528392" cy="1224136"/>
              </a:xfrm>
              <a:prstGeom prst="cloudCallout">
                <a:avLst>
                  <a:gd name="adj1" fmla="val -87061"/>
                  <a:gd name="adj2" fmla="val -47837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Half the new coefficient of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to find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endParaRPr lang="en-GB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Thought Bubble: Cloud 2">
                <a:extLst>
                  <a:ext uri="{FF2B5EF4-FFF2-40B4-BE49-F238E27FC236}">
                    <a16:creationId xmlns:a16="http://schemas.microsoft.com/office/drawing/2014/main" id="{59E4A678-53F7-4CA4-8CB4-D53C2CB575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1824" y="3717032"/>
                <a:ext cx="3528392" cy="1224136"/>
              </a:xfrm>
              <a:prstGeom prst="cloudCallout">
                <a:avLst>
                  <a:gd name="adj1" fmla="val -87061"/>
                  <a:gd name="adj2" fmla="val -47837"/>
                </a:avLst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hought Bubble: Cloud 14">
                <a:extLst>
                  <a:ext uri="{FF2B5EF4-FFF2-40B4-BE49-F238E27FC236}">
                    <a16:creationId xmlns:a16="http://schemas.microsoft.com/office/drawing/2014/main" id="{A4B63CF8-8765-4B07-8C06-DA6FCF0CEEEC}"/>
                  </a:ext>
                </a:extLst>
              </p:cNvPr>
              <p:cNvSpPr/>
              <p:nvPr/>
            </p:nvSpPr>
            <p:spPr>
              <a:xfrm>
                <a:off x="3851920" y="4581128"/>
                <a:ext cx="2264060" cy="1008112"/>
              </a:xfrm>
              <a:prstGeom prst="cloudCallout">
                <a:avLst>
                  <a:gd name="adj1" fmla="val -66061"/>
                  <a:gd name="adj2" fmla="val -95112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Subtract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sSup>
                      <m:sSupPr>
                        <m:ctrlPr>
                          <a:rPr lang="en-GB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p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to find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endParaRPr lang="en-GB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5" name="Thought Bubble: Cloud 14">
                <a:extLst>
                  <a:ext uri="{FF2B5EF4-FFF2-40B4-BE49-F238E27FC236}">
                    <a16:creationId xmlns:a16="http://schemas.microsoft.com/office/drawing/2014/main" id="{A4B63CF8-8765-4B07-8C06-DA6FCF0CEE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20" y="4581128"/>
                <a:ext cx="2264060" cy="1008112"/>
              </a:xfrm>
              <a:prstGeom prst="cloudCallout">
                <a:avLst>
                  <a:gd name="adj1" fmla="val -66061"/>
                  <a:gd name="adj2" fmla="val -95112"/>
                </a:avLst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xplosion: 14 Points 3">
            <a:extLst>
              <a:ext uri="{FF2B5EF4-FFF2-40B4-BE49-F238E27FC236}">
                <a16:creationId xmlns:a16="http://schemas.microsoft.com/office/drawing/2014/main" id="{96A5D281-E974-4BCA-A3BB-EE9B88AF244B}"/>
              </a:ext>
            </a:extLst>
          </p:cNvPr>
          <p:cNvSpPr/>
          <p:nvPr/>
        </p:nvSpPr>
        <p:spPr>
          <a:xfrm rot="20734487">
            <a:off x="5462738" y="4971523"/>
            <a:ext cx="4536504" cy="1944216"/>
          </a:xfrm>
          <a:prstGeom prst="irregularSeal2">
            <a:avLst/>
          </a:prstGeom>
          <a:solidFill>
            <a:srgbClr val="FF66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Fractions are easier to square than decimals!</a:t>
            </a:r>
          </a:p>
        </p:txBody>
      </p:sp>
    </p:spTree>
    <p:extLst>
      <p:ext uri="{BB962C8B-B14F-4D97-AF65-F5344CB8AC3E}">
        <p14:creationId xmlns:p14="http://schemas.microsoft.com/office/powerpoint/2010/main" val="4028108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15" grpId="0" animBg="1"/>
      <p:bldP spid="4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A400536-9C30-468D-9E75-66B79A60C25B}"/>
                  </a:ext>
                </a:extLst>
              </p:cNvPr>
              <p:cNvSpPr txBox="1"/>
              <p:nvPr/>
            </p:nvSpPr>
            <p:spPr>
              <a:xfrm>
                <a:off x="251520" y="1124744"/>
                <a:ext cx="8640960" cy="44392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Example</a:t>
                </a:r>
              </a:p>
              <a:p>
                <a:pPr marL="457200" indent="-457200">
                  <a:buAutoNum type="alphaLcParenR"/>
                </a:pPr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Express </a:t>
                </a:r>
                <a14:m>
                  <m:oMath xmlns:m="http://schemas.openxmlformats.org/officeDocument/2006/math">
                    <m:r>
                      <a:rPr lang="en-GB" sz="2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sSup>
                      <m:sSupPr>
                        <m:ctrlPr>
                          <a:rPr lang="en-GB" sz="2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GB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−6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−3</m:t>
                    </m:r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in the form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a</m:t>
                    </m:r>
                    <m:sSup>
                      <m:sSupPr>
                        <m:ctrlPr>
                          <a:rPr lang="en-GB" sz="2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)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GB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where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are integers.</a:t>
                </a:r>
              </a:p>
              <a:p>
                <a:pPr marL="457200" indent="-457200">
                  <a:buAutoNum type="alphaLcParenR"/>
                </a:pPr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Hence state the minimum point of the graph of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GB" sz="200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</m:t>
                    </m:r>
                    <m:sSup>
                      <m:sSupPr>
                        <m:ctrlPr>
                          <a:rPr lang="en-GB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GB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GB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GB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6</m:t>
                    </m:r>
                    <m:r>
                      <a:rPr lang="en-GB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GB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−3</m:t>
                    </m:r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457200" indent="-457200">
                  <a:buAutoNum type="alphaLcParenR"/>
                </a:pPr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Solve </a:t>
                </a:r>
                <a14:m>
                  <m:oMath xmlns:m="http://schemas.openxmlformats.org/officeDocument/2006/math">
                    <m:r>
                      <a:rPr lang="en-GB" sz="200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sSup>
                      <m:sSupPr>
                        <m:ctrlPr>
                          <a:rPr lang="en-GB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GB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GB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GB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6</m:t>
                    </m:r>
                    <m:r>
                      <a:rPr lang="en-GB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GB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−3=0</m:t>
                    </m:r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giving your answer exactly. </a:t>
                </a:r>
              </a:p>
              <a:p>
                <a:pPr marL="457200" indent="-457200">
                  <a:buAutoNum type="alphaLcParenR"/>
                </a:pPr>
                <a:endParaRPr lang="en-GB" sz="20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sz="2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a)	</a:t>
                </a:r>
                <a14:m>
                  <m:oMath xmlns:m="http://schemas.openxmlformats.org/officeDocument/2006/math">
                    <m:r>
                      <a:rPr lang="en-GB" sz="2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𝟐</m:t>
                    </m:r>
                    <m:sSup>
                      <m:sSupPr>
                        <m:ctrl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p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𝟔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𝒙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𝟑</m:t>
                    </m:r>
                  </m:oMath>
                </a14:m>
                <a:endParaRPr lang="en-GB" sz="20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sz="2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𝟐</m:t>
                    </m:r>
                    <m:d>
                      <m:dPr>
                        <m:ctrl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GB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GB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</m:d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𝟑</m:t>
                    </m:r>
                  </m:oMath>
                </a14:m>
                <a:endParaRPr lang="en-GB" sz="20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sz="2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GB" sz="2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𝟐</m:t>
                    </m:r>
                    <m:sSup>
                      <m:sSupPr>
                        <m:ctrl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GB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𝒙</m:t>
                            </m:r>
                            <m:r>
                              <a:rPr lang="en-GB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GB" sz="20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GB" sz="20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𝟑</m:t>
                                </m:r>
                              </m:num>
                              <m:den>
                                <m:r>
                                  <a:rPr lang="en-GB" sz="20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𝟑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𝟗</m:t>
                        </m:r>
                      </m:num>
                      <m:den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den>
                    </m:f>
                  </m:oMath>
                </a14:m>
                <a:endParaRPr lang="en-GB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GB" sz="20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𝟐</m:t>
                    </m:r>
                    <m:sSup>
                      <m:sSupPr>
                        <m:ctrlPr>
                          <a:rPr lang="en-GB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GB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𝒙</m:t>
                            </m:r>
                            <m:r>
                              <a:rPr lang="en-GB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GB" sz="20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GB" sz="20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𝟑</m:t>
                                </m:r>
                              </m:num>
                              <m:den>
                                <m:r>
                                  <a:rPr lang="en-GB" sz="20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GB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𝟓</m:t>
                        </m:r>
                      </m:num>
                      <m:den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den>
                    </m:f>
                  </m:oMath>
                </a14:m>
                <a:endParaRPr lang="en-GB" sz="20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sz="20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sz="2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b)	Minimum point 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GB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GB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𝟐</m:t>
                            </m:r>
                          </m:den>
                        </m:f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 −</m:t>
                        </m:r>
                        <m:f>
                          <m:fPr>
                            <m:ctrlPr>
                              <a:rPr lang="en-GB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GB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𝟏</m:t>
                            </m:r>
                            <m:r>
                              <a:rPr lang="en-GB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𝟓</m:t>
                            </m:r>
                          </m:num>
                          <m:den>
                            <m:r>
                              <a:rPr lang="en-GB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endParaRPr lang="en-GB" sz="20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A400536-9C30-468D-9E75-66B79A60C2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124744"/>
                <a:ext cx="8640960" cy="4439292"/>
              </a:xfrm>
              <a:prstGeom prst="rect">
                <a:avLst/>
              </a:prstGeom>
              <a:blipFill>
                <a:blip r:embed="rId2"/>
                <a:stretch>
                  <a:fillRect l="-705" t="-6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5394D76B-C419-4F36-88F0-3B770A03E19A}"/>
                  </a:ext>
                </a:extLst>
              </p:cNvPr>
              <p:cNvSpPr/>
              <p:nvPr/>
            </p:nvSpPr>
            <p:spPr>
              <a:xfrm>
                <a:off x="3851920" y="2883254"/>
                <a:ext cx="3240360" cy="115212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 graph </a:t>
                </a:r>
                <a14:m>
                  <m:oMath xmlns:m="http://schemas.openxmlformats.org/officeDocument/2006/math">
                    <m:r>
                      <a:rPr lang="en-GB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GB" sz="1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GB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sSup>
                      <m:sSupPr>
                        <m:ctrlPr>
                          <a:rPr lang="en-GB" sz="1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GB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en-GB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GB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GB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  <m:r>
                          <a:rPr lang="en-GB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)</m:t>
                        </m:r>
                      </m:e>
                      <m:sup>
                        <m:r>
                          <a:rPr lang="en-GB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GB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GB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en-GB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has a minimum point 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 </m:t>
                        </m:r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e>
                    </m:d>
                  </m:oMath>
                </a14:m>
                <a:endParaRPr lang="en-GB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5394D76B-C419-4F36-88F0-3B770A03E1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20" y="2883254"/>
                <a:ext cx="3240360" cy="115212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4812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A400536-9C30-468D-9E75-66B79A60C25B}"/>
                  </a:ext>
                </a:extLst>
              </p:cNvPr>
              <p:cNvSpPr txBox="1"/>
              <p:nvPr/>
            </p:nvSpPr>
            <p:spPr>
              <a:xfrm>
                <a:off x="251520" y="1124744"/>
                <a:ext cx="8640960" cy="44392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Example</a:t>
                </a:r>
              </a:p>
              <a:p>
                <a:pPr marL="457200" indent="-457200">
                  <a:buAutoNum type="alphaLcParenR"/>
                </a:pPr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Express </a:t>
                </a:r>
                <a14:m>
                  <m:oMath xmlns:m="http://schemas.openxmlformats.org/officeDocument/2006/math">
                    <m:r>
                      <a:rPr lang="en-GB" sz="2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sSup>
                      <m:sSupPr>
                        <m:ctrlPr>
                          <a:rPr lang="en-GB" sz="2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GB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−6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−3</m:t>
                    </m:r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in the form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a</m:t>
                    </m:r>
                    <m:sSup>
                      <m:sSupPr>
                        <m:ctrlPr>
                          <a:rPr lang="en-GB" sz="2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)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GB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where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are integers.</a:t>
                </a:r>
              </a:p>
              <a:p>
                <a:pPr marL="457200" indent="-457200">
                  <a:buAutoNum type="alphaLcParenR"/>
                </a:pPr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Hence state the minimum point of the graph of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GB" sz="200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</m:t>
                    </m:r>
                    <m:sSup>
                      <m:sSupPr>
                        <m:ctrlPr>
                          <a:rPr lang="en-GB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GB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GB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GB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6</m:t>
                    </m:r>
                    <m:r>
                      <a:rPr lang="en-GB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GB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−3</m:t>
                    </m:r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457200" indent="-457200">
                  <a:buAutoNum type="alphaLcParenR"/>
                </a:pPr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Solve </a:t>
                </a:r>
                <a14:m>
                  <m:oMath xmlns:m="http://schemas.openxmlformats.org/officeDocument/2006/math">
                    <m:r>
                      <a:rPr lang="en-GB" sz="200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sSup>
                      <m:sSupPr>
                        <m:ctrlPr>
                          <a:rPr lang="en-GB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GB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GB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GB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6</m:t>
                    </m:r>
                    <m:r>
                      <a:rPr lang="en-GB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GB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−3=0</m:t>
                    </m:r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giving your answer exactly. </a:t>
                </a:r>
              </a:p>
              <a:p>
                <a:pPr marL="457200" indent="-457200">
                  <a:buAutoNum type="alphaLcParenR"/>
                </a:pPr>
                <a:endParaRPr lang="en-GB" sz="20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sz="2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a)	</a:t>
                </a:r>
                <a14:m>
                  <m:oMath xmlns:m="http://schemas.openxmlformats.org/officeDocument/2006/math">
                    <m:r>
                      <a:rPr lang="en-GB" sz="2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𝟐</m:t>
                    </m:r>
                    <m:sSup>
                      <m:sSupPr>
                        <m:ctrl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p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𝟔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𝒙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𝟑</m:t>
                    </m:r>
                  </m:oMath>
                </a14:m>
                <a:endParaRPr lang="en-GB" sz="20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sz="2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𝟐</m:t>
                    </m:r>
                    <m:d>
                      <m:dPr>
                        <m:ctrl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GB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GB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</m:d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𝟑</m:t>
                    </m:r>
                  </m:oMath>
                </a14:m>
                <a:endParaRPr lang="en-GB" sz="20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sz="2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GB" sz="2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𝟐</m:t>
                    </m:r>
                    <m:sSup>
                      <m:sSupPr>
                        <m:ctrl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GB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𝒙</m:t>
                            </m:r>
                            <m:r>
                              <a:rPr lang="en-GB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GB" sz="20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GB" sz="20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𝟑</m:t>
                                </m:r>
                              </m:num>
                              <m:den>
                                <m:r>
                                  <a:rPr lang="en-GB" sz="20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𝟑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𝟗</m:t>
                        </m:r>
                      </m:num>
                      <m:den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den>
                    </m:f>
                  </m:oMath>
                </a14:m>
                <a:endParaRPr lang="en-GB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GB" sz="20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𝟐</m:t>
                    </m:r>
                    <m:sSup>
                      <m:sSupPr>
                        <m:ctrlPr>
                          <a:rPr lang="en-GB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GB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𝒙</m:t>
                            </m:r>
                            <m:r>
                              <a:rPr lang="en-GB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GB" sz="20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GB" sz="20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𝟑</m:t>
                                </m:r>
                              </m:num>
                              <m:den>
                                <m:r>
                                  <a:rPr lang="en-GB" sz="20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GB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𝟓</m:t>
                        </m:r>
                      </m:num>
                      <m:den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den>
                    </m:f>
                  </m:oMath>
                </a14:m>
                <a:endParaRPr lang="en-GB" sz="20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sz="20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sz="2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b)	Minimum point 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GB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GB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𝟐</m:t>
                            </m:r>
                          </m:den>
                        </m:f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 −</m:t>
                        </m:r>
                        <m:f>
                          <m:fPr>
                            <m:ctrlPr>
                              <a:rPr lang="en-GB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GB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𝟏</m:t>
                            </m:r>
                            <m:r>
                              <a:rPr lang="en-GB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𝟓</m:t>
                            </m:r>
                          </m:num>
                          <m:den>
                            <m:r>
                              <a:rPr lang="en-GB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endParaRPr lang="en-GB" sz="20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A400536-9C30-468D-9E75-66B79A60C2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124744"/>
                <a:ext cx="8640960" cy="4439292"/>
              </a:xfrm>
              <a:prstGeom prst="rect">
                <a:avLst/>
              </a:prstGeom>
              <a:blipFill>
                <a:blip r:embed="rId2"/>
                <a:stretch>
                  <a:fillRect l="-705" t="-6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5558FFF-1551-43D9-B797-D52BC54164E5}"/>
                  </a:ext>
                </a:extLst>
              </p:cNvPr>
              <p:cNvSpPr txBox="1"/>
              <p:nvPr/>
            </p:nvSpPr>
            <p:spPr>
              <a:xfrm>
                <a:off x="4716016" y="2949893"/>
                <a:ext cx="4104456" cy="32406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sz="2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c)	Solve:</a:t>
                </a:r>
                <a:endParaRPr lang="en-GB" sz="2000" b="1" i="1" dirty="0">
                  <a:solidFill>
                    <a:srgbClr val="FF0000"/>
                  </a:solidFill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r>
                  <a:rPr lang="en-GB" sz="2000" b="1" dirty="0">
                    <a:solidFill>
                      <a:srgbClr val="FF0000"/>
                    </a:solidFill>
                    <a:cs typeface="Arial" panose="020B0604020202020204" pitchFamily="34" charset="0"/>
                  </a:rPr>
                  <a:t>	 </a:t>
                </a:r>
                <a14:m>
                  <m:oMath xmlns:m="http://schemas.openxmlformats.org/officeDocument/2006/math">
                    <m:r>
                      <a:rPr lang="en-GB" sz="20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𝟐</m:t>
                    </m:r>
                    <m:sSup>
                      <m:sSupPr>
                        <m:ctrlPr>
                          <a:rPr lang="en-GB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GB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𝒙</m:t>
                            </m:r>
                            <m:r>
                              <a:rPr lang="en-GB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GB" sz="20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GB" sz="20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𝟑</m:t>
                                </m:r>
                              </m:num>
                              <m:den>
                                <m:r>
                                  <a:rPr lang="en-GB" sz="20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GB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lang="en-GB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𝟓</m:t>
                        </m:r>
                      </m:num>
                      <m:den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den>
                    </m:f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𝟎</m:t>
                    </m:r>
                  </m:oMath>
                </a14:m>
                <a:endParaRPr lang="en-GB" sz="20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sz="2000" b="1" dirty="0">
                    <a:solidFill>
                      <a:srgbClr val="FF0000"/>
                    </a:solidFill>
                    <a:cs typeface="Arial" panose="020B0604020202020204" pitchFamily="34" charset="0"/>
                  </a:rPr>
                  <a:t>	          </a:t>
                </a:r>
                <a14:m>
                  <m:oMath xmlns:m="http://schemas.openxmlformats.org/officeDocument/2006/math">
                    <m:r>
                      <a:rPr lang="en-GB" sz="20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𝟐</m:t>
                    </m:r>
                    <m:sSup>
                      <m:sSupPr>
                        <m:ctrlPr>
                          <a:rPr lang="en-GB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GB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𝒙</m:t>
                            </m:r>
                            <m:r>
                              <a:rPr lang="en-GB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GB" sz="20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GB" sz="20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𝟑</m:t>
                                </m:r>
                              </m:num>
                              <m:den>
                                <m:r>
                                  <a:rPr lang="en-GB" sz="20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GB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GB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𝟓</m:t>
                        </m:r>
                      </m:num>
                      <m:den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GB" sz="2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en-GB" sz="2000" b="1" dirty="0">
                    <a:solidFill>
                      <a:srgbClr val="FF0000"/>
                    </a:solidFill>
                    <a:cs typeface="Arial" panose="020B0604020202020204" pitchFamily="34" charset="0"/>
                  </a:rPr>
                  <a:t>	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GB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𝒙</m:t>
                            </m:r>
                            <m:r>
                              <a:rPr lang="en-GB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GB" sz="20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GB" sz="20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𝟑</m:t>
                                </m:r>
                              </m:num>
                              <m:den>
                                <m:r>
                                  <a:rPr lang="en-GB" sz="20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GB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GB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𝟓</m:t>
                        </m:r>
                      </m:num>
                      <m:den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𝟒</m:t>
                        </m:r>
                      </m:den>
                    </m:f>
                  </m:oMath>
                </a14:m>
                <a:endParaRPr lang="en-GB" sz="20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sz="2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    	   </a:t>
                </a:r>
                <a14:m>
                  <m:oMath xmlns:m="http://schemas.openxmlformats.org/officeDocument/2006/math"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𝒙</m:t>
                    </m:r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lang="en-GB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num>
                      <m:den>
                        <m:r>
                          <a:rPr lang="en-GB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den>
                    </m:f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=±</m:t>
                    </m:r>
                    <m:rad>
                      <m:radPr>
                        <m:degHide m:val="on"/>
                        <m:ctrl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GB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GB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𝟏</m:t>
                            </m:r>
                            <m:r>
                              <a:rPr lang="en-GB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𝟓</m:t>
                            </m:r>
                          </m:num>
                          <m:den>
                            <m:r>
                              <a:rPr lang="en-GB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𝟒</m:t>
                            </m:r>
                          </m:den>
                        </m:f>
                      </m:e>
                    </m:rad>
                  </m:oMath>
                </a14:m>
                <a:endParaRPr lang="en-GB" sz="20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sz="2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                      </a:t>
                </a:r>
                <a14:m>
                  <m:oMath xmlns:m="http://schemas.openxmlformats.org/officeDocument/2006/math"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𝒙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GB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num>
                      <m:den>
                        <m:r>
                          <a:rPr lang="en-GB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den>
                    </m:f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±</m:t>
                    </m:r>
                    <m:rad>
                      <m:radPr>
                        <m:degHide m:val="on"/>
                        <m:ctrlPr>
                          <a:rPr lang="en-GB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GB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GB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𝟏</m:t>
                            </m:r>
                            <m:r>
                              <a:rPr lang="en-GB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𝟓</m:t>
                            </m:r>
                          </m:num>
                          <m:den>
                            <m:r>
                              <a:rPr lang="en-GB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𝟒</m:t>
                            </m:r>
                          </m:den>
                        </m:f>
                      </m:e>
                    </m:rad>
                  </m:oMath>
                </a14:m>
                <a:endParaRPr lang="en-GB" sz="20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5558FFF-1551-43D9-B797-D52BC54164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2949893"/>
                <a:ext cx="4104456" cy="3240695"/>
              </a:xfrm>
              <a:prstGeom prst="rect">
                <a:avLst/>
              </a:prstGeom>
              <a:blipFill>
                <a:blip r:embed="rId3"/>
                <a:stretch>
                  <a:fillRect l="-1634" t="-9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6770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43702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9458" name="TextBox 3"/>
              <p:cNvSpPr txBox="1">
                <a:spLocks noChangeArrowheads="1"/>
              </p:cNvSpPr>
              <p:nvPr/>
            </p:nvSpPr>
            <p:spPr bwMode="auto">
              <a:xfrm>
                <a:off x="251520" y="1139031"/>
                <a:ext cx="8640960" cy="47895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icrosoft YaHei" pitchFamily="34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icrosoft YaHei" pitchFamily="34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icrosoft YaHei" pitchFamily="34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icrosoft YaHei" pitchFamily="34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icrosoft YaHei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icrosoft YaHei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icrosoft YaHei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icrosoft YaHei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icrosoft YaHei" pitchFamily="34" charset="-122"/>
                  </a:defRPr>
                </a:lvl9pPr>
              </a:lstStyle>
              <a:p>
                <a:pPr algn="ctr" eaLnBrk="1" hangingPunct="1"/>
                <a:r>
                  <a:rPr lang="en-GB" sz="20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Answers</a:t>
                </a:r>
              </a:p>
              <a:p>
                <a:pPr algn="ctr" eaLnBrk="1" hangingPunct="1"/>
                <a:endParaRPr lang="en-GB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eaLnBrk="1" hangingPunct="1"/>
                <a:r>
                  <a:rPr lang="en-GB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Question 1</a:t>
                </a:r>
              </a:p>
              <a:p>
                <a:pPr eaLnBrk="1" hangingPunct="1"/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a)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+3)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GB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−13</m:t>
                    </m:r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	b)	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(−3, −13)</m:t>
                    </m:r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	c)	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=3±</m:t>
                    </m:r>
                    <m:rad>
                      <m:radPr>
                        <m:degHide m:val="on"/>
                        <m:ctrlPr>
                          <a:rPr lang="en-GB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13</m:t>
                        </m:r>
                      </m:e>
                    </m:rad>
                  </m:oMath>
                </a14:m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eaLnBrk="1" hangingPunct="1"/>
                <a:endParaRPr lang="en-GB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eaLnBrk="1" hangingPunct="1"/>
                <a:r>
                  <a:rPr lang="en-GB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Question 2</a:t>
                </a:r>
              </a:p>
              <a:p>
                <a:pPr eaLnBrk="1" hangingPunct="1"/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a)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−2)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GB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−2</m:t>
                    </m:r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	b)	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(2, −2)</m:t>
                    </m:r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		c)	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=2±</m:t>
                    </m:r>
                    <m:rad>
                      <m:radPr>
                        <m:degHide m:val="on"/>
                        <m:ctrlPr>
                          <a:rPr lang="en-GB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</m:rad>
                  </m:oMath>
                </a14:m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eaLnBrk="1" hangingPunct="1"/>
                <a:endParaRPr lang="en-GB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eaLnBrk="1" hangingPunct="1"/>
                <a:r>
                  <a:rPr lang="en-GB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Question 3</a:t>
                </a:r>
              </a:p>
              <a:p>
                <a:pPr eaLnBrk="1" hangingPunct="1"/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a)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20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en-GB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GB" sz="2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5</m:t>
                                </m:r>
                              </m:num>
                              <m:den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GB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lang="en-GB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21</m:t>
                        </m:r>
                      </m:num>
                      <m:den>
                        <m:r>
                          <a:rPr lang="en-GB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	b)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en-GB" sz="20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GB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GB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den>
                        </m:f>
                        <m:r>
                          <a:rPr lang="en-GB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 −</m:t>
                        </m:r>
                        <m:f>
                          <m:f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GB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21</m:t>
                            </m:r>
                          </m:num>
                          <m:den>
                            <m:r>
                              <a:rPr lang="en-GB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4</m:t>
                            </m:r>
                          </m:den>
                        </m:f>
                      </m:e>
                    </m:d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	c)	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=−</m:t>
                    </m:r>
                    <m:f>
                      <m:fPr>
                        <m:ctrlPr>
                          <a:rPr lang="en-GB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a:rPr lang="en-GB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GB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±</m:t>
                    </m:r>
                    <m:rad>
                      <m:radPr>
                        <m:degHide m:val="on"/>
                        <m:ctrlPr>
                          <a:rPr lang="en-GB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GB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21</m:t>
                            </m:r>
                          </m:num>
                          <m:den>
                            <m:r>
                              <a:rPr lang="en-GB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4</m:t>
                            </m:r>
                          </m:den>
                        </m:f>
                      </m:e>
                    </m:rad>
                  </m:oMath>
                </a14:m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eaLnBrk="1" hangingPunct="1"/>
                <a:endParaRPr lang="en-GB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eaLnBrk="1" hangingPunct="1"/>
                <a:r>
                  <a:rPr lang="en-GB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Question 4</a:t>
                </a:r>
              </a:p>
              <a:p>
                <a:pPr eaLnBrk="1" hangingPunct="1"/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a)	</a:t>
                </a:r>
                <a14:m>
                  <m:oMath xmlns:m="http://schemas.openxmlformats.org/officeDocument/2006/math">
                    <m:r>
                      <a:rPr lang="en-GB" sz="2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en-GB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GB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−5</m:t>
                    </m:r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	b)	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(−1, −5)</m:t>
                    </m:r>
                  </m:oMath>
                </a14:m>
                <a:r>
                  <a:rPr lang="en-GB" sz="2000">
                    <a:latin typeface="Arial" panose="020B0604020202020204" pitchFamily="34" charset="0"/>
                    <a:cs typeface="Arial" panose="020B0604020202020204" pitchFamily="34" charset="0"/>
                  </a:rPr>
                  <a:t>	c</a:t>
                </a:r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)	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=−1±</m:t>
                    </m:r>
                    <m:rad>
                      <m:radPr>
                        <m:degHide m:val="on"/>
                        <m:ctrlPr>
                          <a:rPr lang="en-GB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GB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GB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den>
                        </m:f>
                      </m:e>
                    </m:rad>
                  </m:oMath>
                </a14:m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9458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520" y="1139031"/>
                <a:ext cx="8640960" cy="4789516"/>
              </a:xfrm>
              <a:prstGeom prst="rect">
                <a:avLst/>
              </a:prstGeom>
              <a:blipFill>
                <a:blip r:embed="rId2"/>
                <a:stretch>
                  <a:fillRect l="-705" t="-63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595789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26823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4251691-2EFA-402D-BABB-8E463949B7D9}"/>
              </a:ext>
            </a:extLst>
          </p:cNvPr>
          <p:cNvSpPr txBox="1"/>
          <p:nvPr/>
        </p:nvSpPr>
        <p:spPr>
          <a:xfrm>
            <a:off x="251520" y="1124744"/>
            <a:ext cx="864096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On your mini whiteboards (no shouting out!)</a:t>
            </a:r>
          </a:p>
          <a:p>
            <a:pPr algn="ctr"/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I think of two numbers…</a:t>
            </a:r>
          </a:p>
          <a:p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		Sum: 1</a:t>
            </a:r>
          </a:p>
          <a:p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		Product: -30</a:t>
            </a:r>
          </a:p>
        </p:txBody>
      </p:sp>
      <p:sp>
        <p:nvSpPr>
          <p:cNvPr id="13" name="Explosion: 14 Points 12">
            <a:extLst>
              <a:ext uri="{FF2B5EF4-FFF2-40B4-BE49-F238E27FC236}">
                <a16:creationId xmlns:a16="http://schemas.microsoft.com/office/drawing/2014/main" id="{BF3B19CC-5679-4AD5-99C8-38CC9E21AB79}"/>
              </a:ext>
            </a:extLst>
          </p:cNvPr>
          <p:cNvSpPr/>
          <p:nvPr/>
        </p:nvSpPr>
        <p:spPr>
          <a:xfrm>
            <a:off x="5220072" y="2924944"/>
            <a:ext cx="3024336" cy="2232248"/>
          </a:xfrm>
          <a:prstGeom prst="irregularSeal2">
            <a:avLst/>
          </a:prstGeom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4" name="Explosion: 14 Points 13">
            <a:extLst>
              <a:ext uri="{FF2B5EF4-FFF2-40B4-BE49-F238E27FC236}">
                <a16:creationId xmlns:a16="http://schemas.microsoft.com/office/drawing/2014/main" id="{D459C1F0-EE52-4A03-9806-52F4A4357C13}"/>
              </a:ext>
            </a:extLst>
          </p:cNvPr>
          <p:cNvSpPr/>
          <p:nvPr/>
        </p:nvSpPr>
        <p:spPr>
          <a:xfrm>
            <a:off x="6372200" y="4293096"/>
            <a:ext cx="3024336" cy="2232248"/>
          </a:xfrm>
          <a:prstGeom prst="irregularSeal2">
            <a:avLst/>
          </a:prstGeom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-5</a:t>
            </a:r>
          </a:p>
        </p:txBody>
      </p:sp>
    </p:spTree>
    <p:extLst>
      <p:ext uri="{BB962C8B-B14F-4D97-AF65-F5344CB8AC3E}">
        <p14:creationId xmlns:p14="http://schemas.microsoft.com/office/powerpoint/2010/main" val="4157734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2309986-ACF1-4360-92E1-132C1712AF12}"/>
              </a:ext>
            </a:extLst>
          </p:cNvPr>
          <p:cNvSpPr txBox="1"/>
          <p:nvPr/>
        </p:nvSpPr>
        <p:spPr>
          <a:xfrm>
            <a:off x="251520" y="1124744"/>
            <a:ext cx="864096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On your mini whiteboards (no shouting out!)</a:t>
            </a:r>
          </a:p>
          <a:p>
            <a:pPr algn="ctr"/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I think of two numbers…</a:t>
            </a:r>
          </a:p>
          <a:p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		Sum: -3</a:t>
            </a:r>
          </a:p>
          <a:p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		Product: -54</a:t>
            </a:r>
          </a:p>
        </p:txBody>
      </p:sp>
      <p:sp>
        <p:nvSpPr>
          <p:cNvPr id="13" name="Explosion: 14 Points 12">
            <a:extLst>
              <a:ext uri="{FF2B5EF4-FFF2-40B4-BE49-F238E27FC236}">
                <a16:creationId xmlns:a16="http://schemas.microsoft.com/office/drawing/2014/main" id="{2E13DA23-E012-42DE-9EB4-84705CE90138}"/>
              </a:ext>
            </a:extLst>
          </p:cNvPr>
          <p:cNvSpPr/>
          <p:nvPr/>
        </p:nvSpPr>
        <p:spPr>
          <a:xfrm>
            <a:off x="5220072" y="2924944"/>
            <a:ext cx="3024336" cy="2232248"/>
          </a:xfrm>
          <a:prstGeom prst="irregularSeal2">
            <a:avLst/>
          </a:prstGeom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4" name="Explosion: 14 Points 13">
            <a:extLst>
              <a:ext uri="{FF2B5EF4-FFF2-40B4-BE49-F238E27FC236}">
                <a16:creationId xmlns:a16="http://schemas.microsoft.com/office/drawing/2014/main" id="{5DC29142-DB92-49DA-9224-512F6553D1A7}"/>
              </a:ext>
            </a:extLst>
          </p:cNvPr>
          <p:cNvSpPr/>
          <p:nvPr/>
        </p:nvSpPr>
        <p:spPr>
          <a:xfrm>
            <a:off x="6372200" y="4293096"/>
            <a:ext cx="3024336" cy="2232248"/>
          </a:xfrm>
          <a:prstGeom prst="irregularSeal2">
            <a:avLst/>
          </a:prstGeom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-9</a:t>
            </a:r>
          </a:p>
        </p:txBody>
      </p:sp>
    </p:spTree>
    <p:extLst>
      <p:ext uri="{BB962C8B-B14F-4D97-AF65-F5344CB8AC3E}">
        <p14:creationId xmlns:p14="http://schemas.microsoft.com/office/powerpoint/2010/main" val="79663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440AAD6-3C1F-4A66-9FC8-3019847C496B}"/>
              </a:ext>
            </a:extLst>
          </p:cNvPr>
          <p:cNvSpPr txBox="1"/>
          <p:nvPr/>
        </p:nvSpPr>
        <p:spPr>
          <a:xfrm>
            <a:off x="251520" y="1124744"/>
            <a:ext cx="864096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On your mini whiteboards (no shouting out!)</a:t>
            </a:r>
          </a:p>
          <a:p>
            <a:pPr algn="ctr"/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I think of two numbers…</a:t>
            </a:r>
          </a:p>
          <a:p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		Sum: -15</a:t>
            </a:r>
          </a:p>
          <a:p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		Product: 56</a:t>
            </a:r>
          </a:p>
        </p:txBody>
      </p:sp>
      <p:sp>
        <p:nvSpPr>
          <p:cNvPr id="12" name="Explosion: 14 Points 11">
            <a:extLst>
              <a:ext uri="{FF2B5EF4-FFF2-40B4-BE49-F238E27FC236}">
                <a16:creationId xmlns:a16="http://schemas.microsoft.com/office/drawing/2014/main" id="{B4FAA204-6E9E-4459-8976-6195440E581C}"/>
              </a:ext>
            </a:extLst>
          </p:cNvPr>
          <p:cNvSpPr/>
          <p:nvPr/>
        </p:nvSpPr>
        <p:spPr>
          <a:xfrm>
            <a:off x="5220072" y="2924944"/>
            <a:ext cx="3024336" cy="2232248"/>
          </a:xfrm>
          <a:prstGeom prst="irregularSeal2">
            <a:avLst/>
          </a:prstGeom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-7</a:t>
            </a:r>
          </a:p>
        </p:txBody>
      </p:sp>
      <p:sp>
        <p:nvSpPr>
          <p:cNvPr id="13" name="Explosion: 14 Points 12">
            <a:extLst>
              <a:ext uri="{FF2B5EF4-FFF2-40B4-BE49-F238E27FC236}">
                <a16:creationId xmlns:a16="http://schemas.microsoft.com/office/drawing/2014/main" id="{E5331AAB-CDEB-4841-A0EE-520336CA4C82}"/>
              </a:ext>
            </a:extLst>
          </p:cNvPr>
          <p:cNvSpPr/>
          <p:nvPr/>
        </p:nvSpPr>
        <p:spPr>
          <a:xfrm>
            <a:off x="6372200" y="4293096"/>
            <a:ext cx="3024336" cy="2232248"/>
          </a:xfrm>
          <a:prstGeom prst="irregularSeal2">
            <a:avLst/>
          </a:prstGeom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-8</a:t>
            </a:r>
          </a:p>
        </p:txBody>
      </p:sp>
    </p:spTree>
    <p:extLst>
      <p:ext uri="{BB962C8B-B14F-4D97-AF65-F5344CB8AC3E}">
        <p14:creationId xmlns:p14="http://schemas.microsoft.com/office/powerpoint/2010/main" val="811081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1999</TotalTime>
  <Words>3523</Words>
  <Application>Microsoft Office PowerPoint</Application>
  <PresentationFormat>On-screen Show (4:3)</PresentationFormat>
  <Paragraphs>732</Paragraphs>
  <Slides>67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67</vt:i4>
      </vt:variant>
    </vt:vector>
  </HeadingPairs>
  <TitlesOfParts>
    <vt:vector size="75" baseType="lpstr">
      <vt:lpstr>MS Mincho</vt:lpstr>
      <vt:lpstr>Arial</vt:lpstr>
      <vt:lpstr>Calibri</vt:lpstr>
      <vt:lpstr>Cambria Math</vt:lpstr>
      <vt:lpstr>Comic Sans MS</vt:lpstr>
      <vt:lpstr>Times New Roman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Starter  Match the equation to its values of a, b and c for ax^2+bx+c=0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Duston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GLOVER D</dc:creator>
  <cp:lastModifiedBy>Danielle Moosajee</cp:lastModifiedBy>
  <cp:revision>14</cp:revision>
  <dcterms:created xsi:type="dcterms:W3CDTF">2015-07-01T12:05:39Z</dcterms:created>
  <dcterms:modified xsi:type="dcterms:W3CDTF">2020-08-09T20:19:14Z</dcterms:modified>
</cp:coreProperties>
</file>