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06" r:id="rId2"/>
  </p:sldMasterIdLst>
  <p:sldIdLst>
    <p:sldId id="266" r:id="rId3"/>
    <p:sldId id="328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18" r:id="rId12"/>
    <p:sldId id="301" r:id="rId13"/>
    <p:sldId id="303" r:id="rId14"/>
    <p:sldId id="319" r:id="rId15"/>
    <p:sldId id="305" r:id="rId16"/>
    <p:sldId id="320" r:id="rId17"/>
    <p:sldId id="307" r:id="rId18"/>
    <p:sldId id="321" r:id="rId19"/>
    <p:sldId id="309" r:id="rId20"/>
    <p:sldId id="322" r:id="rId21"/>
    <p:sldId id="311" r:id="rId22"/>
    <p:sldId id="323" r:id="rId23"/>
    <p:sldId id="315" r:id="rId24"/>
    <p:sldId id="325" r:id="rId25"/>
    <p:sldId id="324" r:id="rId26"/>
    <p:sldId id="326" r:id="rId27"/>
    <p:sldId id="317" r:id="rId28"/>
    <p:sldId id="327" r:id="rId29"/>
    <p:sldId id="293" r:id="rId30"/>
    <p:sldId id="330" r:id="rId31"/>
    <p:sldId id="331" r:id="rId32"/>
    <p:sldId id="332" r:id="rId33"/>
    <p:sldId id="329" r:id="rId34"/>
    <p:sldId id="333" r:id="rId35"/>
    <p:sldId id="334" r:id="rId36"/>
    <p:sldId id="335" r:id="rId37"/>
    <p:sldId id="336" r:id="rId3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  <a:srgbClr val="FFFF00"/>
    <a:srgbClr val="009900"/>
    <a:srgbClr val="660066"/>
    <a:srgbClr val="FF0000"/>
    <a:srgbClr val="3366FF"/>
    <a:srgbClr val="E8BC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C3C00F-C355-4AB8-8F31-D8B66DC5C211}" v="17" dt="2020-06-08T13:10:19.0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9" autoAdjust="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4CC3C00F-C355-4AB8-8F31-D8B66DC5C211}"/>
    <pc:docChg chg="modSld modMainMaster">
      <pc:chgData name="Danielle" userId="e2554c37-e717-43a0-ba79-1183ca921ccd" providerId="ADAL" clId="{4CC3C00F-C355-4AB8-8F31-D8B66DC5C211}" dt="2020-06-08T13:11:05.324" v="237" actId="115"/>
      <pc:docMkLst>
        <pc:docMk/>
      </pc:docMkLst>
      <pc:sldChg chg="modSp mod">
        <pc:chgData name="Danielle" userId="e2554c37-e717-43a0-ba79-1183ca921ccd" providerId="ADAL" clId="{4CC3C00F-C355-4AB8-8F31-D8B66DC5C211}" dt="2020-06-08T13:05:29.536" v="17" actId="2711"/>
        <pc:sldMkLst>
          <pc:docMk/>
          <pc:sldMk cId="0" sldId="266"/>
        </pc:sldMkLst>
        <pc:spChg chg="mod">
          <ac:chgData name="Danielle" userId="e2554c37-e717-43a0-ba79-1183ca921ccd" providerId="ADAL" clId="{4CC3C00F-C355-4AB8-8F31-D8B66DC5C211}" dt="2020-06-08T13:05:22.813" v="16" actId="2711"/>
          <ac:spMkLst>
            <pc:docMk/>
            <pc:sldMk cId="0" sldId="266"/>
            <ac:spMk id="2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5:22.813" v="16" actId="2711"/>
          <ac:spMkLst>
            <pc:docMk/>
            <pc:sldMk cId="0" sldId="266"/>
            <ac:spMk id="3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5:22.813" v="16" actId="2711"/>
          <ac:spMkLst>
            <pc:docMk/>
            <pc:sldMk cId="0" sldId="266"/>
            <ac:spMk id="5" creationId="{00000000-0000-0000-0000-000000000000}"/>
          </ac:spMkLst>
        </pc:spChg>
        <pc:graphicFrameChg chg="modGraphic">
          <ac:chgData name="Danielle" userId="e2554c37-e717-43a0-ba79-1183ca921ccd" providerId="ADAL" clId="{4CC3C00F-C355-4AB8-8F31-D8B66DC5C211}" dt="2020-06-08T13:05:29.536" v="17" actId="2711"/>
          <ac:graphicFrameMkLst>
            <pc:docMk/>
            <pc:sldMk cId="0" sldId="266"/>
            <ac:graphicFrameMk id="4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4CC3C00F-C355-4AB8-8F31-D8B66DC5C211}" dt="2020-06-08T13:09:21.210" v="98" actId="2711"/>
        <pc:sldMkLst>
          <pc:docMk/>
          <pc:sldMk cId="0" sldId="293"/>
        </pc:sldMkLst>
        <pc:spChg chg="mod">
          <ac:chgData name="Danielle" userId="e2554c37-e717-43a0-ba79-1183ca921ccd" providerId="ADAL" clId="{4CC3C00F-C355-4AB8-8F31-D8B66DC5C211}" dt="2020-06-08T13:09:21.210" v="98" actId="2711"/>
          <ac:spMkLst>
            <pc:docMk/>
            <pc:sldMk cId="0" sldId="293"/>
            <ac:spMk id="2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9:21.210" v="98" actId="2711"/>
          <ac:spMkLst>
            <pc:docMk/>
            <pc:sldMk cId="0" sldId="293"/>
            <ac:spMk id="15" creationId="{00000000-0000-0000-0000-000000000000}"/>
          </ac:spMkLst>
        </pc:spChg>
      </pc:sldChg>
      <pc:sldChg chg="modSp mod">
        <pc:chgData name="Danielle" userId="e2554c37-e717-43a0-ba79-1183ca921ccd" providerId="ADAL" clId="{4CC3C00F-C355-4AB8-8F31-D8B66DC5C211}" dt="2020-06-08T13:06:27.520" v="44" actId="208"/>
        <pc:sldMkLst>
          <pc:docMk/>
          <pc:sldMk cId="2546020527" sldId="294"/>
        </pc:sldMkLst>
        <pc:spChg chg="mod">
          <ac:chgData name="Danielle" userId="e2554c37-e717-43a0-ba79-1183ca921ccd" providerId="ADAL" clId="{4CC3C00F-C355-4AB8-8F31-D8B66DC5C211}" dt="2020-06-08T13:06:21.791" v="43" actId="2711"/>
          <ac:spMkLst>
            <pc:docMk/>
            <pc:sldMk cId="2546020527" sldId="294"/>
            <ac:spMk id="8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21.791" v="43" actId="2711"/>
          <ac:spMkLst>
            <pc:docMk/>
            <pc:sldMk cId="2546020527" sldId="294"/>
            <ac:spMk id="9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21.791" v="43" actId="2711"/>
          <ac:spMkLst>
            <pc:docMk/>
            <pc:sldMk cId="2546020527" sldId="294"/>
            <ac:spMk id="10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21.791" v="43" actId="2711"/>
          <ac:spMkLst>
            <pc:docMk/>
            <pc:sldMk cId="2546020527" sldId="294"/>
            <ac:spMk id="11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21.791" v="43" actId="2711"/>
          <ac:spMkLst>
            <pc:docMk/>
            <pc:sldMk cId="2546020527" sldId="294"/>
            <ac:spMk id="12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21.791" v="43" actId="2711"/>
          <ac:spMkLst>
            <pc:docMk/>
            <pc:sldMk cId="2546020527" sldId="294"/>
            <ac:spMk id="13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21.791" v="43" actId="2711"/>
          <ac:spMkLst>
            <pc:docMk/>
            <pc:sldMk cId="2546020527" sldId="294"/>
            <ac:spMk id="14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21.791" v="43" actId="2711"/>
          <ac:spMkLst>
            <pc:docMk/>
            <pc:sldMk cId="2546020527" sldId="294"/>
            <ac:spMk id="15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21.791" v="43" actId="2711"/>
          <ac:spMkLst>
            <pc:docMk/>
            <pc:sldMk cId="2546020527" sldId="294"/>
            <ac:spMk id="16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21.791" v="43" actId="2711"/>
          <ac:spMkLst>
            <pc:docMk/>
            <pc:sldMk cId="2546020527" sldId="294"/>
            <ac:spMk id="17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21.791" v="43" actId="2711"/>
          <ac:spMkLst>
            <pc:docMk/>
            <pc:sldMk cId="2546020527" sldId="294"/>
            <ac:spMk id="18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21.791" v="43" actId="2711"/>
          <ac:spMkLst>
            <pc:docMk/>
            <pc:sldMk cId="2546020527" sldId="294"/>
            <ac:spMk id="19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21.791" v="43" actId="2711"/>
          <ac:spMkLst>
            <pc:docMk/>
            <pc:sldMk cId="2546020527" sldId="294"/>
            <ac:spMk id="20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27.520" v="44" actId="208"/>
          <ac:spMkLst>
            <pc:docMk/>
            <pc:sldMk cId="2546020527" sldId="294"/>
            <ac:spMk id="23" creationId="{00000000-0000-0000-0000-000000000000}"/>
          </ac:spMkLst>
        </pc:spChg>
        <pc:graphicFrameChg chg="mod">
          <ac:chgData name="Danielle" userId="e2554c37-e717-43a0-ba79-1183ca921ccd" providerId="ADAL" clId="{4CC3C00F-C355-4AB8-8F31-D8B66DC5C211}" dt="2020-06-08T13:06:21.791" v="43" actId="2711"/>
          <ac:graphicFrameMkLst>
            <pc:docMk/>
            <pc:sldMk cId="2546020527" sldId="294"/>
            <ac:graphicFrameMk id="7" creationId="{00000000-0000-0000-0000-000000000000}"/>
          </ac:graphicFrameMkLst>
        </pc:graphicFrameChg>
        <pc:cxnChg chg="mod">
          <ac:chgData name="Danielle" userId="e2554c37-e717-43a0-ba79-1183ca921ccd" providerId="ADAL" clId="{4CC3C00F-C355-4AB8-8F31-D8B66DC5C211}" dt="2020-06-08T13:06:21.791" v="43" actId="2711"/>
          <ac:cxnSpMkLst>
            <pc:docMk/>
            <pc:sldMk cId="2546020527" sldId="294"/>
            <ac:cxnSpMk id="22" creationId="{00000000-0000-0000-0000-000000000000}"/>
          </ac:cxnSpMkLst>
        </pc:cxnChg>
      </pc:sldChg>
      <pc:sldChg chg="modSp mod">
        <pc:chgData name="Danielle" userId="e2554c37-e717-43a0-ba79-1183ca921ccd" providerId="ADAL" clId="{4CC3C00F-C355-4AB8-8F31-D8B66DC5C211}" dt="2020-06-08T13:06:37.266" v="46" actId="2711"/>
        <pc:sldMkLst>
          <pc:docMk/>
          <pc:sldMk cId="3661599657" sldId="295"/>
        </pc:sldMkLst>
        <pc:spChg chg="mod">
          <ac:chgData name="Danielle" userId="e2554c37-e717-43a0-ba79-1183ca921ccd" providerId="ADAL" clId="{4CC3C00F-C355-4AB8-8F31-D8B66DC5C211}" dt="2020-06-08T13:06:37.266" v="46" actId="2711"/>
          <ac:spMkLst>
            <pc:docMk/>
            <pc:sldMk cId="3661599657" sldId="295"/>
            <ac:spMk id="8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37.266" v="46" actId="2711"/>
          <ac:spMkLst>
            <pc:docMk/>
            <pc:sldMk cId="3661599657" sldId="295"/>
            <ac:spMk id="9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37.266" v="46" actId="2711"/>
          <ac:spMkLst>
            <pc:docMk/>
            <pc:sldMk cId="3661599657" sldId="295"/>
            <ac:spMk id="10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37.266" v="46" actId="2711"/>
          <ac:spMkLst>
            <pc:docMk/>
            <pc:sldMk cId="3661599657" sldId="295"/>
            <ac:spMk id="11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37.266" v="46" actId="2711"/>
          <ac:spMkLst>
            <pc:docMk/>
            <pc:sldMk cId="3661599657" sldId="295"/>
            <ac:spMk id="12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37.266" v="46" actId="2711"/>
          <ac:spMkLst>
            <pc:docMk/>
            <pc:sldMk cId="3661599657" sldId="295"/>
            <ac:spMk id="13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37.266" v="46" actId="2711"/>
          <ac:spMkLst>
            <pc:docMk/>
            <pc:sldMk cId="3661599657" sldId="295"/>
            <ac:spMk id="14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37.266" v="46" actId="2711"/>
          <ac:spMkLst>
            <pc:docMk/>
            <pc:sldMk cId="3661599657" sldId="295"/>
            <ac:spMk id="15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37.266" v="46" actId="2711"/>
          <ac:spMkLst>
            <pc:docMk/>
            <pc:sldMk cId="3661599657" sldId="295"/>
            <ac:spMk id="16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37.266" v="46" actId="2711"/>
          <ac:spMkLst>
            <pc:docMk/>
            <pc:sldMk cId="3661599657" sldId="295"/>
            <ac:spMk id="17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37.266" v="46" actId="2711"/>
          <ac:spMkLst>
            <pc:docMk/>
            <pc:sldMk cId="3661599657" sldId="295"/>
            <ac:spMk id="18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37.266" v="46" actId="2711"/>
          <ac:spMkLst>
            <pc:docMk/>
            <pc:sldMk cId="3661599657" sldId="295"/>
            <ac:spMk id="19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37.266" v="46" actId="2711"/>
          <ac:spMkLst>
            <pc:docMk/>
            <pc:sldMk cId="3661599657" sldId="295"/>
            <ac:spMk id="20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37.266" v="46" actId="2711"/>
          <ac:spMkLst>
            <pc:docMk/>
            <pc:sldMk cId="3661599657" sldId="295"/>
            <ac:spMk id="23" creationId="{00000000-0000-0000-0000-000000000000}"/>
          </ac:spMkLst>
        </pc:spChg>
        <pc:graphicFrameChg chg="mod">
          <ac:chgData name="Danielle" userId="e2554c37-e717-43a0-ba79-1183ca921ccd" providerId="ADAL" clId="{4CC3C00F-C355-4AB8-8F31-D8B66DC5C211}" dt="2020-06-08T13:06:37.266" v="46" actId="2711"/>
          <ac:graphicFrameMkLst>
            <pc:docMk/>
            <pc:sldMk cId="3661599657" sldId="295"/>
            <ac:graphicFrameMk id="7" creationId="{00000000-0000-0000-0000-000000000000}"/>
          </ac:graphicFrameMkLst>
        </pc:graphicFrameChg>
        <pc:cxnChg chg="mod">
          <ac:chgData name="Danielle" userId="e2554c37-e717-43a0-ba79-1183ca921ccd" providerId="ADAL" clId="{4CC3C00F-C355-4AB8-8F31-D8B66DC5C211}" dt="2020-06-08T13:06:37.266" v="46" actId="2711"/>
          <ac:cxnSpMkLst>
            <pc:docMk/>
            <pc:sldMk cId="3661599657" sldId="295"/>
            <ac:cxnSpMk id="22" creationId="{00000000-0000-0000-0000-000000000000}"/>
          </ac:cxnSpMkLst>
        </pc:cxnChg>
      </pc:sldChg>
      <pc:sldChg chg="modSp mod">
        <pc:chgData name="Danielle" userId="e2554c37-e717-43a0-ba79-1183ca921ccd" providerId="ADAL" clId="{4CC3C00F-C355-4AB8-8F31-D8B66DC5C211}" dt="2020-06-08T13:06:46.923" v="48" actId="208"/>
        <pc:sldMkLst>
          <pc:docMk/>
          <pc:sldMk cId="82570242" sldId="296"/>
        </pc:sldMkLst>
        <pc:spChg chg="mod">
          <ac:chgData name="Danielle" userId="e2554c37-e717-43a0-ba79-1183ca921ccd" providerId="ADAL" clId="{4CC3C00F-C355-4AB8-8F31-D8B66DC5C211}" dt="2020-06-08T13:06:42.946" v="47" actId="2711"/>
          <ac:spMkLst>
            <pc:docMk/>
            <pc:sldMk cId="82570242" sldId="296"/>
            <ac:spMk id="8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42.946" v="47" actId="2711"/>
          <ac:spMkLst>
            <pc:docMk/>
            <pc:sldMk cId="82570242" sldId="296"/>
            <ac:spMk id="9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42.946" v="47" actId="2711"/>
          <ac:spMkLst>
            <pc:docMk/>
            <pc:sldMk cId="82570242" sldId="296"/>
            <ac:spMk id="10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42.946" v="47" actId="2711"/>
          <ac:spMkLst>
            <pc:docMk/>
            <pc:sldMk cId="82570242" sldId="296"/>
            <ac:spMk id="11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42.946" v="47" actId="2711"/>
          <ac:spMkLst>
            <pc:docMk/>
            <pc:sldMk cId="82570242" sldId="296"/>
            <ac:spMk id="12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42.946" v="47" actId="2711"/>
          <ac:spMkLst>
            <pc:docMk/>
            <pc:sldMk cId="82570242" sldId="296"/>
            <ac:spMk id="13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42.946" v="47" actId="2711"/>
          <ac:spMkLst>
            <pc:docMk/>
            <pc:sldMk cId="82570242" sldId="296"/>
            <ac:spMk id="14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42.946" v="47" actId="2711"/>
          <ac:spMkLst>
            <pc:docMk/>
            <pc:sldMk cId="82570242" sldId="296"/>
            <ac:spMk id="15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42.946" v="47" actId="2711"/>
          <ac:spMkLst>
            <pc:docMk/>
            <pc:sldMk cId="82570242" sldId="296"/>
            <ac:spMk id="16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42.946" v="47" actId="2711"/>
          <ac:spMkLst>
            <pc:docMk/>
            <pc:sldMk cId="82570242" sldId="296"/>
            <ac:spMk id="17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42.946" v="47" actId="2711"/>
          <ac:spMkLst>
            <pc:docMk/>
            <pc:sldMk cId="82570242" sldId="296"/>
            <ac:spMk id="18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42.946" v="47" actId="2711"/>
          <ac:spMkLst>
            <pc:docMk/>
            <pc:sldMk cId="82570242" sldId="296"/>
            <ac:spMk id="19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42.946" v="47" actId="2711"/>
          <ac:spMkLst>
            <pc:docMk/>
            <pc:sldMk cId="82570242" sldId="296"/>
            <ac:spMk id="20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46.923" v="48" actId="208"/>
          <ac:spMkLst>
            <pc:docMk/>
            <pc:sldMk cId="82570242" sldId="296"/>
            <ac:spMk id="23" creationId="{00000000-0000-0000-0000-000000000000}"/>
          </ac:spMkLst>
        </pc:spChg>
        <pc:graphicFrameChg chg="mod">
          <ac:chgData name="Danielle" userId="e2554c37-e717-43a0-ba79-1183ca921ccd" providerId="ADAL" clId="{4CC3C00F-C355-4AB8-8F31-D8B66DC5C211}" dt="2020-06-08T13:06:42.946" v="47" actId="2711"/>
          <ac:graphicFrameMkLst>
            <pc:docMk/>
            <pc:sldMk cId="82570242" sldId="296"/>
            <ac:graphicFrameMk id="7" creationId="{00000000-0000-0000-0000-000000000000}"/>
          </ac:graphicFrameMkLst>
        </pc:graphicFrameChg>
      </pc:sldChg>
      <pc:sldChg chg="modSp">
        <pc:chgData name="Danielle" userId="e2554c37-e717-43a0-ba79-1183ca921ccd" providerId="ADAL" clId="{4CC3C00F-C355-4AB8-8F31-D8B66DC5C211}" dt="2020-06-08T13:06:53.472" v="49" actId="2711"/>
        <pc:sldMkLst>
          <pc:docMk/>
          <pc:sldMk cId="41524196" sldId="297"/>
        </pc:sldMkLst>
        <pc:spChg chg="mod">
          <ac:chgData name="Danielle" userId="e2554c37-e717-43a0-ba79-1183ca921ccd" providerId="ADAL" clId="{4CC3C00F-C355-4AB8-8F31-D8B66DC5C211}" dt="2020-06-08T13:06:53.472" v="49" actId="2711"/>
          <ac:spMkLst>
            <pc:docMk/>
            <pc:sldMk cId="41524196" sldId="297"/>
            <ac:spMk id="6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53.472" v="49" actId="2711"/>
          <ac:spMkLst>
            <pc:docMk/>
            <pc:sldMk cId="41524196" sldId="297"/>
            <ac:spMk id="7" creationId="{00000000-0000-0000-0000-000000000000}"/>
          </ac:spMkLst>
        </pc:spChg>
        <pc:picChg chg="mod">
          <ac:chgData name="Danielle" userId="e2554c37-e717-43a0-ba79-1183ca921ccd" providerId="ADAL" clId="{4CC3C00F-C355-4AB8-8F31-D8B66DC5C211}" dt="2020-06-08T13:06:53.472" v="49" actId="2711"/>
          <ac:picMkLst>
            <pc:docMk/>
            <pc:sldMk cId="41524196" sldId="297"/>
            <ac:picMk id="43012" creationId="{00000000-0000-0000-0000-000000000000}"/>
          </ac:picMkLst>
        </pc:picChg>
      </pc:sldChg>
      <pc:sldChg chg="modSp mod">
        <pc:chgData name="Danielle" userId="e2554c37-e717-43a0-ba79-1183ca921ccd" providerId="ADAL" clId="{4CC3C00F-C355-4AB8-8F31-D8B66DC5C211}" dt="2020-06-08T13:07:20.414" v="77" actId="20577"/>
        <pc:sldMkLst>
          <pc:docMk/>
          <pc:sldMk cId="3361173909" sldId="298"/>
        </pc:sldMkLst>
        <pc:spChg chg="mod">
          <ac:chgData name="Danielle" userId="e2554c37-e717-43a0-ba79-1183ca921ccd" providerId="ADAL" clId="{4CC3C00F-C355-4AB8-8F31-D8B66DC5C211}" dt="2020-06-08T13:07:20.414" v="77" actId="20577"/>
          <ac:spMkLst>
            <pc:docMk/>
            <pc:sldMk cId="3361173909" sldId="298"/>
            <ac:spMk id="8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00.861" v="50" actId="2711"/>
          <ac:spMkLst>
            <pc:docMk/>
            <pc:sldMk cId="3361173909" sldId="298"/>
            <ac:spMk id="9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00.861" v="50" actId="2711"/>
          <ac:spMkLst>
            <pc:docMk/>
            <pc:sldMk cId="3361173909" sldId="298"/>
            <ac:spMk id="10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00.861" v="50" actId="2711"/>
          <ac:spMkLst>
            <pc:docMk/>
            <pc:sldMk cId="3361173909" sldId="298"/>
            <ac:spMk id="11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00.861" v="50" actId="2711"/>
          <ac:spMkLst>
            <pc:docMk/>
            <pc:sldMk cId="3361173909" sldId="298"/>
            <ac:spMk id="12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00.861" v="50" actId="2711"/>
          <ac:spMkLst>
            <pc:docMk/>
            <pc:sldMk cId="3361173909" sldId="298"/>
            <ac:spMk id="13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00.861" v="50" actId="2711"/>
          <ac:spMkLst>
            <pc:docMk/>
            <pc:sldMk cId="3361173909" sldId="298"/>
            <ac:spMk id="14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00.861" v="50" actId="2711"/>
          <ac:spMkLst>
            <pc:docMk/>
            <pc:sldMk cId="3361173909" sldId="298"/>
            <ac:spMk id="15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00.861" v="50" actId="2711"/>
          <ac:spMkLst>
            <pc:docMk/>
            <pc:sldMk cId="3361173909" sldId="298"/>
            <ac:spMk id="16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00.861" v="50" actId="2711"/>
          <ac:spMkLst>
            <pc:docMk/>
            <pc:sldMk cId="3361173909" sldId="298"/>
            <ac:spMk id="17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00.861" v="50" actId="2711"/>
          <ac:spMkLst>
            <pc:docMk/>
            <pc:sldMk cId="3361173909" sldId="298"/>
            <ac:spMk id="18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00.861" v="50" actId="2711"/>
          <ac:spMkLst>
            <pc:docMk/>
            <pc:sldMk cId="3361173909" sldId="298"/>
            <ac:spMk id="19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00.861" v="50" actId="2711"/>
          <ac:spMkLst>
            <pc:docMk/>
            <pc:sldMk cId="3361173909" sldId="298"/>
            <ac:spMk id="21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05.330" v="51" actId="208"/>
          <ac:spMkLst>
            <pc:docMk/>
            <pc:sldMk cId="3361173909" sldId="298"/>
            <ac:spMk id="24" creationId="{00000000-0000-0000-0000-000000000000}"/>
          </ac:spMkLst>
        </pc:spChg>
        <pc:graphicFrameChg chg="mod">
          <ac:chgData name="Danielle" userId="e2554c37-e717-43a0-ba79-1183ca921ccd" providerId="ADAL" clId="{4CC3C00F-C355-4AB8-8F31-D8B66DC5C211}" dt="2020-06-08T13:07:00.861" v="50" actId="2711"/>
          <ac:graphicFrameMkLst>
            <pc:docMk/>
            <pc:sldMk cId="3361173909" sldId="298"/>
            <ac:graphicFrameMk id="7" creationId="{00000000-0000-0000-0000-000000000000}"/>
          </ac:graphicFrameMkLst>
        </pc:graphicFrameChg>
        <pc:cxnChg chg="mod">
          <ac:chgData name="Danielle" userId="e2554c37-e717-43a0-ba79-1183ca921ccd" providerId="ADAL" clId="{4CC3C00F-C355-4AB8-8F31-D8B66DC5C211}" dt="2020-06-08T13:07:00.861" v="50" actId="2711"/>
          <ac:cxnSpMkLst>
            <pc:docMk/>
            <pc:sldMk cId="3361173909" sldId="298"/>
            <ac:cxnSpMk id="22" creationId="{00000000-0000-0000-0000-000000000000}"/>
          </ac:cxnSpMkLst>
        </pc:cxnChg>
      </pc:sldChg>
      <pc:sldChg chg="modSp mod">
        <pc:chgData name="Danielle" userId="e2554c37-e717-43a0-ba79-1183ca921ccd" providerId="ADAL" clId="{4CC3C00F-C355-4AB8-8F31-D8B66DC5C211}" dt="2020-06-08T13:07:25.930" v="78" actId="2711"/>
        <pc:sldMkLst>
          <pc:docMk/>
          <pc:sldMk cId="932830828" sldId="299"/>
        </pc:sldMkLst>
        <pc:spChg chg="mod">
          <ac:chgData name="Danielle" userId="e2554c37-e717-43a0-ba79-1183ca921ccd" providerId="ADAL" clId="{4CC3C00F-C355-4AB8-8F31-D8B66DC5C211}" dt="2020-06-08T13:07:25.930" v="78" actId="2711"/>
          <ac:spMkLst>
            <pc:docMk/>
            <pc:sldMk cId="932830828" sldId="299"/>
            <ac:spMk id="4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25.930" v="78" actId="2711"/>
          <ac:spMkLst>
            <pc:docMk/>
            <pc:sldMk cId="932830828" sldId="299"/>
            <ac:spMk id="5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25.930" v="78" actId="2711"/>
          <ac:spMkLst>
            <pc:docMk/>
            <pc:sldMk cId="932830828" sldId="299"/>
            <ac:spMk id="6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25.930" v="78" actId="2711"/>
          <ac:spMkLst>
            <pc:docMk/>
            <pc:sldMk cId="932830828" sldId="299"/>
            <ac:spMk id="7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25.930" v="78" actId="2711"/>
          <ac:spMkLst>
            <pc:docMk/>
            <pc:sldMk cId="932830828" sldId="299"/>
            <ac:spMk id="8" creationId="{00000000-0000-0000-0000-000000000000}"/>
          </ac:spMkLst>
        </pc:spChg>
      </pc:sldChg>
      <pc:sldChg chg="modSp mod">
        <pc:chgData name="Danielle" userId="e2554c37-e717-43a0-ba79-1183ca921ccd" providerId="ADAL" clId="{4CC3C00F-C355-4AB8-8F31-D8B66DC5C211}" dt="2020-06-08T13:07:31.535" v="79" actId="2711"/>
        <pc:sldMkLst>
          <pc:docMk/>
          <pc:sldMk cId="2514778552" sldId="300"/>
        </pc:sldMkLst>
        <pc:spChg chg="mod">
          <ac:chgData name="Danielle" userId="e2554c37-e717-43a0-ba79-1183ca921ccd" providerId="ADAL" clId="{4CC3C00F-C355-4AB8-8F31-D8B66DC5C211}" dt="2020-06-08T13:07:31.535" v="79" actId="2711"/>
          <ac:spMkLst>
            <pc:docMk/>
            <pc:sldMk cId="2514778552" sldId="300"/>
            <ac:spMk id="4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31.535" v="79" actId="2711"/>
          <ac:spMkLst>
            <pc:docMk/>
            <pc:sldMk cId="2514778552" sldId="300"/>
            <ac:spMk id="5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31.535" v="79" actId="2711"/>
          <ac:spMkLst>
            <pc:docMk/>
            <pc:sldMk cId="2514778552" sldId="300"/>
            <ac:spMk id="6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31.535" v="79" actId="2711"/>
          <ac:spMkLst>
            <pc:docMk/>
            <pc:sldMk cId="2514778552" sldId="300"/>
            <ac:spMk id="7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31.535" v="79" actId="2711"/>
          <ac:spMkLst>
            <pc:docMk/>
            <pc:sldMk cId="2514778552" sldId="300"/>
            <ac:spMk id="8" creationId="{00000000-0000-0000-0000-000000000000}"/>
          </ac:spMkLst>
        </pc:spChg>
      </pc:sldChg>
      <pc:sldChg chg="modSp mod">
        <pc:chgData name="Danielle" userId="e2554c37-e717-43a0-ba79-1183ca921ccd" providerId="ADAL" clId="{4CC3C00F-C355-4AB8-8F31-D8B66DC5C211}" dt="2020-06-08T13:07:43.027" v="81" actId="2711"/>
        <pc:sldMkLst>
          <pc:docMk/>
          <pc:sldMk cId="4099600930" sldId="301"/>
        </pc:sldMkLst>
        <pc:spChg chg="mod">
          <ac:chgData name="Danielle" userId="e2554c37-e717-43a0-ba79-1183ca921ccd" providerId="ADAL" clId="{4CC3C00F-C355-4AB8-8F31-D8B66DC5C211}" dt="2020-06-08T13:07:43.027" v="81" actId="2711"/>
          <ac:spMkLst>
            <pc:docMk/>
            <pc:sldMk cId="4099600930" sldId="301"/>
            <ac:spMk id="4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43.027" v="81" actId="2711"/>
          <ac:spMkLst>
            <pc:docMk/>
            <pc:sldMk cId="4099600930" sldId="301"/>
            <ac:spMk id="5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43.027" v="81" actId="2711"/>
          <ac:spMkLst>
            <pc:docMk/>
            <pc:sldMk cId="4099600930" sldId="301"/>
            <ac:spMk id="6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43.027" v="81" actId="2711"/>
          <ac:spMkLst>
            <pc:docMk/>
            <pc:sldMk cId="4099600930" sldId="301"/>
            <ac:spMk id="7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43.027" v="81" actId="2711"/>
          <ac:spMkLst>
            <pc:docMk/>
            <pc:sldMk cId="4099600930" sldId="301"/>
            <ac:spMk id="8" creationId="{00000000-0000-0000-0000-000000000000}"/>
          </ac:spMkLst>
        </pc:spChg>
      </pc:sldChg>
      <pc:sldChg chg="modSp mod">
        <pc:chgData name="Danielle" userId="e2554c37-e717-43a0-ba79-1183ca921ccd" providerId="ADAL" clId="{4CC3C00F-C355-4AB8-8F31-D8B66DC5C211}" dt="2020-06-08T13:07:48.210" v="82" actId="2711"/>
        <pc:sldMkLst>
          <pc:docMk/>
          <pc:sldMk cId="4094169779" sldId="303"/>
        </pc:sldMkLst>
        <pc:spChg chg="mod">
          <ac:chgData name="Danielle" userId="e2554c37-e717-43a0-ba79-1183ca921ccd" providerId="ADAL" clId="{4CC3C00F-C355-4AB8-8F31-D8B66DC5C211}" dt="2020-06-08T13:07:48.210" v="82" actId="2711"/>
          <ac:spMkLst>
            <pc:docMk/>
            <pc:sldMk cId="4094169779" sldId="303"/>
            <ac:spMk id="4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48.210" v="82" actId="2711"/>
          <ac:spMkLst>
            <pc:docMk/>
            <pc:sldMk cId="4094169779" sldId="303"/>
            <ac:spMk id="5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48.210" v="82" actId="2711"/>
          <ac:spMkLst>
            <pc:docMk/>
            <pc:sldMk cId="4094169779" sldId="303"/>
            <ac:spMk id="6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48.210" v="82" actId="2711"/>
          <ac:spMkLst>
            <pc:docMk/>
            <pc:sldMk cId="4094169779" sldId="303"/>
            <ac:spMk id="7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48.210" v="82" actId="2711"/>
          <ac:spMkLst>
            <pc:docMk/>
            <pc:sldMk cId="4094169779" sldId="303"/>
            <ac:spMk id="8" creationId="{00000000-0000-0000-0000-000000000000}"/>
          </ac:spMkLst>
        </pc:spChg>
      </pc:sldChg>
      <pc:sldChg chg="modSp mod">
        <pc:chgData name="Danielle" userId="e2554c37-e717-43a0-ba79-1183ca921ccd" providerId="ADAL" clId="{4CC3C00F-C355-4AB8-8F31-D8B66DC5C211}" dt="2020-06-08T13:07:59.008" v="84" actId="2711"/>
        <pc:sldMkLst>
          <pc:docMk/>
          <pc:sldMk cId="888230317" sldId="305"/>
        </pc:sldMkLst>
        <pc:spChg chg="mod">
          <ac:chgData name="Danielle" userId="e2554c37-e717-43a0-ba79-1183ca921ccd" providerId="ADAL" clId="{4CC3C00F-C355-4AB8-8F31-D8B66DC5C211}" dt="2020-06-08T13:07:59.008" v="84" actId="2711"/>
          <ac:spMkLst>
            <pc:docMk/>
            <pc:sldMk cId="888230317" sldId="305"/>
            <ac:spMk id="4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59.008" v="84" actId="2711"/>
          <ac:spMkLst>
            <pc:docMk/>
            <pc:sldMk cId="888230317" sldId="305"/>
            <ac:spMk id="5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59.008" v="84" actId="2711"/>
          <ac:spMkLst>
            <pc:docMk/>
            <pc:sldMk cId="888230317" sldId="305"/>
            <ac:spMk id="6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59.008" v="84" actId="2711"/>
          <ac:spMkLst>
            <pc:docMk/>
            <pc:sldMk cId="888230317" sldId="305"/>
            <ac:spMk id="7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59.008" v="84" actId="2711"/>
          <ac:spMkLst>
            <pc:docMk/>
            <pc:sldMk cId="888230317" sldId="305"/>
            <ac:spMk id="8" creationId="{00000000-0000-0000-0000-000000000000}"/>
          </ac:spMkLst>
        </pc:spChg>
      </pc:sldChg>
      <pc:sldChg chg="modSp mod">
        <pc:chgData name="Danielle" userId="e2554c37-e717-43a0-ba79-1183ca921ccd" providerId="ADAL" clId="{4CC3C00F-C355-4AB8-8F31-D8B66DC5C211}" dt="2020-06-08T13:08:10.608" v="86" actId="2711"/>
        <pc:sldMkLst>
          <pc:docMk/>
          <pc:sldMk cId="3428838929" sldId="307"/>
        </pc:sldMkLst>
        <pc:spChg chg="mod">
          <ac:chgData name="Danielle" userId="e2554c37-e717-43a0-ba79-1183ca921ccd" providerId="ADAL" clId="{4CC3C00F-C355-4AB8-8F31-D8B66DC5C211}" dt="2020-06-08T13:08:10.608" v="86" actId="2711"/>
          <ac:spMkLst>
            <pc:docMk/>
            <pc:sldMk cId="3428838929" sldId="307"/>
            <ac:spMk id="4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10.608" v="86" actId="2711"/>
          <ac:spMkLst>
            <pc:docMk/>
            <pc:sldMk cId="3428838929" sldId="307"/>
            <ac:spMk id="5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10.608" v="86" actId="2711"/>
          <ac:spMkLst>
            <pc:docMk/>
            <pc:sldMk cId="3428838929" sldId="307"/>
            <ac:spMk id="6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10.608" v="86" actId="2711"/>
          <ac:spMkLst>
            <pc:docMk/>
            <pc:sldMk cId="3428838929" sldId="307"/>
            <ac:spMk id="7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10.608" v="86" actId="2711"/>
          <ac:spMkLst>
            <pc:docMk/>
            <pc:sldMk cId="3428838929" sldId="307"/>
            <ac:spMk id="8" creationId="{00000000-0000-0000-0000-000000000000}"/>
          </ac:spMkLst>
        </pc:spChg>
      </pc:sldChg>
      <pc:sldChg chg="modSp mod">
        <pc:chgData name="Danielle" userId="e2554c37-e717-43a0-ba79-1183ca921ccd" providerId="ADAL" clId="{4CC3C00F-C355-4AB8-8F31-D8B66DC5C211}" dt="2020-06-08T13:08:20.743" v="88" actId="2711"/>
        <pc:sldMkLst>
          <pc:docMk/>
          <pc:sldMk cId="307364284" sldId="309"/>
        </pc:sldMkLst>
        <pc:spChg chg="mod">
          <ac:chgData name="Danielle" userId="e2554c37-e717-43a0-ba79-1183ca921ccd" providerId="ADAL" clId="{4CC3C00F-C355-4AB8-8F31-D8B66DC5C211}" dt="2020-06-08T13:08:20.743" v="88" actId="2711"/>
          <ac:spMkLst>
            <pc:docMk/>
            <pc:sldMk cId="307364284" sldId="309"/>
            <ac:spMk id="4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20.743" v="88" actId="2711"/>
          <ac:spMkLst>
            <pc:docMk/>
            <pc:sldMk cId="307364284" sldId="309"/>
            <ac:spMk id="5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20.743" v="88" actId="2711"/>
          <ac:spMkLst>
            <pc:docMk/>
            <pc:sldMk cId="307364284" sldId="309"/>
            <ac:spMk id="6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20.743" v="88" actId="2711"/>
          <ac:spMkLst>
            <pc:docMk/>
            <pc:sldMk cId="307364284" sldId="309"/>
            <ac:spMk id="7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20.743" v="88" actId="2711"/>
          <ac:spMkLst>
            <pc:docMk/>
            <pc:sldMk cId="307364284" sldId="309"/>
            <ac:spMk id="8" creationId="{00000000-0000-0000-0000-000000000000}"/>
          </ac:spMkLst>
        </pc:spChg>
      </pc:sldChg>
      <pc:sldChg chg="modSp mod">
        <pc:chgData name="Danielle" userId="e2554c37-e717-43a0-ba79-1183ca921ccd" providerId="ADAL" clId="{4CC3C00F-C355-4AB8-8F31-D8B66DC5C211}" dt="2020-06-08T13:08:33.715" v="90" actId="2711"/>
        <pc:sldMkLst>
          <pc:docMk/>
          <pc:sldMk cId="1486563141" sldId="311"/>
        </pc:sldMkLst>
        <pc:spChg chg="mod">
          <ac:chgData name="Danielle" userId="e2554c37-e717-43a0-ba79-1183ca921ccd" providerId="ADAL" clId="{4CC3C00F-C355-4AB8-8F31-D8B66DC5C211}" dt="2020-06-08T13:08:33.715" v="90" actId="2711"/>
          <ac:spMkLst>
            <pc:docMk/>
            <pc:sldMk cId="1486563141" sldId="311"/>
            <ac:spMk id="4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33.715" v="90" actId="2711"/>
          <ac:spMkLst>
            <pc:docMk/>
            <pc:sldMk cId="1486563141" sldId="311"/>
            <ac:spMk id="5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33.715" v="90" actId="2711"/>
          <ac:spMkLst>
            <pc:docMk/>
            <pc:sldMk cId="1486563141" sldId="311"/>
            <ac:spMk id="6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33.715" v="90" actId="2711"/>
          <ac:spMkLst>
            <pc:docMk/>
            <pc:sldMk cId="1486563141" sldId="311"/>
            <ac:spMk id="7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33.715" v="90" actId="2711"/>
          <ac:spMkLst>
            <pc:docMk/>
            <pc:sldMk cId="1486563141" sldId="311"/>
            <ac:spMk id="8" creationId="{00000000-0000-0000-0000-000000000000}"/>
          </ac:spMkLst>
        </pc:spChg>
      </pc:sldChg>
      <pc:sldChg chg="modSp mod">
        <pc:chgData name="Danielle" userId="e2554c37-e717-43a0-ba79-1183ca921ccd" providerId="ADAL" clId="{4CC3C00F-C355-4AB8-8F31-D8B66DC5C211}" dt="2020-06-08T13:08:44.926" v="92" actId="2711"/>
        <pc:sldMkLst>
          <pc:docMk/>
          <pc:sldMk cId="862065771" sldId="315"/>
        </pc:sldMkLst>
        <pc:spChg chg="mod">
          <ac:chgData name="Danielle" userId="e2554c37-e717-43a0-ba79-1183ca921ccd" providerId="ADAL" clId="{4CC3C00F-C355-4AB8-8F31-D8B66DC5C211}" dt="2020-06-08T13:08:44.926" v="92" actId="2711"/>
          <ac:spMkLst>
            <pc:docMk/>
            <pc:sldMk cId="862065771" sldId="315"/>
            <ac:spMk id="4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44.926" v="92" actId="2711"/>
          <ac:spMkLst>
            <pc:docMk/>
            <pc:sldMk cId="862065771" sldId="315"/>
            <ac:spMk id="5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44.926" v="92" actId="2711"/>
          <ac:spMkLst>
            <pc:docMk/>
            <pc:sldMk cId="862065771" sldId="315"/>
            <ac:spMk id="6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44.926" v="92" actId="2711"/>
          <ac:spMkLst>
            <pc:docMk/>
            <pc:sldMk cId="862065771" sldId="315"/>
            <ac:spMk id="7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44.926" v="92" actId="2711"/>
          <ac:spMkLst>
            <pc:docMk/>
            <pc:sldMk cId="862065771" sldId="315"/>
            <ac:spMk id="8" creationId="{00000000-0000-0000-0000-000000000000}"/>
          </ac:spMkLst>
        </pc:spChg>
      </pc:sldChg>
      <pc:sldChg chg="modSp mod">
        <pc:chgData name="Danielle" userId="e2554c37-e717-43a0-ba79-1183ca921ccd" providerId="ADAL" clId="{4CC3C00F-C355-4AB8-8F31-D8B66DC5C211}" dt="2020-06-08T13:09:09.176" v="96" actId="2711"/>
        <pc:sldMkLst>
          <pc:docMk/>
          <pc:sldMk cId="3304006161" sldId="317"/>
        </pc:sldMkLst>
        <pc:spChg chg="mod">
          <ac:chgData name="Danielle" userId="e2554c37-e717-43a0-ba79-1183ca921ccd" providerId="ADAL" clId="{4CC3C00F-C355-4AB8-8F31-D8B66DC5C211}" dt="2020-06-08T13:09:09.176" v="96" actId="2711"/>
          <ac:spMkLst>
            <pc:docMk/>
            <pc:sldMk cId="3304006161" sldId="317"/>
            <ac:spMk id="4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9:09.176" v="96" actId="2711"/>
          <ac:spMkLst>
            <pc:docMk/>
            <pc:sldMk cId="3304006161" sldId="317"/>
            <ac:spMk id="5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9:09.176" v="96" actId="2711"/>
          <ac:spMkLst>
            <pc:docMk/>
            <pc:sldMk cId="3304006161" sldId="317"/>
            <ac:spMk id="6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9:09.176" v="96" actId="2711"/>
          <ac:spMkLst>
            <pc:docMk/>
            <pc:sldMk cId="3304006161" sldId="317"/>
            <ac:spMk id="7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9:09.176" v="96" actId="2711"/>
          <ac:spMkLst>
            <pc:docMk/>
            <pc:sldMk cId="3304006161" sldId="317"/>
            <ac:spMk id="8" creationId="{00000000-0000-0000-0000-000000000000}"/>
          </ac:spMkLst>
        </pc:spChg>
      </pc:sldChg>
      <pc:sldChg chg="modSp mod">
        <pc:chgData name="Danielle" userId="e2554c37-e717-43a0-ba79-1183ca921ccd" providerId="ADAL" clId="{4CC3C00F-C355-4AB8-8F31-D8B66DC5C211}" dt="2020-06-08T13:07:36.980" v="80" actId="2711"/>
        <pc:sldMkLst>
          <pc:docMk/>
          <pc:sldMk cId="472426314" sldId="318"/>
        </pc:sldMkLst>
        <pc:spChg chg="mod">
          <ac:chgData name="Danielle" userId="e2554c37-e717-43a0-ba79-1183ca921ccd" providerId="ADAL" clId="{4CC3C00F-C355-4AB8-8F31-D8B66DC5C211}" dt="2020-06-08T13:07:36.980" v="80" actId="2711"/>
          <ac:spMkLst>
            <pc:docMk/>
            <pc:sldMk cId="472426314" sldId="318"/>
            <ac:spMk id="4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36.980" v="80" actId="2711"/>
          <ac:spMkLst>
            <pc:docMk/>
            <pc:sldMk cId="472426314" sldId="318"/>
            <ac:spMk id="5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36.980" v="80" actId="2711"/>
          <ac:spMkLst>
            <pc:docMk/>
            <pc:sldMk cId="472426314" sldId="318"/>
            <ac:spMk id="6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36.980" v="80" actId="2711"/>
          <ac:spMkLst>
            <pc:docMk/>
            <pc:sldMk cId="472426314" sldId="318"/>
            <ac:spMk id="7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36.980" v="80" actId="2711"/>
          <ac:spMkLst>
            <pc:docMk/>
            <pc:sldMk cId="472426314" sldId="318"/>
            <ac:spMk id="8" creationId="{00000000-0000-0000-0000-000000000000}"/>
          </ac:spMkLst>
        </pc:spChg>
      </pc:sldChg>
      <pc:sldChg chg="modSp mod">
        <pc:chgData name="Danielle" userId="e2554c37-e717-43a0-ba79-1183ca921ccd" providerId="ADAL" clId="{4CC3C00F-C355-4AB8-8F31-D8B66DC5C211}" dt="2020-06-08T13:07:53.251" v="83" actId="2711"/>
        <pc:sldMkLst>
          <pc:docMk/>
          <pc:sldMk cId="1492726661" sldId="319"/>
        </pc:sldMkLst>
        <pc:spChg chg="mod">
          <ac:chgData name="Danielle" userId="e2554c37-e717-43a0-ba79-1183ca921ccd" providerId="ADAL" clId="{4CC3C00F-C355-4AB8-8F31-D8B66DC5C211}" dt="2020-06-08T13:07:53.251" v="83" actId="2711"/>
          <ac:spMkLst>
            <pc:docMk/>
            <pc:sldMk cId="1492726661" sldId="319"/>
            <ac:spMk id="4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53.251" v="83" actId="2711"/>
          <ac:spMkLst>
            <pc:docMk/>
            <pc:sldMk cId="1492726661" sldId="319"/>
            <ac:spMk id="5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53.251" v="83" actId="2711"/>
          <ac:spMkLst>
            <pc:docMk/>
            <pc:sldMk cId="1492726661" sldId="319"/>
            <ac:spMk id="6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53.251" v="83" actId="2711"/>
          <ac:spMkLst>
            <pc:docMk/>
            <pc:sldMk cId="1492726661" sldId="319"/>
            <ac:spMk id="7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7:53.251" v="83" actId="2711"/>
          <ac:spMkLst>
            <pc:docMk/>
            <pc:sldMk cId="1492726661" sldId="319"/>
            <ac:spMk id="8" creationId="{00000000-0000-0000-0000-000000000000}"/>
          </ac:spMkLst>
        </pc:spChg>
      </pc:sldChg>
      <pc:sldChg chg="modSp mod">
        <pc:chgData name="Danielle" userId="e2554c37-e717-43a0-ba79-1183ca921ccd" providerId="ADAL" clId="{4CC3C00F-C355-4AB8-8F31-D8B66DC5C211}" dt="2020-06-08T13:08:04.953" v="85" actId="2711"/>
        <pc:sldMkLst>
          <pc:docMk/>
          <pc:sldMk cId="6738264" sldId="320"/>
        </pc:sldMkLst>
        <pc:spChg chg="mod">
          <ac:chgData name="Danielle" userId="e2554c37-e717-43a0-ba79-1183ca921ccd" providerId="ADAL" clId="{4CC3C00F-C355-4AB8-8F31-D8B66DC5C211}" dt="2020-06-08T13:08:04.953" v="85" actId="2711"/>
          <ac:spMkLst>
            <pc:docMk/>
            <pc:sldMk cId="6738264" sldId="320"/>
            <ac:spMk id="4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04.953" v="85" actId="2711"/>
          <ac:spMkLst>
            <pc:docMk/>
            <pc:sldMk cId="6738264" sldId="320"/>
            <ac:spMk id="5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04.953" v="85" actId="2711"/>
          <ac:spMkLst>
            <pc:docMk/>
            <pc:sldMk cId="6738264" sldId="320"/>
            <ac:spMk id="6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04.953" v="85" actId="2711"/>
          <ac:spMkLst>
            <pc:docMk/>
            <pc:sldMk cId="6738264" sldId="320"/>
            <ac:spMk id="7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04.953" v="85" actId="2711"/>
          <ac:spMkLst>
            <pc:docMk/>
            <pc:sldMk cId="6738264" sldId="320"/>
            <ac:spMk id="8" creationId="{00000000-0000-0000-0000-000000000000}"/>
          </ac:spMkLst>
        </pc:spChg>
      </pc:sldChg>
      <pc:sldChg chg="modSp mod">
        <pc:chgData name="Danielle" userId="e2554c37-e717-43a0-ba79-1183ca921ccd" providerId="ADAL" clId="{4CC3C00F-C355-4AB8-8F31-D8B66DC5C211}" dt="2020-06-08T13:08:15.702" v="87" actId="2711"/>
        <pc:sldMkLst>
          <pc:docMk/>
          <pc:sldMk cId="762567825" sldId="321"/>
        </pc:sldMkLst>
        <pc:spChg chg="mod">
          <ac:chgData name="Danielle" userId="e2554c37-e717-43a0-ba79-1183ca921ccd" providerId="ADAL" clId="{4CC3C00F-C355-4AB8-8F31-D8B66DC5C211}" dt="2020-06-08T13:08:15.702" v="87" actId="2711"/>
          <ac:spMkLst>
            <pc:docMk/>
            <pc:sldMk cId="762567825" sldId="321"/>
            <ac:spMk id="4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15.702" v="87" actId="2711"/>
          <ac:spMkLst>
            <pc:docMk/>
            <pc:sldMk cId="762567825" sldId="321"/>
            <ac:spMk id="5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15.702" v="87" actId="2711"/>
          <ac:spMkLst>
            <pc:docMk/>
            <pc:sldMk cId="762567825" sldId="321"/>
            <ac:spMk id="6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15.702" v="87" actId="2711"/>
          <ac:spMkLst>
            <pc:docMk/>
            <pc:sldMk cId="762567825" sldId="321"/>
            <ac:spMk id="7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15.702" v="87" actId="2711"/>
          <ac:spMkLst>
            <pc:docMk/>
            <pc:sldMk cId="762567825" sldId="321"/>
            <ac:spMk id="8" creationId="{00000000-0000-0000-0000-000000000000}"/>
          </ac:spMkLst>
        </pc:spChg>
      </pc:sldChg>
      <pc:sldChg chg="modSp mod">
        <pc:chgData name="Danielle" userId="e2554c37-e717-43a0-ba79-1183ca921ccd" providerId="ADAL" clId="{4CC3C00F-C355-4AB8-8F31-D8B66DC5C211}" dt="2020-06-08T13:08:26.922" v="89" actId="2711"/>
        <pc:sldMkLst>
          <pc:docMk/>
          <pc:sldMk cId="585662937" sldId="322"/>
        </pc:sldMkLst>
        <pc:spChg chg="mod">
          <ac:chgData name="Danielle" userId="e2554c37-e717-43a0-ba79-1183ca921ccd" providerId="ADAL" clId="{4CC3C00F-C355-4AB8-8F31-D8B66DC5C211}" dt="2020-06-08T13:08:26.922" v="89" actId="2711"/>
          <ac:spMkLst>
            <pc:docMk/>
            <pc:sldMk cId="585662937" sldId="322"/>
            <ac:spMk id="4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26.922" v="89" actId="2711"/>
          <ac:spMkLst>
            <pc:docMk/>
            <pc:sldMk cId="585662937" sldId="322"/>
            <ac:spMk id="5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26.922" v="89" actId="2711"/>
          <ac:spMkLst>
            <pc:docMk/>
            <pc:sldMk cId="585662937" sldId="322"/>
            <ac:spMk id="6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26.922" v="89" actId="2711"/>
          <ac:spMkLst>
            <pc:docMk/>
            <pc:sldMk cId="585662937" sldId="322"/>
            <ac:spMk id="7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26.922" v="89" actId="2711"/>
          <ac:spMkLst>
            <pc:docMk/>
            <pc:sldMk cId="585662937" sldId="322"/>
            <ac:spMk id="8" creationId="{00000000-0000-0000-0000-000000000000}"/>
          </ac:spMkLst>
        </pc:spChg>
      </pc:sldChg>
      <pc:sldChg chg="modSp mod">
        <pc:chgData name="Danielle" userId="e2554c37-e717-43a0-ba79-1183ca921ccd" providerId="ADAL" clId="{4CC3C00F-C355-4AB8-8F31-D8B66DC5C211}" dt="2020-06-08T13:08:40.204" v="91" actId="2711"/>
        <pc:sldMkLst>
          <pc:docMk/>
          <pc:sldMk cId="3836033133" sldId="323"/>
        </pc:sldMkLst>
        <pc:spChg chg="mod">
          <ac:chgData name="Danielle" userId="e2554c37-e717-43a0-ba79-1183ca921ccd" providerId="ADAL" clId="{4CC3C00F-C355-4AB8-8F31-D8B66DC5C211}" dt="2020-06-08T13:08:40.204" v="91" actId="2711"/>
          <ac:spMkLst>
            <pc:docMk/>
            <pc:sldMk cId="3836033133" sldId="323"/>
            <ac:spMk id="4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40.204" v="91" actId="2711"/>
          <ac:spMkLst>
            <pc:docMk/>
            <pc:sldMk cId="3836033133" sldId="323"/>
            <ac:spMk id="5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40.204" v="91" actId="2711"/>
          <ac:spMkLst>
            <pc:docMk/>
            <pc:sldMk cId="3836033133" sldId="323"/>
            <ac:spMk id="6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40.204" v="91" actId="2711"/>
          <ac:spMkLst>
            <pc:docMk/>
            <pc:sldMk cId="3836033133" sldId="323"/>
            <ac:spMk id="7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40.204" v="91" actId="2711"/>
          <ac:spMkLst>
            <pc:docMk/>
            <pc:sldMk cId="3836033133" sldId="323"/>
            <ac:spMk id="8" creationId="{00000000-0000-0000-0000-000000000000}"/>
          </ac:spMkLst>
        </pc:spChg>
      </pc:sldChg>
      <pc:sldChg chg="modSp mod">
        <pc:chgData name="Danielle" userId="e2554c37-e717-43a0-ba79-1183ca921ccd" providerId="ADAL" clId="{4CC3C00F-C355-4AB8-8F31-D8B66DC5C211}" dt="2020-06-08T13:08:56.993" v="94" actId="2711"/>
        <pc:sldMkLst>
          <pc:docMk/>
          <pc:sldMk cId="2675286390" sldId="324"/>
        </pc:sldMkLst>
        <pc:spChg chg="mod">
          <ac:chgData name="Danielle" userId="e2554c37-e717-43a0-ba79-1183ca921ccd" providerId="ADAL" clId="{4CC3C00F-C355-4AB8-8F31-D8B66DC5C211}" dt="2020-06-08T13:08:56.993" v="94" actId="2711"/>
          <ac:spMkLst>
            <pc:docMk/>
            <pc:sldMk cId="2675286390" sldId="324"/>
            <ac:spMk id="4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56.993" v="94" actId="2711"/>
          <ac:spMkLst>
            <pc:docMk/>
            <pc:sldMk cId="2675286390" sldId="324"/>
            <ac:spMk id="5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56.993" v="94" actId="2711"/>
          <ac:spMkLst>
            <pc:docMk/>
            <pc:sldMk cId="2675286390" sldId="324"/>
            <ac:spMk id="6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56.993" v="94" actId="2711"/>
          <ac:spMkLst>
            <pc:docMk/>
            <pc:sldMk cId="2675286390" sldId="324"/>
            <ac:spMk id="7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56.993" v="94" actId="2711"/>
          <ac:spMkLst>
            <pc:docMk/>
            <pc:sldMk cId="2675286390" sldId="324"/>
            <ac:spMk id="8" creationId="{00000000-0000-0000-0000-000000000000}"/>
          </ac:spMkLst>
        </pc:spChg>
      </pc:sldChg>
      <pc:sldChg chg="modSp mod">
        <pc:chgData name="Danielle" userId="e2554c37-e717-43a0-ba79-1183ca921ccd" providerId="ADAL" clId="{4CC3C00F-C355-4AB8-8F31-D8B66DC5C211}" dt="2020-06-08T13:08:51.016" v="93" actId="2711"/>
        <pc:sldMkLst>
          <pc:docMk/>
          <pc:sldMk cId="2482502561" sldId="325"/>
        </pc:sldMkLst>
        <pc:spChg chg="mod">
          <ac:chgData name="Danielle" userId="e2554c37-e717-43a0-ba79-1183ca921ccd" providerId="ADAL" clId="{4CC3C00F-C355-4AB8-8F31-D8B66DC5C211}" dt="2020-06-08T13:08:51.016" v="93" actId="2711"/>
          <ac:spMkLst>
            <pc:docMk/>
            <pc:sldMk cId="2482502561" sldId="325"/>
            <ac:spMk id="4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51.016" v="93" actId="2711"/>
          <ac:spMkLst>
            <pc:docMk/>
            <pc:sldMk cId="2482502561" sldId="325"/>
            <ac:spMk id="5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51.016" v="93" actId="2711"/>
          <ac:spMkLst>
            <pc:docMk/>
            <pc:sldMk cId="2482502561" sldId="325"/>
            <ac:spMk id="6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51.016" v="93" actId="2711"/>
          <ac:spMkLst>
            <pc:docMk/>
            <pc:sldMk cId="2482502561" sldId="325"/>
            <ac:spMk id="7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8:51.016" v="93" actId="2711"/>
          <ac:spMkLst>
            <pc:docMk/>
            <pc:sldMk cId="2482502561" sldId="325"/>
            <ac:spMk id="8" creationId="{00000000-0000-0000-0000-000000000000}"/>
          </ac:spMkLst>
        </pc:spChg>
      </pc:sldChg>
      <pc:sldChg chg="modSp mod">
        <pc:chgData name="Danielle" userId="e2554c37-e717-43a0-ba79-1183ca921ccd" providerId="ADAL" clId="{4CC3C00F-C355-4AB8-8F31-D8B66DC5C211}" dt="2020-06-08T13:09:02.641" v="95" actId="2711"/>
        <pc:sldMkLst>
          <pc:docMk/>
          <pc:sldMk cId="3887956047" sldId="326"/>
        </pc:sldMkLst>
        <pc:spChg chg="mod">
          <ac:chgData name="Danielle" userId="e2554c37-e717-43a0-ba79-1183ca921ccd" providerId="ADAL" clId="{4CC3C00F-C355-4AB8-8F31-D8B66DC5C211}" dt="2020-06-08T13:09:02.641" v="95" actId="2711"/>
          <ac:spMkLst>
            <pc:docMk/>
            <pc:sldMk cId="3887956047" sldId="326"/>
            <ac:spMk id="4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9:02.641" v="95" actId="2711"/>
          <ac:spMkLst>
            <pc:docMk/>
            <pc:sldMk cId="3887956047" sldId="326"/>
            <ac:spMk id="5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9:02.641" v="95" actId="2711"/>
          <ac:spMkLst>
            <pc:docMk/>
            <pc:sldMk cId="3887956047" sldId="326"/>
            <ac:spMk id="6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9:02.641" v="95" actId="2711"/>
          <ac:spMkLst>
            <pc:docMk/>
            <pc:sldMk cId="3887956047" sldId="326"/>
            <ac:spMk id="7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9:02.641" v="95" actId="2711"/>
          <ac:spMkLst>
            <pc:docMk/>
            <pc:sldMk cId="3887956047" sldId="326"/>
            <ac:spMk id="8" creationId="{00000000-0000-0000-0000-000000000000}"/>
          </ac:spMkLst>
        </pc:spChg>
      </pc:sldChg>
      <pc:sldChg chg="modSp mod">
        <pc:chgData name="Danielle" userId="e2554c37-e717-43a0-ba79-1183ca921ccd" providerId="ADAL" clId="{4CC3C00F-C355-4AB8-8F31-D8B66DC5C211}" dt="2020-06-08T13:09:15.836" v="97" actId="2711"/>
        <pc:sldMkLst>
          <pc:docMk/>
          <pc:sldMk cId="3514661749" sldId="327"/>
        </pc:sldMkLst>
        <pc:spChg chg="mod">
          <ac:chgData name="Danielle" userId="e2554c37-e717-43a0-ba79-1183ca921ccd" providerId="ADAL" clId="{4CC3C00F-C355-4AB8-8F31-D8B66DC5C211}" dt="2020-06-08T13:09:15.836" v="97" actId="2711"/>
          <ac:spMkLst>
            <pc:docMk/>
            <pc:sldMk cId="3514661749" sldId="327"/>
            <ac:spMk id="4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9:15.836" v="97" actId="2711"/>
          <ac:spMkLst>
            <pc:docMk/>
            <pc:sldMk cId="3514661749" sldId="327"/>
            <ac:spMk id="5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9:15.836" v="97" actId="2711"/>
          <ac:spMkLst>
            <pc:docMk/>
            <pc:sldMk cId="3514661749" sldId="327"/>
            <ac:spMk id="6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9:15.836" v="97" actId="2711"/>
          <ac:spMkLst>
            <pc:docMk/>
            <pc:sldMk cId="3514661749" sldId="327"/>
            <ac:spMk id="7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9:15.836" v="97" actId="2711"/>
          <ac:spMkLst>
            <pc:docMk/>
            <pc:sldMk cId="3514661749" sldId="327"/>
            <ac:spMk id="8" creationId="{00000000-0000-0000-0000-000000000000}"/>
          </ac:spMkLst>
        </pc:spChg>
      </pc:sldChg>
      <pc:sldChg chg="modSp mod">
        <pc:chgData name="Danielle" userId="e2554c37-e717-43a0-ba79-1183ca921ccd" providerId="ADAL" clId="{4CC3C00F-C355-4AB8-8F31-D8B66DC5C211}" dt="2020-06-08T13:05:41.439" v="19" actId="2711"/>
        <pc:sldMkLst>
          <pc:docMk/>
          <pc:sldMk cId="1710229562" sldId="328"/>
        </pc:sldMkLst>
        <pc:spChg chg="mod">
          <ac:chgData name="Danielle" userId="e2554c37-e717-43a0-ba79-1183ca921ccd" providerId="ADAL" clId="{4CC3C00F-C355-4AB8-8F31-D8B66DC5C211}" dt="2020-06-08T13:05:36.280" v="18" actId="2711"/>
          <ac:spMkLst>
            <pc:docMk/>
            <pc:sldMk cId="1710229562" sldId="328"/>
            <ac:spMk id="2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5:36.280" v="18" actId="2711"/>
          <ac:spMkLst>
            <pc:docMk/>
            <pc:sldMk cId="1710229562" sldId="328"/>
            <ac:spMk id="3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5:36.280" v="18" actId="2711"/>
          <ac:spMkLst>
            <pc:docMk/>
            <pc:sldMk cId="1710229562" sldId="328"/>
            <ac:spMk id="5" creationId="{00000000-0000-0000-0000-000000000000}"/>
          </ac:spMkLst>
        </pc:spChg>
        <pc:graphicFrameChg chg="modGraphic">
          <ac:chgData name="Danielle" userId="e2554c37-e717-43a0-ba79-1183ca921ccd" providerId="ADAL" clId="{4CC3C00F-C355-4AB8-8F31-D8B66DC5C211}" dt="2020-06-08T13:05:41.439" v="19" actId="2711"/>
          <ac:graphicFrameMkLst>
            <pc:docMk/>
            <pc:sldMk cId="1710229562" sldId="328"/>
            <ac:graphicFrameMk id="4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4CC3C00F-C355-4AB8-8F31-D8B66DC5C211}" dt="2020-06-08T13:09:56.384" v="139" actId="20577"/>
        <pc:sldMkLst>
          <pc:docMk/>
          <pc:sldMk cId="4282313450" sldId="330"/>
        </pc:sldMkLst>
        <pc:spChg chg="mod">
          <ac:chgData name="Danielle" userId="e2554c37-e717-43a0-ba79-1183ca921ccd" providerId="ADAL" clId="{4CC3C00F-C355-4AB8-8F31-D8B66DC5C211}" dt="2020-06-08T13:09:56.384" v="139" actId="20577"/>
          <ac:spMkLst>
            <pc:docMk/>
            <pc:sldMk cId="4282313450" sldId="330"/>
            <ac:spMk id="8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9:30.360" v="99" actId="2711"/>
          <ac:spMkLst>
            <pc:docMk/>
            <pc:sldMk cId="4282313450" sldId="330"/>
            <ac:spMk id="9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9:30.360" v="99" actId="2711"/>
          <ac:spMkLst>
            <pc:docMk/>
            <pc:sldMk cId="4282313450" sldId="330"/>
            <ac:spMk id="10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9:30.360" v="99" actId="2711"/>
          <ac:spMkLst>
            <pc:docMk/>
            <pc:sldMk cId="4282313450" sldId="330"/>
            <ac:spMk id="11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9:30.360" v="99" actId="2711"/>
          <ac:spMkLst>
            <pc:docMk/>
            <pc:sldMk cId="4282313450" sldId="330"/>
            <ac:spMk id="12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9:30.360" v="99" actId="2711"/>
          <ac:spMkLst>
            <pc:docMk/>
            <pc:sldMk cId="4282313450" sldId="330"/>
            <ac:spMk id="13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9:30.360" v="99" actId="2711"/>
          <ac:spMkLst>
            <pc:docMk/>
            <pc:sldMk cId="4282313450" sldId="330"/>
            <ac:spMk id="14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9:30.360" v="99" actId="2711"/>
          <ac:spMkLst>
            <pc:docMk/>
            <pc:sldMk cId="4282313450" sldId="330"/>
            <ac:spMk id="15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9:30.360" v="99" actId="2711"/>
          <ac:spMkLst>
            <pc:docMk/>
            <pc:sldMk cId="4282313450" sldId="330"/>
            <ac:spMk id="16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9:30.360" v="99" actId="2711"/>
          <ac:spMkLst>
            <pc:docMk/>
            <pc:sldMk cId="4282313450" sldId="330"/>
            <ac:spMk id="17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9:30.360" v="99" actId="2711"/>
          <ac:spMkLst>
            <pc:docMk/>
            <pc:sldMk cId="4282313450" sldId="330"/>
            <ac:spMk id="18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9:30.360" v="99" actId="2711"/>
          <ac:spMkLst>
            <pc:docMk/>
            <pc:sldMk cId="4282313450" sldId="330"/>
            <ac:spMk id="19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9:30.360" v="99" actId="2711"/>
          <ac:spMkLst>
            <pc:docMk/>
            <pc:sldMk cId="4282313450" sldId="330"/>
            <ac:spMk id="20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9:34.275" v="100" actId="208"/>
          <ac:spMkLst>
            <pc:docMk/>
            <pc:sldMk cId="4282313450" sldId="330"/>
            <ac:spMk id="23" creationId="{00000000-0000-0000-0000-000000000000}"/>
          </ac:spMkLst>
        </pc:spChg>
        <pc:graphicFrameChg chg="mod">
          <ac:chgData name="Danielle" userId="e2554c37-e717-43a0-ba79-1183ca921ccd" providerId="ADAL" clId="{4CC3C00F-C355-4AB8-8F31-D8B66DC5C211}" dt="2020-06-08T13:09:30.360" v="99" actId="2711"/>
          <ac:graphicFrameMkLst>
            <pc:docMk/>
            <pc:sldMk cId="4282313450" sldId="330"/>
            <ac:graphicFrameMk id="7" creationId="{00000000-0000-0000-0000-000000000000}"/>
          </ac:graphicFrameMkLst>
        </pc:graphicFrameChg>
        <pc:cxnChg chg="mod">
          <ac:chgData name="Danielle" userId="e2554c37-e717-43a0-ba79-1183ca921ccd" providerId="ADAL" clId="{4CC3C00F-C355-4AB8-8F31-D8B66DC5C211}" dt="2020-06-08T13:09:30.360" v="99" actId="2711"/>
          <ac:cxnSpMkLst>
            <pc:docMk/>
            <pc:sldMk cId="4282313450" sldId="330"/>
            <ac:cxnSpMk id="22" creationId="{00000000-0000-0000-0000-000000000000}"/>
          </ac:cxnSpMkLst>
        </pc:cxnChg>
      </pc:sldChg>
      <pc:sldChg chg="modSp mod">
        <pc:chgData name="Danielle" userId="e2554c37-e717-43a0-ba79-1183ca921ccd" providerId="ADAL" clId="{4CC3C00F-C355-4AB8-8F31-D8B66DC5C211}" dt="2020-06-08T13:10:11.288" v="177" actId="2711"/>
        <pc:sldMkLst>
          <pc:docMk/>
          <pc:sldMk cId="3640360469" sldId="331"/>
        </pc:sldMkLst>
        <pc:spChg chg="mod">
          <ac:chgData name="Danielle" userId="e2554c37-e717-43a0-ba79-1183ca921ccd" providerId="ADAL" clId="{4CC3C00F-C355-4AB8-8F31-D8B66DC5C211}" dt="2020-06-08T13:10:11.288" v="177" actId="2711"/>
          <ac:spMkLst>
            <pc:docMk/>
            <pc:sldMk cId="3640360469" sldId="331"/>
            <ac:spMk id="8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11.288" v="177" actId="2711"/>
          <ac:spMkLst>
            <pc:docMk/>
            <pc:sldMk cId="3640360469" sldId="331"/>
            <ac:spMk id="9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11.288" v="177" actId="2711"/>
          <ac:spMkLst>
            <pc:docMk/>
            <pc:sldMk cId="3640360469" sldId="331"/>
            <ac:spMk id="10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11.288" v="177" actId="2711"/>
          <ac:spMkLst>
            <pc:docMk/>
            <pc:sldMk cId="3640360469" sldId="331"/>
            <ac:spMk id="11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11.288" v="177" actId="2711"/>
          <ac:spMkLst>
            <pc:docMk/>
            <pc:sldMk cId="3640360469" sldId="331"/>
            <ac:spMk id="12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11.288" v="177" actId="2711"/>
          <ac:spMkLst>
            <pc:docMk/>
            <pc:sldMk cId="3640360469" sldId="331"/>
            <ac:spMk id="13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11.288" v="177" actId="2711"/>
          <ac:spMkLst>
            <pc:docMk/>
            <pc:sldMk cId="3640360469" sldId="331"/>
            <ac:spMk id="14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11.288" v="177" actId="2711"/>
          <ac:spMkLst>
            <pc:docMk/>
            <pc:sldMk cId="3640360469" sldId="331"/>
            <ac:spMk id="15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11.288" v="177" actId="2711"/>
          <ac:spMkLst>
            <pc:docMk/>
            <pc:sldMk cId="3640360469" sldId="331"/>
            <ac:spMk id="16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11.288" v="177" actId="2711"/>
          <ac:spMkLst>
            <pc:docMk/>
            <pc:sldMk cId="3640360469" sldId="331"/>
            <ac:spMk id="17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11.288" v="177" actId="2711"/>
          <ac:spMkLst>
            <pc:docMk/>
            <pc:sldMk cId="3640360469" sldId="331"/>
            <ac:spMk id="18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11.288" v="177" actId="2711"/>
          <ac:spMkLst>
            <pc:docMk/>
            <pc:sldMk cId="3640360469" sldId="331"/>
            <ac:spMk id="19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11.288" v="177" actId="2711"/>
          <ac:spMkLst>
            <pc:docMk/>
            <pc:sldMk cId="3640360469" sldId="331"/>
            <ac:spMk id="20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11.288" v="177" actId="2711"/>
          <ac:spMkLst>
            <pc:docMk/>
            <pc:sldMk cId="3640360469" sldId="331"/>
            <ac:spMk id="23" creationId="{00000000-0000-0000-0000-000000000000}"/>
          </ac:spMkLst>
        </pc:spChg>
        <pc:graphicFrameChg chg="mod">
          <ac:chgData name="Danielle" userId="e2554c37-e717-43a0-ba79-1183ca921ccd" providerId="ADAL" clId="{4CC3C00F-C355-4AB8-8F31-D8B66DC5C211}" dt="2020-06-08T13:10:11.288" v="177" actId="2711"/>
          <ac:graphicFrameMkLst>
            <pc:docMk/>
            <pc:sldMk cId="3640360469" sldId="331"/>
            <ac:graphicFrameMk id="7" creationId="{00000000-0000-0000-0000-000000000000}"/>
          </ac:graphicFrameMkLst>
        </pc:graphicFrameChg>
        <pc:cxnChg chg="mod">
          <ac:chgData name="Danielle" userId="e2554c37-e717-43a0-ba79-1183ca921ccd" providerId="ADAL" clId="{4CC3C00F-C355-4AB8-8F31-D8B66DC5C211}" dt="2020-06-08T13:10:11.288" v="177" actId="2711"/>
          <ac:cxnSpMkLst>
            <pc:docMk/>
            <pc:sldMk cId="3640360469" sldId="331"/>
            <ac:cxnSpMk id="22" creationId="{00000000-0000-0000-0000-000000000000}"/>
          </ac:cxnSpMkLst>
        </pc:cxnChg>
      </pc:sldChg>
      <pc:sldChg chg="modSp mod">
        <pc:chgData name="Danielle" userId="e2554c37-e717-43a0-ba79-1183ca921ccd" providerId="ADAL" clId="{4CC3C00F-C355-4AB8-8F31-D8B66DC5C211}" dt="2020-06-08T13:10:32.119" v="217" actId="20577"/>
        <pc:sldMkLst>
          <pc:docMk/>
          <pc:sldMk cId="3356623406" sldId="332"/>
        </pc:sldMkLst>
        <pc:spChg chg="mod">
          <ac:chgData name="Danielle" userId="e2554c37-e717-43a0-ba79-1183ca921ccd" providerId="ADAL" clId="{4CC3C00F-C355-4AB8-8F31-D8B66DC5C211}" dt="2020-06-08T13:10:19.063" v="178" actId="2711"/>
          <ac:spMkLst>
            <pc:docMk/>
            <pc:sldMk cId="3356623406" sldId="332"/>
            <ac:spMk id="3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32.119" v="217" actId="20577"/>
          <ac:spMkLst>
            <pc:docMk/>
            <pc:sldMk cId="3356623406" sldId="332"/>
            <ac:spMk id="8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19.063" v="178" actId="2711"/>
          <ac:spMkLst>
            <pc:docMk/>
            <pc:sldMk cId="3356623406" sldId="332"/>
            <ac:spMk id="9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19.063" v="178" actId="2711"/>
          <ac:spMkLst>
            <pc:docMk/>
            <pc:sldMk cId="3356623406" sldId="332"/>
            <ac:spMk id="10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19.063" v="178" actId="2711"/>
          <ac:spMkLst>
            <pc:docMk/>
            <pc:sldMk cId="3356623406" sldId="332"/>
            <ac:spMk id="11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19.063" v="178" actId="2711"/>
          <ac:spMkLst>
            <pc:docMk/>
            <pc:sldMk cId="3356623406" sldId="332"/>
            <ac:spMk id="12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19.063" v="178" actId="2711"/>
          <ac:spMkLst>
            <pc:docMk/>
            <pc:sldMk cId="3356623406" sldId="332"/>
            <ac:spMk id="13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19.063" v="178" actId="2711"/>
          <ac:spMkLst>
            <pc:docMk/>
            <pc:sldMk cId="3356623406" sldId="332"/>
            <ac:spMk id="14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19.063" v="178" actId="2711"/>
          <ac:spMkLst>
            <pc:docMk/>
            <pc:sldMk cId="3356623406" sldId="332"/>
            <ac:spMk id="15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19.063" v="178" actId="2711"/>
          <ac:spMkLst>
            <pc:docMk/>
            <pc:sldMk cId="3356623406" sldId="332"/>
            <ac:spMk id="16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19.063" v="178" actId="2711"/>
          <ac:spMkLst>
            <pc:docMk/>
            <pc:sldMk cId="3356623406" sldId="332"/>
            <ac:spMk id="17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19.063" v="178" actId="2711"/>
          <ac:spMkLst>
            <pc:docMk/>
            <pc:sldMk cId="3356623406" sldId="332"/>
            <ac:spMk id="18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19.063" v="178" actId="2711"/>
          <ac:spMkLst>
            <pc:docMk/>
            <pc:sldMk cId="3356623406" sldId="332"/>
            <ac:spMk id="19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19.063" v="178" actId="2711"/>
          <ac:spMkLst>
            <pc:docMk/>
            <pc:sldMk cId="3356623406" sldId="332"/>
            <ac:spMk id="20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19.063" v="178" actId="2711"/>
          <ac:spMkLst>
            <pc:docMk/>
            <pc:sldMk cId="3356623406" sldId="332"/>
            <ac:spMk id="23" creationId="{00000000-0000-0000-0000-000000000000}"/>
          </ac:spMkLst>
        </pc:spChg>
        <pc:graphicFrameChg chg="mod">
          <ac:chgData name="Danielle" userId="e2554c37-e717-43a0-ba79-1183ca921ccd" providerId="ADAL" clId="{4CC3C00F-C355-4AB8-8F31-D8B66DC5C211}" dt="2020-06-08T13:10:19.063" v="178" actId="2711"/>
          <ac:graphicFrameMkLst>
            <pc:docMk/>
            <pc:sldMk cId="3356623406" sldId="332"/>
            <ac:graphicFrameMk id="7" creationId="{00000000-0000-0000-0000-000000000000}"/>
          </ac:graphicFrameMkLst>
        </pc:graphicFrameChg>
        <pc:cxnChg chg="mod">
          <ac:chgData name="Danielle" userId="e2554c37-e717-43a0-ba79-1183ca921ccd" providerId="ADAL" clId="{4CC3C00F-C355-4AB8-8F31-D8B66DC5C211}" dt="2020-06-08T13:10:19.063" v="178" actId="2711"/>
          <ac:cxnSpMkLst>
            <pc:docMk/>
            <pc:sldMk cId="3356623406" sldId="332"/>
            <ac:cxnSpMk id="22" creationId="{00000000-0000-0000-0000-000000000000}"/>
          </ac:cxnSpMkLst>
        </pc:cxnChg>
      </pc:sldChg>
      <pc:sldChg chg="modSp mod">
        <pc:chgData name="Danielle" userId="e2554c37-e717-43a0-ba79-1183ca921ccd" providerId="ADAL" clId="{4CC3C00F-C355-4AB8-8F31-D8B66DC5C211}" dt="2020-06-08T13:10:40.539" v="218" actId="2711"/>
        <pc:sldMkLst>
          <pc:docMk/>
          <pc:sldMk cId="1003367115" sldId="333"/>
        </pc:sldMkLst>
        <pc:spChg chg="mod">
          <ac:chgData name="Danielle" userId="e2554c37-e717-43a0-ba79-1183ca921ccd" providerId="ADAL" clId="{4CC3C00F-C355-4AB8-8F31-D8B66DC5C211}" dt="2020-06-08T13:10:40.539" v="218" actId="2711"/>
          <ac:spMkLst>
            <pc:docMk/>
            <pc:sldMk cId="1003367115" sldId="333"/>
            <ac:spMk id="2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40.539" v="218" actId="2711"/>
          <ac:spMkLst>
            <pc:docMk/>
            <pc:sldMk cId="1003367115" sldId="333"/>
            <ac:spMk id="3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40.539" v="218" actId="2711"/>
          <ac:spMkLst>
            <pc:docMk/>
            <pc:sldMk cId="1003367115" sldId="333"/>
            <ac:spMk id="4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40.539" v="218" actId="2711"/>
          <ac:spMkLst>
            <pc:docMk/>
            <pc:sldMk cId="1003367115" sldId="333"/>
            <ac:spMk id="6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40.539" v="218" actId="2711"/>
          <ac:spMkLst>
            <pc:docMk/>
            <pc:sldMk cId="1003367115" sldId="333"/>
            <ac:spMk id="7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40.539" v="218" actId="2711"/>
          <ac:spMkLst>
            <pc:docMk/>
            <pc:sldMk cId="1003367115" sldId="333"/>
            <ac:spMk id="8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40.539" v="218" actId="2711"/>
          <ac:spMkLst>
            <pc:docMk/>
            <pc:sldMk cId="1003367115" sldId="333"/>
            <ac:spMk id="9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40.539" v="218" actId="2711"/>
          <ac:spMkLst>
            <pc:docMk/>
            <pc:sldMk cId="1003367115" sldId="333"/>
            <ac:spMk id="11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40.539" v="218" actId="2711"/>
          <ac:spMkLst>
            <pc:docMk/>
            <pc:sldMk cId="1003367115" sldId="333"/>
            <ac:spMk id="12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40.539" v="218" actId="2711"/>
          <ac:spMkLst>
            <pc:docMk/>
            <pc:sldMk cId="1003367115" sldId="333"/>
            <ac:spMk id="13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40.539" v="218" actId="2711"/>
          <ac:spMkLst>
            <pc:docMk/>
            <pc:sldMk cId="1003367115" sldId="333"/>
            <ac:spMk id="14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40.539" v="218" actId="2711"/>
          <ac:spMkLst>
            <pc:docMk/>
            <pc:sldMk cId="1003367115" sldId="333"/>
            <ac:spMk id="15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40.539" v="218" actId="2711"/>
          <ac:spMkLst>
            <pc:docMk/>
            <pc:sldMk cId="1003367115" sldId="333"/>
            <ac:spMk id="16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40.539" v="218" actId="2711"/>
          <ac:spMkLst>
            <pc:docMk/>
            <pc:sldMk cId="1003367115" sldId="333"/>
            <ac:spMk id="17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40.539" v="218" actId="2711"/>
          <ac:spMkLst>
            <pc:docMk/>
            <pc:sldMk cId="1003367115" sldId="333"/>
            <ac:spMk id="18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40.539" v="218" actId="2711"/>
          <ac:spMkLst>
            <pc:docMk/>
            <pc:sldMk cId="1003367115" sldId="333"/>
            <ac:spMk id="19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10:40.539" v="218" actId="2711"/>
          <ac:spMkLst>
            <pc:docMk/>
            <pc:sldMk cId="1003367115" sldId="333"/>
            <ac:spMk id="20" creationId="{00000000-0000-0000-0000-000000000000}"/>
          </ac:spMkLst>
        </pc:spChg>
      </pc:sldChg>
      <pc:sldChg chg="modSp mod">
        <pc:chgData name="Danielle" userId="e2554c37-e717-43a0-ba79-1183ca921ccd" providerId="ADAL" clId="{4CC3C00F-C355-4AB8-8F31-D8B66DC5C211}" dt="2020-06-08T13:11:05.324" v="237" actId="115"/>
        <pc:sldMkLst>
          <pc:docMk/>
          <pc:sldMk cId="1978600811" sldId="334"/>
        </pc:sldMkLst>
        <pc:spChg chg="mod">
          <ac:chgData name="Danielle" userId="e2554c37-e717-43a0-ba79-1183ca921ccd" providerId="ADAL" clId="{4CC3C00F-C355-4AB8-8F31-D8B66DC5C211}" dt="2020-06-08T13:11:05.324" v="237" actId="115"/>
          <ac:spMkLst>
            <pc:docMk/>
            <pc:sldMk cId="1978600811" sldId="334"/>
            <ac:spMk id="2" creationId="{00000000-0000-0000-0000-000000000000}"/>
          </ac:spMkLst>
        </pc:spChg>
      </pc:sldChg>
      <pc:sldMasterChg chg="modSp mod modSldLayout">
        <pc:chgData name="Danielle" userId="e2554c37-e717-43a0-ba79-1183ca921ccd" providerId="ADAL" clId="{4CC3C00F-C355-4AB8-8F31-D8B66DC5C211}" dt="2020-06-08T13:06:13.105" v="42" actId="14100"/>
        <pc:sldMasterMkLst>
          <pc:docMk/>
          <pc:sldMasterMk cId="0" sldId="2147483698"/>
        </pc:sldMasterMkLst>
        <pc:spChg chg="mod">
          <ac:chgData name="Danielle" userId="e2554c37-e717-43a0-ba79-1183ca921ccd" providerId="ADAL" clId="{4CC3C00F-C355-4AB8-8F31-D8B66DC5C211}" dt="2020-06-08T13:04:25.410" v="1" actId="2711"/>
          <ac:spMkLst>
            <pc:docMk/>
            <pc:sldMasterMk cId="0" sldId="2147483698"/>
            <ac:spMk id="1033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4:25.410" v="1" actId="2711"/>
          <ac:spMkLst>
            <pc:docMk/>
            <pc:sldMasterMk cId="0" sldId="2147483698"/>
            <ac:spMk id="1034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6:13.105" v="42" actId="14100"/>
          <ac:spMkLst>
            <pc:docMk/>
            <pc:sldMasterMk cId="0" sldId="2147483698"/>
            <ac:spMk id="1035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4:25.410" v="1" actId="2711"/>
          <ac:spMkLst>
            <pc:docMk/>
            <pc:sldMasterMk cId="0" sldId="2147483698"/>
            <ac:spMk id="1036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4:25.410" v="1" actId="2711"/>
          <ac:spMkLst>
            <pc:docMk/>
            <pc:sldMasterMk cId="0" sldId="2147483698"/>
            <ac:spMk id="1037" creationId="{00000000-0000-0000-0000-000000000000}"/>
          </ac:spMkLst>
        </pc:spChg>
        <pc:picChg chg="mod">
          <ac:chgData name="Danielle" userId="e2554c37-e717-43a0-ba79-1183ca921ccd" providerId="ADAL" clId="{4CC3C00F-C355-4AB8-8F31-D8B66DC5C211}" dt="2020-06-08T13:04:25.410" v="1" actId="2711"/>
          <ac:picMkLst>
            <pc:docMk/>
            <pc:sldMasterMk cId="0" sldId="2147483698"/>
            <ac:picMk id="1026" creationId="{00000000-0000-0000-0000-000000000000}"/>
          </ac:picMkLst>
        </pc:picChg>
        <pc:picChg chg="mod">
          <ac:chgData name="Danielle" userId="e2554c37-e717-43a0-ba79-1183ca921ccd" providerId="ADAL" clId="{4CC3C00F-C355-4AB8-8F31-D8B66DC5C211}" dt="2020-06-08T13:04:25.410" v="1" actId="2711"/>
          <ac:picMkLst>
            <pc:docMk/>
            <pc:sldMasterMk cId="0" sldId="2147483698"/>
            <ac:picMk id="1027" creationId="{00000000-0000-0000-0000-000000000000}"/>
          </ac:picMkLst>
        </pc:picChg>
        <pc:picChg chg="mod">
          <ac:chgData name="Danielle" userId="e2554c37-e717-43a0-ba79-1183ca921ccd" providerId="ADAL" clId="{4CC3C00F-C355-4AB8-8F31-D8B66DC5C211}" dt="2020-06-08T13:04:25.410" v="1" actId="2711"/>
          <ac:picMkLst>
            <pc:docMk/>
            <pc:sldMasterMk cId="0" sldId="2147483698"/>
            <ac:picMk id="1028" creationId="{00000000-0000-0000-0000-000000000000}"/>
          </ac:picMkLst>
        </pc:picChg>
        <pc:picChg chg="mod">
          <ac:chgData name="Danielle" userId="e2554c37-e717-43a0-ba79-1183ca921ccd" providerId="ADAL" clId="{4CC3C00F-C355-4AB8-8F31-D8B66DC5C211}" dt="2020-06-08T13:04:25.410" v="1" actId="2711"/>
          <ac:picMkLst>
            <pc:docMk/>
            <pc:sldMasterMk cId="0" sldId="2147483698"/>
            <ac:picMk id="1029" creationId="{00000000-0000-0000-0000-000000000000}"/>
          </ac:picMkLst>
        </pc:picChg>
        <pc:picChg chg="mod">
          <ac:chgData name="Danielle" userId="e2554c37-e717-43a0-ba79-1183ca921ccd" providerId="ADAL" clId="{4CC3C00F-C355-4AB8-8F31-D8B66DC5C211}" dt="2020-06-08T13:04:25.410" v="1" actId="2711"/>
          <ac:picMkLst>
            <pc:docMk/>
            <pc:sldMasterMk cId="0" sldId="2147483698"/>
            <ac:picMk id="1030" creationId="{00000000-0000-0000-0000-000000000000}"/>
          </ac:picMkLst>
        </pc:picChg>
        <pc:picChg chg="mod">
          <ac:chgData name="Danielle" userId="e2554c37-e717-43a0-ba79-1183ca921ccd" providerId="ADAL" clId="{4CC3C00F-C355-4AB8-8F31-D8B66DC5C211}" dt="2020-06-08T13:04:25.410" v="1" actId="2711"/>
          <ac:picMkLst>
            <pc:docMk/>
            <pc:sldMasterMk cId="0" sldId="2147483698"/>
            <ac:picMk id="1031" creationId="{00000000-0000-0000-0000-000000000000}"/>
          </ac:picMkLst>
        </pc:picChg>
        <pc:picChg chg="mod">
          <ac:chgData name="Danielle" userId="e2554c37-e717-43a0-ba79-1183ca921ccd" providerId="ADAL" clId="{4CC3C00F-C355-4AB8-8F31-D8B66DC5C211}" dt="2020-06-08T13:04:25.410" v="1" actId="2711"/>
          <ac:picMkLst>
            <pc:docMk/>
            <pc:sldMasterMk cId="0" sldId="2147483698"/>
            <ac:picMk id="1032" creationId="{00000000-0000-0000-0000-000000000000}"/>
          </ac:picMkLst>
        </pc:picChg>
        <pc:sldLayoutChg chg="modSp">
          <pc:chgData name="Danielle" userId="e2554c37-e717-43a0-ba79-1183ca921ccd" providerId="ADAL" clId="{4CC3C00F-C355-4AB8-8F31-D8B66DC5C211}" dt="2020-06-08T13:04:31.935" v="2" actId="2711"/>
          <pc:sldLayoutMkLst>
            <pc:docMk/>
            <pc:sldMasterMk cId="0" sldId="2147483698"/>
            <pc:sldLayoutMk cId="2688610433" sldId="2147483737"/>
          </pc:sldLayoutMkLst>
          <pc:spChg chg="mod">
            <ac:chgData name="Danielle" userId="e2554c37-e717-43a0-ba79-1183ca921ccd" providerId="ADAL" clId="{4CC3C00F-C355-4AB8-8F31-D8B66DC5C211}" dt="2020-06-08T13:04:31.935" v="2" actId="2711"/>
            <ac:spMkLst>
              <pc:docMk/>
              <pc:sldMasterMk cId="0" sldId="2147483698"/>
              <pc:sldLayoutMk cId="2688610433" sldId="2147483737"/>
              <ac:spMk id="2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4CC3C00F-C355-4AB8-8F31-D8B66DC5C211}" dt="2020-06-08T13:04:47.717" v="9" actId="1035"/>
          <pc:sldLayoutMkLst>
            <pc:docMk/>
            <pc:sldMasterMk cId="0" sldId="2147483698"/>
            <pc:sldLayoutMk cId="2726024823" sldId="2147483738"/>
          </pc:sldLayoutMkLst>
          <pc:spChg chg="mod">
            <ac:chgData name="Danielle" userId="e2554c37-e717-43a0-ba79-1183ca921ccd" providerId="ADAL" clId="{4CC3C00F-C355-4AB8-8F31-D8B66DC5C211}" dt="2020-06-08T13:04:40.705" v="4" actId="13822"/>
            <ac:spMkLst>
              <pc:docMk/>
              <pc:sldMasterMk cId="0" sldId="2147483698"/>
              <pc:sldLayoutMk cId="2726024823" sldId="2147483738"/>
              <ac:spMk id="3" creationId="{00000000-0000-0000-0000-000000000000}"/>
            </ac:spMkLst>
          </pc:spChg>
          <pc:spChg chg="mod">
            <ac:chgData name="Danielle" userId="e2554c37-e717-43a0-ba79-1183ca921ccd" providerId="ADAL" clId="{4CC3C00F-C355-4AB8-8F31-D8B66DC5C211}" dt="2020-06-08T13:04:40.705" v="4" actId="13822"/>
            <ac:spMkLst>
              <pc:docMk/>
              <pc:sldMasterMk cId="0" sldId="2147483698"/>
              <pc:sldLayoutMk cId="2726024823" sldId="2147483738"/>
              <ac:spMk id="9" creationId="{00000000-0000-0000-0000-000000000000}"/>
            </ac:spMkLst>
          </pc:spChg>
          <pc:spChg chg="mod">
            <ac:chgData name="Danielle" userId="e2554c37-e717-43a0-ba79-1183ca921ccd" providerId="ADAL" clId="{4CC3C00F-C355-4AB8-8F31-D8B66DC5C211}" dt="2020-06-08T13:04:47.717" v="9" actId="1035"/>
            <ac:spMkLst>
              <pc:docMk/>
              <pc:sldMasterMk cId="0" sldId="2147483698"/>
              <pc:sldLayoutMk cId="2726024823" sldId="2147483738"/>
              <ac:spMk id="10" creationId="{00000000-0000-0000-0000-000000000000}"/>
            </ac:spMkLst>
          </pc:spChg>
          <pc:spChg chg="mod">
            <ac:chgData name="Danielle" userId="e2554c37-e717-43a0-ba79-1183ca921ccd" providerId="ADAL" clId="{4CC3C00F-C355-4AB8-8F31-D8B66DC5C211}" dt="2020-06-08T13:04:43.803" v="7" actId="1036"/>
            <ac:spMkLst>
              <pc:docMk/>
              <pc:sldMasterMk cId="0" sldId="2147483698"/>
              <pc:sldLayoutMk cId="2726024823" sldId="2147483738"/>
              <ac:spMk id="11" creationId="{00000000-0000-0000-0000-000000000000}"/>
            </ac:spMkLst>
          </pc:spChg>
          <pc:cxnChg chg="mod">
            <ac:chgData name="Danielle" userId="e2554c37-e717-43a0-ba79-1183ca921ccd" providerId="ADAL" clId="{4CC3C00F-C355-4AB8-8F31-D8B66DC5C211}" dt="2020-06-08T13:04:40.705" v="4" actId="13822"/>
            <ac:cxnSpMkLst>
              <pc:docMk/>
              <pc:sldMasterMk cId="0" sldId="2147483698"/>
              <pc:sldLayoutMk cId="2726024823" sldId="2147483738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4CC3C00F-C355-4AB8-8F31-D8B66DC5C211}" dt="2020-06-08T13:04:40.705" v="4" actId="13822"/>
            <ac:cxnSpMkLst>
              <pc:docMk/>
              <pc:sldMasterMk cId="0" sldId="2147483698"/>
              <pc:sldLayoutMk cId="2726024823" sldId="2147483738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4CC3C00F-C355-4AB8-8F31-D8B66DC5C211}" dt="2020-06-08T13:04:40.705" v="4" actId="13822"/>
            <ac:cxnSpMkLst>
              <pc:docMk/>
              <pc:sldMasterMk cId="0" sldId="2147483698"/>
              <pc:sldLayoutMk cId="2726024823" sldId="2147483738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4CC3C00F-C355-4AB8-8F31-D8B66DC5C211}" dt="2020-06-08T13:04:40.705" v="4" actId="13822"/>
            <ac:cxnSpMkLst>
              <pc:docMk/>
              <pc:sldMasterMk cId="0" sldId="2147483698"/>
              <pc:sldLayoutMk cId="2726024823" sldId="2147483738"/>
              <ac:cxnSpMk id="7" creationId="{00000000-0000-0000-0000-000000000000}"/>
            </ac:cxnSpMkLst>
          </pc:cxnChg>
          <pc:cxnChg chg="mod">
            <ac:chgData name="Danielle" userId="e2554c37-e717-43a0-ba79-1183ca921ccd" providerId="ADAL" clId="{4CC3C00F-C355-4AB8-8F31-D8B66DC5C211}" dt="2020-06-08T13:04:40.705" v="4" actId="13822"/>
            <ac:cxnSpMkLst>
              <pc:docMk/>
              <pc:sldMasterMk cId="0" sldId="2147483698"/>
              <pc:sldLayoutMk cId="2726024823" sldId="2147483738"/>
              <ac:cxnSpMk id="8" creationId="{00000000-0000-0000-0000-000000000000}"/>
            </ac:cxnSpMkLst>
          </pc:cxnChg>
        </pc:sldLayoutChg>
        <pc:sldLayoutChg chg="modSp">
          <pc:chgData name="Danielle" userId="e2554c37-e717-43a0-ba79-1183ca921ccd" providerId="ADAL" clId="{4CC3C00F-C355-4AB8-8F31-D8B66DC5C211}" dt="2020-06-08T13:04:54.244" v="12" actId="1036"/>
          <pc:sldLayoutMkLst>
            <pc:docMk/>
            <pc:sldMasterMk cId="0" sldId="2147483698"/>
            <pc:sldLayoutMk cId="2525150421" sldId="2147483739"/>
          </pc:sldLayoutMkLst>
          <pc:spChg chg="mod">
            <ac:chgData name="Danielle" userId="e2554c37-e717-43a0-ba79-1183ca921ccd" providerId="ADAL" clId="{4CC3C00F-C355-4AB8-8F31-D8B66DC5C211}" dt="2020-06-08T13:04:54.244" v="12" actId="1036"/>
            <ac:spMkLst>
              <pc:docMk/>
              <pc:sldMasterMk cId="0" sldId="2147483698"/>
              <pc:sldLayoutMk cId="2525150421" sldId="2147483739"/>
              <ac:spMk id="2" creationId="{00000000-0000-0000-0000-000000000000}"/>
            </ac:spMkLst>
          </pc:spChg>
          <pc:spChg chg="mod">
            <ac:chgData name="Danielle" userId="e2554c37-e717-43a0-ba79-1183ca921ccd" providerId="ADAL" clId="{4CC3C00F-C355-4AB8-8F31-D8B66DC5C211}" dt="2020-06-08T13:04:54.244" v="12" actId="1036"/>
            <ac:spMkLst>
              <pc:docMk/>
              <pc:sldMasterMk cId="0" sldId="2147483698"/>
              <pc:sldLayoutMk cId="2525150421" sldId="2147483739"/>
              <ac:spMk id="3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4CC3C00F-C355-4AB8-8F31-D8B66DC5C211}" dt="2020-06-08T13:05:01.220" v="13" actId="2711"/>
          <pc:sldLayoutMkLst>
            <pc:docMk/>
            <pc:sldMasterMk cId="0" sldId="2147483698"/>
            <pc:sldLayoutMk cId="547843197" sldId="2147483744"/>
          </pc:sldLayoutMkLst>
          <pc:spChg chg="mod">
            <ac:chgData name="Danielle" userId="e2554c37-e717-43a0-ba79-1183ca921ccd" providerId="ADAL" clId="{4CC3C00F-C355-4AB8-8F31-D8B66DC5C211}" dt="2020-06-08T13:05:01.220" v="13" actId="2711"/>
            <ac:spMkLst>
              <pc:docMk/>
              <pc:sldMasterMk cId="0" sldId="2147483698"/>
              <pc:sldLayoutMk cId="547843197" sldId="2147483744"/>
              <ac:spMk id="3" creationId="{00000000-0000-0000-0000-000000000000}"/>
            </ac:spMkLst>
          </pc:spChg>
          <pc:spChg chg="mod">
            <ac:chgData name="Danielle" userId="e2554c37-e717-43a0-ba79-1183ca921ccd" providerId="ADAL" clId="{4CC3C00F-C355-4AB8-8F31-D8B66DC5C211}" dt="2020-06-08T13:05:01.220" v="13" actId="2711"/>
            <ac:spMkLst>
              <pc:docMk/>
              <pc:sldMasterMk cId="0" sldId="2147483698"/>
              <pc:sldLayoutMk cId="547843197" sldId="2147483744"/>
              <ac:spMk id="4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4CC3C00F-C355-4AB8-8F31-D8B66DC5C211}" dt="2020-06-08T13:05:14.509" v="15" actId="2711"/>
        <pc:sldMasterMkLst>
          <pc:docMk/>
          <pc:sldMasterMk cId="0" sldId="2147483706"/>
        </pc:sldMasterMkLst>
        <pc:spChg chg="mod">
          <ac:chgData name="Danielle" userId="e2554c37-e717-43a0-ba79-1183ca921ccd" providerId="ADAL" clId="{4CC3C00F-C355-4AB8-8F31-D8B66DC5C211}" dt="2020-06-08T13:05:08.963" v="14" actId="2711"/>
          <ac:spMkLst>
            <pc:docMk/>
            <pc:sldMasterMk cId="0" sldId="2147483706"/>
            <ac:spMk id="2055" creationId="{00000000-0000-0000-0000-000000000000}"/>
          </ac:spMkLst>
        </pc:spChg>
        <pc:spChg chg="mod">
          <ac:chgData name="Danielle" userId="e2554c37-e717-43a0-ba79-1183ca921ccd" providerId="ADAL" clId="{4CC3C00F-C355-4AB8-8F31-D8B66DC5C211}" dt="2020-06-08T13:05:08.963" v="14" actId="2711"/>
          <ac:spMkLst>
            <pc:docMk/>
            <pc:sldMasterMk cId="0" sldId="2147483706"/>
            <ac:spMk id="2056" creationId="{00000000-0000-0000-0000-000000000000}"/>
          </ac:spMkLst>
        </pc:spChg>
        <pc:picChg chg="mod">
          <ac:chgData name="Danielle" userId="e2554c37-e717-43a0-ba79-1183ca921ccd" providerId="ADAL" clId="{4CC3C00F-C355-4AB8-8F31-D8B66DC5C211}" dt="2020-06-08T13:05:08.963" v="14" actId="2711"/>
          <ac:picMkLst>
            <pc:docMk/>
            <pc:sldMasterMk cId="0" sldId="2147483706"/>
            <ac:picMk id="2050" creationId="{00000000-0000-0000-0000-000000000000}"/>
          </ac:picMkLst>
        </pc:picChg>
        <pc:picChg chg="mod">
          <ac:chgData name="Danielle" userId="e2554c37-e717-43a0-ba79-1183ca921ccd" providerId="ADAL" clId="{4CC3C00F-C355-4AB8-8F31-D8B66DC5C211}" dt="2020-06-08T13:05:08.963" v="14" actId="2711"/>
          <ac:picMkLst>
            <pc:docMk/>
            <pc:sldMasterMk cId="0" sldId="2147483706"/>
            <ac:picMk id="2051" creationId="{00000000-0000-0000-0000-000000000000}"/>
          </ac:picMkLst>
        </pc:picChg>
        <pc:picChg chg="mod">
          <ac:chgData name="Danielle" userId="e2554c37-e717-43a0-ba79-1183ca921ccd" providerId="ADAL" clId="{4CC3C00F-C355-4AB8-8F31-D8B66DC5C211}" dt="2020-06-08T13:05:08.963" v="14" actId="2711"/>
          <ac:picMkLst>
            <pc:docMk/>
            <pc:sldMasterMk cId="0" sldId="2147483706"/>
            <ac:picMk id="2052" creationId="{00000000-0000-0000-0000-000000000000}"/>
          </ac:picMkLst>
        </pc:picChg>
        <pc:picChg chg="mod">
          <ac:chgData name="Danielle" userId="e2554c37-e717-43a0-ba79-1183ca921ccd" providerId="ADAL" clId="{4CC3C00F-C355-4AB8-8F31-D8B66DC5C211}" dt="2020-06-08T13:05:08.963" v="14" actId="2711"/>
          <ac:picMkLst>
            <pc:docMk/>
            <pc:sldMasterMk cId="0" sldId="2147483706"/>
            <ac:picMk id="2053" creationId="{00000000-0000-0000-0000-000000000000}"/>
          </ac:picMkLst>
        </pc:picChg>
        <pc:picChg chg="mod">
          <ac:chgData name="Danielle" userId="e2554c37-e717-43a0-ba79-1183ca921ccd" providerId="ADAL" clId="{4CC3C00F-C355-4AB8-8F31-D8B66DC5C211}" dt="2020-06-08T13:05:08.963" v="14" actId="2711"/>
          <ac:picMkLst>
            <pc:docMk/>
            <pc:sldMasterMk cId="0" sldId="2147483706"/>
            <ac:picMk id="2054" creationId="{00000000-0000-0000-0000-000000000000}"/>
          </ac:picMkLst>
        </pc:picChg>
        <pc:sldLayoutChg chg="modSp">
          <pc:chgData name="Danielle" userId="e2554c37-e717-43a0-ba79-1183ca921ccd" providerId="ADAL" clId="{4CC3C00F-C355-4AB8-8F31-D8B66DC5C211}" dt="2020-06-08T13:05:14.509" v="15" actId="2711"/>
          <pc:sldLayoutMkLst>
            <pc:docMk/>
            <pc:sldMasterMk cId="0" sldId="2147483706"/>
            <pc:sldLayoutMk cId="3775178360" sldId="2147483743"/>
          </pc:sldLayoutMkLst>
          <pc:spChg chg="mod">
            <ac:chgData name="Danielle" userId="e2554c37-e717-43a0-ba79-1183ca921ccd" providerId="ADAL" clId="{4CC3C00F-C355-4AB8-8F31-D8B66DC5C211}" dt="2020-06-08T13:05:14.509" v="15" actId="2711"/>
            <ac:spMkLst>
              <pc:docMk/>
              <pc:sldMasterMk cId="0" sldId="2147483706"/>
              <pc:sldLayoutMk cId="3775178360" sldId="2147483743"/>
              <ac:spMk id="2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304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051050" y="2151063"/>
            <a:ext cx="69135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8861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751138" y="1376363"/>
            <a:ext cx="5430837" cy="4032250"/>
            <a:chOff x="4469824" y="1124744"/>
            <a:chExt cx="6236041" cy="4032451"/>
          </a:xfrm>
        </p:grpSpPr>
        <p:sp>
          <p:nvSpPr>
            <p:cNvPr id="3" name="Isosceles Triangle 2"/>
            <p:cNvSpPr/>
            <p:nvPr userDrawn="1"/>
          </p:nvSpPr>
          <p:spPr bwMode="auto">
            <a:xfrm>
              <a:off x="4469824" y="1124744"/>
              <a:ext cx="6236041" cy="4032451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defTabSz="449263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4" name="Straight Connector 3"/>
            <p:cNvCxnSpPr/>
            <p:nvPr userDrawn="1"/>
          </p:nvCxnSpPr>
          <p:spPr bwMode="auto">
            <a:xfrm>
              <a:off x="5423185" y="3933171"/>
              <a:ext cx="4320204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6478628" y="2564678"/>
              <a:ext cx="220932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7535893" y="2564678"/>
              <a:ext cx="0" cy="1368493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6671852" y="3933171"/>
              <a:ext cx="0" cy="1224024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" name="Straight Connector 7"/>
            <p:cNvCxnSpPr/>
            <p:nvPr userDrawn="1"/>
          </p:nvCxnSpPr>
          <p:spPr bwMode="auto">
            <a:xfrm>
              <a:off x="8399934" y="3933171"/>
              <a:ext cx="0" cy="1224024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9" name="TextBox 8"/>
            <p:cNvSpPr txBox="1"/>
            <p:nvPr userDrawn="1"/>
          </p:nvSpPr>
          <p:spPr>
            <a:xfrm>
              <a:off x="5614587" y="4364993"/>
              <a:ext cx="4128802" cy="369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478628" y="2889437"/>
              <a:ext cx="2112707" cy="64614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6394776" y="1593600"/>
              <a:ext cx="2293172" cy="6477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6024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8"/>
          <p:cNvSpPr txBox="1">
            <a:spLocks noChangeArrowheads="1"/>
          </p:cNvSpPr>
          <p:nvPr/>
        </p:nvSpPr>
        <p:spPr bwMode="auto">
          <a:xfrm>
            <a:off x="2041525" y="1182985"/>
            <a:ext cx="6923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altLang="en-US" sz="2800" u="sng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2052638" y="2191047"/>
            <a:ext cx="691197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altLang="en-US" sz="240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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altLang="en-US" sz="2400" b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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  <a:p>
            <a:pPr algn="ctr" eaLnBrk="1" hangingPunct="1">
              <a:defRPr/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GB" altLang="en-US" sz="240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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 am brilliant at...</a:t>
            </a:r>
          </a:p>
          <a:p>
            <a:pPr algn="ctr" eaLnBrk="1" hangingPunct="1">
              <a:defRPr/>
            </a:pPr>
            <a:r>
              <a:rPr lang="en-GB" altLang="en-US" sz="240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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 am good at...</a:t>
            </a:r>
          </a:p>
          <a:p>
            <a:pPr algn="ctr" eaLnBrk="1" hangingPunct="1">
              <a:defRPr/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 eaLnBrk="1" hangingPunct="1">
              <a:defRPr/>
            </a:pPr>
            <a:r>
              <a:rPr lang="en-GB" altLang="en-US" sz="2400" b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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 eaLnBrk="1" hangingPunct="1">
              <a:defRPr/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150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47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>
                <a:latin typeface="Arial" panose="020B0604020202020204" pitchFamily="34" charset="0"/>
                <a:cs typeface="Arial" panose="020B0604020202020204" pitchFamily="34" charset="0"/>
              </a:rPr>
              <a:t>Complete the exit ticket,</a:t>
            </a:r>
            <a:r>
              <a:rPr lang="en-GB" sz="2092" baseline="0" dirty="0">
                <a:latin typeface="Arial" panose="020B0604020202020204" pitchFamily="34" charset="0"/>
                <a:cs typeface="Arial" panose="020B0604020202020204" pitchFamily="34" charset="0"/>
              </a:rPr>
              <a:t> making sure you justify each emoji.</a:t>
            </a:r>
            <a:endParaRPr lang="en-GB" sz="209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84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323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323850" y="2133600"/>
            <a:ext cx="424815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defRPr/>
            </a:pPr>
            <a:r>
              <a:rPr lang="en-GB" altLang="en-US" sz="2000" u="sng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pPr eaLnBrk="1" hangingPunct="1">
              <a:defRPr/>
            </a:pPr>
            <a:endParaRPr lang="en-GB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9" descr="bloom_taxonom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114550"/>
            <a:ext cx="4024313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517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1" b="50000"/>
          <a:stretch>
            <a:fillRect/>
          </a:stretch>
        </p:blipFill>
        <p:spPr bwMode="auto">
          <a:xfrm>
            <a:off x="0" y="0"/>
            <a:ext cx="9144000" cy="695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071688" y="5949950"/>
            <a:ext cx="6892925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051050" y="1095375"/>
            <a:ext cx="6904038" cy="463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071688" y="174625"/>
            <a:ext cx="3328987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179388" y="1095375"/>
            <a:ext cx="1714500" cy="571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5626100" y="171450"/>
            <a:ext cx="33289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462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3" name="TextBox 13"/>
          <p:cNvSpPr txBox="1">
            <a:spLocks noChangeArrowheads="1"/>
          </p:cNvSpPr>
          <p:nvPr/>
        </p:nvSpPr>
        <p:spPr bwMode="auto">
          <a:xfrm>
            <a:off x="5616575" y="369888"/>
            <a:ext cx="33480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fld id="{46AA5DF2-5E44-439A-861B-BB123B74BA44}" type="datetime2">
              <a:rPr lang="en-GB" alt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 eaLnBrk="1" hangingPunct="1">
                <a:defRPr/>
              </a:pPr>
              <a:t>Monday, 08 June 2020</a:t>
            </a:fld>
            <a:endParaRPr lang="en-GB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4" name="TextBox 14"/>
          <p:cNvSpPr txBox="1">
            <a:spLocks noChangeArrowheads="1"/>
          </p:cNvSpPr>
          <p:nvPr/>
        </p:nvSpPr>
        <p:spPr bwMode="auto">
          <a:xfrm>
            <a:off x="2051050" y="373063"/>
            <a:ext cx="33496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Introduction to Rounding</a:t>
            </a:r>
          </a:p>
        </p:txBody>
      </p:sp>
      <p:sp>
        <p:nvSpPr>
          <p:cNvPr id="1035" name="TextBox 16"/>
          <p:cNvSpPr txBox="1">
            <a:spLocks noChangeArrowheads="1"/>
          </p:cNvSpPr>
          <p:nvPr/>
        </p:nvSpPr>
        <p:spPr bwMode="auto">
          <a:xfrm>
            <a:off x="2071688" y="5949950"/>
            <a:ext cx="68929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defRPr/>
            </a:pPr>
            <a:r>
              <a:rPr lang="en-GB" alt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eaLnBrk="1" hangingPunct="1">
              <a:defRPr/>
            </a:pPr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Round, integer, unit,</a:t>
            </a:r>
            <a:r>
              <a:rPr lang="en-GB" altLang="en-US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ten, hundred, thousand, tenth, hundredth, big, small, up, down</a:t>
            </a:r>
            <a:endParaRPr lang="en-GB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6" name="TextBox 15"/>
          <p:cNvSpPr txBox="1">
            <a:spLocks noChangeArrowheads="1"/>
          </p:cNvSpPr>
          <p:nvPr/>
        </p:nvSpPr>
        <p:spPr bwMode="auto">
          <a:xfrm>
            <a:off x="179388" y="1165225"/>
            <a:ext cx="1714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altLang="en-US" sz="1600" u="sng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altLang="en-US" sz="160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037" name="TextBox 17"/>
          <p:cNvSpPr txBox="1">
            <a:spLocks noChangeArrowheads="1"/>
          </p:cNvSpPr>
          <p:nvPr/>
        </p:nvSpPr>
        <p:spPr bwMode="auto">
          <a:xfrm>
            <a:off x="179388" y="1844675"/>
            <a:ext cx="17145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defRPr/>
            </a:pPr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round to the</a:t>
            </a:r>
            <a:r>
              <a:rPr lang="en-GB" alt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nearest 10, 100 or 1000</a:t>
            </a:r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defRPr/>
            </a:pPr>
            <a:endParaRPr lang="en-GB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round to the nearest integer.</a:t>
            </a:r>
          </a:p>
          <a:p>
            <a:pPr eaLnBrk="1" hangingPunct="1">
              <a:defRPr/>
            </a:pPr>
            <a:endParaRPr lang="en-GB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round to one decimal place.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7" r:id="rId2"/>
    <p:sldLayoutId id="2147483738" r:id="rId3"/>
    <p:sldLayoutId id="2147483739" r:id="rId4"/>
    <p:sldLayoutId id="2147483740" r:id="rId5"/>
    <p:sldLayoutId id="2147483744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1" b="50000"/>
          <a:stretch>
            <a:fillRect/>
          </a:stretch>
        </p:blipFill>
        <p:spPr bwMode="auto">
          <a:xfrm>
            <a:off x="0" y="0"/>
            <a:ext cx="9144000" cy="695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179388" y="1095375"/>
            <a:ext cx="8775700" cy="564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071688" y="174625"/>
            <a:ext cx="3328987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5626100" y="171450"/>
            <a:ext cx="33289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462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5" name="TextBox 17"/>
          <p:cNvSpPr txBox="1">
            <a:spLocks noChangeArrowheads="1"/>
          </p:cNvSpPr>
          <p:nvPr/>
        </p:nvSpPr>
        <p:spPr bwMode="auto">
          <a:xfrm>
            <a:off x="5616575" y="369888"/>
            <a:ext cx="33480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fld id="{F29691A4-5751-4E0E-9E4C-9BA234AC9B84}" type="datetime2">
              <a:rPr lang="en-GB" alt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 eaLnBrk="1" hangingPunct="1">
                <a:defRPr/>
              </a:pPr>
              <a:t>Monday, 08 June 2020</a:t>
            </a:fld>
            <a:endParaRPr lang="en-GB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6" name="TextBox 18"/>
          <p:cNvSpPr txBox="1">
            <a:spLocks noChangeArrowheads="1"/>
          </p:cNvSpPr>
          <p:nvPr/>
        </p:nvSpPr>
        <p:spPr bwMode="auto">
          <a:xfrm>
            <a:off x="2051050" y="373063"/>
            <a:ext cx="33496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Introduction to Rounding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43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s.com/teaching-resource/rounding-code-breaker-to-nearest-10-100-1000-6363634" TargetMode="Externa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3416" y="1772816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cs typeface="Arial" panose="020B0604020202020204" pitchFamily="34" charset="0"/>
              </a:rPr>
              <a:t>Can you label these place value columns?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63241" y="4581128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cs typeface="Arial" panose="020B0604020202020204" pitchFamily="34" charset="0"/>
              </a:rPr>
              <a:t>Hint: there are some keywords below…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346264"/>
              </p:ext>
            </p:extLst>
          </p:nvPr>
        </p:nvGraphicFramePr>
        <p:xfrm>
          <a:off x="2123730" y="3140968"/>
          <a:ext cx="676874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6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6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69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69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5940152" y="329979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22768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cs typeface="Arial" panose="020B0604020202020204" pitchFamily="34" charset="0"/>
              </a:rPr>
              <a:t>Round 241 to the nearest 100</a:t>
            </a:r>
          </a:p>
        </p:txBody>
      </p:sp>
      <p:sp>
        <p:nvSpPr>
          <p:cNvPr id="5" name="Rectangle 4"/>
          <p:cNvSpPr/>
          <p:nvPr/>
        </p:nvSpPr>
        <p:spPr>
          <a:xfrm>
            <a:off x="2411760" y="3501008"/>
            <a:ext cx="295232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240</a:t>
            </a:r>
          </a:p>
        </p:txBody>
      </p:sp>
      <p:sp>
        <p:nvSpPr>
          <p:cNvPr id="6" name="Rectangle 5"/>
          <p:cNvSpPr/>
          <p:nvPr/>
        </p:nvSpPr>
        <p:spPr>
          <a:xfrm>
            <a:off x="5580112" y="3501008"/>
            <a:ext cx="295232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</a:p>
        </p:txBody>
      </p:sp>
      <p:sp>
        <p:nvSpPr>
          <p:cNvPr id="7" name="Oval 6"/>
          <p:cNvSpPr/>
          <p:nvPr/>
        </p:nvSpPr>
        <p:spPr>
          <a:xfrm>
            <a:off x="2555776" y="364502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5724128" y="3645024"/>
            <a:ext cx="648072" cy="64807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72426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22768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cs typeface="Arial" panose="020B0604020202020204" pitchFamily="34" charset="0"/>
              </a:rPr>
              <a:t>Round 241 to the nearest 100</a:t>
            </a:r>
          </a:p>
        </p:txBody>
      </p:sp>
      <p:sp>
        <p:nvSpPr>
          <p:cNvPr id="5" name="Rectangle 4"/>
          <p:cNvSpPr/>
          <p:nvPr/>
        </p:nvSpPr>
        <p:spPr>
          <a:xfrm>
            <a:off x="2411760" y="3501008"/>
            <a:ext cx="2952328" cy="936104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240</a:t>
            </a:r>
          </a:p>
        </p:txBody>
      </p:sp>
      <p:sp>
        <p:nvSpPr>
          <p:cNvPr id="6" name="Rectangle 5"/>
          <p:cNvSpPr/>
          <p:nvPr/>
        </p:nvSpPr>
        <p:spPr>
          <a:xfrm>
            <a:off x="5580112" y="3501008"/>
            <a:ext cx="295232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</a:p>
        </p:txBody>
      </p:sp>
      <p:sp>
        <p:nvSpPr>
          <p:cNvPr id="7" name="Oval 6"/>
          <p:cNvSpPr/>
          <p:nvPr/>
        </p:nvSpPr>
        <p:spPr>
          <a:xfrm>
            <a:off x="2555776" y="364502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5724128" y="3645024"/>
            <a:ext cx="648072" cy="64807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099600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22768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cs typeface="Arial" panose="020B0604020202020204" pitchFamily="34" charset="0"/>
              </a:rPr>
              <a:t>Round 29 to the nearest 10</a:t>
            </a:r>
          </a:p>
        </p:txBody>
      </p:sp>
      <p:sp>
        <p:nvSpPr>
          <p:cNvPr id="5" name="Rectangle 4"/>
          <p:cNvSpPr/>
          <p:nvPr/>
        </p:nvSpPr>
        <p:spPr>
          <a:xfrm>
            <a:off x="2411760" y="3501008"/>
            <a:ext cx="295232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6" name="Rectangle 5"/>
          <p:cNvSpPr/>
          <p:nvPr/>
        </p:nvSpPr>
        <p:spPr>
          <a:xfrm>
            <a:off x="5580112" y="3501008"/>
            <a:ext cx="295232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7" name="Oval 6"/>
          <p:cNvSpPr/>
          <p:nvPr/>
        </p:nvSpPr>
        <p:spPr>
          <a:xfrm>
            <a:off x="2555776" y="364502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5724128" y="3645024"/>
            <a:ext cx="648072" cy="64807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094169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22768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cs typeface="Arial" panose="020B0604020202020204" pitchFamily="34" charset="0"/>
              </a:rPr>
              <a:t>Round 29 to the nearest 10</a:t>
            </a:r>
          </a:p>
        </p:txBody>
      </p:sp>
      <p:sp>
        <p:nvSpPr>
          <p:cNvPr id="5" name="Rectangle 4"/>
          <p:cNvSpPr/>
          <p:nvPr/>
        </p:nvSpPr>
        <p:spPr>
          <a:xfrm>
            <a:off x="2411760" y="3501008"/>
            <a:ext cx="295232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6" name="Rectangle 5"/>
          <p:cNvSpPr/>
          <p:nvPr/>
        </p:nvSpPr>
        <p:spPr>
          <a:xfrm>
            <a:off x="5580112" y="3501008"/>
            <a:ext cx="2952328" cy="936104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7" name="Oval 6"/>
          <p:cNvSpPr/>
          <p:nvPr/>
        </p:nvSpPr>
        <p:spPr>
          <a:xfrm>
            <a:off x="2555776" y="364502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5724128" y="3645024"/>
            <a:ext cx="648072" cy="64807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492726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22768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cs typeface="Arial" panose="020B0604020202020204" pitchFamily="34" charset="0"/>
              </a:rPr>
              <a:t>Round 649 to the nearest 100</a:t>
            </a:r>
          </a:p>
        </p:txBody>
      </p:sp>
      <p:sp>
        <p:nvSpPr>
          <p:cNvPr id="5" name="Rectangle 4"/>
          <p:cNvSpPr/>
          <p:nvPr/>
        </p:nvSpPr>
        <p:spPr>
          <a:xfrm>
            <a:off x="2411760" y="3501008"/>
            <a:ext cx="295232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600</a:t>
            </a:r>
          </a:p>
        </p:txBody>
      </p:sp>
      <p:sp>
        <p:nvSpPr>
          <p:cNvPr id="6" name="Rectangle 5"/>
          <p:cNvSpPr/>
          <p:nvPr/>
        </p:nvSpPr>
        <p:spPr>
          <a:xfrm>
            <a:off x="5580112" y="3501008"/>
            <a:ext cx="295232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700</a:t>
            </a:r>
          </a:p>
        </p:txBody>
      </p:sp>
      <p:sp>
        <p:nvSpPr>
          <p:cNvPr id="7" name="Oval 6"/>
          <p:cNvSpPr/>
          <p:nvPr/>
        </p:nvSpPr>
        <p:spPr>
          <a:xfrm>
            <a:off x="2555776" y="364502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5724128" y="3645024"/>
            <a:ext cx="648072" cy="64807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888230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22768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cs typeface="Arial" panose="020B0604020202020204" pitchFamily="34" charset="0"/>
              </a:rPr>
              <a:t>Round 649 to the nearest 100</a:t>
            </a:r>
          </a:p>
        </p:txBody>
      </p:sp>
      <p:sp>
        <p:nvSpPr>
          <p:cNvPr id="5" name="Rectangle 4"/>
          <p:cNvSpPr/>
          <p:nvPr/>
        </p:nvSpPr>
        <p:spPr>
          <a:xfrm>
            <a:off x="2411760" y="3501008"/>
            <a:ext cx="2952328" cy="936104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600</a:t>
            </a:r>
          </a:p>
        </p:txBody>
      </p:sp>
      <p:sp>
        <p:nvSpPr>
          <p:cNvPr id="6" name="Rectangle 5"/>
          <p:cNvSpPr/>
          <p:nvPr/>
        </p:nvSpPr>
        <p:spPr>
          <a:xfrm>
            <a:off x="5580112" y="3501008"/>
            <a:ext cx="295232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700</a:t>
            </a:r>
          </a:p>
        </p:txBody>
      </p:sp>
      <p:sp>
        <p:nvSpPr>
          <p:cNvPr id="7" name="Oval 6"/>
          <p:cNvSpPr/>
          <p:nvPr/>
        </p:nvSpPr>
        <p:spPr>
          <a:xfrm>
            <a:off x="2555776" y="364502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5724128" y="3645024"/>
            <a:ext cx="648072" cy="64807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6738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22768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cs typeface="Arial" panose="020B0604020202020204" pitchFamily="34" charset="0"/>
              </a:rPr>
              <a:t>Round 250 to the nearest 100</a:t>
            </a:r>
          </a:p>
        </p:txBody>
      </p:sp>
      <p:sp>
        <p:nvSpPr>
          <p:cNvPr id="5" name="Rectangle 4"/>
          <p:cNvSpPr/>
          <p:nvPr/>
        </p:nvSpPr>
        <p:spPr>
          <a:xfrm>
            <a:off x="2411760" y="3501008"/>
            <a:ext cx="295232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</a:p>
        </p:txBody>
      </p:sp>
      <p:sp>
        <p:nvSpPr>
          <p:cNvPr id="6" name="Rectangle 5"/>
          <p:cNvSpPr/>
          <p:nvPr/>
        </p:nvSpPr>
        <p:spPr>
          <a:xfrm>
            <a:off x="5580112" y="3501008"/>
            <a:ext cx="295232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</a:t>
            </a:r>
          </a:p>
        </p:txBody>
      </p:sp>
      <p:sp>
        <p:nvSpPr>
          <p:cNvPr id="7" name="Oval 6"/>
          <p:cNvSpPr/>
          <p:nvPr/>
        </p:nvSpPr>
        <p:spPr>
          <a:xfrm>
            <a:off x="2555776" y="364502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5724128" y="3645024"/>
            <a:ext cx="648072" cy="64807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428838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22768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cs typeface="Arial" panose="020B0604020202020204" pitchFamily="34" charset="0"/>
              </a:rPr>
              <a:t>Round 250 to the nearest 100</a:t>
            </a:r>
          </a:p>
        </p:txBody>
      </p:sp>
      <p:sp>
        <p:nvSpPr>
          <p:cNvPr id="5" name="Rectangle 4"/>
          <p:cNvSpPr/>
          <p:nvPr/>
        </p:nvSpPr>
        <p:spPr>
          <a:xfrm>
            <a:off x="2411760" y="3501008"/>
            <a:ext cx="295232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</a:p>
        </p:txBody>
      </p:sp>
      <p:sp>
        <p:nvSpPr>
          <p:cNvPr id="6" name="Rectangle 5"/>
          <p:cNvSpPr/>
          <p:nvPr/>
        </p:nvSpPr>
        <p:spPr>
          <a:xfrm>
            <a:off x="5580112" y="3501008"/>
            <a:ext cx="2952328" cy="936104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</a:t>
            </a:r>
          </a:p>
        </p:txBody>
      </p:sp>
      <p:sp>
        <p:nvSpPr>
          <p:cNvPr id="7" name="Oval 6"/>
          <p:cNvSpPr/>
          <p:nvPr/>
        </p:nvSpPr>
        <p:spPr>
          <a:xfrm>
            <a:off x="2555776" y="364502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5724128" y="3645024"/>
            <a:ext cx="648072" cy="64807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762567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22768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cs typeface="Arial" panose="020B0604020202020204" pitchFamily="34" charset="0"/>
              </a:rPr>
              <a:t>Round 95 to the nearest 10</a:t>
            </a:r>
          </a:p>
        </p:txBody>
      </p:sp>
      <p:sp>
        <p:nvSpPr>
          <p:cNvPr id="5" name="Rectangle 4"/>
          <p:cNvSpPr/>
          <p:nvPr/>
        </p:nvSpPr>
        <p:spPr>
          <a:xfrm>
            <a:off x="2411760" y="3501008"/>
            <a:ext cx="295232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</a:p>
        </p:txBody>
      </p:sp>
      <p:sp>
        <p:nvSpPr>
          <p:cNvPr id="6" name="Rectangle 5"/>
          <p:cNvSpPr/>
          <p:nvPr/>
        </p:nvSpPr>
        <p:spPr>
          <a:xfrm>
            <a:off x="5580112" y="3501008"/>
            <a:ext cx="295232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7" name="Oval 6"/>
          <p:cNvSpPr/>
          <p:nvPr/>
        </p:nvSpPr>
        <p:spPr>
          <a:xfrm>
            <a:off x="2555776" y="364502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5724128" y="3645024"/>
            <a:ext cx="648072" cy="64807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07364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22768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cs typeface="Arial" panose="020B0604020202020204" pitchFamily="34" charset="0"/>
              </a:rPr>
              <a:t>Round 95 to the nearest 10</a:t>
            </a:r>
          </a:p>
        </p:txBody>
      </p:sp>
      <p:sp>
        <p:nvSpPr>
          <p:cNvPr id="5" name="Rectangle 4"/>
          <p:cNvSpPr/>
          <p:nvPr/>
        </p:nvSpPr>
        <p:spPr>
          <a:xfrm>
            <a:off x="2411760" y="3501008"/>
            <a:ext cx="295232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</a:p>
        </p:txBody>
      </p:sp>
      <p:sp>
        <p:nvSpPr>
          <p:cNvPr id="6" name="Rectangle 5"/>
          <p:cNvSpPr/>
          <p:nvPr/>
        </p:nvSpPr>
        <p:spPr>
          <a:xfrm>
            <a:off x="5580112" y="3501008"/>
            <a:ext cx="2952328" cy="936104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7" name="Oval 6"/>
          <p:cNvSpPr/>
          <p:nvPr/>
        </p:nvSpPr>
        <p:spPr>
          <a:xfrm>
            <a:off x="2555776" y="364502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5724128" y="3645024"/>
            <a:ext cx="648072" cy="64807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585662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3416" y="1772816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cs typeface="Arial" panose="020B0604020202020204" pitchFamily="34" charset="0"/>
              </a:rPr>
              <a:t>Can you label these place value columns?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63241" y="4581128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cs typeface="Arial" panose="020B0604020202020204" pitchFamily="34" charset="0"/>
              </a:rPr>
              <a:t>Hint: there are some keywords below…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91198"/>
              </p:ext>
            </p:extLst>
          </p:nvPr>
        </p:nvGraphicFramePr>
        <p:xfrm>
          <a:off x="2123730" y="3140968"/>
          <a:ext cx="676874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6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6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69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69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Thousands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Hundreds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Hundredths</a:t>
                      </a:r>
                      <a:endParaRPr lang="en-GB" sz="10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Thousandths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5940152" y="329979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229562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22768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cs typeface="Arial" panose="020B0604020202020204" pitchFamily="34" charset="0"/>
              </a:rPr>
              <a:t>Round 13 to the nearest 100</a:t>
            </a:r>
          </a:p>
        </p:txBody>
      </p:sp>
      <p:sp>
        <p:nvSpPr>
          <p:cNvPr id="5" name="Rectangle 4"/>
          <p:cNvSpPr/>
          <p:nvPr/>
        </p:nvSpPr>
        <p:spPr>
          <a:xfrm>
            <a:off x="2411760" y="3501008"/>
            <a:ext cx="295232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>
          <a:xfrm>
            <a:off x="5580112" y="3501008"/>
            <a:ext cx="295232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7" name="Oval 6"/>
          <p:cNvSpPr/>
          <p:nvPr/>
        </p:nvSpPr>
        <p:spPr>
          <a:xfrm>
            <a:off x="2555776" y="364502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5724128" y="3645024"/>
            <a:ext cx="648072" cy="64807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486563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22768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cs typeface="Arial" panose="020B0604020202020204" pitchFamily="34" charset="0"/>
              </a:rPr>
              <a:t>Round 13 to the nearest 100</a:t>
            </a:r>
          </a:p>
        </p:txBody>
      </p:sp>
      <p:sp>
        <p:nvSpPr>
          <p:cNvPr id="5" name="Rectangle 4"/>
          <p:cNvSpPr/>
          <p:nvPr/>
        </p:nvSpPr>
        <p:spPr>
          <a:xfrm>
            <a:off x="2411760" y="3501008"/>
            <a:ext cx="2952328" cy="936104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>
          <a:xfrm>
            <a:off x="5580112" y="3501008"/>
            <a:ext cx="295232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7" name="Oval 6"/>
          <p:cNvSpPr/>
          <p:nvPr/>
        </p:nvSpPr>
        <p:spPr>
          <a:xfrm>
            <a:off x="2555776" y="364502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5724128" y="3645024"/>
            <a:ext cx="648072" cy="64807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836033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22768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cs typeface="Arial" panose="020B0604020202020204" pitchFamily="34" charset="0"/>
              </a:rPr>
              <a:t>Round 218 to the nearest 10</a:t>
            </a:r>
          </a:p>
        </p:txBody>
      </p:sp>
      <p:sp>
        <p:nvSpPr>
          <p:cNvPr id="5" name="Rectangle 4"/>
          <p:cNvSpPr/>
          <p:nvPr/>
        </p:nvSpPr>
        <p:spPr>
          <a:xfrm>
            <a:off x="2411760" y="3501008"/>
            <a:ext cx="295232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210</a:t>
            </a:r>
          </a:p>
        </p:txBody>
      </p:sp>
      <p:sp>
        <p:nvSpPr>
          <p:cNvPr id="6" name="Rectangle 5"/>
          <p:cNvSpPr/>
          <p:nvPr/>
        </p:nvSpPr>
        <p:spPr>
          <a:xfrm>
            <a:off x="5580112" y="3501008"/>
            <a:ext cx="295232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220</a:t>
            </a:r>
          </a:p>
        </p:txBody>
      </p:sp>
      <p:sp>
        <p:nvSpPr>
          <p:cNvPr id="7" name="Oval 6"/>
          <p:cNvSpPr/>
          <p:nvPr/>
        </p:nvSpPr>
        <p:spPr>
          <a:xfrm>
            <a:off x="2555776" y="364502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5724128" y="3645024"/>
            <a:ext cx="648072" cy="64807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8620657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22768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cs typeface="Arial" panose="020B0604020202020204" pitchFamily="34" charset="0"/>
              </a:rPr>
              <a:t>Round 218 to the nearest 10</a:t>
            </a:r>
          </a:p>
        </p:txBody>
      </p:sp>
      <p:sp>
        <p:nvSpPr>
          <p:cNvPr id="5" name="Rectangle 4"/>
          <p:cNvSpPr/>
          <p:nvPr/>
        </p:nvSpPr>
        <p:spPr>
          <a:xfrm>
            <a:off x="2411760" y="3501008"/>
            <a:ext cx="2952328" cy="936104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210</a:t>
            </a:r>
          </a:p>
        </p:txBody>
      </p:sp>
      <p:sp>
        <p:nvSpPr>
          <p:cNvPr id="6" name="Rectangle 5"/>
          <p:cNvSpPr/>
          <p:nvPr/>
        </p:nvSpPr>
        <p:spPr>
          <a:xfrm>
            <a:off x="5580112" y="3501008"/>
            <a:ext cx="295232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220</a:t>
            </a:r>
          </a:p>
        </p:txBody>
      </p:sp>
      <p:sp>
        <p:nvSpPr>
          <p:cNvPr id="7" name="Oval 6"/>
          <p:cNvSpPr/>
          <p:nvPr/>
        </p:nvSpPr>
        <p:spPr>
          <a:xfrm>
            <a:off x="2555776" y="364502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5724128" y="3645024"/>
            <a:ext cx="648072" cy="64807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4825025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22768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cs typeface="Arial" panose="020B0604020202020204" pitchFamily="34" charset="0"/>
              </a:rPr>
              <a:t>Round 554 to the nearest 10</a:t>
            </a:r>
          </a:p>
        </p:txBody>
      </p:sp>
      <p:sp>
        <p:nvSpPr>
          <p:cNvPr id="5" name="Rectangle 4"/>
          <p:cNvSpPr/>
          <p:nvPr/>
        </p:nvSpPr>
        <p:spPr>
          <a:xfrm>
            <a:off x="2411760" y="3501008"/>
            <a:ext cx="295232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550</a:t>
            </a:r>
          </a:p>
        </p:txBody>
      </p:sp>
      <p:sp>
        <p:nvSpPr>
          <p:cNvPr id="6" name="Rectangle 5"/>
          <p:cNvSpPr/>
          <p:nvPr/>
        </p:nvSpPr>
        <p:spPr>
          <a:xfrm>
            <a:off x="5580112" y="3501008"/>
            <a:ext cx="295232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560</a:t>
            </a:r>
          </a:p>
        </p:txBody>
      </p:sp>
      <p:sp>
        <p:nvSpPr>
          <p:cNvPr id="7" name="Oval 6"/>
          <p:cNvSpPr/>
          <p:nvPr/>
        </p:nvSpPr>
        <p:spPr>
          <a:xfrm>
            <a:off x="2555776" y="364502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5724128" y="3645024"/>
            <a:ext cx="648072" cy="64807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6752863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22768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cs typeface="Arial" panose="020B0604020202020204" pitchFamily="34" charset="0"/>
              </a:rPr>
              <a:t>Round 554 to the nearest 10</a:t>
            </a:r>
          </a:p>
        </p:txBody>
      </p:sp>
      <p:sp>
        <p:nvSpPr>
          <p:cNvPr id="5" name="Rectangle 4"/>
          <p:cNvSpPr/>
          <p:nvPr/>
        </p:nvSpPr>
        <p:spPr>
          <a:xfrm>
            <a:off x="2411760" y="3501008"/>
            <a:ext cx="2952328" cy="936104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550</a:t>
            </a:r>
          </a:p>
        </p:txBody>
      </p:sp>
      <p:sp>
        <p:nvSpPr>
          <p:cNvPr id="6" name="Rectangle 5"/>
          <p:cNvSpPr/>
          <p:nvPr/>
        </p:nvSpPr>
        <p:spPr>
          <a:xfrm>
            <a:off x="5580112" y="3501008"/>
            <a:ext cx="295232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560</a:t>
            </a:r>
          </a:p>
        </p:txBody>
      </p:sp>
      <p:sp>
        <p:nvSpPr>
          <p:cNvPr id="7" name="Oval 6"/>
          <p:cNvSpPr/>
          <p:nvPr/>
        </p:nvSpPr>
        <p:spPr>
          <a:xfrm>
            <a:off x="2555776" y="364502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5724128" y="3645024"/>
            <a:ext cx="648072" cy="64807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8879560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22768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cs typeface="Arial" panose="020B0604020202020204" pitchFamily="34" charset="0"/>
              </a:rPr>
              <a:t>Round 999 to the nearest 10</a:t>
            </a:r>
          </a:p>
        </p:txBody>
      </p:sp>
      <p:sp>
        <p:nvSpPr>
          <p:cNvPr id="5" name="Rectangle 4"/>
          <p:cNvSpPr/>
          <p:nvPr/>
        </p:nvSpPr>
        <p:spPr>
          <a:xfrm>
            <a:off x="2411760" y="3501008"/>
            <a:ext cx="295232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990</a:t>
            </a:r>
          </a:p>
        </p:txBody>
      </p:sp>
      <p:sp>
        <p:nvSpPr>
          <p:cNvPr id="6" name="Rectangle 5"/>
          <p:cNvSpPr/>
          <p:nvPr/>
        </p:nvSpPr>
        <p:spPr>
          <a:xfrm>
            <a:off x="5580112" y="3501008"/>
            <a:ext cx="295232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</a:p>
        </p:txBody>
      </p:sp>
      <p:sp>
        <p:nvSpPr>
          <p:cNvPr id="7" name="Oval 6"/>
          <p:cNvSpPr/>
          <p:nvPr/>
        </p:nvSpPr>
        <p:spPr>
          <a:xfrm>
            <a:off x="2555776" y="364502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5724128" y="3645024"/>
            <a:ext cx="648072" cy="64807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3040061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22768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cs typeface="Arial" panose="020B0604020202020204" pitchFamily="34" charset="0"/>
              </a:rPr>
              <a:t>Round 999 to the nearest 10</a:t>
            </a:r>
          </a:p>
        </p:txBody>
      </p:sp>
      <p:sp>
        <p:nvSpPr>
          <p:cNvPr id="5" name="Rectangle 4"/>
          <p:cNvSpPr/>
          <p:nvPr/>
        </p:nvSpPr>
        <p:spPr>
          <a:xfrm>
            <a:off x="2411760" y="3501008"/>
            <a:ext cx="295232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990</a:t>
            </a:r>
          </a:p>
        </p:txBody>
      </p:sp>
      <p:sp>
        <p:nvSpPr>
          <p:cNvPr id="6" name="Rectangle 5"/>
          <p:cNvSpPr/>
          <p:nvPr/>
        </p:nvSpPr>
        <p:spPr>
          <a:xfrm>
            <a:off x="5580112" y="3501008"/>
            <a:ext cx="2952328" cy="936104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</a:p>
        </p:txBody>
      </p:sp>
      <p:sp>
        <p:nvSpPr>
          <p:cNvPr id="7" name="Oval 6"/>
          <p:cNvSpPr/>
          <p:nvPr/>
        </p:nvSpPr>
        <p:spPr>
          <a:xfrm>
            <a:off x="2555776" y="364502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5724128" y="3645024"/>
            <a:ext cx="648072" cy="64807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5146617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63888" y="386104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cs typeface="Arial" panose="020B0604020202020204" pitchFamily="34" charset="0"/>
                <a:hlinkClick r:id="rId2"/>
              </a:rPr>
              <a:t>https://www.tes.com/teaching-resource/rounding-code-breaker-to-nearest-10-100-1000-6363634</a:t>
            </a:r>
            <a:r>
              <a:rPr lang="en-GB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39752" y="1700808"/>
            <a:ext cx="63367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cs typeface="Arial" panose="020B0604020202020204" pitchFamily="34" charset="0"/>
              </a:rPr>
              <a:t>Rounding Code Breaker</a:t>
            </a:r>
          </a:p>
          <a:p>
            <a:pPr algn="ctr"/>
            <a:endParaRPr lang="en-GB" sz="2400" dirty="0"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cs typeface="Arial" panose="020B0604020202020204" pitchFamily="34" charset="0"/>
              </a:rPr>
              <a:t>Read each section carefully to help uncover the secret message!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197680"/>
              </p:ext>
            </p:extLst>
          </p:nvPr>
        </p:nvGraphicFramePr>
        <p:xfrm>
          <a:off x="2483768" y="3140968"/>
          <a:ext cx="6096000" cy="16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9792"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63416" y="1772816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cs typeface="Arial" panose="020B0604020202020204" pitchFamily="34" charset="0"/>
              </a:rPr>
              <a:t>Round 8.2 to the nearest whole number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36933" y="3339846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00587" y="3342077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8.1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91127" y="3336867"/>
            <a:ext cx="447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8.3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81696" y="3336867"/>
            <a:ext cx="447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8.6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00654" y="3336868"/>
            <a:ext cx="447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8.7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41846" y="3336868"/>
            <a:ext cx="447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8.8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7030" y="3336869"/>
            <a:ext cx="447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8.9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432931" y="3336869"/>
            <a:ext cx="2936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01848" y="3336867"/>
            <a:ext cx="447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8.4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03309" y="3336867"/>
            <a:ext cx="447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8.5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75263" y="3339098"/>
            <a:ext cx="447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8.2</a:t>
            </a:r>
          </a:p>
        </p:txBody>
      </p:sp>
      <p:sp>
        <p:nvSpPr>
          <p:cNvPr id="20" name="Oval 19"/>
          <p:cNvSpPr/>
          <p:nvPr/>
        </p:nvSpPr>
        <p:spPr>
          <a:xfrm>
            <a:off x="3483702" y="3274731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>
            <a:stCxn id="20" idx="2"/>
            <a:endCxn id="9" idx="3"/>
          </p:cNvCxnSpPr>
          <p:nvPr/>
        </p:nvCxnSpPr>
        <p:spPr>
          <a:xfrm flipH="1">
            <a:off x="2630603" y="3490755"/>
            <a:ext cx="853099" cy="298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xplosion 1 22"/>
          <p:cNvSpPr/>
          <p:nvPr/>
        </p:nvSpPr>
        <p:spPr>
          <a:xfrm>
            <a:off x="4713743" y="4215095"/>
            <a:ext cx="1614857" cy="1224136"/>
          </a:xfrm>
          <a:prstGeom prst="irregularSeal1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2823134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071203"/>
              </p:ext>
            </p:extLst>
          </p:nvPr>
        </p:nvGraphicFramePr>
        <p:xfrm>
          <a:off x="2483768" y="3140968"/>
          <a:ext cx="6096000" cy="16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9792"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63416" y="1772816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cs typeface="Arial" panose="020B0604020202020204" pitchFamily="34" charset="0"/>
              </a:rPr>
              <a:t>Is 37 nearer to 30 or 40?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92049" y="333984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25434" y="334207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23187" y="333686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13756" y="333686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32714" y="333686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51672" y="333686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69090" y="333686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8048" y="333686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40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33908" y="333686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35369" y="333686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07323" y="333909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32</a:t>
            </a:r>
          </a:p>
        </p:txBody>
      </p:sp>
      <p:sp>
        <p:nvSpPr>
          <p:cNvPr id="20" name="Oval 19"/>
          <p:cNvSpPr/>
          <p:nvPr/>
        </p:nvSpPr>
        <p:spPr>
          <a:xfrm>
            <a:off x="6528611" y="3274731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>
            <a:stCxn id="20" idx="6"/>
            <a:endCxn id="16" idx="1"/>
          </p:cNvCxnSpPr>
          <p:nvPr/>
        </p:nvCxnSpPr>
        <p:spPr>
          <a:xfrm>
            <a:off x="6960659" y="3490755"/>
            <a:ext cx="1427389" cy="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xplosion 1 22"/>
          <p:cNvSpPr/>
          <p:nvPr/>
        </p:nvSpPr>
        <p:spPr>
          <a:xfrm>
            <a:off x="4713743" y="4215095"/>
            <a:ext cx="1614857" cy="1224136"/>
          </a:xfrm>
          <a:prstGeom prst="irregularSeal1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25460205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478118"/>
              </p:ext>
            </p:extLst>
          </p:nvPr>
        </p:nvGraphicFramePr>
        <p:xfrm>
          <a:off x="2483768" y="3140968"/>
          <a:ext cx="6096000" cy="16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9792"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63416" y="1772816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cs typeface="Arial" panose="020B0604020202020204" pitchFamily="34" charset="0"/>
              </a:rPr>
              <a:t>Round 8.6 to the nearest whole number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36933" y="3339846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00587" y="3342077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8.1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91127" y="3336867"/>
            <a:ext cx="447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8.3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81696" y="3336867"/>
            <a:ext cx="447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8.6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00654" y="3336868"/>
            <a:ext cx="447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8.7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41846" y="3336868"/>
            <a:ext cx="447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8.8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7030" y="3336869"/>
            <a:ext cx="447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8.9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432931" y="3336869"/>
            <a:ext cx="2936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01848" y="3336867"/>
            <a:ext cx="447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8.4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03309" y="3336867"/>
            <a:ext cx="447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8.5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75263" y="3339098"/>
            <a:ext cx="447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8.2</a:t>
            </a:r>
          </a:p>
        </p:txBody>
      </p:sp>
      <p:sp>
        <p:nvSpPr>
          <p:cNvPr id="20" name="Oval 19"/>
          <p:cNvSpPr/>
          <p:nvPr/>
        </p:nvSpPr>
        <p:spPr>
          <a:xfrm>
            <a:off x="5898493" y="3274731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>
            <a:stCxn id="20" idx="6"/>
            <a:endCxn id="16" idx="1"/>
          </p:cNvCxnSpPr>
          <p:nvPr/>
        </p:nvCxnSpPr>
        <p:spPr>
          <a:xfrm>
            <a:off x="6330541" y="3490755"/>
            <a:ext cx="2102390" cy="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xplosion 1 22"/>
          <p:cNvSpPr/>
          <p:nvPr/>
        </p:nvSpPr>
        <p:spPr>
          <a:xfrm>
            <a:off x="4713743" y="4215095"/>
            <a:ext cx="1614857" cy="1224136"/>
          </a:xfrm>
          <a:prstGeom prst="irregularSeal1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6403604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593564"/>
              </p:ext>
            </p:extLst>
          </p:nvPr>
        </p:nvGraphicFramePr>
        <p:xfrm>
          <a:off x="2483768" y="3140968"/>
          <a:ext cx="6096000" cy="16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9792"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63416" y="1772816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cs typeface="Arial" panose="020B0604020202020204" pitchFamily="34" charset="0"/>
              </a:rPr>
              <a:t>Round 8.5 to the nearest whole number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36933" y="3339846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00587" y="3342077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8.1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91127" y="3336867"/>
            <a:ext cx="447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8.3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81696" y="3336867"/>
            <a:ext cx="447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8.6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00654" y="3336868"/>
            <a:ext cx="447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8.7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41846" y="3336868"/>
            <a:ext cx="447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8.8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7030" y="3336869"/>
            <a:ext cx="447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8.9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432931" y="3336869"/>
            <a:ext cx="2936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01848" y="3336867"/>
            <a:ext cx="447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8.4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03309" y="3336867"/>
            <a:ext cx="447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8.5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75263" y="3339098"/>
            <a:ext cx="447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8.2</a:t>
            </a:r>
          </a:p>
        </p:txBody>
      </p:sp>
      <p:sp>
        <p:nvSpPr>
          <p:cNvPr id="20" name="Oval 19"/>
          <p:cNvSpPr/>
          <p:nvPr/>
        </p:nvSpPr>
        <p:spPr>
          <a:xfrm>
            <a:off x="5311656" y="3281798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>
            <a:stCxn id="20" idx="6"/>
            <a:endCxn id="16" idx="1"/>
          </p:cNvCxnSpPr>
          <p:nvPr/>
        </p:nvCxnSpPr>
        <p:spPr>
          <a:xfrm flipV="1">
            <a:off x="5743704" y="3490758"/>
            <a:ext cx="2689227" cy="706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xplosion 1 22"/>
          <p:cNvSpPr/>
          <p:nvPr/>
        </p:nvSpPr>
        <p:spPr>
          <a:xfrm>
            <a:off x="4713743" y="4215095"/>
            <a:ext cx="1614857" cy="1224136"/>
          </a:xfrm>
          <a:prstGeom prst="irregularSeal1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" name="Cloud Callout 2"/>
          <p:cNvSpPr/>
          <p:nvPr/>
        </p:nvSpPr>
        <p:spPr>
          <a:xfrm>
            <a:off x="7088317" y="4215095"/>
            <a:ext cx="2380227" cy="1158122"/>
          </a:xfrm>
          <a:prstGeom prst="cloudCallout">
            <a:avLst>
              <a:gd name="adj1" fmla="val -94129"/>
              <a:gd name="adj2" fmla="val -8572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Remember, 5 is on team “up”!</a:t>
            </a:r>
          </a:p>
        </p:txBody>
      </p:sp>
    </p:spTree>
    <p:extLst>
      <p:ext uri="{BB962C8B-B14F-4D97-AF65-F5344CB8AC3E}">
        <p14:creationId xmlns:p14="http://schemas.microsoft.com/office/powerpoint/2010/main" val="33566234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3" grpId="0" animBg="1"/>
      <p:bldP spid="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83585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24744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cs typeface="Arial" panose="020B0604020202020204" pitchFamily="34" charset="0"/>
              </a:rPr>
              <a:t>Answers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75656" y="1606328"/>
            <a:ext cx="3816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cs typeface="Arial" panose="020B0604020202020204" pitchFamily="34" charset="0"/>
              </a:rPr>
              <a:t>Question 1</a:t>
            </a:r>
          </a:p>
          <a:p>
            <a:r>
              <a:rPr lang="en-GB" sz="2000" dirty="0">
                <a:cs typeface="Arial" panose="020B0604020202020204" pitchFamily="34" charset="0"/>
              </a:rPr>
              <a:t>a)	5	b)	4</a:t>
            </a:r>
          </a:p>
          <a:p>
            <a:r>
              <a:rPr lang="en-GB" sz="2000" dirty="0">
                <a:cs typeface="Arial" panose="020B0604020202020204" pitchFamily="34" charset="0"/>
              </a:rPr>
              <a:t>c)	9	d)	10</a:t>
            </a:r>
          </a:p>
          <a:p>
            <a:r>
              <a:rPr lang="en-GB" sz="2000" dirty="0">
                <a:cs typeface="Arial" panose="020B0604020202020204" pitchFamily="34" charset="0"/>
              </a:rPr>
              <a:t>e)	4	f)	18</a:t>
            </a:r>
          </a:p>
          <a:p>
            <a:r>
              <a:rPr lang="en-GB" sz="2000" dirty="0">
                <a:cs typeface="Arial" panose="020B0604020202020204" pitchFamily="34" charset="0"/>
              </a:rPr>
              <a:t>g)	13	h)	342</a:t>
            </a:r>
          </a:p>
          <a:p>
            <a:r>
              <a:rPr lang="en-GB" sz="2000" dirty="0" err="1">
                <a:cs typeface="Arial" panose="020B0604020202020204" pitchFamily="34" charset="0"/>
              </a:rPr>
              <a:t>i</a:t>
            </a:r>
            <a:r>
              <a:rPr lang="en-GB" sz="2000" dirty="0">
                <a:cs typeface="Arial" panose="020B0604020202020204" pitchFamily="34" charset="0"/>
              </a:rPr>
              <a:t>)	-2	j)	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5656" y="3910584"/>
            <a:ext cx="82089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cs typeface="Arial" panose="020B0604020202020204" pitchFamily="34" charset="0"/>
              </a:rPr>
              <a:t>Question 2</a:t>
            </a:r>
          </a:p>
          <a:p>
            <a:r>
              <a:rPr lang="en-GB" sz="2000" dirty="0">
                <a:cs typeface="Arial" panose="020B0604020202020204" pitchFamily="34" charset="0"/>
              </a:rPr>
              <a:t>4.7	4.3	5.9	5.2	5.49	4.932</a:t>
            </a:r>
          </a:p>
          <a:p>
            <a:endParaRPr lang="en-GB" sz="2000" dirty="0">
              <a:cs typeface="Arial" panose="020B0604020202020204" pitchFamily="34" charset="0"/>
            </a:endParaRPr>
          </a:p>
          <a:p>
            <a:r>
              <a:rPr lang="en-GB" sz="2000" dirty="0">
                <a:cs typeface="Arial" panose="020B0604020202020204" pitchFamily="34" charset="0"/>
              </a:rPr>
              <a:t>98.7	80	97.9	97.5	98.4	98.05</a:t>
            </a:r>
          </a:p>
          <a:p>
            <a:endParaRPr lang="en-GB" sz="2000" dirty="0">
              <a:cs typeface="Arial" panose="020B0604020202020204" pitchFamily="34" charset="0"/>
            </a:endParaRPr>
          </a:p>
          <a:p>
            <a:r>
              <a:rPr lang="en-GB" sz="2000" dirty="0">
                <a:cs typeface="Arial" panose="020B0604020202020204" pitchFamily="34" charset="0"/>
              </a:rPr>
              <a:t>43.78	43.12	43.11	43.3	42.93</a:t>
            </a:r>
          </a:p>
          <a:p>
            <a:endParaRPr lang="en-GB" sz="2000" dirty="0">
              <a:cs typeface="Arial" panose="020B0604020202020204" pitchFamily="34" charset="0"/>
            </a:endParaRPr>
          </a:p>
          <a:p>
            <a:r>
              <a:rPr lang="en-GB" sz="2000" dirty="0">
                <a:cs typeface="Arial" panose="020B0604020202020204" pitchFamily="34" charset="0"/>
              </a:rPr>
              <a:t>12.13	11.51	11.49	12.51	12.65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132422" y="4782813"/>
            <a:ext cx="864096" cy="4320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067944" y="4199685"/>
            <a:ext cx="864096" cy="4320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061897" y="4198616"/>
            <a:ext cx="864096" cy="4320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51171" y="4198616"/>
            <a:ext cx="864096" cy="4320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322219" y="6033081"/>
            <a:ext cx="864096" cy="4320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403648" y="6033081"/>
            <a:ext cx="864096" cy="4320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080887" y="5407947"/>
            <a:ext cx="864096" cy="4320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173168" y="5407947"/>
            <a:ext cx="864096" cy="4320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269803" y="5407947"/>
            <a:ext cx="864096" cy="4320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366438" y="5407947"/>
            <a:ext cx="864096" cy="4320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051171" y="4784148"/>
            <a:ext cx="864096" cy="4320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078530" y="4782813"/>
            <a:ext cx="864096" cy="4320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186315" y="4782813"/>
            <a:ext cx="864096" cy="4320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52120" y="1606328"/>
            <a:ext cx="38164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cs typeface="Arial" panose="020B0604020202020204" pitchFamily="34" charset="0"/>
              </a:rPr>
              <a:t>Question 3</a:t>
            </a:r>
          </a:p>
          <a:p>
            <a:r>
              <a:rPr lang="en-GB" sz="2000" dirty="0">
                <a:cs typeface="Arial" panose="020B0604020202020204" pitchFamily="34" charset="0"/>
              </a:rPr>
              <a:t>9.9</a:t>
            </a:r>
          </a:p>
          <a:p>
            <a:endParaRPr lang="en-GB" sz="2000" dirty="0">
              <a:cs typeface="Arial" panose="020B0604020202020204" pitchFamily="34" charset="0"/>
            </a:endParaRPr>
          </a:p>
          <a:p>
            <a:r>
              <a:rPr lang="en-GB" sz="2000" u="sng" dirty="0">
                <a:cs typeface="Arial" panose="020B0604020202020204" pitchFamily="34" charset="0"/>
              </a:rPr>
              <a:t>Question 4</a:t>
            </a:r>
          </a:p>
          <a:p>
            <a:r>
              <a:rPr lang="en-GB" sz="2000" dirty="0">
                <a:cs typeface="Arial" panose="020B0604020202020204" pitchFamily="34" charset="0"/>
              </a:rPr>
              <a:t>7.24  </a:t>
            </a:r>
            <a:endParaRPr lang="en-GB" sz="2000" u="sng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3671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cs typeface="Arial" panose="020B0604020202020204" pitchFamily="34" charset="0"/>
              </a:rPr>
              <a:t>Pair Activity</a:t>
            </a:r>
          </a:p>
          <a:p>
            <a:pPr algn="ctr"/>
            <a:endParaRPr lang="en-GB" sz="2400" dirty="0"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cs typeface="Arial" panose="020B0604020202020204" pitchFamily="34" charset="0"/>
              </a:rPr>
              <a:t>Hopefully you feel like you’re pretty good at rounding now!</a:t>
            </a:r>
          </a:p>
          <a:p>
            <a:pPr algn="ctr"/>
            <a:endParaRPr lang="en-GB" sz="2400" dirty="0"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cs typeface="Arial" panose="020B0604020202020204" pitchFamily="34" charset="0"/>
              </a:rPr>
              <a:t>Work with the person next to you on the “Rounding to One Decimal Place” jigsaw.</a:t>
            </a:r>
          </a:p>
          <a:p>
            <a:pPr algn="ctr"/>
            <a:endParaRPr lang="en-GB" sz="2400" dirty="0"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cs typeface="Arial" panose="020B0604020202020204" pitchFamily="34" charset="0"/>
              </a:rPr>
              <a:t>Keep thinking about which numbers are on each team!</a:t>
            </a:r>
          </a:p>
        </p:txBody>
      </p:sp>
    </p:spTree>
    <p:extLst>
      <p:ext uri="{BB962C8B-B14F-4D97-AF65-F5344CB8AC3E}">
        <p14:creationId xmlns:p14="http://schemas.microsoft.com/office/powerpoint/2010/main" val="19786008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1650" t="8701" r="26375" b="11500"/>
          <a:stretch/>
        </p:blipFill>
        <p:spPr>
          <a:xfrm>
            <a:off x="1403648" y="1124744"/>
            <a:ext cx="6420082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6773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227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2950"/>
              </p:ext>
            </p:extLst>
          </p:nvPr>
        </p:nvGraphicFramePr>
        <p:xfrm>
          <a:off x="2483768" y="3140968"/>
          <a:ext cx="6096000" cy="16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9792"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63416" y="1772816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cs typeface="Arial" panose="020B0604020202020204" pitchFamily="34" charset="0"/>
              </a:rPr>
              <a:t>Is 34 nearer to 30 or 40?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92049" y="333984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25434" y="334207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23187" y="333686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13756" y="333686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32714" y="333686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51672" y="333686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69090" y="333686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8048" y="333686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40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33908" y="333686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35369" y="333686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07323" y="333909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32</a:t>
            </a:r>
          </a:p>
        </p:txBody>
      </p:sp>
      <p:sp>
        <p:nvSpPr>
          <p:cNvPr id="20" name="Oval 19"/>
          <p:cNvSpPr/>
          <p:nvPr/>
        </p:nvSpPr>
        <p:spPr>
          <a:xfrm>
            <a:off x="4717991" y="3271656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>
            <a:stCxn id="17" idx="1"/>
            <a:endCxn id="9" idx="3"/>
          </p:cNvCxnSpPr>
          <p:nvPr/>
        </p:nvCxnSpPr>
        <p:spPr>
          <a:xfrm flipH="1">
            <a:off x="2675487" y="3490756"/>
            <a:ext cx="2058421" cy="297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xplosion 1 22"/>
          <p:cNvSpPr/>
          <p:nvPr/>
        </p:nvSpPr>
        <p:spPr>
          <a:xfrm>
            <a:off x="4713743" y="4215095"/>
            <a:ext cx="1614857" cy="1224136"/>
          </a:xfrm>
          <a:prstGeom prst="irregularSeal1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36615996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120472"/>
              </p:ext>
            </p:extLst>
          </p:nvPr>
        </p:nvGraphicFramePr>
        <p:xfrm>
          <a:off x="2483768" y="3140968"/>
          <a:ext cx="6096000" cy="16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9792"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63416" y="1772816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cs typeface="Arial" panose="020B0604020202020204" pitchFamily="34" charset="0"/>
              </a:rPr>
              <a:t>Is 35 nearer to 30 or 40?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92049" y="333984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25434" y="334207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23187" y="333686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13756" y="333686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32714" y="333686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51672" y="333686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69090" y="333686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8048" y="333686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40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33908" y="333686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35369" y="333686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07323" y="333909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32</a:t>
            </a:r>
          </a:p>
        </p:txBody>
      </p:sp>
      <p:sp>
        <p:nvSpPr>
          <p:cNvPr id="20" name="Oval 19"/>
          <p:cNvSpPr/>
          <p:nvPr/>
        </p:nvSpPr>
        <p:spPr>
          <a:xfrm>
            <a:off x="5305147" y="3281798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Explosion 1 22"/>
          <p:cNvSpPr/>
          <p:nvPr/>
        </p:nvSpPr>
        <p:spPr>
          <a:xfrm>
            <a:off x="2939480" y="4077072"/>
            <a:ext cx="5184576" cy="1224136"/>
          </a:xfrm>
          <a:prstGeom prst="irregularSeal1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in the middle!</a:t>
            </a:r>
          </a:p>
        </p:txBody>
      </p:sp>
    </p:spTree>
    <p:extLst>
      <p:ext uri="{BB962C8B-B14F-4D97-AF65-F5344CB8AC3E}">
        <p14:creationId xmlns:p14="http://schemas.microsoft.com/office/powerpoint/2010/main" val="825702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95736" y="1268760"/>
            <a:ext cx="66247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alt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5 is in the middle… so we </a:t>
            </a:r>
            <a:r>
              <a:rPr lang="en-GB" altLang="en-US" sz="2000" b="1" dirty="0">
                <a:solidFill>
                  <a:srgbClr val="000000"/>
                </a:solidFill>
                <a:cs typeface="Arial" panose="020B0604020202020204" pitchFamily="34" charset="0"/>
              </a:rPr>
              <a:t>could</a:t>
            </a:r>
            <a:r>
              <a:rPr lang="en-GB" alt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 go up or down. But we need a method that everyone agrees to.</a:t>
            </a:r>
          </a:p>
          <a:p>
            <a:pPr lvl="0" algn="ctr"/>
            <a:endParaRPr lang="en-GB" altLang="en-US" sz="2000" dirty="0">
              <a:cs typeface="Arial" panose="020B0604020202020204" pitchFamily="34" charset="0"/>
            </a:endParaRPr>
          </a:p>
          <a:p>
            <a:pPr lvl="0" algn="ctr"/>
            <a:r>
              <a:rPr lang="en-GB" alt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So think about sport: we should have the same number of players on each team, right?</a:t>
            </a:r>
            <a:endParaRPr lang="en-GB" altLang="en-US" sz="2000" dirty="0"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95736" y="4437112"/>
            <a:ext cx="66247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cs typeface="Arial" panose="020B0604020202020204" pitchFamily="34" charset="0"/>
              </a:rPr>
              <a:t>0, 1, 2, 3</a:t>
            </a:r>
            <a:r>
              <a:rPr lang="en-GB" sz="2000" dirty="0">
                <a:effectLst/>
                <a:cs typeface="Arial" panose="020B0604020202020204" pitchFamily="34" charset="0"/>
              </a:rPr>
              <a:t> and 4 are on team “down”.</a:t>
            </a:r>
          </a:p>
          <a:p>
            <a:pPr algn="ctr"/>
            <a:endParaRPr lang="en-GB" sz="2000" dirty="0">
              <a:effectLst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cs typeface="Arial" panose="020B0604020202020204" pitchFamily="34" charset="0"/>
              </a:rPr>
              <a:t>5, 6, 7, </a:t>
            </a:r>
            <a:r>
              <a:rPr lang="en-GB" sz="2000" dirty="0">
                <a:effectLst/>
                <a:cs typeface="Arial" panose="020B0604020202020204" pitchFamily="34" charset="0"/>
              </a:rPr>
              <a:t>8 and 9 are on team “up</a:t>
            </a:r>
            <a:r>
              <a:rPr lang="en-GB" sz="2000" dirty="0">
                <a:cs typeface="Arial" panose="020B0604020202020204" pitchFamily="34" charset="0"/>
              </a:rPr>
              <a:t>”.</a:t>
            </a:r>
            <a:endParaRPr lang="en-GB" sz="2000" dirty="0">
              <a:effectLst/>
              <a:cs typeface="Arial" panose="020B0604020202020204" pitchFamily="34" charset="0"/>
            </a:endParaRPr>
          </a:p>
        </p:txBody>
      </p:sp>
      <p:pic>
        <p:nvPicPr>
          <p:cNvPr id="43012" name="Picture 4" descr="Image result for arsenal mat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716" y="2979153"/>
            <a:ext cx="2082775" cy="1388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2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602006"/>
              </p:ext>
            </p:extLst>
          </p:nvPr>
        </p:nvGraphicFramePr>
        <p:xfrm>
          <a:off x="2483768" y="3140968"/>
          <a:ext cx="6096000" cy="16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9792"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63416" y="1772816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cs typeface="Arial" panose="020B0604020202020204" pitchFamily="34" charset="0"/>
              </a:rPr>
              <a:t>Round 35 to the nearest 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92049" y="333984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25434" y="334207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23187" y="333686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13756" y="333686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32714" y="333686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51672" y="333686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69090" y="333686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8048" y="333686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40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33908" y="333686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35369" y="333686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07323" y="333909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32</a:t>
            </a:r>
          </a:p>
        </p:txBody>
      </p:sp>
      <p:sp>
        <p:nvSpPr>
          <p:cNvPr id="21" name="Oval 20"/>
          <p:cNvSpPr/>
          <p:nvPr/>
        </p:nvSpPr>
        <p:spPr>
          <a:xfrm>
            <a:off x="5306208" y="3283383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>
            <a:stCxn id="21" idx="6"/>
            <a:endCxn id="16" idx="1"/>
          </p:cNvCxnSpPr>
          <p:nvPr/>
        </p:nvCxnSpPr>
        <p:spPr>
          <a:xfrm flipV="1">
            <a:off x="5738256" y="3490758"/>
            <a:ext cx="2649792" cy="864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xplosion 1 23"/>
          <p:cNvSpPr/>
          <p:nvPr/>
        </p:nvSpPr>
        <p:spPr>
          <a:xfrm>
            <a:off x="4713743" y="4215095"/>
            <a:ext cx="1614857" cy="1224136"/>
          </a:xfrm>
          <a:prstGeom prst="irregularSeal1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336117390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22768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cs typeface="Arial" panose="020B0604020202020204" pitchFamily="34" charset="0"/>
              </a:rPr>
              <a:t>Round 83 to the nearest 10</a:t>
            </a:r>
          </a:p>
        </p:txBody>
      </p:sp>
      <p:sp>
        <p:nvSpPr>
          <p:cNvPr id="5" name="Rectangle 4"/>
          <p:cNvSpPr/>
          <p:nvPr/>
        </p:nvSpPr>
        <p:spPr>
          <a:xfrm>
            <a:off x="2411760" y="3501008"/>
            <a:ext cx="295232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6" name="Rectangle 5"/>
          <p:cNvSpPr/>
          <p:nvPr/>
        </p:nvSpPr>
        <p:spPr>
          <a:xfrm>
            <a:off x="5580112" y="3501008"/>
            <a:ext cx="295232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</a:p>
        </p:txBody>
      </p:sp>
      <p:sp>
        <p:nvSpPr>
          <p:cNvPr id="7" name="Oval 6"/>
          <p:cNvSpPr/>
          <p:nvPr/>
        </p:nvSpPr>
        <p:spPr>
          <a:xfrm>
            <a:off x="2555776" y="364502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5724128" y="3645024"/>
            <a:ext cx="648072" cy="64807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932830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22768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cs typeface="Arial" panose="020B0604020202020204" pitchFamily="34" charset="0"/>
              </a:rPr>
              <a:t>Round 83 to the nearest 10</a:t>
            </a:r>
          </a:p>
        </p:txBody>
      </p:sp>
      <p:sp>
        <p:nvSpPr>
          <p:cNvPr id="5" name="Rectangle 4"/>
          <p:cNvSpPr/>
          <p:nvPr/>
        </p:nvSpPr>
        <p:spPr>
          <a:xfrm>
            <a:off x="2411760" y="3501008"/>
            <a:ext cx="2952328" cy="936104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6" name="Rectangle 5"/>
          <p:cNvSpPr/>
          <p:nvPr/>
        </p:nvSpPr>
        <p:spPr>
          <a:xfrm>
            <a:off x="5580112" y="3501008"/>
            <a:ext cx="295232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</a:p>
        </p:txBody>
      </p:sp>
      <p:sp>
        <p:nvSpPr>
          <p:cNvPr id="7" name="Oval 6"/>
          <p:cNvSpPr/>
          <p:nvPr/>
        </p:nvSpPr>
        <p:spPr>
          <a:xfrm>
            <a:off x="2555776" y="364502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5724128" y="3645024"/>
            <a:ext cx="648072" cy="64807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51477855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enlargement TDS</Template>
  <TotalTime>1570</TotalTime>
  <Words>625</Words>
  <Application>Microsoft Office PowerPoint</Application>
  <PresentationFormat>On-screen Show (4:3)</PresentationFormat>
  <Paragraphs>242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a long haul flight an aeroplane flew 3123 miles in 8.4 hours. Work out an estimate of how many miles it flew each hour.</dc:title>
  <dc:creator>mrbartonmaths.com</dc:creator>
  <cp:lastModifiedBy>Danielle Moosajee</cp:lastModifiedBy>
  <cp:revision>57</cp:revision>
  <dcterms:created xsi:type="dcterms:W3CDTF">2005-04-26T14:03:14Z</dcterms:created>
  <dcterms:modified xsi:type="dcterms:W3CDTF">2020-06-08T13:11:16Z</dcterms:modified>
</cp:coreProperties>
</file>