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13EA6-F737-40DA-B4C1-4B67204C8C49}" v="3" dt="2020-06-06T12:40:11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0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8F13EA6-F737-40DA-B4C1-4B67204C8C49}"/>
    <pc:docChg chg="modSld">
      <pc:chgData name="Danielle" userId="e2554c37-e717-43a0-ba79-1183ca921ccd" providerId="ADAL" clId="{D8F13EA6-F737-40DA-B4C1-4B67204C8C49}" dt="2020-06-06T12:40:14.991" v="9" actId="1076"/>
      <pc:docMkLst>
        <pc:docMk/>
      </pc:docMkLst>
      <pc:sldChg chg="addSp modSp mod">
        <pc:chgData name="Danielle" userId="e2554c37-e717-43a0-ba79-1183ca921ccd" providerId="ADAL" clId="{D8F13EA6-F737-40DA-B4C1-4B67204C8C49}" dt="2020-06-06T12:39:48.007" v="2" actId="1076"/>
        <pc:sldMkLst>
          <pc:docMk/>
          <pc:sldMk cId="3984237233" sldId="256"/>
        </pc:sldMkLst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57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58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59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60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61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42.860" v="0" actId="2711"/>
          <ac:spMkLst>
            <pc:docMk/>
            <pc:sldMk cId="3984237233" sldId="256"/>
            <ac:spMk id="62" creationId="{00000000-0000-0000-0000-000000000000}"/>
          </ac:spMkLst>
        </pc:spChg>
        <pc:picChg chg="add mod">
          <ac:chgData name="Danielle" userId="e2554c37-e717-43a0-ba79-1183ca921ccd" providerId="ADAL" clId="{D8F13EA6-F737-40DA-B4C1-4B67204C8C49}" dt="2020-06-06T12:39:48.007" v="2" actId="1076"/>
          <ac:picMkLst>
            <pc:docMk/>
            <pc:sldMk cId="3984237233" sldId="256"/>
            <ac:picMk id="21" creationId="{D15C9C6D-8028-4E93-9A28-9ABA6CC87C29}"/>
          </ac:picMkLst>
        </pc:picChg>
      </pc:sldChg>
      <pc:sldChg chg="addSp modSp mod">
        <pc:chgData name="Danielle" userId="e2554c37-e717-43a0-ba79-1183ca921ccd" providerId="ADAL" clId="{D8F13EA6-F737-40DA-B4C1-4B67204C8C49}" dt="2020-06-06T12:40:00.495" v="5" actId="1076"/>
        <pc:sldMkLst>
          <pc:docMk/>
          <pc:sldMk cId="1152393576" sldId="257"/>
        </pc:sldMkLst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48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49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50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51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52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53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39:55.447" v="3" actId="2711"/>
          <ac:spMkLst>
            <pc:docMk/>
            <pc:sldMk cId="1152393576" sldId="257"/>
            <ac:spMk id="54" creationId="{00000000-0000-0000-0000-000000000000}"/>
          </ac:spMkLst>
        </pc:spChg>
        <pc:picChg chg="add mod">
          <ac:chgData name="Danielle" userId="e2554c37-e717-43a0-ba79-1183ca921ccd" providerId="ADAL" clId="{D8F13EA6-F737-40DA-B4C1-4B67204C8C49}" dt="2020-06-06T12:40:00.495" v="5" actId="1076"/>
          <ac:picMkLst>
            <pc:docMk/>
            <pc:sldMk cId="1152393576" sldId="257"/>
            <ac:picMk id="22" creationId="{A1FA943E-EBD5-464A-B1F4-EA9DE01A62F5}"/>
          </ac:picMkLst>
        </pc:picChg>
      </pc:sldChg>
      <pc:sldChg chg="addSp modSp mod">
        <pc:chgData name="Danielle" userId="e2554c37-e717-43a0-ba79-1183ca921ccd" providerId="ADAL" clId="{D8F13EA6-F737-40DA-B4C1-4B67204C8C49}" dt="2020-06-06T12:40:14.991" v="9" actId="1076"/>
        <pc:sldMkLst>
          <pc:docMk/>
          <pc:sldMk cId="399775333" sldId="258"/>
        </pc:sldMkLst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30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36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37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38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39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40" creationId="{00000000-0000-0000-0000-000000000000}"/>
          </ac:spMkLst>
        </pc:spChg>
        <pc:spChg chg="mod">
          <ac:chgData name="Danielle" userId="e2554c37-e717-43a0-ba79-1183ca921ccd" providerId="ADAL" clId="{D8F13EA6-F737-40DA-B4C1-4B67204C8C49}" dt="2020-06-06T12:40:09.887" v="7" actId="2711"/>
          <ac:spMkLst>
            <pc:docMk/>
            <pc:sldMk cId="399775333" sldId="258"/>
            <ac:spMk id="41" creationId="{00000000-0000-0000-0000-000000000000}"/>
          </ac:spMkLst>
        </pc:spChg>
        <pc:picChg chg="mod">
          <ac:chgData name="Danielle" userId="e2554c37-e717-43a0-ba79-1183ca921ccd" providerId="ADAL" clId="{D8F13EA6-F737-40DA-B4C1-4B67204C8C49}" dt="2020-06-06T12:40:04.223" v="6" actId="1076"/>
          <ac:picMkLst>
            <pc:docMk/>
            <pc:sldMk cId="399775333" sldId="258"/>
            <ac:picMk id="25" creationId="{00000000-0000-0000-0000-000000000000}"/>
          </ac:picMkLst>
        </pc:picChg>
        <pc:picChg chg="add mod">
          <ac:chgData name="Danielle" userId="e2554c37-e717-43a0-ba79-1183ca921ccd" providerId="ADAL" clId="{D8F13EA6-F737-40DA-B4C1-4B67204C8C49}" dt="2020-06-06T12:40:14.991" v="9" actId="1076"/>
          <ac:picMkLst>
            <pc:docMk/>
            <pc:sldMk cId="399775333" sldId="258"/>
            <ac:picMk id="27" creationId="{26552365-9181-4B9A-9DD5-A2F63E88B2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16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3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7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4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1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56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201B-97D3-4AFB-BB49-4C1FCB53CBCE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73AB7-848E-4A00-BBBB-C82E924091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43000" y="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Angles GREEN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321448" y="1335132"/>
            <a:ext cx="300251" cy="116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307800" y="1990224"/>
            <a:ext cx="1351129" cy="491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12198" y="3801323"/>
            <a:ext cx="1392072" cy="11737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980386" y="4224405"/>
            <a:ext cx="1252182" cy="7506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64839" y="1111324"/>
            <a:ext cx="1869744" cy="116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164840" y="1889248"/>
            <a:ext cx="2019869" cy="382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926836" y="1113430"/>
            <a:ext cx="1037230" cy="1501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964066" y="1290852"/>
            <a:ext cx="1132764" cy="13238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632510" y="4107976"/>
            <a:ext cx="846161" cy="11464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919112" y="5254389"/>
            <a:ext cx="586854" cy="1078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785009" y="4249956"/>
            <a:ext cx="648268" cy="15694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785010" y="5328128"/>
            <a:ext cx="1862918" cy="491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>
            <a:off x="871071" y="1990224"/>
            <a:ext cx="900752" cy="982640"/>
          </a:xfrm>
          <a:prstGeom prst="arc">
            <a:avLst>
              <a:gd name="adj1" fmla="val 17068216"/>
              <a:gd name="adj2" fmla="val 203666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3823645" y="1902893"/>
            <a:ext cx="750628" cy="791572"/>
          </a:xfrm>
          <a:prstGeom prst="arc">
            <a:avLst>
              <a:gd name="adj1" fmla="val 20799255"/>
              <a:gd name="adj2" fmla="val 192711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1499303" y="4388177"/>
            <a:ext cx="1091820" cy="1173708"/>
          </a:xfrm>
          <a:prstGeom prst="arc">
            <a:avLst>
              <a:gd name="adj1" fmla="val 13236083"/>
              <a:gd name="adj2" fmla="val 1942038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4266392" y="5328128"/>
            <a:ext cx="1037232" cy="941694"/>
          </a:xfrm>
          <a:prstGeom prst="arc">
            <a:avLst>
              <a:gd name="adj1" fmla="val 17484776"/>
              <a:gd name="adj2" fmla="val 2083917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Arc 60"/>
          <p:cNvSpPr/>
          <p:nvPr/>
        </p:nvSpPr>
        <p:spPr>
          <a:xfrm>
            <a:off x="7397684" y="2041477"/>
            <a:ext cx="1132764" cy="1146410"/>
          </a:xfrm>
          <a:prstGeom prst="arc">
            <a:avLst>
              <a:gd name="adj1" fmla="val 14290347"/>
              <a:gd name="adj2" fmla="val 185883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7932760" y="4763068"/>
            <a:ext cx="1119116" cy="1009936"/>
          </a:xfrm>
          <a:prstGeom prst="arc">
            <a:avLst>
              <a:gd name="adj1" fmla="val 14147062"/>
              <a:gd name="adj2" fmla="val 67919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5C9C6D-8028-4E93-9A28-9ABA6CC87C29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318" y="143948"/>
            <a:ext cx="523240" cy="34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3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43000" y="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Angles AMBER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321448" y="1335132"/>
            <a:ext cx="300251" cy="116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307800" y="1990224"/>
            <a:ext cx="1351129" cy="491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2198" y="3801323"/>
            <a:ext cx="1392072" cy="11737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980386" y="4224405"/>
            <a:ext cx="1252182" cy="7506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64839" y="1111324"/>
            <a:ext cx="1869744" cy="116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164840" y="1889248"/>
            <a:ext cx="2019869" cy="382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26836" y="1113430"/>
            <a:ext cx="1037230" cy="1501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964066" y="1290852"/>
            <a:ext cx="1132764" cy="13238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632510" y="4107976"/>
            <a:ext cx="846161" cy="11464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919112" y="5254389"/>
            <a:ext cx="586854" cy="1078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785009" y="4249956"/>
            <a:ext cx="648268" cy="15694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785010" y="5328128"/>
            <a:ext cx="1862918" cy="491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871071" y="1990224"/>
            <a:ext cx="900752" cy="982640"/>
          </a:xfrm>
          <a:prstGeom prst="arc">
            <a:avLst>
              <a:gd name="adj1" fmla="val 17068216"/>
              <a:gd name="adj2" fmla="val 203666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3823645" y="1902893"/>
            <a:ext cx="750628" cy="791572"/>
          </a:xfrm>
          <a:prstGeom prst="arc">
            <a:avLst>
              <a:gd name="adj1" fmla="val 20799255"/>
              <a:gd name="adj2" fmla="val 192711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1499303" y="4388177"/>
            <a:ext cx="1091820" cy="1173708"/>
          </a:xfrm>
          <a:prstGeom prst="arc">
            <a:avLst>
              <a:gd name="adj1" fmla="val 13236083"/>
              <a:gd name="adj2" fmla="val 1942038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4266392" y="5328128"/>
            <a:ext cx="1037232" cy="941694"/>
          </a:xfrm>
          <a:prstGeom prst="arc">
            <a:avLst>
              <a:gd name="adj1" fmla="val 17484776"/>
              <a:gd name="adj2" fmla="val 2083917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7397684" y="2041477"/>
            <a:ext cx="1132764" cy="1146410"/>
          </a:xfrm>
          <a:prstGeom prst="arc">
            <a:avLst>
              <a:gd name="adj1" fmla="val 14290347"/>
              <a:gd name="adj2" fmla="val 185883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7932760" y="4763068"/>
            <a:ext cx="1119116" cy="1009936"/>
          </a:xfrm>
          <a:prstGeom prst="arc">
            <a:avLst>
              <a:gd name="adj1" fmla="val 14147062"/>
              <a:gd name="adj2" fmla="val 67919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Explosion 2 53"/>
          <p:cNvSpPr/>
          <p:nvPr/>
        </p:nvSpPr>
        <p:spPr>
          <a:xfrm>
            <a:off x="187522" y="5181139"/>
            <a:ext cx="4517407" cy="1637733"/>
          </a:xfrm>
          <a:prstGeom prst="irregularSeal2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trace your finger to zero</a:t>
            </a:r>
          </a:p>
        </p:txBody>
      </p: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FA943E-EBD5-464A-B1F4-EA9DE01A62F5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553" y="176407"/>
            <a:ext cx="523240" cy="34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9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43000" y="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Measuring Angles RED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321448" y="1335132"/>
            <a:ext cx="300251" cy="116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07800" y="1990224"/>
            <a:ext cx="1351129" cy="491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2198" y="3801323"/>
            <a:ext cx="1392072" cy="11737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80386" y="4224405"/>
            <a:ext cx="1252182" cy="7506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64839" y="1111324"/>
            <a:ext cx="1869744" cy="11600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164840" y="1889248"/>
            <a:ext cx="2019869" cy="382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26836" y="1113430"/>
            <a:ext cx="1037230" cy="1501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964066" y="1290852"/>
            <a:ext cx="1132764" cy="13238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632510" y="4107976"/>
            <a:ext cx="846161" cy="11464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919112" y="5254389"/>
            <a:ext cx="586854" cy="1078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85009" y="4249956"/>
            <a:ext cx="648268" cy="15694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785010" y="5328128"/>
            <a:ext cx="1862918" cy="491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871071" y="1990224"/>
            <a:ext cx="900752" cy="982640"/>
          </a:xfrm>
          <a:prstGeom prst="arc">
            <a:avLst>
              <a:gd name="adj1" fmla="val 17068216"/>
              <a:gd name="adj2" fmla="val 203666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3823645" y="1902893"/>
            <a:ext cx="750628" cy="791572"/>
          </a:xfrm>
          <a:prstGeom prst="arc">
            <a:avLst>
              <a:gd name="adj1" fmla="val 20799255"/>
              <a:gd name="adj2" fmla="val 192711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1499303" y="4388177"/>
            <a:ext cx="1091820" cy="1173708"/>
          </a:xfrm>
          <a:prstGeom prst="arc">
            <a:avLst>
              <a:gd name="adj1" fmla="val 13236083"/>
              <a:gd name="adj2" fmla="val 1942038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4266392" y="5328128"/>
            <a:ext cx="1037232" cy="941694"/>
          </a:xfrm>
          <a:prstGeom prst="arc">
            <a:avLst>
              <a:gd name="adj1" fmla="val 17484776"/>
              <a:gd name="adj2" fmla="val 2083917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7397684" y="2041477"/>
            <a:ext cx="1132764" cy="1146410"/>
          </a:xfrm>
          <a:prstGeom prst="arc">
            <a:avLst>
              <a:gd name="adj1" fmla="val 14290347"/>
              <a:gd name="adj2" fmla="val 1858833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7932760" y="4763068"/>
            <a:ext cx="1119116" cy="1009936"/>
          </a:xfrm>
          <a:prstGeom prst="arc">
            <a:avLst>
              <a:gd name="adj1" fmla="val 14147062"/>
              <a:gd name="adj2" fmla="val 67919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xplosion 2 1"/>
          <p:cNvSpPr/>
          <p:nvPr/>
        </p:nvSpPr>
        <p:spPr>
          <a:xfrm>
            <a:off x="187522" y="5181139"/>
            <a:ext cx="4517407" cy="1637733"/>
          </a:xfrm>
          <a:prstGeom prst="irregularSeal2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trace your finger to zero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0397">
            <a:off x="-498244" y="830522"/>
            <a:ext cx="3191817" cy="190497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10161">
            <a:off x="24936" y="3387926"/>
            <a:ext cx="3191817" cy="1904970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Oval 2"/>
          <p:cNvSpPr/>
          <p:nvPr/>
        </p:nvSpPr>
        <p:spPr>
          <a:xfrm>
            <a:off x="2259160" y="1976577"/>
            <a:ext cx="239973" cy="23997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835133" y="4238053"/>
            <a:ext cx="239973" cy="23997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552365-9181-4B9A-9DD5-A2F63E88B202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552" y="122928"/>
            <a:ext cx="523240" cy="34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</Words>
  <Application>Microsoft Office PowerPoint</Application>
  <PresentationFormat>A4 Paper (210x297 mm)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Glover</dc:creator>
  <cp:lastModifiedBy>Danielle Moosajee</cp:lastModifiedBy>
  <cp:revision>2</cp:revision>
  <dcterms:created xsi:type="dcterms:W3CDTF">2015-08-29T08:42:14Z</dcterms:created>
  <dcterms:modified xsi:type="dcterms:W3CDTF">2020-06-06T12:40:18Z</dcterms:modified>
</cp:coreProperties>
</file>