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</p:sldMasterIdLst>
  <p:notesMasterIdLst>
    <p:notesMasterId r:id="rId17"/>
  </p:notesMasterIdLst>
  <p:sldIdLst>
    <p:sldId id="258" r:id="rId6"/>
    <p:sldId id="266" r:id="rId7"/>
    <p:sldId id="260" r:id="rId8"/>
    <p:sldId id="261" r:id="rId9"/>
    <p:sldId id="262" r:id="rId10"/>
    <p:sldId id="263" r:id="rId11"/>
    <p:sldId id="264" r:id="rId12"/>
    <p:sldId id="267" r:id="rId13"/>
    <p:sldId id="265" r:id="rId14"/>
    <p:sldId id="259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D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E67D44-ECF6-45A3-ADAD-B33E5F8A4287}" v="16" dt="2020-11-07T07:19:14.3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2AE67D44-ECF6-45A3-ADAD-B33E5F8A4287}"/>
    <pc:docChg chg="undo custSel modSld modMainMaster">
      <pc:chgData name="Danielle" userId="e2554c37-e717-43a0-ba79-1183ca921ccd" providerId="ADAL" clId="{2AE67D44-ECF6-45A3-ADAD-B33E5F8A4287}" dt="2020-11-07T07:20:04.012" v="57" actId="113"/>
      <pc:docMkLst>
        <pc:docMk/>
      </pc:docMkLst>
      <pc:sldChg chg="modSp mod">
        <pc:chgData name="Danielle" userId="e2554c37-e717-43a0-ba79-1183ca921ccd" providerId="ADAL" clId="{2AE67D44-ECF6-45A3-ADAD-B33E5F8A4287}" dt="2020-11-07T07:19:32.431" v="55" actId="255"/>
        <pc:sldMkLst>
          <pc:docMk/>
          <pc:sldMk cId="148726386" sldId="259"/>
        </pc:sldMkLst>
        <pc:spChg chg="mod">
          <ac:chgData name="Danielle" userId="e2554c37-e717-43a0-ba79-1183ca921ccd" providerId="ADAL" clId="{2AE67D44-ECF6-45A3-ADAD-B33E5F8A4287}" dt="2020-11-07T07:19:32.431" v="55" actId="255"/>
          <ac:spMkLst>
            <pc:docMk/>
            <pc:sldMk cId="148726386" sldId="259"/>
            <ac:spMk id="2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9:32.431" v="55" actId="255"/>
          <ac:spMkLst>
            <pc:docMk/>
            <pc:sldMk cId="148726386" sldId="259"/>
            <ac:spMk id="3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9:32.431" v="55" actId="255"/>
          <ac:spMkLst>
            <pc:docMk/>
            <pc:sldMk cId="148726386" sldId="259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2AE67D44-ECF6-45A3-ADAD-B33E5F8A4287}" dt="2020-11-07T07:20:04.012" v="57" actId="113"/>
        <pc:sldMkLst>
          <pc:docMk/>
          <pc:sldMk cId="3873985509" sldId="260"/>
        </pc:sldMkLst>
        <pc:spChg chg="mod">
          <ac:chgData name="Danielle" userId="e2554c37-e717-43a0-ba79-1183ca921ccd" providerId="ADAL" clId="{2AE67D44-ECF6-45A3-ADAD-B33E5F8A4287}" dt="2020-11-07T07:16:34.163" v="26" actId="2711"/>
          <ac:spMkLst>
            <pc:docMk/>
            <pc:sldMk cId="3873985509" sldId="260"/>
            <ac:spMk id="7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6:34.163" v="26" actId="2711"/>
          <ac:spMkLst>
            <pc:docMk/>
            <pc:sldMk cId="3873985509" sldId="260"/>
            <ac:spMk id="8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6:34.163" v="26" actId="2711"/>
          <ac:spMkLst>
            <pc:docMk/>
            <pc:sldMk cId="3873985509" sldId="260"/>
            <ac:spMk id="9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20:04.012" v="57" actId="113"/>
          <ac:spMkLst>
            <pc:docMk/>
            <pc:sldMk cId="3873985509" sldId="260"/>
            <ac:spMk id="10" creationId="{00000000-0000-0000-0000-000000000000}"/>
          </ac:spMkLst>
        </pc:spChg>
      </pc:sldChg>
      <pc:sldChg chg="modSp mod">
        <pc:chgData name="Danielle" userId="e2554c37-e717-43a0-ba79-1183ca921ccd" providerId="ADAL" clId="{2AE67D44-ECF6-45A3-ADAD-B33E5F8A4287}" dt="2020-11-07T07:19:58.136" v="56" actId="113"/>
        <pc:sldMkLst>
          <pc:docMk/>
          <pc:sldMk cId="493538051" sldId="261"/>
        </pc:sldMkLst>
        <pc:spChg chg="mod">
          <ac:chgData name="Danielle" userId="e2554c37-e717-43a0-ba79-1183ca921ccd" providerId="ADAL" clId="{2AE67D44-ECF6-45A3-ADAD-B33E5F8A4287}" dt="2020-11-07T07:16:42.290" v="27" actId="2711"/>
          <ac:spMkLst>
            <pc:docMk/>
            <pc:sldMk cId="493538051" sldId="261"/>
            <ac:spMk id="7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6:42.290" v="27" actId="2711"/>
          <ac:spMkLst>
            <pc:docMk/>
            <pc:sldMk cId="493538051" sldId="261"/>
            <ac:spMk id="8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9:58.136" v="56" actId="113"/>
          <ac:spMkLst>
            <pc:docMk/>
            <pc:sldMk cId="493538051" sldId="261"/>
            <ac:spMk id="9" creationId="{00000000-0000-0000-0000-000000000000}"/>
          </ac:spMkLst>
        </pc:spChg>
        <pc:picChg chg="mod">
          <ac:chgData name="Danielle" userId="e2554c37-e717-43a0-ba79-1183ca921ccd" providerId="ADAL" clId="{2AE67D44-ECF6-45A3-ADAD-B33E5F8A4287}" dt="2020-11-07T07:17:06.319" v="28"/>
          <ac:picMkLst>
            <pc:docMk/>
            <pc:sldMk cId="493538051" sldId="261"/>
            <ac:picMk id="4" creationId="{00000000-0000-0000-0000-000000000000}"/>
          </ac:picMkLst>
        </pc:picChg>
        <pc:picChg chg="mod">
          <ac:chgData name="Danielle" userId="e2554c37-e717-43a0-ba79-1183ca921ccd" providerId="ADAL" clId="{2AE67D44-ECF6-45A3-ADAD-B33E5F8A4287}" dt="2020-11-07T07:17:12.706" v="29"/>
          <ac:picMkLst>
            <pc:docMk/>
            <pc:sldMk cId="493538051" sldId="261"/>
            <ac:picMk id="6" creationId="{00000000-0000-0000-0000-000000000000}"/>
          </ac:picMkLst>
        </pc:picChg>
      </pc:sldChg>
      <pc:sldChg chg="modSp mod">
        <pc:chgData name="Danielle" userId="e2554c37-e717-43a0-ba79-1183ca921ccd" providerId="ADAL" clId="{2AE67D44-ECF6-45A3-ADAD-B33E5F8A4287}" dt="2020-11-07T07:17:43.547" v="36" actId="1035"/>
        <pc:sldMkLst>
          <pc:docMk/>
          <pc:sldMk cId="721899473" sldId="262"/>
        </pc:sldMkLst>
        <pc:spChg chg="mod">
          <ac:chgData name="Danielle" userId="e2554c37-e717-43a0-ba79-1183ca921ccd" providerId="ADAL" clId="{2AE67D44-ECF6-45A3-ADAD-B33E5F8A4287}" dt="2020-11-07T07:17:30.463" v="31" actId="2711"/>
          <ac:spMkLst>
            <pc:docMk/>
            <pc:sldMk cId="721899473" sldId="262"/>
            <ac:spMk id="8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7:35.184" v="34" actId="113"/>
          <ac:spMkLst>
            <pc:docMk/>
            <pc:sldMk cId="721899473" sldId="262"/>
            <ac:spMk id="9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7:43.547" v="36" actId="1035"/>
          <ac:spMkLst>
            <pc:docMk/>
            <pc:sldMk cId="721899473" sldId="262"/>
            <ac:spMk id="10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7:30.463" v="31" actId="2711"/>
          <ac:spMkLst>
            <pc:docMk/>
            <pc:sldMk cId="721899473" sldId="262"/>
            <ac:spMk id="11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7:30.463" v="31" actId="2711"/>
          <ac:spMkLst>
            <pc:docMk/>
            <pc:sldMk cId="721899473" sldId="262"/>
            <ac:spMk id="12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7:30.463" v="31" actId="2711"/>
          <ac:spMkLst>
            <pc:docMk/>
            <pc:sldMk cId="721899473" sldId="262"/>
            <ac:spMk id="13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7:30.463" v="31" actId="2711"/>
          <ac:spMkLst>
            <pc:docMk/>
            <pc:sldMk cId="721899473" sldId="262"/>
            <ac:spMk id="14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7:30.463" v="31" actId="2711"/>
          <ac:spMkLst>
            <pc:docMk/>
            <pc:sldMk cId="721899473" sldId="262"/>
            <ac:spMk id="15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7:30.463" v="31" actId="2711"/>
          <ac:spMkLst>
            <pc:docMk/>
            <pc:sldMk cId="721899473" sldId="262"/>
            <ac:spMk id="16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7:30.463" v="31" actId="2711"/>
          <ac:spMkLst>
            <pc:docMk/>
            <pc:sldMk cId="721899473" sldId="262"/>
            <ac:spMk id="17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7:30.463" v="31" actId="2711"/>
          <ac:spMkLst>
            <pc:docMk/>
            <pc:sldMk cId="721899473" sldId="262"/>
            <ac:spMk id="18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7:30.463" v="31" actId="2711"/>
          <ac:spMkLst>
            <pc:docMk/>
            <pc:sldMk cId="721899473" sldId="262"/>
            <ac:spMk id="19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7:30.463" v="31" actId="2711"/>
          <ac:spMkLst>
            <pc:docMk/>
            <pc:sldMk cId="721899473" sldId="262"/>
            <ac:spMk id="20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7:30.463" v="31" actId="2711"/>
          <ac:spMkLst>
            <pc:docMk/>
            <pc:sldMk cId="721899473" sldId="262"/>
            <ac:spMk id="21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7:30.463" v="31" actId="2711"/>
          <ac:spMkLst>
            <pc:docMk/>
            <pc:sldMk cId="721899473" sldId="262"/>
            <ac:spMk id="22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7:30.463" v="31" actId="2711"/>
          <ac:spMkLst>
            <pc:docMk/>
            <pc:sldMk cId="721899473" sldId="262"/>
            <ac:spMk id="23" creationId="{00000000-0000-0000-0000-000000000000}"/>
          </ac:spMkLst>
        </pc:spChg>
        <pc:picChg chg="mod">
          <ac:chgData name="Danielle" userId="e2554c37-e717-43a0-ba79-1183ca921ccd" providerId="ADAL" clId="{2AE67D44-ECF6-45A3-ADAD-B33E5F8A4287}" dt="2020-11-07T07:17:30.463" v="31" actId="2711"/>
          <ac:picMkLst>
            <pc:docMk/>
            <pc:sldMk cId="721899473" sldId="262"/>
            <ac:picMk id="4" creationId="{00000000-0000-0000-0000-000000000000}"/>
          </ac:picMkLst>
        </pc:picChg>
      </pc:sldChg>
      <pc:sldChg chg="addSp delSp modSp mod">
        <pc:chgData name="Danielle" userId="e2554c37-e717-43a0-ba79-1183ca921ccd" providerId="ADAL" clId="{2AE67D44-ECF6-45A3-ADAD-B33E5F8A4287}" dt="2020-11-07T07:18:22.107" v="43"/>
        <pc:sldMkLst>
          <pc:docMk/>
          <pc:sldMk cId="1549554068" sldId="263"/>
        </pc:sldMkLst>
        <pc:spChg chg="add">
          <ac:chgData name="Danielle" userId="e2554c37-e717-43a0-ba79-1183ca921ccd" providerId="ADAL" clId="{2AE67D44-ECF6-45A3-ADAD-B33E5F8A4287}" dt="2020-11-07T07:18:04.314" v="38" actId="22"/>
          <ac:spMkLst>
            <pc:docMk/>
            <pc:sldMk cId="1549554068" sldId="263"/>
            <ac:spMk id="2" creationId="{A9EEF267-2CD4-4DDD-BDCC-A6FC5830BA1E}"/>
          </ac:spMkLst>
        </pc:spChg>
        <pc:spChg chg="mod">
          <ac:chgData name="Danielle" userId="e2554c37-e717-43a0-ba79-1183ca921ccd" providerId="ADAL" clId="{2AE67D44-ECF6-45A3-ADAD-B33E5F8A4287}" dt="2020-11-07T07:18:13.337" v="42" actId="2711"/>
          <ac:spMkLst>
            <pc:docMk/>
            <pc:sldMk cId="1549554068" sldId="263"/>
            <ac:spMk id="5" creationId="{00000000-0000-0000-0000-000000000000}"/>
          </ac:spMkLst>
        </pc:spChg>
        <pc:spChg chg="del">
          <ac:chgData name="Danielle" userId="e2554c37-e717-43a0-ba79-1183ca921ccd" providerId="ADAL" clId="{2AE67D44-ECF6-45A3-ADAD-B33E5F8A4287}" dt="2020-11-07T07:18:03.495" v="37" actId="478"/>
          <ac:spMkLst>
            <pc:docMk/>
            <pc:sldMk cId="1549554068" sldId="263"/>
            <ac:spMk id="6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8:13.337" v="42" actId="2711"/>
          <ac:spMkLst>
            <pc:docMk/>
            <pc:sldMk cId="1549554068" sldId="263"/>
            <ac:spMk id="7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8:13.337" v="42" actId="2711"/>
          <ac:spMkLst>
            <pc:docMk/>
            <pc:sldMk cId="1549554068" sldId="263"/>
            <ac:spMk id="8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8:13.337" v="42" actId="2711"/>
          <ac:spMkLst>
            <pc:docMk/>
            <pc:sldMk cId="1549554068" sldId="263"/>
            <ac:spMk id="9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8:13.337" v="42" actId="2711"/>
          <ac:spMkLst>
            <pc:docMk/>
            <pc:sldMk cId="1549554068" sldId="263"/>
            <ac:spMk id="10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8:13.337" v="42" actId="2711"/>
          <ac:spMkLst>
            <pc:docMk/>
            <pc:sldMk cId="1549554068" sldId="263"/>
            <ac:spMk id="12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8:13.337" v="42" actId="2711"/>
          <ac:spMkLst>
            <pc:docMk/>
            <pc:sldMk cId="1549554068" sldId="263"/>
            <ac:spMk id="13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8:13.337" v="42" actId="2711"/>
          <ac:spMkLst>
            <pc:docMk/>
            <pc:sldMk cId="1549554068" sldId="263"/>
            <ac:spMk id="14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8:13.337" v="42" actId="2711"/>
          <ac:spMkLst>
            <pc:docMk/>
            <pc:sldMk cId="1549554068" sldId="263"/>
            <ac:spMk id="15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8:13.337" v="42" actId="2711"/>
          <ac:spMkLst>
            <pc:docMk/>
            <pc:sldMk cId="1549554068" sldId="263"/>
            <ac:spMk id="16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8:13.337" v="42" actId="2711"/>
          <ac:spMkLst>
            <pc:docMk/>
            <pc:sldMk cId="1549554068" sldId="263"/>
            <ac:spMk id="17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8:13.337" v="42" actId="2711"/>
          <ac:spMkLst>
            <pc:docMk/>
            <pc:sldMk cId="1549554068" sldId="263"/>
            <ac:spMk id="18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8:13.337" v="42" actId="2711"/>
          <ac:spMkLst>
            <pc:docMk/>
            <pc:sldMk cId="1549554068" sldId="263"/>
            <ac:spMk id="19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8:13.337" v="42" actId="2711"/>
          <ac:spMkLst>
            <pc:docMk/>
            <pc:sldMk cId="1549554068" sldId="263"/>
            <ac:spMk id="20" creationId="{00000000-0000-0000-0000-000000000000}"/>
          </ac:spMkLst>
        </pc:spChg>
        <pc:picChg chg="mod">
          <ac:chgData name="Danielle" userId="e2554c37-e717-43a0-ba79-1183ca921ccd" providerId="ADAL" clId="{2AE67D44-ECF6-45A3-ADAD-B33E5F8A4287}" dt="2020-11-07T07:18:22.107" v="43"/>
          <ac:picMkLst>
            <pc:docMk/>
            <pc:sldMk cId="1549554068" sldId="263"/>
            <ac:picMk id="4" creationId="{00000000-0000-0000-0000-000000000000}"/>
          </ac:picMkLst>
        </pc:picChg>
      </pc:sldChg>
      <pc:sldChg chg="addSp delSp modSp mod">
        <pc:chgData name="Danielle" userId="e2554c37-e717-43a0-ba79-1183ca921ccd" providerId="ADAL" clId="{2AE67D44-ECF6-45A3-ADAD-B33E5F8A4287}" dt="2020-11-07T07:19:03.431" v="52" actId="207"/>
        <pc:sldMkLst>
          <pc:docMk/>
          <pc:sldMk cId="671856742" sldId="264"/>
        </pc:sldMkLst>
        <pc:spChg chg="add mod">
          <ac:chgData name="Danielle" userId="e2554c37-e717-43a0-ba79-1183ca921ccd" providerId="ADAL" clId="{2AE67D44-ECF6-45A3-ADAD-B33E5F8A4287}" dt="2020-11-07T07:18:39.294" v="49" actId="2711"/>
          <ac:spMkLst>
            <pc:docMk/>
            <pc:sldMk cId="671856742" sldId="264"/>
            <ac:spMk id="2" creationId="{93F75649-6BEB-4F75-9597-732F2DB8728A}"/>
          </ac:spMkLst>
        </pc:spChg>
        <pc:spChg chg="mod">
          <ac:chgData name="Danielle" userId="e2554c37-e717-43a0-ba79-1183ca921ccd" providerId="ADAL" clId="{2AE67D44-ECF6-45A3-ADAD-B33E5F8A4287}" dt="2020-11-07T07:18:39.294" v="49" actId="2711"/>
          <ac:spMkLst>
            <pc:docMk/>
            <pc:sldMk cId="671856742" sldId="264"/>
            <ac:spMk id="4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8:39.294" v="49" actId="2711"/>
          <ac:spMkLst>
            <pc:docMk/>
            <pc:sldMk cId="671856742" sldId="264"/>
            <ac:spMk id="5" creationId="{00000000-0000-0000-0000-000000000000}"/>
          </ac:spMkLst>
        </pc:spChg>
        <pc:spChg chg="del mod">
          <ac:chgData name="Danielle" userId="e2554c37-e717-43a0-ba79-1183ca921ccd" providerId="ADAL" clId="{2AE67D44-ECF6-45A3-ADAD-B33E5F8A4287}" dt="2020-11-07T07:18:28.167" v="45" actId="478"/>
          <ac:spMkLst>
            <pc:docMk/>
            <pc:sldMk cId="671856742" sldId="264"/>
            <ac:spMk id="7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8:39.294" v="49" actId="2711"/>
          <ac:spMkLst>
            <pc:docMk/>
            <pc:sldMk cId="671856742" sldId="264"/>
            <ac:spMk id="8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8:39.294" v="49" actId="2711"/>
          <ac:spMkLst>
            <pc:docMk/>
            <pc:sldMk cId="671856742" sldId="264"/>
            <ac:spMk id="9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8:39.294" v="49" actId="2711"/>
          <ac:spMkLst>
            <pc:docMk/>
            <pc:sldMk cId="671856742" sldId="264"/>
            <ac:spMk id="10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8:39.294" v="49" actId="2711"/>
          <ac:spMkLst>
            <pc:docMk/>
            <pc:sldMk cId="671856742" sldId="264"/>
            <ac:spMk id="11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9:03.431" v="52" actId="207"/>
          <ac:spMkLst>
            <pc:docMk/>
            <pc:sldMk cId="671856742" sldId="264"/>
            <ac:spMk id="15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8:39.294" v="49" actId="2711"/>
          <ac:spMkLst>
            <pc:docMk/>
            <pc:sldMk cId="671856742" sldId="264"/>
            <ac:spMk id="16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8:39.294" v="49" actId="2711"/>
          <ac:spMkLst>
            <pc:docMk/>
            <pc:sldMk cId="671856742" sldId="264"/>
            <ac:spMk id="17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8:39.294" v="49" actId="2711"/>
          <ac:spMkLst>
            <pc:docMk/>
            <pc:sldMk cId="671856742" sldId="264"/>
            <ac:spMk id="19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8:39.294" v="49" actId="2711"/>
          <ac:spMkLst>
            <pc:docMk/>
            <pc:sldMk cId="671856742" sldId="264"/>
            <ac:spMk id="20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8:39.294" v="49" actId="2711"/>
          <ac:spMkLst>
            <pc:docMk/>
            <pc:sldMk cId="671856742" sldId="264"/>
            <ac:spMk id="21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8:39.294" v="49" actId="2711"/>
          <ac:spMkLst>
            <pc:docMk/>
            <pc:sldMk cId="671856742" sldId="264"/>
            <ac:spMk id="22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8:39.294" v="49" actId="2711"/>
          <ac:spMkLst>
            <pc:docMk/>
            <pc:sldMk cId="671856742" sldId="264"/>
            <ac:spMk id="23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8:39.294" v="49" actId="2711"/>
          <ac:spMkLst>
            <pc:docMk/>
            <pc:sldMk cId="671856742" sldId="264"/>
            <ac:spMk id="24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8:39.294" v="49" actId="2711"/>
          <ac:spMkLst>
            <pc:docMk/>
            <pc:sldMk cId="671856742" sldId="264"/>
            <ac:spMk id="25" creationId="{00000000-0000-0000-0000-000000000000}"/>
          </ac:spMkLst>
        </pc:spChg>
        <pc:picChg chg="mod">
          <ac:chgData name="Danielle" userId="e2554c37-e717-43a0-ba79-1183ca921ccd" providerId="ADAL" clId="{2AE67D44-ECF6-45A3-ADAD-B33E5F8A4287}" dt="2020-11-07T07:18:49.517" v="50"/>
          <ac:picMkLst>
            <pc:docMk/>
            <pc:sldMk cId="671856742" sldId="264"/>
            <ac:picMk id="6" creationId="{00000000-0000-0000-0000-000000000000}"/>
          </ac:picMkLst>
        </pc:picChg>
        <pc:cxnChg chg="mod">
          <ac:chgData name="Danielle" userId="e2554c37-e717-43a0-ba79-1183ca921ccd" providerId="ADAL" clId="{2AE67D44-ECF6-45A3-ADAD-B33E5F8A4287}" dt="2020-11-07T07:18:30.110" v="47" actId="1035"/>
          <ac:cxnSpMkLst>
            <pc:docMk/>
            <pc:sldMk cId="671856742" sldId="264"/>
            <ac:cxnSpMk id="14" creationId="{00000000-0000-0000-0000-000000000000}"/>
          </ac:cxnSpMkLst>
        </pc:cxnChg>
        <pc:cxnChg chg="mod">
          <ac:chgData name="Danielle" userId="e2554c37-e717-43a0-ba79-1183ca921ccd" providerId="ADAL" clId="{2AE67D44-ECF6-45A3-ADAD-B33E5F8A4287}" dt="2020-11-07T07:18:30.110" v="47" actId="1035"/>
          <ac:cxnSpMkLst>
            <pc:docMk/>
            <pc:sldMk cId="671856742" sldId="264"/>
            <ac:cxnSpMk id="18" creationId="{00000000-0000-0000-0000-000000000000}"/>
          </ac:cxnSpMkLst>
        </pc:cxnChg>
      </pc:sldChg>
      <pc:sldChg chg="modSp">
        <pc:chgData name="Danielle" userId="e2554c37-e717-43a0-ba79-1183ca921ccd" providerId="ADAL" clId="{2AE67D44-ECF6-45A3-ADAD-B33E5F8A4287}" dt="2020-11-07T07:16:16.415" v="22" actId="1035"/>
        <pc:sldMkLst>
          <pc:docMk/>
          <pc:sldMk cId="1785616120" sldId="266"/>
        </pc:sldMkLst>
        <pc:spChg chg="mod">
          <ac:chgData name="Danielle" userId="e2554c37-e717-43a0-ba79-1183ca921ccd" providerId="ADAL" clId="{2AE67D44-ECF6-45A3-ADAD-B33E5F8A4287}" dt="2020-11-07T07:16:16.415" v="22" actId="1035"/>
          <ac:spMkLst>
            <pc:docMk/>
            <pc:sldMk cId="1785616120" sldId="266"/>
            <ac:spMk id="2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6:16.415" v="22" actId="1035"/>
          <ac:spMkLst>
            <pc:docMk/>
            <pc:sldMk cId="1785616120" sldId="266"/>
            <ac:spMk id="3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6:16.415" v="22" actId="1035"/>
          <ac:spMkLst>
            <pc:docMk/>
            <pc:sldMk cId="1785616120" sldId="266"/>
            <ac:spMk id="4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6:16.415" v="22" actId="1035"/>
          <ac:spMkLst>
            <pc:docMk/>
            <pc:sldMk cId="1785616120" sldId="266"/>
            <ac:spMk id="5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6:16.415" v="22" actId="1035"/>
          <ac:spMkLst>
            <pc:docMk/>
            <pc:sldMk cId="1785616120" sldId="266"/>
            <ac:spMk id="6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6:16.415" v="22" actId="1035"/>
          <ac:spMkLst>
            <pc:docMk/>
            <pc:sldMk cId="1785616120" sldId="266"/>
            <ac:spMk id="8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6:16.415" v="22" actId="1035"/>
          <ac:spMkLst>
            <pc:docMk/>
            <pc:sldMk cId="1785616120" sldId="266"/>
            <ac:spMk id="9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6:16.415" v="22" actId="1035"/>
          <ac:spMkLst>
            <pc:docMk/>
            <pc:sldMk cId="1785616120" sldId="266"/>
            <ac:spMk id="11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6:16.415" v="22" actId="1035"/>
          <ac:spMkLst>
            <pc:docMk/>
            <pc:sldMk cId="1785616120" sldId="266"/>
            <ac:spMk id="12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6:16.415" v="22" actId="1035"/>
          <ac:spMkLst>
            <pc:docMk/>
            <pc:sldMk cId="1785616120" sldId="266"/>
            <ac:spMk id="13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6:16.415" v="22" actId="1035"/>
          <ac:spMkLst>
            <pc:docMk/>
            <pc:sldMk cId="1785616120" sldId="266"/>
            <ac:spMk id="16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6:16.415" v="22" actId="1035"/>
          <ac:spMkLst>
            <pc:docMk/>
            <pc:sldMk cId="1785616120" sldId="266"/>
            <ac:spMk id="17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6:16.415" v="22" actId="1035"/>
          <ac:spMkLst>
            <pc:docMk/>
            <pc:sldMk cId="1785616120" sldId="266"/>
            <ac:spMk id="18" creationId="{00000000-0000-0000-0000-000000000000}"/>
          </ac:spMkLst>
        </pc:spChg>
        <pc:cxnChg chg="mod">
          <ac:chgData name="Danielle" userId="e2554c37-e717-43a0-ba79-1183ca921ccd" providerId="ADAL" clId="{2AE67D44-ECF6-45A3-ADAD-B33E5F8A4287}" dt="2020-11-07T07:16:16.415" v="22" actId="1035"/>
          <ac:cxnSpMkLst>
            <pc:docMk/>
            <pc:sldMk cId="1785616120" sldId="266"/>
            <ac:cxnSpMk id="7" creationId="{00000000-0000-0000-0000-000000000000}"/>
          </ac:cxnSpMkLst>
        </pc:cxnChg>
        <pc:cxnChg chg="mod">
          <ac:chgData name="Danielle" userId="e2554c37-e717-43a0-ba79-1183ca921ccd" providerId="ADAL" clId="{2AE67D44-ECF6-45A3-ADAD-B33E5F8A4287}" dt="2020-11-07T07:16:16.415" v="22" actId="1035"/>
          <ac:cxnSpMkLst>
            <pc:docMk/>
            <pc:sldMk cId="1785616120" sldId="266"/>
            <ac:cxnSpMk id="14" creationId="{00000000-0000-0000-0000-000000000000}"/>
          </ac:cxnSpMkLst>
        </pc:cxnChg>
      </pc:sldChg>
      <pc:sldChg chg="modSp">
        <pc:chgData name="Danielle" userId="e2554c37-e717-43a0-ba79-1183ca921ccd" providerId="ADAL" clId="{2AE67D44-ECF6-45A3-ADAD-B33E5F8A4287}" dt="2020-11-07T07:19:14.386" v="53" actId="2711"/>
        <pc:sldMkLst>
          <pc:docMk/>
          <pc:sldMk cId="882751002" sldId="267"/>
        </pc:sldMkLst>
        <pc:spChg chg="mod">
          <ac:chgData name="Danielle" userId="e2554c37-e717-43a0-ba79-1183ca921ccd" providerId="ADAL" clId="{2AE67D44-ECF6-45A3-ADAD-B33E5F8A4287}" dt="2020-11-07T07:19:14.386" v="53" actId="2711"/>
          <ac:spMkLst>
            <pc:docMk/>
            <pc:sldMk cId="882751002" sldId="267"/>
            <ac:spMk id="2" creationId="{00000000-0000-0000-0000-000000000000}"/>
          </ac:spMkLst>
        </pc:spChg>
      </pc:sldChg>
      <pc:sldMasterChg chg="addSp delSp modSp mod modSldLayout">
        <pc:chgData name="Danielle" userId="e2554c37-e717-43a0-ba79-1183ca921ccd" providerId="ADAL" clId="{2AE67D44-ECF6-45A3-ADAD-B33E5F8A4287}" dt="2020-11-07T07:15:16.944" v="6" actId="478"/>
        <pc:sldMasterMkLst>
          <pc:docMk/>
          <pc:sldMasterMk cId="3484405657" sldId="2147483648"/>
        </pc:sldMasterMkLst>
        <pc:spChg chg="add mod">
          <ac:chgData name="Danielle" userId="e2554c37-e717-43a0-ba79-1183ca921ccd" providerId="ADAL" clId="{2AE67D44-ECF6-45A3-ADAD-B33E5F8A4287}" dt="2020-11-07T07:15:06.849" v="4" actId="2711"/>
          <ac:spMkLst>
            <pc:docMk/>
            <pc:sldMasterMk cId="3484405657" sldId="2147483648"/>
            <ac:spMk id="2" creationId="{52B37111-B2BA-41B7-883F-77F6AD1D71AA}"/>
          </ac:spMkLst>
        </pc:spChg>
        <pc:spChg chg="del">
          <ac:chgData name="Danielle" userId="e2554c37-e717-43a0-ba79-1183ca921ccd" providerId="ADAL" clId="{2AE67D44-ECF6-45A3-ADAD-B33E5F8A4287}" dt="2020-11-07T07:15:00.249" v="2" actId="478"/>
          <ac:spMkLst>
            <pc:docMk/>
            <pc:sldMasterMk cId="3484405657" sldId="2147483648"/>
            <ac:spMk id="9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5:06.849" v="4" actId="2711"/>
          <ac:spMkLst>
            <pc:docMk/>
            <pc:sldMasterMk cId="3484405657" sldId="2147483648"/>
            <ac:spMk id="18" creationId="{00000000-0000-0000-0000-000000000000}"/>
          </ac:spMkLst>
        </pc:spChg>
        <pc:picChg chg="mod">
          <ac:chgData name="Danielle" userId="e2554c37-e717-43a0-ba79-1183ca921ccd" providerId="ADAL" clId="{2AE67D44-ECF6-45A3-ADAD-B33E5F8A4287}" dt="2020-11-07T07:15:06.849" v="4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2AE67D44-ECF6-45A3-ADAD-B33E5F8A4287}" dt="2020-11-07T07:15:06.849" v="4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2AE67D44-ECF6-45A3-ADAD-B33E5F8A4287}" dt="2020-11-07T07:15:06.849" v="4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2AE67D44-ECF6-45A3-ADAD-B33E5F8A4287}" dt="2020-11-07T07:15:06.849" v="4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2AE67D44-ECF6-45A3-ADAD-B33E5F8A4287}" dt="2020-11-07T07:15:06.849" v="4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2AE67D44-ECF6-45A3-ADAD-B33E5F8A4287}" dt="2020-11-07T07:15:12.381" v="5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2AE67D44-ECF6-45A3-ADAD-B33E5F8A4287}" dt="2020-11-07T07:15:12.381" v="5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2AE67D44-ECF6-45A3-ADAD-B33E5F8A4287}" dt="2020-11-07T07:15:16.944" v="6" actId="478"/>
          <pc:sldLayoutMkLst>
            <pc:docMk/>
            <pc:sldMasterMk cId="3484405657" sldId="2147483648"/>
            <pc:sldLayoutMk cId="4058789802" sldId="2147483667"/>
          </pc:sldLayoutMkLst>
          <pc:spChg chg="del">
            <ac:chgData name="Danielle" userId="e2554c37-e717-43a0-ba79-1183ca921ccd" providerId="ADAL" clId="{2AE67D44-ECF6-45A3-ADAD-B33E5F8A4287}" dt="2020-11-07T07:15:16.944" v="6" actId="478"/>
            <ac:spMkLst>
              <pc:docMk/>
              <pc:sldMasterMk cId="3484405657" sldId="2147483648"/>
              <pc:sldLayoutMk cId="4058789802" sldId="2147483667"/>
              <ac:spMk id="2" creationId="{00000000-0000-0000-0000-000000000000}"/>
            </ac:spMkLst>
          </pc:spChg>
          <pc:spChg chg="del">
            <ac:chgData name="Danielle" userId="e2554c37-e717-43a0-ba79-1183ca921ccd" providerId="ADAL" clId="{2AE67D44-ECF6-45A3-ADAD-B33E5F8A4287}" dt="2020-11-07T07:15:16.944" v="6" actId="478"/>
            <ac:spMkLst>
              <pc:docMk/>
              <pc:sldMasterMk cId="3484405657" sldId="2147483648"/>
              <pc:sldLayoutMk cId="4058789802" sldId="2147483667"/>
              <ac:spMk id="3" creationId="{00000000-0000-0000-0000-000000000000}"/>
            </ac:spMkLst>
          </pc:spChg>
          <pc:spChg chg="del">
            <ac:chgData name="Danielle" userId="e2554c37-e717-43a0-ba79-1183ca921ccd" providerId="ADAL" clId="{2AE67D44-ECF6-45A3-ADAD-B33E5F8A4287}" dt="2020-11-07T07:15:16.944" v="6" actId="478"/>
            <ac:spMkLst>
              <pc:docMk/>
              <pc:sldMasterMk cId="3484405657" sldId="2147483648"/>
              <pc:sldLayoutMk cId="4058789802" sldId="2147483667"/>
              <ac:spMk id="4" creationId="{00000000-0000-0000-0000-000000000000}"/>
            </ac:spMkLst>
          </pc:spChg>
          <pc:spChg chg="del">
            <ac:chgData name="Danielle" userId="e2554c37-e717-43a0-ba79-1183ca921ccd" providerId="ADAL" clId="{2AE67D44-ECF6-45A3-ADAD-B33E5F8A4287}" dt="2020-11-07T07:15:16.944" v="6" actId="478"/>
            <ac:spMkLst>
              <pc:docMk/>
              <pc:sldMasterMk cId="3484405657" sldId="2147483648"/>
              <pc:sldLayoutMk cId="4058789802" sldId="2147483667"/>
              <ac:spMk id="5" creationId="{00000000-0000-0000-0000-000000000000}"/>
            </ac:spMkLst>
          </pc:spChg>
          <pc:spChg chg="del">
            <ac:chgData name="Danielle" userId="e2554c37-e717-43a0-ba79-1183ca921ccd" providerId="ADAL" clId="{2AE67D44-ECF6-45A3-ADAD-B33E5F8A4287}" dt="2020-11-07T07:15:16.944" v="6" actId="478"/>
            <ac:spMkLst>
              <pc:docMk/>
              <pc:sldMasterMk cId="3484405657" sldId="2147483648"/>
              <pc:sldLayoutMk cId="4058789802" sldId="2147483667"/>
              <ac:spMk id="6" creationId="{00000000-0000-0000-0000-000000000000}"/>
            </ac:spMkLst>
          </pc:spChg>
        </pc:sldLayoutChg>
      </pc:sldMasterChg>
      <pc:sldMasterChg chg="modSp mod modSldLayout">
        <pc:chgData name="Danielle" userId="e2554c37-e717-43a0-ba79-1183ca921ccd" providerId="ADAL" clId="{2AE67D44-ECF6-45A3-ADAD-B33E5F8A4287}" dt="2020-11-07T07:15:54.735" v="17" actId="1036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2AE67D44-ECF6-45A3-ADAD-B33E5F8A4287}" dt="2020-11-07T07:14:49.798" v="0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4:49.798" v="0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4:49.798" v="0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4:49.798" v="0" actId="2711"/>
          <ac:spMkLst>
            <pc:docMk/>
            <pc:sldMasterMk cId="2492940549" sldId="2147483650"/>
            <ac:spMk id="18" creationId="{00000000-0000-0000-0000-000000000000}"/>
          </ac:spMkLst>
        </pc:spChg>
        <pc:spChg chg="mod">
          <ac:chgData name="Danielle" userId="e2554c37-e717-43a0-ba79-1183ca921ccd" providerId="ADAL" clId="{2AE67D44-ECF6-45A3-ADAD-B33E5F8A4287}" dt="2020-11-07T07:14:54.715" v="1" actId="1076"/>
          <ac:spMkLst>
            <pc:docMk/>
            <pc:sldMasterMk cId="2492940549" sldId="2147483650"/>
            <ac:spMk id="19" creationId="{00000000-0000-0000-0000-000000000000}"/>
          </ac:spMkLst>
        </pc:spChg>
        <pc:picChg chg="mod">
          <ac:chgData name="Danielle" userId="e2554c37-e717-43a0-ba79-1183ca921ccd" providerId="ADAL" clId="{2AE67D44-ECF6-45A3-ADAD-B33E5F8A4287}" dt="2020-11-07T07:14:49.798" v="0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2AE67D44-ECF6-45A3-ADAD-B33E5F8A4287}" dt="2020-11-07T07:14:49.798" v="0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2AE67D44-ECF6-45A3-ADAD-B33E5F8A4287}" dt="2020-11-07T07:14:49.798" v="0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2AE67D44-ECF6-45A3-ADAD-B33E5F8A4287}" dt="2020-11-07T07:14:49.798" v="0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2AE67D44-ECF6-45A3-ADAD-B33E5F8A4287}" dt="2020-11-07T07:14:49.798" v="0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2AE67D44-ECF6-45A3-ADAD-B33E5F8A4287}" dt="2020-11-07T07:14:49.798" v="0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2AE67D44-ECF6-45A3-ADAD-B33E5F8A4287}" dt="2020-11-07T07:14:49.798" v="0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2AE67D44-ECF6-45A3-ADAD-B33E5F8A4287}" dt="2020-11-07T07:15:47.191" v="14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2AE67D44-ECF6-45A3-ADAD-B33E5F8A4287}" dt="2020-11-07T07:15:41.826" v="9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2AE67D44-ECF6-45A3-ADAD-B33E5F8A4287}" dt="2020-11-07T07:15:41.826" v="9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2AE67D44-ECF6-45A3-ADAD-B33E5F8A4287}" dt="2020-11-07T07:15:43.924" v="10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2AE67D44-ECF6-45A3-ADAD-B33E5F8A4287}" dt="2020-11-07T07:15:47.191" v="14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2AE67D44-ECF6-45A3-ADAD-B33E5F8A4287}" dt="2020-11-07T07:15:41.826" v="9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2AE67D44-ECF6-45A3-ADAD-B33E5F8A4287}" dt="2020-11-07T07:15:41.826" v="9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2AE67D44-ECF6-45A3-ADAD-B33E5F8A4287}" dt="2020-11-07T07:15:41.826" v="9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2AE67D44-ECF6-45A3-ADAD-B33E5F8A4287}" dt="2020-11-07T07:15:41.826" v="9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2AE67D44-ECF6-45A3-ADAD-B33E5F8A4287}" dt="2020-11-07T07:15:41.826" v="9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2AE67D44-ECF6-45A3-ADAD-B33E5F8A4287}" dt="2020-11-07T07:15:54.735" v="17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2AE67D44-ECF6-45A3-ADAD-B33E5F8A4287}" dt="2020-11-07T07:15:54.735" v="17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2AE67D44-ECF6-45A3-ADAD-B33E5F8A4287}" dt="2020-11-07T07:15:54.735" v="17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2AE67D44-ECF6-45A3-ADAD-B33E5F8A4287}" dt="2020-11-07T07:15:32.591" v="7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2AE67D44-ECF6-45A3-ADAD-B33E5F8A4287}" dt="2020-11-07T07:15:32.591" v="7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768E32-BCFA-4901-BCA1-ADC5D3D215B8}" type="slidenum">
              <a:rPr lang="en-GB"/>
              <a:pPr/>
              <a:t>10</a:t>
            </a:fld>
            <a:endParaRPr lang="en-GB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931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78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4210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61288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4691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Saturday, 07 November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B37111-B2BA-41B7-883F-77F6AD1D71AA}"/>
              </a:ext>
            </a:extLst>
          </p:cNvPr>
          <p:cNvSpPr txBox="1"/>
          <p:nvPr userDrawn="1"/>
        </p:nvSpPr>
        <p:spPr>
          <a:xfrm>
            <a:off x="2061310" y="368509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Area Under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Graphs and Gradients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7" r:id="rId3"/>
    <p:sldLayoutId id="2147483668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06 November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61009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Positive, negative,</a:t>
            </a:r>
            <a:r>
              <a:rPr lang="en-GB" sz="160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 coordinates, linear, quadratic, cubic, gradient, velocity, speed, acceleration, deceleration, time, area, tangent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the gradient of a tangent at a given point.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the area under a graph.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answer questions involving velocity, time, acceleration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and deceleration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61310" y="368509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Area Under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Graphs and Gradients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image" Target="../media/image9.tmp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39552" y="1124744"/>
                <a:ext cx="8017642" cy="1463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b="1" u="sng" dirty="0">
                    <a:latin typeface="Comic Sans MS" pitchFamily="66" charset="0"/>
                  </a:rPr>
                  <a:t>Starter</a:t>
                </a:r>
              </a:p>
              <a:p>
                <a:endParaRPr lang="en-GB" sz="2000" u="sng" dirty="0">
                  <a:latin typeface="Comic Sans MS" pitchFamily="66" charset="0"/>
                </a:endParaRPr>
              </a:p>
              <a:p>
                <a:r>
                  <a:rPr lang="en-GB" sz="2000" dirty="0">
                    <a:latin typeface="Comic Sans MS" pitchFamily="66" charset="0"/>
                  </a:rPr>
                  <a:t>Calculate the gradients of the following linear graphs. </a:t>
                </a:r>
              </a:p>
              <a:p>
                <a:r>
                  <a:rPr lang="en-GB" sz="2000" dirty="0">
                    <a:latin typeface="Comic Sans MS" pitchFamily="66" charset="0"/>
                  </a:rPr>
                  <a:t>Remember, 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𝑟𝑖𝑠𝑒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𝑟𝑢𝑛</m:t>
                        </m:r>
                      </m:den>
                    </m:f>
                  </m:oMath>
                </a14:m>
                <a:endParaRPr lang="en-GB" sz="2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124744"/>
                <a:ext cx="8017642" cy="1463414"/>
              </a:xfrm>
              <a:prstGeom prst="rect">
                <a:avLst/>
              </a:prstGeom>
              <a:blipFill rotWithShape="0">
                <a:blip r:embed="rId2"/>
                <a:stretch>
                  <a:fillRect l="-837" t="-2500" b="-20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80928"/>
            <a:ext cx="3697162" cy="3721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780928"/>
            <a:ext cx="3697162" cy="37211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 flipV="1">
            <a:off x="1835696" y="2852936"/>
            <a:ext cx="1224136" cy="36491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956794" y="3501008"/>
            <a:ext cx="3575646" cy="1800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59832" y="2852936"/>
            <a:ext cx="0" cy="10081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580112" y="3819676"/>
            <a:ext cx="0" cy="3294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711308" y="3847576"/>
            <a:ext cx="34852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80112" y="4149080"/>
            <a:ext cx="6480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035686" y="325757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46479" y="381967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6" name="Oval 25"/>
          <p:cNvSpPr/>
          <p:nvPr/>
        </p:nvSpPr>
        <p:spPr>
          <a:xfrm>
            <a:off x="3198551" y="1988840"/>
            <a:ext cx="581361" cy="5993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2699793" y="5145606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993729" y="5131367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= 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232151" y="379971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19051" y="414908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96889" y="5145606"/>
            <a:ext cx="42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rgbClr val="FF0000"/>
                </a:solidFill>
                <a:latin typeface="Comic Sans MS" panose="030F0702030302020204" pitchFamily="66" charset="0"/>
              </a:rPr>
              <a:t>-2</a:t>
            </a:r>
          </a:p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 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57881" y="5131367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= - ½ </a:t>
            </a:r>
          </a:p>
        </p:txBody>
      </p:sp>
    </p:spTree>
    <p:extLst>
      <p:ext uri="{BB962C8B-B14F-4D97-AF65-F5344CB8AC3E}">
        <p14:creationId xmlns:p14="http://schemas.microsoft.com/office/powerpoint/2010/main" val="329486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6" grpId="0" animBg="1"/>
      <p:bldP spid="29" grpId="0"/>
      <p:bldP spid="30" grpId="0"/>
      <p:bldP spid="35" grpId="0"/>
      <p:bldP spid="36" grpId="0"/>
      <p:bldP spid="37" grpId="0"/>
      <p:bldP spid="3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844824"/>
            <a:ext cx="35283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1a.	0.6 m/s²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b.	50 m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2a.	0.3 m/s²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b.	58.5 m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3a.	1 m/s²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b.	18 + 24 = 42 m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4a.	3 m/s²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b.	54 + 13.5 = 67.5 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3968" y="1844824"/>
            <a:ext cx="42484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5a.	2 m/s²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b.	9 + 30 = 39 m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6a.	1 m/s²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b.	21 + 4.5 = 25.5 m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7a.	3 m/s²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b.	10 + 10 + 8 = 28 m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8a.	3.5 m/s²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b.	20 + 28.5 + 16 + 7 = 71.5 m</a:t>
            </a:r>
          </a:p>
        </p:txBody>
      </p:sp>
    </p:spTree>
    <p:extLst>
      <p:ext uri="{BB962C8B-B14F-4D97-AF65-F5344CB8AC3E}">
        <p14:creationId xmlns:p14="http://schemas.microsoft.com/office/powerpoint/2010/main" val="148726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8752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1124744"/>
            <a:ext cx="65527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GB" alt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Definitions</a:t>
            </a:r>
          </a:p>
          <a:p>
            <a:pPr>
              <a:buFontTx/>
              <a:buNone/>
            </a:pPr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Velocity 	</a:t>
            </a: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	</a:t>
            </a: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speed with direction</a:t>
            </a:r>
          </a:p>
          <a:p>
            <a:pPr>
              <a:buFontTx/>
              <a:buNone/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Acceleration	</a:t>
            </a: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	</a:t>
            </a: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increasing velocity</a:t>
            </a:r>
          </a:p>
          <a:p>
            <a:pPr>
              <a:buFontTx/>
              <a:buNone/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Deceleration	</a:t>
            </a: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	</a:t>
            </a: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decreasing velocity</a:t>
            </a:r>
          </a:p>
          <a:p>
            <a:pPr>
              <a:buFontTx/>
              <a:buNone/>
            </a:pPr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None/>
            </a:pPr>
            <a:r>
              <a:rPr lang="en-GB" alt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Recap</a:t>
            </a:r>
          </a:p>
        </p:txBody>
      </p:sp>
      <p:sp>
        <p:nvSpPr>
          <p:cNvPr id="3" name="Rectangle 2"/>
          <p:cNvSpPr/>
          <p:nvPr/>
        </p:nvSpPr>
        <p:spPr>
          <a:xfrm>
            <a:off x="5638475" y="5120927"/>
            <a:ext cx="32626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Area of trapezium = ½ h (a + b)</a:t>
            </a:r>
          </a:p>
        </p:txBody>
      </p:sp>
      <p:sp>
        <p:nvSpPr>
          <p:cNvPr id="4" name="Flowchart: Manual Operation 3"/>
          <p:cNvSpPr/>
          <p:nvPr/>
        </p:nvSpPr>
        <p:spPr>
          <a:xfrm rot="10800000">
            <a:off x="6143511" y="3578091"/>
            <a:ext cx="2259133" cy="1075778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935882" y="3240849"/>
            <a:ext cx="72119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913767" y="3943550"/>
            <a:ext cx="71861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6896555" y="3578091"/>
            <a:ext cx="7475" cy="107577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935881" y="4653869"/>
            <a:ext cx="72119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50779" y="3897554"/>
            <a:ext cx="71861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375793" y="5120927"/>
            <a:ext cx="32626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Area of triangle = ½ x b x h</a:t>
            </a:r>
          </a:p>
        </p:txBody>
      </p:sp>
      <p:sp>
        <p:nvSpPr>
          <p:cNvPr id="12" name="Isosceles Triangle 11"/>
          <p:cNvSpPr/>
          <p:nvPr/>
        </p:nvSpPr>
        <p:spPr>
          <a:xfrm>
            <a:off x="2332501" y="3574786"/>
            <a:ext cx="1296144" cy="104477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3866498" y="3574786"/>
            <a:ext cx="1296144" cy="1044778"/>
          </a:xfrm>
          <a:prstGeom prst="triangle">
            <a:avLst>
              <a:gd name="adj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Arrow Connector 13"/>
          <p:cNvCxnSpPr>
            <a:endCxn id="12" idx="3"/>
          </p:cNvCxnSpPr>
          <p:nvPr/>
        </p:nvCxnSpPr>
        <p:spPr bwMode="auto">
          <a:xfrm>
            <a:off x="2976835" y="3703555"/>
            <a:ext cx="3738" cy="916009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973253" y="3977438"/>
            <a:ext cx="71861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102821" y="4616554"/>
            <a:ext cx="72119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611369" y="4634113"/>
            <a:ext cx="72119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785616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99" y="3187344"/>
            <a:ext cx="4240864" cy="24038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110" y="3187344"/>
            <a:ext cx="2938187" cy="250325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488" y="2994019"/>
            <a:ext cx="4157137" cy="23899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84998" y="5591175"/>
            <a:ext cx="3029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Gradient = Speed or Velocity (in m/s)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94384" y="4080987"/>
            <a:ext cx="3029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Gradient = Acceleration (in m/s</a:t>
            </a:r>
            <a:r>
              <a:rPr lang="en-GB" sz="14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54317" y="5441134"/>
            <a:ext cx="3029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Gradient = Change in money over time (in £/year)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339085" y="1124744"/>
                <a:ext cx="8481387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Gradients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In general, the gradient of a line tells you the rate of change of the 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-variable in relation to the rate of change of the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-variable</a:t>
                </a: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85" y="1124744"/>
                <a:ext cx="8481387" cy="1323439"/>
              </a:xfrm>
              <a:prstGeom prst="rect">
                <a:avLst/>
              </a:prstGeom>
              <a:blipFill>
                <a:blip r:embed="rId6"/>
                <a:stretch>
                  <a:fillRect l="-791" t="-2304" b="-78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87398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98" y="2743382"/>
            <a:ext cx="2938187" cy="25032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350" y="2525857"/>
            <a:ext cx="4824710" cy="272078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54297" y="5399884"/>
                <a:ext cx="3480685" cy="6680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Area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= metres     </a:t>
                </a:r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 i.e. distance!</a:t>
                </a:r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297" y="5399884"/>
                <a:ext cx="3480685" cy="668003"/>
              </a:xfrm>
              <a:prstGeom prst="rect">
                <a:avLst/>
              </a:prstGeom>
              <a:blipFill>
                <a:blip r:embed="rId5"/>
                <a:stretch>
                  <a:fillRect l="-876" b="-119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276230" y="5372664"/>
                <a:ext cx="4166950" cy="722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Area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	 i.e. volume of water!</a:t>
                </a:r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230" y="5372664"/>
                <a:ext cx="4166950" cy="722442"/>
              </a:xfrm>
              <a:prstGeom prst="rect">
                <a:avLst/>
              </a:prstGeom>
              <a:blipFill>
                <a:blip r:embed="rId6"/>
                <a:stretch>
                  <a:fillRect l="-731" b="-100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23528" y="1202418"/>
            <a:ext cx="84485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Area Under the Graph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 general, the area under the graph tells you the product of the two units on the two axes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353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988840"/>
            <a:ext cx="3595055" cy="30628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95536" y="1340768"/>
            <a:ext cx="49685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For a velocity-time graph: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Gradient = acceleration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Area = distance travelled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a)	What was the acceleration in 	the first 4 seconds?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b)	How far was travelled in the 	first 10 seconds?</a:t>
            </a:r>
          </a:p>
        </p:txBody>
      </p:sp>
      <p:sp>
        <p:nvSpPr>
          <p:cNvPr id="9" name="Rectangle 8"/>
          <p:cNvSpPr/>
          <p:nvPr/>
        </p:nvSpPr>
        <p:spPr>
          <a:xfrm>
            <a:off x="395536" y="1196752"/>
            <a:ext cx="84195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Velocity-Time Graphs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5536" y="1834952"/>
            <a:ext cx="3298932" cy="1522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7608" y="4095411"/>
            <a:ext cx="556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rise</a:t>
            </a:r>
          </a:p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2261" y="4095411"/>
            <a:ext cx="511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03685" y="4095411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48751" y="4095411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m/s²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79738" y="5365820"/>
            <a:ext cx="3820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of triangle = ½ x base x height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4053" y="5367856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½ x 4 x 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85705" y="5365820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16 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66095" y="5735152"/>
            <a:ext cx="3576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of rectangle = base x height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92408" y="5735152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6 x 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34919" y="5734134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48 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50441" y="6104239"/>
            <a:ext cx="1197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area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47591" y="6104239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16 + 48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66313" y="6104239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64 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189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4294967295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772816"/>
            <a:ext cx="2662692" cy="23831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9904" y="1777186"/>
            <a:ext cx="52942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graph on the right shows the speed of a car approaching some traffic lights.</a:t>
            </a:r>
          </a:p>
          <a:p>
            <a:pPr marL="257175" indent="-257175">
              <a:buFont typeface="+mj-lt"/>
              <a:buAutoNum type="alphaLcParenR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a)	What is happening between 4 and 	8 seconds?</a:t>
            </a:r>
          </a:p>
          <a:p>
            <a:pPr marL="257175" indent="-257175">
              <a:buFont typeface="+mj-lt"/>
              <a:buAutoNum type="alphaLcParenR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b)	Calculate the rate of deceleration 	between 4 and 8 seconds. State 	your units in your answer.</a:t>
            </a:r>
          </a:p>
          <a:p>
            <a:pPr marL="257175" indent="-257175">
              <a:buFont typeface="+mj-lt"/>
              <a:buAutoNum type="alphaLcParenR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c)	Calculate the distance travelled.</a:t>
            </a:r>
          </a:p>
        </p:txBody>
      </p:sp>
      <p:sp>
        <p:nvSpPr>
          <p:cNvPr id="7" name="Rectangle 6"/>
          <p:cNvSpPr/>
          <p:nvPr/>
        </p:nvSpPr>
        <p:spPr>
          <a:xfrm>
            <a:off x="1331640" y="3331457"/>
            <a:ext cx="16962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Deceleration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35801" y="4529375"/>
            <a:ext cx="556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rise</a:t>
            </a:r>
          </a:p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40454" y="4529375"/>
            <a:ext cx="712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-10</a:t>
            </a:r>
          </a:p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52508" y="4543795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2.5 m/sˉ²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07316" y="5809450"/>
            <a:ext cx="3820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of triangle = ½ x base x height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61631" y="5811486"/>
            <a:ext cx="14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½ x 4 x 10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13283" y="5809450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20 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17251" y="5507796"/>
            <a:ext cx="3576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of rectangle = base x height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43564" y="5507796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4 x 10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86075" y="5506778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40 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12315" y="6139418"/>
            <a:ext cx="1197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area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09465" y="6139418"/>
            <a:ext cx="118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40 + 20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28187" y="6139418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60 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9EEF267-2CD4-4DDD-BDCC-A6FC5830BA1E}"/>
              </a:ext>
            </a:extLst>
          </p:cNvPr>
          <p:cNvSpPr/>
          <p:nvPr/>
        </p:nvSpPr>
        <p:spPr>
          <a:xfrm>
            <a:off x="395536" y="1196752"/>
            <a:ext cx="84195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Velocity-Time Graphs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955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8131" y="1700808"/>
            <a:ext cx="551024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graph on the right shows the speed of a train for part of its journey.</a:t>
            </a:r>
          </a:p>
          <a:p>
            <a:pPr marL="257175" indent="-257175">
              <a:buFont typeface="+mj-lt"/>
              <a:buAutoNum type="alphaLcParenR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a)	What is happening between 0 and 3 	seconds?</a:t>
            </a:r>
          </a:p>
          <a:p>
            <a:pPr marL="257175" indent="-257175">
              <a:buFont typeface="+mj-lt"/>
              <a:buAutoNum type="alphaLcParenR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b)	Calculate the rate of acceleration 	between 3 and 5 seconds. State your 	units in your answer.</a:t>
            </a:r>
          </a:p>
          <a:p>
            <a:pPr marL="257175" indent="-257175">
              <a:buFont typeface="+mj-lt"/>
              <a:buAutoNum type="alphaLcParenR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c)	Calculate the distance travelled.</a:t>
            </a:r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4294967295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0591" y="1887169"/>
            <a:ext cx="2773200" cy="246654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378270" y="3203187"/>
            <a:ext cx="20120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Constant speed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78270" y="4459345"/>
            <a:ext cx="556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rise</a:t>
            </a:r>
          </a:p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82923" y="4459345"/>
            <a:ext cx="511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84347" y="4459345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1.5 min/s²</a:t>
            </a:r>
          </a:p>
        </p:txBody>
      </p:sp>
      <p:sp>
        <p:nvSpPr>
          <p:cNvPr id="4" name="Rectangle 3"/>
          <p:cNvSpPr/>
          <p:nvPr/>
        </p:nvSpPr>
        <p:spPr>
          <a:xfrm>
            <a:off x="6444208" y="3343215"/>
            <a:ext cx="792088" cy="50405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6444208" y="3603297"/>
            <a:ext cx="288032" cy="964054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028384" y="4071223"/>
            <a:ext cx="864096" cy="149865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(seconds)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09657" y="4587250"/>
            <a:ext cx="7681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x 2</a:t>
            </a:r>
          </a:p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6 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796052" y="2551127"/>
            <a:ext cx="792088" cy="128656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655187" y="3603297"/>
            <a:ext cx="288032" cy="964054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120636" y="4587250"/>
            <a:ext cx="896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x 5</a:t>
            </a:r>
          </a:p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15 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23967" y="5423399"/>
            <a:ext cx="3579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of trapezium = ½ (a +  b) h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73308" y="5423399"/>
            <a:ext cx="1911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½ x (2 + 5) x 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29934" y="5423399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7 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28966" y="5753367"/>
            <a:ext cx="1197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area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26116" y="5753367"/>
            <a:ext cx="142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6 + 15 + 7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23678" y="5741122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28 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F75649-6BEB-4F75-9597-732F2DB8728A}"/>
              </a:ext>
            </a:extLst>
          </p:cNvPr>
          <p:cNvSpPr/>
          <p:nvPr/>
        </p:nvSpPr>
        <p:spPr>
          <a:xfrm>
            <a:off x="395536" y="1196752"/>
            <a:ext cx="84195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Velocity-Time Graphs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185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4" grpId="0" animBg="1"/>
      <p:bldP spid="16" grpId="0"/>
      <p:bldP spid="17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924944"/>
            <a:ext cx="42484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What is the difference between speed and velocity?</a:t>
            </a:r>
          </a:p>
          <a:p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What are the units of speed and acceleration?</a:t>
            </a:r>
          </a:p>
          <a:p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How do you calculate acceleration from a velocity-time graph?</a:t>
            </a:r>
          </a:p>
          <a:p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How to you calculate distance travelled from a velocity-time graph?</a:t>
            </a:r>
          </a:p>
        </p:txBody>
      </p:sp>
    </p:spTree>
    <p:extLst>
      <p:ext uri="{BB962C8B-B14F-4D97-AF65-F5344CB8AC3E}">
        <p14:creationId xmlns:p14="http://schemas.microsoft.com/office/powerpoint/2010/main" val="88275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7933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6E401156F4764BB2C6F20A964BCCEC" ma:contentTypeVersion="4" ma:contentTypeDescription="Create a new document." ma:contentTypeScope="" ma:versionID="e896c31a357fae3f56ede82f8715a737">
  <xsd:schema xmlns:xsd="http://www.w3.org/2001/XMLSchema" xmlns:xs="http://www.w3.org/2001/XMLSchema" xmlns:p="http://schemas.microsoft.com/office/2006/metadata/properties" xmlns:ns2="557e22d3-7b3f-4e7c-8253-1b6f825f5a4b" xmlns:ns3="f864f35b-862f-415f-8c45-f63899e63674" targetNamespace="http://schemas.microsoft.com/office/2006/metadata/properties" ma:root="true" ma:fieldsID="36b4bfac6347007d17695a869c3705c8" ns2:_="" ns3:_="">
    <xsd:import namespace="557e22d3-7b3f-4e7c-8253-1b6f825f5a4b"/>
    <xsd:import namespace="f864f35b-862f-415f-8c45-f63899e6367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7e22d3-7b3f-4e7c-8253-1b6f825f5a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64f35b-862f-415f-8c45-f63899e63674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18B86-9357-4888-B27D-2264C595EB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7e22d3-7b3f-4e7c-8253-1b6f825f5a4b"/>
    <ds:schemaRef ds:uri="f864f35b-862f-415f-8c45-f63899e636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332F1E-4CF9-473E-9EA9-A1FF47C293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535801-9CC6-495F-AEE8-8ACE960DFE31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  <ds:schemaRef ds:uri="http://www.w3.org/XML/1998/namespace"/>
    <ds:schemaRef ds:uri="557e22d3-7b3f-4e7c-8253-1b6f825f5a4b"/>
    <ds:schemaRef ds:uri="http://schemas.microsoft.com/office/2006/documentManagement/types"/>
    <ds:schemaRef ds:uri="http://schemas.microsoft.com/office/2006/metadata/properties"/>
    <ds:schemaRef ds:uri="f864f35b-862f-415f-8c45-f63899e6367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713</Words>
  <Application>Microsoft Office PowerPoint</Application>
  <PresentationFormat>On-screen Show (4:3)</PresentationFormat>
  <Paragraphs>149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Comic Sans MS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41</cp:revision>
  <dcterms:created xsi:type="dcterms:W3CDTF">2015-07-01T12:05:39Z</dcterms:created>
  <dcterms:modified xsi:type="dcterms:W3CDTF">2020-11-07T07:20:13Z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0x010100D76E401156F4764BB2C6F20A964BCCEC</vt:lpwstr>
  </property>
</Properties>
</file>