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67" r:id="rId5"/>
  </p:sldMasterIdLst>
  <p:notesMasterIdLst>
    <p:notesMasterId r:id="rId16"/>
  </p:notesMasterIdLst>
  <p:sldIdLst>
    <p:sldId id="261" r:id="rId6"/>
    <p:sldId id="271" r:id="rId7"/>
    <p:sldId id="272" r:id="rId8"/>
    <p:sldId id="273" r:id="rId9"/>
    <p:sldId id="270" r:id="rId10"/>
    <p:sldId id="277" r:id="rId11"/>
    <p:sldId id="275" r:id="rId12"/>
    <p:sldId id="278" r:id="rId13"/>
    <p:sldId id="276" r:id="rId14"/>
    <p:sldId id="256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017D2625-6D5B-4259-8756-BED813726C65}"/>
    <pc:docChg chg="undo custSel addSld delSld modSld modMainMaster">
      <pc:chgData name="Danielle" userId="e2554c37-e717-43a0-ba79-1183ca921ccd" providerId="ADAL" clId="{017D2625-6D5B-4259-8756-BED813726C65}" dt="2020-08-16T10:35:58.728" v="96" actId="478"/>
      <pc:docMkLst>
        <pc:docMk/>
      </pc:docMkLst>
      <pc:sldChg chg="modSp mod">
        <pc:chgData name="Danielle" userId="e2554c37-e717-43a0-ba79-1183ca921ccd" providerId="ADAL" clId="{017D2625-6D5B-4259-8756-BED813726C65}" dt="2020-08-16T09:52:22.153" v="14" actId="208"/>
        <pc:sldMkLst>
          <pc:docMk/>
          <pc:sldMk cId="4294441925" sldId="261"/>
        </pc:sldMkLst>
        <pc:spChg chg="mod">
          <ac:chgData name="Danielle" userId="e2554c37-e717-43a0-ba79-1183ca921ccd" providerId="ADAL" clId="{017D2625-6D5B-4259-8756-BED813726C65}" dt="2020-08-16T09:52:22.153" v="14" actId="208"/>
          <ac:spMkLst>
            <pc:docMk/>
            <pc:sldMk cId="4294441925" sldId="261"/>
            <ac:spMk id="2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17.345" v="13" actId="2711"/>
          <ac:spMkLst>
            <pc:docMk/>
            <pc:sldMk cId="4294441925" sldId="261"/>
            <ac:spMk id="8" creationId="{00000000-0000-0000-0000-000000000000}"/>
          </ac:spMkLst>
        </pc:spChg>
      </pc:sldChg>
      <pc:sldChg chg="modSp mod">
        <pc:chgData name="Danielle" userId="e2554c37-e717-43a0-ba79-1183ca921ccd" providerId="ADAL" clId="{017D2625-6D5B-4259-8756-BED813726C65}" dt="2020-08-16T09:53:43.592" v="73" actId="208"/>
        <pc:sldMkLst>
          <pc:docMk/>
          <pc:sldMk cId="3925784521" sldId="270"/>
        </pc:sldMkLst>
        <pc:spChg chg="mod">
          <ac:chgData name="Danielle" userId="e2554c37-e717-43a0-ba79-1183ca921ccd" providerId="ADAL" clId="{017D2625-6D5B-4259-8756-BED813726C65}" dt="2020-08-16T09:53:43.592" v="73" actId="208"/>
          <ac:spMkLst>
            <pc:docMk/>
            <pc:sldMk cId="3925784521" sldId="270"/>
            <ac:spMk id="2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3:40.677" v="72" actId="1036"/>
          <ac:spMkLst>
            <pc:docMk/>
            <pc:sldMk cId="3925784521" sldId="270"/>
            <ac:spMk id="3" creationId="{00000000-0000-0000-0000-000000000000}"/>
          </ac:spMkLst>
        </pc:spChg>
      </pc:sldChg>
      <pc:sldChg chg="modSp mod">
        <pc:chgData name="Danielle" userId="e2554c37-e717-43a0-ba79-1183ca921ccd" providerId="ADAL" clId="{017D2625-6D5B-4259-8756-BED813726C65}" dt="2020-08-16T09:52:32.500" v="29" actId="1036"/>
        <pc:sldMkLst>
          <pc:docMk/>
          <pc:sldMk cId="830370986" sldId="271"/>
        </pc:sldMkLst>
        <pc:spChg chg="mod">
          <ac:chgData name="Danielle" userId="e2554c37-e717-43a0-ba79-1183ca921ccd" providerId="ADAL" clId="{017D2625-6D5B-4259-8756-BED813726C65}" dt="2020-08-16T09:52:32.500" v="29" actId="1036"/>
          <ac:spMkLst>
            <pc:docMk/>
            <pc:sldMk cId="830370986" sldId="271"/>
            <ac:spMk id="3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32.500" v="29" actId="1036"/>
          <ac:spMkLst>
            <pc:docMk/>
            <pc:sldMk cId="830370986" sldId="271"/>
            <ac:spMk id="4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32.500" v="29" actId="1036"/>
          <ac:spMkLst>
            <pc:docMk/>
            <pc:sldMk cId="830370986" sldId="271"/>
            <ac:spMk id="5" creationId="{00000000-0000-0000-0000-000000000000}"/>
          </ac:spMkLst>
        </pc:spChg>
      </pc:sldChg>
      <pc:sldChg chg="addSp delSp modSp mod addAnim delAnim">
        <pc:chgData name="Danielle" userId="e2554c37-e717-43a0-ba79-1183ca921ccd" providerId="ADAL" clId="{017D2625-6D5B-4259-8756-BED813726C65}" dt="2020-08-16T10:35:58.728" v="96" actId="478"/>
        <pc:sldMkLst>
          <pc:docMk/>
          <pc:sldMk cId="1809418854" sldId="272"/>
        </pc:sldMkLst>
        <pc:spChg chg="mod">
          <ac:chgData name="Danielle" userId="e2554c37-e717-43a0-ba79-1183ca921ccd" providerId="ADAL" clId="{017D2625-6D5B-4259-8756-BED813726C65}" dt="2020-08-16T09:52:52.418" v="42" actId="1035"/>
          <ac:spMkLst>
            <pc:docMk/>
            <pc:sldMk cId="1809418854" sldId="272"/>
            <ac:spMk id="2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37.869" v="30" actId="2711"/>
          <ac:spMkLst>
            <pc:docMk/>
            <pc:sldMk cId="1809418854" sldId="272"/>
            <ac:spMk id="6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37.869" v="30" actId="2711"/>
          <ac:spMkLst>
            <pc:docMk/>
            <pc:sldMk cId="1809418854" sldId="272"/>
            <ac:spMk id="7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37.869" v="30" actId="2711"/>
          <ac:spMkLst>
            <pc:docMk/>
            <pc:sldMk cId="1809418854" sldId="272"/>
            <ac:spMk id="8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37.869" v="30" actId="2711"/>
          <ac:spMkLst>
            <pc:docMk/>
            <pc:sldMk cId="1809418854" sldId="272"/>
            <ac:spMk id="9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37.869" v="30" actId="2711"/>
          <ac:spMkLst>
            <pc:docMk/>
            <pc:sldMk cId="1809418854" sldId="272"/>
            <ac:spMk id="10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37.869" v="30" actId="2711"/>
          <ac:spMkLst>
            <pc:docMk/>
            <pc:sldMk cId="1809418854" sldId="272"/>
            <ac:spMk id="11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37.869" v="30" actId="2711"/>
          <ac:spMkLst>
            <pc:docMk/>
            <pc:sldMk cId="1809418854" sldId="272"/>
            <ac:spMk id="12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37.869" v="30" actId="2711"/>
          <ac:spMkLst>
            <pc:docMk/>
            <pc:sldMk cId="1809418854" sldId="272"/>
            <ac:spMk id="13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37.869" v="30" actId="2711"/>
          <ac:spMkLst>
            <pc:docMk/>
            <pc:sldMk cId="1809418854" sldId="272"/>
            <ac:spMk id="14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37.869" v="30" actId="2711"/>
          <ac:spMkLst>
            <pc:docMk/>
            <pc:sldMk cId="1809418854" sldId="272"/>
            <ac:spMk id="15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37.869" v="30" actId="2711"/>
          <ac:spMkLst>
            <pc:docMk/>
            <pc:sldMk cId="1809418854" sldId="272"/>
            <ac:spMk id="16" creationId="{00000000-0000-0000-0000-000000000000}"/>
          </ac:spMkLst>
        </pc:spChg>
        <pc:spChg chg="add del mod">
          <ac:chgData name="Danielle" userId="e2554c37-e717-43a0-ba79-1183ca921ccd" providerId="ADAL" clId="{017D2625-6D5B-4259-8756-BED813726C65}" dt="2020-08-16T10:35:58.728" v="96" actId="478"/>
          <ac:spMkLst>
            <pc:docMk/>
            <pc:sldMk cId="1809418854" sldId="272"/>
            <ac:spMk id="17" creationId="{00000000-0000-0000-0000-000000000000}"/>
          </ac:spMkLst>
        </pc:spChg>
        <pc:spChg chg="add del mod">
          <ac:chgData name="Danielle" userId="e2554c37-e717-43a0-ba79-1183ca921ccd" providerId="ADAL" clId="{017D2625-6D5B-4259-8756-BED813726C65}" dt="2020-08-16T10:35:58.728" v="96" actId="478"/>
          <ac:spMkLst>
            <pc:docMk/>
            <pc:sldMk cId="1809418854" sldId="272"/>
            <ac:spMk id="18" creationId="{00000000-0000-0000-0000-000000000000}"/>
          </ac:spMkLst>
        </pc:spChg>
        <pc:spChg chg="add del mod">
          <ac:chgData name="Danielle" userId="e2554c37-e717-43a0-ba79-1183ca921ccd" providerId="ADAL" clId="{017D2625-6D5B-4259-8756-BED813726C65}" dt="2020-08-16T10:35:58.728" v="96" actId="478"/>
          <ac:spMkLst>
            <pc:docMk/>
            <pc:sldMk cId="1809418854" sldId="272"/>
            <ac:spMk id="19" creationId="{00000000-0000-0000-0000-000000000000}"/>
          </ac:spMkLst>
        </pc:spChg>
        <pc:spChg chg="add del mod">
          <ac:chgData name="Danielle" userId="e2554c37-e717-43a0-ba79-1183ca921ccd" providerId="ADAL" clId="{017D2625-6D5B-4259-8756-BED813726C65}" dt="2020-08-16T10:35:58.728" v="96" actId="478"/>
          <ac:spMkLst>
            <pc:docMk/>
            <pc:sldMk cId="1809418854" sldId="272"/>
            <ac:spMk id="20" creationId="{00000000-0000-0000-0000-000000000000}"/>
          </ac:spMkLst>
        </pc:spChg>
        <pc:spChg chg="add del mod">
          <ac:chgData name="Danielle" userId="e2554c37-e717-43a0-ba79-1183ca921ccd" providerId="ADAL" clId="{017D2625-6D5B-4259-8756-BED813726C65}" dt="2020-08-16T10:35:58.728" v="96" actId="478"/>
          <ac:spMkLst>
            <pc:docMk/>
            <pc:sldMk cId="1809418854" sldId="272"/>
            <ac:spMk id="21" creationId="{00000000-0000-0000-0000-000000000000}"/>
          </ac:spMkLst>
        </pc:spChg>
        <pc:graphicFrameChg chg="mod">
          <ac:chgData name="Danielle" userId="e2554c37-e717-43a0-ba79-1183ca921ccd" providerId="ADAL" clId="{017D2625-6D5B-4259-8756-BED813726C65}" dt="2020-08-16T09:52:37.869" v="30" actId="2711"/>
          <ac:graphicFrameMkLst>
            <pc:docMk/>
            <pc:sldMk cId="1809418854" sldId="272"/>
            <ac:graphicFrameMk id="5" creationId="{00000000-0000-0000-0000-000000000000}"/>
          </ac:graphicFrameMkLst>
        </pc:graphicFrameChg>
      </pc:sldChg>
      <pc:sldChg chg="modSp mod modAnim">
        <pc:chgData name="Danielle" userId="e2554c37-e717-43a0-ba79-1183ca921ccd" providerId="ADAL" clId="{017D2625-6D5B-4259-8756-BED813726C65}" dt="2020-08-16T09:53:19.695" v="53" actId="20577"/>
        <pc:sldMkLst>
          <pc:docMk/>
          <pc:sldMk cId="826515957" sldId="273"/>
        </pc:sldMkLst>
        <pc:spChg chg="mod">
          <ac:chgData name="Danielle" userId="e2554c37-e717-43a0-ba79-1183ca921ccd" providerId="ADAL" clId="{017D2625-6D5B-4259-8756-BED813726C65}" dt="2020-08-16T09:52:58.752" v="43" actId="2711"/>
          <ac:spMkLst>
            <pc:docMk/>
            <pc:sldMk cId="826515957" sldId="273"/>
            <ac:spMk id="3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58.752" v="43" actId="2711"/>
          <ac:spMkLst>
            <pc:docMk/>
            <pc:sldMk cId="826515957" sldId="273"/>
            <ac:spMk id="4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58.752" v="43" actId="2711"/>
          <ac:spMkLst>
            <pc:docMk/>
            <pc:sldMk cId="826515957" sldId="273"/>
            <ac:spMk id="5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58.752" v="43" actId="2711"/>
          <ac:spMkLst>
            <pc:docMk/>
            <pc:sldMk cId="826515957" sldId="273"/>
            <ac:spMk id="6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58.752" v="43" actId="2711"/>
          <ac:spMkLst>
            <pc:docMk/>
            <pc:sldMk cId="826515957" sldId="273"/>
            <ac:spMk id="7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58.752" v="43" actId="2711"/>
          <ac:spMkLst>
            <pc:docMk/>
            <pc:sldMk cId="826515957" sldId="273"/>
            <ac:spMk id="8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58.752" v="43" actId="2711"/>
          <ac:spMkLst>
            <pc:docMk/>
            <pc:sldMk cId="826515957" sldId="273"/>
            <ac:spMk id="9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58.752" v="43" actId="2711"/>
          <ac:spMkLst>
            <pc:docMk/>
            <pc:sldMk cId="826515957" sldId="273"/>
            <ac:spMk id="10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3:19.695" v="53" actId="20577"/>
          <ac:spMkLst>
            <pc:docMk/>
            <pc:sldMk cId="826515957" sldId="273"/>
            <ac:spMk id="11" creationId="{00000000-0000-0000-0000-000000000000}"/>
          </ac:spMkLst>
        </pc:spChg>
        <pc:graphicFrameChg chg="mod modGraphic">
          <ac:chgData name="Danielle" userId="e2554c37-e717-43a0-ba79-1183ca921ccd" providerId="ADAL" clId="{017D2625-6D5B-4259-8756-BED813726C65}" dt="2020-08-16T09:53:05.550" v="44" actId="2711"/>
          <ac:graphicFrameMkLst>
            <pc:docMk/>
            <pc:sldMk cId="826515957" sldId="273"/>
            <ac:graphicFrameMk id="2" creationId="{00000000-0000-0000-0000-000000000000}"/>
          </ac:graphicFrameMkLst>
        </pc:graphicFrameChg>
      </pc:sldChg>
      <pc:sldChg chg="modSp del mod">
        <pc:chgData name="Danielle" userId="e2554c37-e717-43a0-ba79-1183ca921ccd" providerId="ADAL" clId="{017D2625-6D5B-4259-8756-BED813726C65}" dt="2020-08-16T09:54:11.750" v="81" actId="47"/>
        <pc:sldMkLst>
          <pc:docMk/>
          <pc:sldMk cId="1902046848" sldId="274"/>
        </pc:sldMkLst>
        <pc:graphicFrameChg chg="modGraphic">
          <ac:chgData name="Danielle" userId="e2554c37-e717-43a0-ba79-1183ca921ccd" providerId="ADAL" clId="{017D2625-6D5B-4259-8756-BED813726C65}" dt="2020-08-16T09:54:02.126" v="78" actId="14100"/>
          <ac:graphicFrameMkLst>
            <pc:docMk/>
            <pc:sldMk cId="1902046848" sldId="274"/>
            <ac:graphicFrameMk id="3" creationId="{00000000-0000-0000-0000-000000000000}"/>
          </ac:graphicFrameMkLst>
        </pc:graphicFrameChg>
      </pc:sldChg>
      <pc:sldChg chg="modSp mod">
        <pc:chgData name="Danielle" userId="e2554c37-e717-43a0-ba79-1183ca921ccd" providerId="ADAL" clId="{017D2625-6D5B-4259-8756-BED813726C65}" dt="2020-08-16T09:54:21.877" v="94" actId="2711"/>
        <pc:sldMkLst>
          <pc:docMk/>
          <pc:sldMk cId="224981291" sldId="276"/>
        </pc:sldMkLst>
        <pc:spChg chg="mod">
          <ac:chgData name="Danielle" userId="e2554c37-e717-43a0-ba79-1183ca921ccd" providerId="ADAL" clId="{017D2625-6D5B-4259-8756-BED813726C65}" dt="2020-08-16T09:54:21.877" v="94" actId="2711"/>
          <ac:spMkLst>
            <pc:docMk/>
            <pc:sldMk cId="224981291" sldId="276"/>
            <ac:spMk id="2" creationId="{00000000-0000-0000-0000-000000000000}"/>
          </ac:spMkLst>
        </pc:spChg>
      </pc:sldChg>
      <pc:sldChg chg="addSp delSp modSp add mod delAnim">
        <pc:chgData name="Danielle" userId="e2554c37-e717-43a0-ba79-1183ca921ccd" providerId="ADAL" clId="{017D2625-6D5B-4259-8756-BED813726C65}" dt="2020-08-16T09:54:09.781" v="80" actId="1076"/>
        <pc:sldMkLst>
          <pc:docMk/>
          <pc:sldMk cId="1670963168" sldId="277"/>
        </pc:sldMkLst>
        <pc:spChg chg="del">
          <ac:chgData name="Danielle" userId="e2554c37-e717-43a0-ba79-1183ca921ccd" providerId="ADAL" clId="{017D2625-6D5B-4259-8756-BED813726C65}" dt="2020-08-16T09:53:51.510" v="75" actId="478"/>
          <ac:spMkLst>
            <pc:docMk/>
            <pc:sldMk cId="1670963168" sldId="277"/>
            <ac:spMk id="2" creationId="{00000000-0000-0000-0000-000000000000}"/>
          </ac:spMkLst>
        </pc:spChg>
        <pc:graphicFrameChg chg="add mod">
          <ac:chgData name="Danielle" userId="e2554c37-e717-43a0-ba79-1183ca921ccd" providerId="ADAL" clId="{017D2625-6D5B-4259-8756-BED813726C65}" dt="2020-08-16T09:54:09.781" v="80" actId="1076"/>
          <ac:graphicFrameMkLst>
            <pc:docMk/>
            <pc:sldMk cId="1670963168" sldId="277"/>
            <ac:graphicFrameMk id="5" creationId="{6C8B7899-7B04-41B6-8E47-581C59CE2D41}"/>
          </ac:graphicFrameMkLst>
        </pc:graphicFrameChg>
      </pc:sldChg>
      <pc:sldMasterChg chg="modSp modSldLayout">
        <pc:chgData name="Danielle" userId="e2554c37-e717-43a0-ba79-1183ca921ccd" providerId="ADAL" clId="{017D2625-6D5B-4259-8756-BED813726C65}" dt="2020-08-16T09:52:05.867" v="12" actId="2711"/>
        <pc:sldMasterMkLst>
          <pc:docMk/>
          <pc:sldMasterMk cId="2492940549" sldId="2147483650"/>
        </pc:sldMasterMkLst>
        <pc:spChg chg="mod">
          <ac:chgData name="Danielle" userId="e2554c37-e717-43a0-ba79-1183ca921ccd" providerId="ADAL" clId="{017D2625-6D5B-4259-8756-BED813726C65}" dt="2020-08-16T09:52:05.867" v="12" actId="2711"/>
          <ac:spMkLst>
            <pc:docMk/>
            <pc:sldMasterMk cId="2492940549" sldId="2147483650"/>
            <ac:spMk id="14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05.867" v="12" actId="2711"/>
          <ac:spMkLst>
            <pc:docMk/>
            <pc:sldMasterMk cId="2492940549" sldId="2147483650"/>
            <ac:spMk id="16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05.867" v="12" actId="2711"/>
          <ac:spMkLst>
            <pc:docMk/>
            <pc:sldMasterMk cId="2492940549" sldId="2147483650"/>
            <ac:spMk id="17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05.867" v="12" actId="2711"/>
          <ac:spMkLst>
            <pc:docMk/>
            <pc:sldMasterMk cId="2492940549" sldId="2147483650"/>
            <ac:spMk id="18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2:05.867" v="12" actId="2711"/>
          <ac:spMkLst>
            <pc:docMk/>
            <pc:sldMasterMk cId="2492940549" sldId="2147483650"/>
            <ac:spMk id="19" creationId="{00000000-0000-0000-0000-000000000000}"/>
          </ac:spMkLst>
        </pc:spChg>
        <pc:picChg chg="mod">
          <ac:chgData name="Danielle" userId="e2554c37-e717-43a0-ba79-1183ca921ccd" providerId="ADAL" clId="{017D2625-6D5B-4259-8756-BED813726C65}" dt="2020-08-16T09:52:05.867" v="12" actId="2711"/>
          <ac:picMkLst>
            <pc:docMk/>
            <pc:sldMasterMk cId="2492940549" sldId="2147483650"/>
            <ac:picMk id="13" creationId="{00000000-0000-0000-0000-000000000000}"/>
          </ac:picMkLst>
        </pc:picChg>
        <pc:picChg chg="mod">
          <ac:chgData name="Danielle" userId="e2554c37-e717-43a0-ba79-1183ca921ccd" providerId="ADAL" clId="{017D2625-6D5B-4259-8756-BED813726C65}" dt="2020-08-16T09:52:05.867" v="12" actId="2711"/>
          <ac:picMkLst>
            <pc:docMk/>
            <pc:sldMasterMk cId="2492940549" sldId="2147483650"/>
            <ac:picMk id="29" creationId="{00000000-0000-0000-0000-000000000000}"/>
          </ac:picMkLst>
        </pc:picChg>
        <pc:picChg chg="mod">
          <ac:chgData name="Danielle" userId="e2554c37-e717-43a0-ba79-1183ca921ccd" providerId="ADAL" clId="{017D2625-6D5B-4259-8756-BED813726C65}" dt="2020-08-16T09:52:05.867" v="12" actId="2711"/>
          <ac:picMkLst>
            <pc:docMk/>
            <pc:sldMasterMk cId="2492940549" sldId="2147483650"/>
            <ac:picMk id="31" creationId="{00000000-0000-0000-0000-000000000000}"/>
          </ac:picMkLst>
        </pc:picChg>
        <pc:picChg chg="mod">
          <ac:chgData name="Danielle" userId="e2554c37-e717-43a0-ba79-1183ca921ccd" providerId="ADAL" clId="{017D2625-6D5B-4259-8756-BED813726C65}" dt="2020-08-16T09:52:05.867" v="12" actId="2711"/>
          <ac:picMkLst>
            <pc:docMk/>
            <pc:sldMasterMk cId="2492940549" sldId="2147483650"/>
            <ac:picMk id="32" creationId="{00000000-0000-0000-0000-000000000000}"/>
          </ac:picMkLst>
        </pc:picChg>
        <pc:picChg chg="mod">
          <ac:chgData name="Danielle" userId="e2554c37-e717-43a0-ba79-1183ca921ccd" providerId="ADAL" clId="{017D2625-6D5B-4259-8756-BED813726C65}" dt="2020-08-16T09:52:05.867" v="12" actId="2711"/>
          <ac:picMkLst>
            <pc:docMk/>
            <pc:sldMasterMk cId="2492940549" sldId="2147483650"/>
            <ac:picMk id="33" creationId="{00000000-0000-0000-0000-000000000000}"/>
          </ac:picMkLst>
        </pc:picChg>
        <pc:picChg chg="mod">
          <ac:chgData name="Danielle" userId="e2554c37-e717-43a0-ba79-1183ca921ccd" providerId="ADAL" clId="{017D2625-6D5B-4259-8756-BED813726C65}" dt="2020-08-16T09:52:05.867" v="12" actId="2711"/>
          <ac:picMkLst>
            <pc:docMk/>
            <pc:sldMasterMk cId="2492940549" sldId="2147483650"/>
            <ac:picMk id="34" creationId="{00000000-0000-0000-0000-000000000000}"/>
          </ac:picMkLst>
        </pc:picChg>
        <pc:picChg chg="mod">
          <ac:chgData name="Danielle" userId="e2554c37-e717-43a0-ba79-1183ca921ccd" providerId="ADAL" clId="{017D2625-6D5B-4259-8756-BED813726C65}" dt="2020-08-16T09:52:05.867" v="12" actId="2711"/>
          <ac:picMkLst>
            <pc:docMk/>
            <pc:sldMasterMk cId="2492940549" sldId="2147483650"/>
            <ac:picMk id="35" creationId="{00000000-0000-0000-0000-000000000000}"/>
          </ac:picMkLst>
        </pc:picChg>
        <pc:sldLayoutChg chg="modSp mod">
          <pc:chgData name="Danielle" userId="e2554c37-e717-43a0-ba79-1183ca921ccd" providerId="ADAL" clId="{017D2625-6D5B-4259-8756-BED813726C65}" dt="2020-08-16T09:51:53.495" v="10" actId="1036"/>
          <pc:sldLayoutMkLst>
            <pc:docMk/>
            <pc:sldMasterMk cId="2492940549" sldId="2147483650"/>
            <pc:sldLayoutMk cId="1144820073" sldId="2147483663"/>
          </pc:sldLayoutMkLst>
          <pc:spChg chg="mod">
            <ac:chgData name="Danielle" userId="e2554c37-e717-43a0-ba79-1183ca921ccd" providerId="ADAL" clId="{017D2625-6D5B-4259-8756-BED813726C65}" dt="2020-08-16T09:51:48.144" v="5" actId="13822"/>
            <ac:spMkLst>
              <pc:docMk/>
              <pc:sldMasterMk cId="2492940549" sldId="2147483650"/>
              <pc:sldLayoutMk cId="1144820073" sldId="2147483663"/>
              <ac:spMk id="2" creationId="{00000000-0000-0000-0000-000000000000}"/>
            </ac:spMkLst>
          </pc:spChg>
          <pc:spChg chg="mod">
            <ac:chgData name="Danielle" userId="e2554c37-e717-43a0-ba79-1183ca921ccd" providerId="ADAL" clId="{017D2625-6D5B-4259-8756-BED813726C65}" dt="2020-08-16T09:51:48.144" v="5" actId="13822"/>
            <ac:spMkLst>
              <pc:docMk/>
              <pc:sldMasterMk cId="2492940549" sldId="2147483650"/>
              <pc:sldLayoutMk cId="1144820073" sldId="2147483663"/>
              <ac:spMk id="8" creationId="{00000000-0000-0000-0000-000000000000}"/>
            </ac:spMkLst>
          </pc:spChg>
          <pc:spChg chg="mod">
            <ac:chgData name="Danielle" userId="e2554c37-e717-43a0-ba79-1183ca921ccd" providerId="ADAL" clId="{017D2625-6D5B-4259-8756-BED813726C65}" dt="2020-08-16T09:51:50.295" v="7" actId="1035"/>
            <ac:spMkLst>
              <pc:docMk/>
              <pc:sldMasterMk cId="2492940549" sldId="2147483650"/>
              <pc:sldLayoutMk cId="1144820073" sldId="2147483663"/>
              <ac:spMk id="9" creationId="{00000000-0000-0000-0000-000000000000}"/>
            </ac:spMkLst>
          </pc:spChg>
          <pc:spChg chg="mod">
            <ac:chgData name="Danielle" userId="e2554c37-e717-43a0-ba79-1183ca921ccd" providerId="ADAL" clId="{017D2625-6D5B-4259-8756-BED813726C65}" dt="2020-08-16T09:51:53.495" v="10" actId="1036"/>
            <ac:spMkLst>
              <pc:docMk/>
              <pc:sldMasterMk cId="2492940549" sldId="2147483650"/>
              <pc:sldLayoutMk cId="1144820073" sldId="2147483663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017D2625-6D5B-4259-8756-BED813726C65}" dt="2020-08-16T09:51:48.144" v="5" actId="13822"/>
            <ac:cxnSpMkLst>
              <pc:docMk/>
              <pc:sldMasterMk cId="2492940549" sldId="2147483650"/>
              <pc:sldLayoutMk cId="1144820073" sldId="2147483663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017D2625-6D5B-4259-8756-BED813726C65}" dt="2020-08-16T09:51:48.144" v="5" actId="13822"/>
            <ac:cxnSpMkLst>
              <pc:docMk/>
              <pc:sldMasterMk cId="2492940549" sldId="2147483650"/>
              <pc:sldLayoutMk cId="1144820073" sldId="2147483663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017D2625-6D5B-4259-8756-BED813726C65}" dt="2020-08-16T09:51:48.144" v="5" actId="13822"/>
            <ac:cxnSpMkLst>
              <pc:docMk/>
              <pc:sldMasterMk cId="2492940549" sldId="2147483650"/>
              <pc:sldLayoutMk cId="1144820073" sldId="2147483663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017D2625-6D5B-4259-8756-BED813726C65}" dt="2020-08-16T09:51:48.144" v="5" actId="13822"/>
            <ac:cxnSpMkLst>
              <pc:docMk/>
              <pc:sldMasterMk cId="2492940549" sldId="2147483650"/>
              <pc:sldLayoutMk cId="1144820073" sldId="2147483663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017D2625-6D5B-4259-8756-BED813726C65}" dt="2020-08-16T09:51:48.144" v="5" actId="13822"/>
            <ac:cxnSpMkLst>
              <pc:docMk/>
              <pc:sldMasterMk cId="2492940549" sldId="2147483650"/>
              <pc:sldLayoutMk cId="1144820073" sldId="2147483663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017D2625-6D5B-4259-8756-BED813726C65}" dt="2020-08-16T09:51:38.876" v="3" actId="1036"/>
          <pc:sldLayoutMkLst>
            <pc:docMk/>
            <pc:sldMasterMk cId="2492940549" sldId="2147483650"/>
            <pc:sldLayoutMk cId="1144820073" sldId="2147483664"/>
          </pc:sldLayoutMkLst>
          <pc:spChg chg="mod">
            <ac:chgData name="Danielle" userId="e2554c37-e717-43a0-ba79-1183ca921ccd" providerId="ADAL" clId="{017D2625-6D5B-4259-8756-BED813726C65}" dt="2020-08-16T09:51:38.876" v="3" actId="1036"/>
            <ac:spMkLst>
              <pc:docMk/>
              <pc:sldMasterMk cId="2492940549" sldId="2147483650"/>
              <pc:sldLayoutMk cId="1144820073" sldId="2147483664"/>
              <ac:spMk id="2" creationId="{00000000-0000-0000-0000-000000000000}"/>
            </ac:spMkLst>
          </pc:spChg>
          <pc:spChg chg="mod">
            <ac:chgData name="Danielle" userId="e2554c37-e717-43a0-ba79-1183ca921ccd" providerId="ADAL" clId="{017D2625-6D5B-4259-8756-BED813726C65}" dt="2020-08-16T09:51:38.876" v="3" actId="1036"/>
            <ac:spMkLst>
              <pc:docMk/>
              <pc:sldMasterMk cId="2492940549" sldId="2147483650"/>
              <pc:sldLayoutMk cId="1144820073" sldId="2147483664"/>
              <ac:spMk id="3" creationId="{00000000-0000-0000-0000-000000000000}"/>
            </ac:spMkLst>
          </pc:spChg>
        </pc:sldLayoutChg>
        <pc:sldLayoutChg chg="modSp">
          <pc:chgData name="Danielle" userId="e2554c37-e717-43a0-ba79-1183ca921ccd" providerId="ADAL" clId="{017D2625-6D5B-4259-8756-BED813726C65}" dt="2020-08-16T09:51:58.957" v="11" actId="2711"/>
          <pc:sldLayoutMkLst>
            <pc:docMk/>
            <pc:sldMasterMk cId="2492940549" sldId="2147483650"/>
            <pc:sldLayoutMk cId="1633643332" sldId="2147483665"/>
          </pc:sldLayoutMkLst>
          <pc:spChg chg="mod">
            <ac:chgData name="Danielle" userId="e2554c37-e717-43a0-ba79-1183ca921ccd" providerId="ADAL" clId="{017D2625-6D5B-4259-8756-BED813726C65}" dt="2020-08-16T09:51:58.957" v="11" actId="2711"/>
            <ac:spMkLst>
              <pc:docMk/>
              <pc:sldMasterMk cId="2492940549" sldId="2147483650"/>
              <pc:sldLayoutMk cId="1633643332" sldId="2147483665"/>
              <ac:spMk id="7" creationId="{00000000-0000-0000-0000-000000000000}"/>
            </ac:spMkLst>
          </pc:spChg>
        </pc:sldLayoutChg>
      </pc:sldMasterChg>
      <pc:sldMasterChg chg="modSp">
        <pc:chgData name="Danielle" userId="e2554c37-e717-43a0-ba79-1183ca921ccd" providerId="ADAL" clId="{017D2625-6D5B-4259-8756-BED813726C65}" dt="2020-08-16T09:51:33.915" v="0" actId="2711"/>
        <pc:sldMasterMkLst>
          <pc:docMk/>
          <pc:sldMasterMk cId="1362880147" sldId="2147483667"/>
        </pc:sldMasterMkLst>
        <pc:spChg chg="mod">
          <ac:chgData name="Danielle" userId="e2554c37-e717-43a0-ba79-1183ca921ccd" providerId="ADAL" clId="{017D2625-6D5B-4259-8756-BED813726C65}" dt="2020-08-16T09:51:33.915" v="0" actId="2711"/>
          <ac:spMkLst>
            <pc:docMk/>
            <pc:sldMasterMk cId="1362880147" sldId="2147483667"/>
            <ac:spMk id="9" creationId="{00000000-0000-0000-0000-000000000000}"/>
          </ac:spMkLst>
        </pc:spChg>
        <pc:spChg chg="mod">
          <ac:chgData name="Danielle" userId="e2554c37-e717-43a0-ba79-1183ca921ccd" providerId="ADAL" clId="{017D2625-6D5B-4259-8756-BED813726C65}" dt="2020-08-16T09:51:33.915" v="0" actId="2711"/>
          <ac:spMkLst>
            <pc:docMk/>
            <pc:sldMasterMk cId="1362880147" sldId="2147483667"/>
            <ac:spMk id="14" creationId="{00000000-0000-0000-0000-000000000000}"/>
          </ac:spMkLst>
        </pc:spChg>
        <pc:picChg chg="mod">
          <ac:chgData name="Danielle" userId="e2554c37-e717-43a0-ba79-1183ca921ccd" providerId="ADAL" clId="{017D2625-6D5B-4259-8756-BED813726C65}" dt="2020-08-16T09:51:33.915" v="0" actId="2711"/>
          <ac:picMkLst>
            <pc:docMk/>
            <pc:sldMasterMk cId="1362880147" sldId="2147483667"/>
            <ac:picMk id="13" creationId="{00000000-0000-0000-0000-000000000000}"/>
          </ac:picMkLst>
        </pc:picChg>
        <pc:picChg chg="mod">
          <ac:chgData name="Danielle" userId="e2554c37-e717-43a0-ba79-1183ca921ccd" providerId="ADAL" clId="{017D2625-6D5B-4259-8756-BED813726C65}" dt="2020-08-16T09:51:33.915" v="0" actId="2711"/>
          <ac:picMkLst>
            <pc:docMk/>
            <pc:sldMasterMk cId="1362880147" sldId="2147483667"/>
            <ac:picMk id="31" creationId="{00000000-0000-0000-0000-000000000000}"/>
          </ac:picMkLst>
        </pc:picChg>
        <pc:picChg chg="mod">
          <ac:chgData name="Danielle" userId="e2554c37-e717-43a0-ba79-1183ca921ccd" providerId="ADAL" clId="{017D2625-6D5B-4259-8756-BED813726C65}" dt="2020-08-16T09:51:33.915" v="0" actId="2711"/>
          <ac:picMkLst>
            <pc:docMk/>
            <pc:sldMasterMk cId="1362880147" sldId="2147483667"/>
            <ac:picMk id="32" creationId="{00000000-0000-0000-0000-000000000000}"/>
          </ac:picMkLst>
        </pc:picChg>
        <pc:picChg chg="mod">
          <ac:chgData name="Danielle" userId="e2554c37-e717-43a0-ba79-1183ca921ccd" providerId="ADAL" clId="{017D2625-6D5B-4259-8756-BED813726C65}" dt="2020-08-16T09:51:33.915" v="0" actId="2711"/>
          <ac:picMkLst>
            <pc:docMk/>
            <pc:sldMasterMk cId="1362880147" sldId="2147483667"/>
            <ac:picMk id="34" creationId="{00000000-0000-0000-0000-000000000000}"/>
          </ac:picMkLst>
        </pc:picChg>
        <pc:picChg chg="mod">
          <ac:chgData name="Danielle" userId="e2554c37-e717-43a0-ba79-1183ca921ccd" providerId="ADAL" clId="{017D2625-6D5B-4259-8756-BED813726C65}" dt="2020-08-16T09:51:33.915" v="0" actId="2711"/>
          <ac:picMkLst>
            <pc:docMk/>
            <pc:sldMasterMk cId="1362880147" sldId="2147483667"/>
            <ac:picMk id="35" creationId="{00000000-0000-0000-0000-000000000000}"/>
          </ac:picMkLst>
        </pc:picChg>
      </pc:sldMasterChg>
    </pc:docChg>
  </pc:docChgLst>
  <pc:docChgLst>
    <pc:chgData name="Danielle" userId="e2554c37-e717-43a0-ba79-1183ca921ccd" providerId="ADAL" clId="{AD090505-2C71-4817-88E9-18B3A2BE00B2}"/>
    <pc:docChg chg="custSel addSld modSld">
      <pc:chgData name="Danielle" userId="e2554c37-e717-43a0-ba79-1183ca921ccd" providerId="ADAL" clId="{AD090505-2C71-4817-88E9-18B3A2BE00B2}" dt="2021-03-25T09:15:41.219" v="5" actId="1076"/>
      <pc:docMkLst>
        <pc:docMk/>
      </pc:docMkLst>
      <pc:sldChg chg="addSp modSp new mod modClrScheme chgLayout">
        <pc:chgData name="Danielle" userId="e2554c37-e717-43a0-ba79-1183ca921ccd" providerId="ADAL" clId="{AD090505-2C71-4817-88E9-18B3A2BE00B2}" dt="2021-03-25T09:15:41.219" v="5" actId="1076"/>
        <pc:sldMkLst>
          <pc:docMk/>
          <pc:sldMk cId="139201842" sldId="278"/>
        </pc:sldMkLst>
        <pc:picChg chg="add mod">
          <ac:chgData name="Danielle" userId="e2554c37-e717-43a0-ba79-1183ca921ccd" providerId="ADAL" clId="{AD090505-2C71-4817-88E9-18B3A2BE00B2}" dt="2021-03-25T09:15:41.219" v="5" actId="1076"/>
          <ac:picMkLst>
            <pc:docMk/>
            <pc:sldMk cId="139201842" sldId="278"/>
            <ac:picMk id="3" creationId="{BEB3A70F-0859-4D44-8F05-064AA16E2E6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30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40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Thursday, 25 March 2021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58655" y="5949281"/>
            <a:ext cx="691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Data,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bivariate, variable, gender, total, add, subtract, probability, fraction, percentage, categories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complete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two-way tables using addition and subtraction.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draw and complete a two-way table from given information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calculate probabilities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from two-way tables.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Two-Way Tables</a:t>
            </a: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Thursday, 25 March 2021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Two-Way Tables</a:t>
            </a:r>
          </a:p>
        </p:txBody>
      </p:sp>
    </p:spTree>
    <p:extLst>
      <p:ext uri="{BB962C8B-B14F-4D97-AF65-F5344CB8AC3E}">
        <p14:creationId xmlns:p14="http://schemas.microsoft.com/office/powerpoint/2010/main" val="136288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3728" y="1196753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80 children went on a school trip. They went to London or to York. 23 boys and 19 girls went to London. 14 boys went to York. How many girls went to York?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could spend a while working this out and get there eventually… but the working out would probably be messy and unordered…</a:t>
            </a:r>
          </a:p>
        </p:txBody>
      </p:sp>
      <p:sp>
        <p:nvSpPr>
          <p:cNvPr id="2" name="Explosion 2 1"/>
          <p:cNvSpPr/>
          <p:nvPr/>
        </p:nvSpPr>
        <p:spPr>
          <a:xfrm>
            <a:off x="1547664" y="4077072"/>
            <a:ext cx="8064896" cy="2016224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an easier way!</a:t>
            </a:r>
          </a:p>
        </p:txBody>
      </p:sp>
    </p:spTree>
    <p:extLst>
      <p:ext uri="{BB962C8B-B14F-4D97-AF65-F5344CB8AC3E}">
        <p14:creationId xmlns:p14="http://schemas.microsoft.com/office/powerpoint/2010/main" val="429444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52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792456" y="2145049"/>
            <a:ext cx="3359288" cy="10156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Height and Weight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Age and reaction time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Gender and test results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95736" y="3388930"/>
            <a:ext cx="65527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Bivariate data can be summarised in a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two-way table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5736" y="1208945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Bivariate Data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is data collected for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variables. Examples include: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7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2180" y="1124744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80 children went on a school trip. They went to London or to York. 23 boys and 19 girls went to London. 14 boys went to York. How many girls went to York?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971913"/>
              </p:ext>
            </p:extLst>
          </p:nvPr>
        </p:nvGraphicFramePr>
        <p:xfrm>
          <a:off x="2208990" y="2636912"/>
          <a:ext cx="6611484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2078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7944" y="2780928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7634" y="2780927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York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4483" y="2780927"/>
            <a:ext cx="896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901" y="3429000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Boys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4556" y="4206279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Girls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35931" y="4875180"/>
            <a:ext cx="896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88635" y="487518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95757" y="342900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0120" y="420627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56361" y="347724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08104" y="4075949"/>
            <a:ext cx="1656184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5757" y="489035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88635" y="347724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72341" y="489035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72341" y="420627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87642" y="417357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18094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638008"/>
              </p:ext>
            </p:extLst>
          </p:nvPr>
        </p:nvGraphicFramePr>
        <p:xfrm>
          <a:off x="2173764" y="980728"/>
          <a:ext cx="648000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12" marR="1224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12" marR="1224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Eye colour</a:t>
                      </a:r>
                    </a:p>
                  </a:txBody>
                  <a:tcPr marL="122412" marR="1224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12" marR="1224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</a:t>
                      </a: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 rowSpan="4"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Hair colour</a:t>
                      </a:r>
                    </a:p>
                  </a:txBody>
                  <a:tcPr marL="122412" marR="1224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</a:t>
                      </a: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</a:t>
                      </a: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122412" marR="122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73764" y="4437112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Copy and complete the table</a:t>
            </a:r>
          </a:p>
          <a:p>
            <a:pPr marL="457200" indent="-457200">
              <a:buFont typeface="+mj-lt"/>
              <a:buAutoNum type="arabi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eye colour was most common?</a:t>
            </a:r>
          </a:p>
          <a:p>
            <a:pPr marL="457200" indent="-457200">
              <a:buFont typeface="+mj-lt"/>
              <a:buAutoNum type="arabi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hair colour was least common?</a:t>
            </a:r>
          </a:p>
          <a:p>
            <a:pPr marL="457200" indent="-457200">
              <a:buFont typeface="+mj-lt"/>
              <a:buAutoNum type="arabi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fraction of the people had blue eyes?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6256" y="217062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32129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265829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4368" y="265829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2136" y="372875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5573" y="471013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3972" y="500941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42213" y="5275682"/>
                <a:ext cx="45076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213" y="5275682"/>
                <a:ext cx="450764" cy="492443"/>
              </a:xfrm>
              <a:prstGeom prst="rect">
                <a:avLst/>
              </a:prstGeom>
              <a:blipFill>
                <a:blip r:embed="rId2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5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3573016"/>
            <a:ext cx="6120680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 everything first.</a:t>
            </a:r>
          </a:p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Find the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CATEGORIES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information.</a:t>
            </a:r>
          </a:p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Create your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IN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can.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12067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Your Turn!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90 people were asked whether they preferred Soaps, Drama or Crime shows.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12 men said they liked Dramas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33 people in total said they liked Soaps, and 27 of these were women.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25 people in total liked Dramas best.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Only 10 women liked Crime shows.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Draw a two-way table to represent the above.</a:t>
            </a:r>
          </a:p>
        </p:txBody>
      </p:sp>
    </p:spTree>
    <p:extLst>
      <p:ext uri="{BB962C8B-B14F-4D97-AF65-F5344CB8AC3E}">
        <p14:creationId xmlns:p14="http://schemas.microsoft.com/office/powerpoint/2010/main" val="392578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12067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Your Turn!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90 people were asked whether they preferred Soaps, Drama or Crime shows.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12 men said they liked Dramas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33 people in total said they liked Soaps, and 27 of these were women.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25 people in total liked Dramas best.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Only 10 women liked Crime shows.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Draw a two-way table to represent the above.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C8B7899-7B04-41B6-8E47-581C59CE2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76054"/>
              </p:ext>
            </p:extLst>
          </p:nvPr>
        </p:nvGraphicFramePr>
        <p:xfrm>
          <a:off x="1007605" y="3649092"/>
          <a:ext cx="712879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058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Dramas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96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49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B3A70F-0859-4D44-8F05-064AA16E2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1046933"/>
            <a:ext cx="8532440" cy="57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1556792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Group Activity</a:t>
            </a:r>
          </a:p>
          <a:p>
            <a:pPr algn="ctr"/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the statements to draw and complete a two-way table, then use your two-way table to answer the questions.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12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E401156F4764BB2C6F20A964BCCEC" ma:contentTypeVersion="4" ma:contentTypeDescription="Create a new document." ma:contentTypeScope="" ma:versionID="e896c31a357fae3f56ede82f8715a737">
  <xsd:schema xmlns:xsd="http://www.w3.org/2001/XMLSchema" xmlns:xs="http://www.w3.org/2001/XMLSchema" xmlns:p="http://schemas.microsoft.com/office/2006/metadata/properties" xmlns:ns2="557e22d3-7b3f-4e7c-8253-1b6f825f5a4b" xmlns:ns3="f864f35b-862f-415f-8c45-f63899e63674" targetNamespace="http://schemas.microsoft.com/office/2006/metadata/properties" ma:root="true" ma:fieldsID="36b4bfac6347007d17695a869c3705c8" ns2:_="" ns3:_="">
    <xsd:import namespace="557e22d3-7b3f-4e7c-8253-1b6f825f5a4b"/>
    <xsd:import namespace="f864f35b-862f-415f-8c45-f63899e636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e22d3-7b3f-4e7c-8253-1b6f825f5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4f35b-862f-415f-8c45-f63899e63674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5BC4F4-2170-43B9-961D-7298945152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E326A7-95B0-4F2D-BF14-AC2FB0D4C3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7e22d3-7b3f-4e7c-8253-1b6f825f5a4b"/>
    <ds:schemaRef ds:uri="f864f35b-862f-415f-8c45-f63899e63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E95CFF-9AAA-4FD5-933C-7B1EE5480269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f864f35b-862f-415f-8c45-f63899e63674"/>
    <ds:schemaRef ds:uri="http://purl.org/dc/elements/1.1/"/>
    <ds:schemaRef ds:uri="557e22d3-7b3f-4e7c-8253-1b6f825f5a4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417</Words>
  <Application>Microsoft Office PowerPoint</Application>
  <PresentationFormat>On-screen Show (4:3)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93</cp:revision>
  <cp:lastPrinted>2015-12-14T15:58:38Z</cp:lastPrinted>
  <dcterms:created xsi:type="dcterms:W3CDTF">2015-07-01T12:05:39Z</dcterms:created>
  <dcterms:modified xsi:type="dcterms:W3CDTF">2021-03-25T09:15:41Z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0x010100D76E401156F4764BB2C6F20A964BCCEC</vt:lpwstr>
  </property>
</Properties>
</file>