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3" r:id="rId2"/>
  </p:sldMasterIdLst>
  <p:notesMasterIdLst>
    <p:notesMasterId r:id="rId22"/>
  </p:notesMasterIdLst>
  <p:sldIdLst>
    <p:sldId id="269" r:id="rId3"/>
    <p:sldId id="256" r:id="rId4"/>
    <p:sldId id="272" r:id="rId5"/>
    <p:sldId id="283" r:id="rId6"/>
    <p:sldId id="28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6" r:id="rId15"/>
    <p:sldId id="282" r:id="rId16"/>
    <p:sldId id="263" r:id="rId17"/>
    <p:sldId id="264" r:id="rId18"/>
    <p:sldId id="265" r:id="rId19"/>
    <p:sldId id="266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B0D08-D64F-4757-A823-4277E674B5F2}" v="259" dt="2020-07-16T19:43:16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25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C21B0D08-D64F-4757-A823-4277E674B5F2}"/>
    <pc:docChg chg="undo custSel addSld delSld modSld modMainMaster">
      <pc:chgData name="Danielle" userId="e2554c37-e717-43a0-ba79-1183ca921ccd" providerId="ADAL" clId="{C21B0D08-D64F-4757-A823-4277E674B5F2}" dt="2020-07-16T19:43:29.739" v="684" actId="1076"/>
      <pc:docMkLst>
        <pc:docMk/>
      </pc:docMkLst>
      <pc:sldChg chg="delSp modSp mod delAnim modAnim">
        <pc:chgData name="Danielle" userId="e2554c37-e717-43a0-ba79-1183ca921ccd" providerId="ADAL" clId="{C21B0D08-D64F-4757-A823-4277E674B5F2}" dt="2020-07-16T15:08:29.809" v="41"/>
        <pc:sldMkLst>
          <pc:docMk/>
          <pc:sldMk cId="191547816" sldId="256"/>
        </pc:sldMkLst>
        <pc:spChg chg="del mod">
          <ac:chgData name="Danielle" userId="e2554c37-e717-43a0-ba79-1183ca921ccd" providerId="ADAL" clId="{C21B0D08-D64F-4757-A823-4277E674B5F2}" dt="2020-07-16T15:07:50.908" v="24" actId="478"/>
          <ac:spMkLst>
            <pc:docMk/>
            <pc:sldMk cId="191547816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8:29.809" v="41"/>
          <ac:spMkLst>
            <pc:docMk/>
            <pc:sldMk cId="191547816" sldId="256"/>
            <ac:spMk id="5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5:08:21.701" v="37"/>
          <ac:spMkLst>
            <pc:docMk/>
            <pc:sldMk cId="191547816" sldId="256"/>
            <ac:spMk id="6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5:08:21.706" v="39"/>
          <ac:spMkLst>
            <pc:docMk/>
            <pc:sldMk cId="191547816" sldId="256"/>
            <ac:spMk id="7" creationId="{00000000-0000-0000-0000-000000000000}"/>
          </ac:spMkLst>
        </pc:spChg>
      </pc:sldChg>
      <pc:sldChg chg="addSp delSp modSp del mod">
        <pc:chgData name="Danielle" userId="e2554c37-e717-43a0-ba79-1183ca921ccd" providerId="ADAL" clId="{C21B0D08-D64F-4757-A823-4277E674B5F2}" dt="2020-07-16T15:25:52.849" v="439" actId="47"/>
        <pc:sldMkLst>
          <pc:docMk/>
          <pc:sldMk cId="1730484433" sldId="258"/>
        </pc:sldMkLst>
        <pc:spChg chg="mod">
          <ac:chgData name="Danielle" userId="e2554c37-e717-43a0-ba79-1183ca921ccd" providerId="ADAL" clId="{C21B0D08-D64F-4757-A823-4277E674B5F2}" dt="2020-07-16T15:22:22.033" v="371" actId="1037"/>
          <ac:spMkLst>
            <pc:docMk/>
            <pc:sldMk cId="1730484433" sldId="258"/>
            <ac:spMk id="320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2:02.897" v="362" actId="2711"/>
          <ac:spMkLst>
            <pc:docMk/>
            <pc:sldMk cId="1730484433" sldId="258"/>
            <ac:spMk id="3205" creationId="{00000000-0000-0000-0000-000000000000}"/>
          </ac:spMkLst>
        </pc:spChg>
        <pc:grpChg chg="add del">
          <ac:chgData name="Danielle" userId="e2554c37-e717-43a0-ba79-1183ca921ccd" providerId="ADAL" clId="{C21B0D08-D64F-4757-A823-4277E674B5F2}" dt="2020-07-16T15:22:24.213" v="373" actId="478"/>
          <ac:grpSpMkLst>
            <pc:docMk/>
            <pc:sldMk cId="1730484433" sldId="258"/>
            <ac:grpSpMk id="7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C21B0D08-D64F-4757-A823-4277E674B5F2}" dt="2020-07-16T19:01:14.535" v="617"/>
        <pc:sldMkLst>
          <pc:docMk/>
          <pc:sldMk cId="3328616992" sldId="263"/>
        </pc:sldMkLst>
        <pc:spChg chg="add mod">
          <ac:chgData name="Danielle" userId="e2554c37-e717-43a0-ba79-1183ca921ccd" providerId="ADAL" clId="{C21B0D08-D64F-4757-A823-4277E674B5F2}" dt="2020-07-16T18:58:11.223" v="563" actId="20577"/>
          <ac:spMkLst>
            <pc:docMk/>
            <pc:sldMk cId="3328616992" sldId="263"/>
            <ac:spMk id="2" creationId="{FF97FBA3-4736-4234-BDC5-EBB3AA066D04}"/>
          </ac:spMkLst>
        </pc:spChg>
        <pc:spChg chg="add del mod">
          <ac:chgData name="Danielle" userId="e2554c37-e717-43a0-ba79-1183ca921ccd" providerId="ADAL" clId="{C21B0D08-D64F-4757-A823-4277E674B5F2}" dt="2020-07-16T18:58:01.883" v="556" actId="478"/>
          <ac:spMkLst>
            <pc:docMk/>
            <pc:sldMk cId="3328616992" sldId="263"/>
            <ac:spMk id="3" creationId="{8BBF21CA-CAF9-44A6-8186-64B31A10A8F3}"/>
          </ac:spMkLst>
        </pc:spChg>
        <pc:spChg chg="add mod">
          <ac:chgData name="Danielle" userId="e2554c37-e717-43a0-ba79-1183ca921ccd" providerId="ADAL" clId="{C21B0D08-D64F-4757-A823-4277E674B5F2}" dt="2020-07-16T18:58:44.785" v="569" actId="208"/>
          <ac:spMkLst>
            <pc:docMk/>
            <pc:sldMk cId="3328616992" sldId="263"/>
            <ac:spMk id="4" creationId="{14532B88-887D-4205-8947-80BB1565A0A7}"/>
          </ac:spMkLst>
        </pc:spChg>
        <pc:spChg chg="add mod">
          <ac:chgData name="Danielle" userId="e2554c37-e717-43a0-ba79-1183ca921ccd" providerId="ADAL" clId="{C21B0D08-D64F-4757-A823-4277E674B5F2}" dt="2020-07-16T18:59:34.055" v="579" actId="207"/>
          <ac:spMkLst>
            <pc:docMk/>
            <pc:sldMk cId="3328616992" sldId="263"/>
            <ac:spMk id="5" creationId="{EA3AF23F-95F9-4922-9327-298C761D0965}"/>
          </ac:spMkLst>
        </pc:spChg>
        <pc:spChg chg="add mod">
          <ac:chgData name="Danielle" userId="e2554c37-e717-43a0-ba79-1183ca921ccd" providerId="ADAL" clId="{C21B0D08-D64F-4757-A823-4277E674B5F2}" dt="2020-07-16T18:59:22.023" v="577" actId="207"/>
          <ac:spMkLst>
            <pc:docMk/>
            <pc:sldMk cId="3328616992" sldId="263"/>
            <ac:spMk id="6" creationId="{1C65811C-F415-4DBB-AABC-462CE5CDDDF1}"/>
          </ac:spMkLst>
        </pc:spChg>
        <pc:spChg chg="add mod">
          <ac:chgData name="Danielle" userId="e2554c37-e717-43a0-ba79-1183ca921ccd" providerId="ADAL" clId="{C21B0D08-D64F-4757-A823-4277E674B5F2}" dt="2020-07-16T19:00:12.269" v="596" actId="1076"/>
          <ac:spMkLst>
            <pc:docMk/>
            <pc:sldMk cId="3328616992" sldId="263"/>
            <ac:spMk id="7" creationId="{C50CB25D-BBCF-4770-9D97-4FA2139F8F62}"/>
          </ac:spMkLst>
        </pc:spChg>
        <pc:spChg chg="add mod">
          <ac:chgData name="Danielle" userId="e2554c37-e717-43a0-ba79-1183ca921ccd" providerId="ADAL" clId="{C21B0D08-D64F-4757-A823-4277E674B5F2}" dt="2020-07-16T19:00:33.391" v="611" actId="20577"/>
          <ac:spMkLst>
            <pc:docMk/>
            <pc:sldMk cId="3328616992" sldId="263"/>
            <ac:spMk id="8" creationId="{EFD03CE1-50A9-4123-9BC1-9921BA2D1D77}"/>
          </ac:spMkLst>
        </pc:spChg>
        <pc:spChg chg="add mod">
          <ac:chgData name="Danielle" userId="e2554c37-e717-43a0-ba79-1183ca921ccd" providerId="ADAL" clId="{C21B0D08-D64F-4757-A823-4277E674B5F2}" dt="2020-07-16T19:00:29.822" v="605" actId="20577"/>
          <ac:spMkLst>
            <pc:docMk/>
            <pc:sldMk cId="3328616992" sldId="263"/>
            <ac:spMk id="9" creationId="{6EE69C72-83EF-49AB-9DBB-51401A7225AF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0" creationId="{00000000-0000-0000-0000-000000000000}"/>
          </ac:spMkLst>
        </pc:spChg>
        <pc:spChg chg="add mod">
          <ac:chgData name="Danielle" userId="e2554c37-e717-43a0-ba79-1183ca921ccd" providerId="ADAL" clId="{C21B0D08-D64F-4757-A823-4277E674B5F2}" dt="2020-07-16T19:01:08.144" v="616" actId="1582"/>
          <ac:spMkLst>
            <pc:docMk/>
            <pc:sldMk cId="3328616992" sldId="263"/>
            <ac:spMk id="11" creationId="{F5EDE0F7-C14F-4DE2-B565-8CC75F232062}"/>
          </ac:spMkLst>
        </pc:spChg>
        <pc:spChg chg="del mod">
          <ac:chgData name="Danielle" userId="e2554c37-e717-43a0-ba79-1183ca921ccd" providerId="ADAL" clId="{C21B0D08-D64F-4757-A823-4277E674B5F2}" dt="2020-07-16T18:57:00.813" v="513" actId="478"/>
          <ac:spMkLst>
            <pc:docMk/>
            <pc:sldMk cId="3328616992" sldId="263"/>
            <ac:spMk id="43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9:10.515" v="574" actId="478"/>
          <ac:spMkLst>
            <pc:docMk/>
            <pc:sldMk cId="3328616992" sldId="263"/>
            <ac:spMk id="4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8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0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1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1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949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56.451" v="512" actId="2711"/>
          <ac:spMkLst>
            <pc:docMk/>
            <pc:sldMk cId="3328616992" sldId="263"/>
            <ac:spMk id="19492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7:49.382" v="550" actId="478"/>
          <ac:spMkLst>
            <pc:docMk/>
            <pc:sldMk cId="3328616992" sldId="263"/>
            <ac:spMk id="19493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8:15.446" v="564" actId="478"/>
          <ac:spMkLst>
            <pc:docMk/>
            <pc:sldMk cId="3328616992" sldId="263"/>
            <ac:spMk id="19494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8:17.768" v="565" actId="478"/>
          <ac:spMkLst>
            <pc:docMk/>
            <pc:sldMk cId="3328616992" sldId="263"/>
            <ac:spMk id="19495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8:17.768" v="565" actId="478"/>
          <ac:spMkLst>
            <pc:docMk/>
            <pc:sldMk cId="3328616992" sldId="263"/>
            <ac:spMk id="19496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8:58:17.768" v="565" actId="478"/>
          <ac:spMkLst>
            <pc:docMk/>
            <pc:sldMk cId="3328616992" sldId="263"/>
            <ac:spMk id="19497" creationId="{00000000-0000-0000-0000-000000000000}"/>
          </ac:spMkLst>
        </pc:spChg>
        <pc:grpChg chg="mod">
          <ac:chgData name="Danielle" userId="e2554c37-e717-43a0-ba79-1183ca921ccd" providerId="ADAL" clId="{C21B0D08-D64F-4757-A823-4277E674B5F2}" dt="2020-07-16T18:56:56.451" v="512" actId="2711"/>
          <ac:grpSpMkLst>
            <pc:docMk/>
            <pc:sldMk cId="3328616992" sldId="263"/>
            <ac:grpSpMk id="19" creationId="{00000000-0000-0000-0000-000000000000}"/>
          </ac:grpSpMkLst>
        </pc:grpChg>
        <pc:picChg chg="mod">
          <ac:chgData name="Danielle" userId="e2554c37-e717-43a0-ba79-1183ca921ccd" providerId="ADAL" clId="{C21B0D08-D64F-4757-A823-4277E674B5F2}" dt="2020-07-16T18:56:56.451" v="512" actId="2711"/>
          <ac:picMkLst>
            <pc:docMk/>
            <pc:sldMk cId="3328616992" sldId="263"/>
            <ac:picMk id="19488" creationId="{00000000-0000-0000-0000-000000000000}"/>
          </ac:picMkLst>
        </pc:picChg>
        <pc:cxnChg chg="mod">
          <ac:chgData name="Danielle" userId="e2554c37-e717-43a0-ba79-1183ca921ccd" providerId="ADAL" clId="{C21B0D08-D64F-4757-A823-4277E674B5F2}" dt="2020-07-16T18:56:56.451" v="512" actId="2711"/>
          <ac:cxnSpMkLst>
            <pc:docMk/>
            <pc:sldMk cId="3328616992" sldId="263"/>
            <ac:cxnSpMk id="111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8:56:56.451" v="512" actId="2711"/>
          <ac:cxnSpMkLst>
            <pc:docMk/>
            <pc:sldMk cId="3328616992" sldId="263"/>
            <ac:cxnSpMk id="113" creationId="{00000000-0000-0000-0000-000000000000}"/>
          </ac:cxnSpMkLst>
        </pc:cxnChg>
      </pc:sldChg>
      <pc:sldChg chg="addSp delSp modSp mod modAnim">
        <pc:chgData name="Danielle" userId="e2554c37-e717-43a0-ba79-1183ca921ccd" providerId="ADAL" clId="{C21B0D08-D64F-4757-A823-4277E674B5F2}" dt="2020-07-16T19:02:02.935" v="651" actId="20577"/>
        <pc:sldMkLst>
          <pc:docMk/>
          <pc:sldMk cId="3302816381" sldId="264"/>
        </pc:sldMkLst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2" creationId="{00000000-0000-0000-0000-000000000000}"/>
          </ac:spMkLst>
        </pc:spChg>
        <pc:spChg chg="add mod">
          <ac:chgData name="Danielle" userId="e2554c37-e717-43a0-ba79-1183ca921ccd" providerId="ADAL" clId="{C21B0D08-D64F-4757-A823-4277E674B5F2}" dt="2020-07-16T19:02:02.935" v="651" actId="20577"/>
          <ac:spMkLst>
            <pc:docMk/>
            <pc:sldMk cId="3302816381" sldId="264"/>
            <ac:spMk id="26" creationId="{C493E155-899C-405F-86E9-A445028DC61A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27" creationId="{01BC1498-8B63-4780-897F-1FB0FC1760E5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28" creationId="{321613D8-EFD4-41CB-934D-8DA16328EBB7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29" creationId="{06A26CE9-F819-4A89-AC37-13155E29E6FA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30" creationId="{8C0D8C23-8EC3-41D1-B34E-CBB9BD703553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31" creationId="{6E31CE63-E16A-4D8A-A09D-41BAF02AA2E8}"/>
          </ac:spMkLst>
        </pc:spChg>
        <pc:spChg chg="add mod">
          <ac:chgData name="Danielle" userId="e2554c37-e717-43a0-ba79-1183ca921ccd" providerId="ADAL" clId="{C21B0D08-D64F-4757-A823-4277E674B5F2}" dt="2020-07-16T19:01:50.625" v="620"/>
          <ac:spMkLst>
            <pc:docMk/>
            <pc:sldMk cId="3302816381" sldId="264"/>
            <ac:spMk id="32" creationId="{D0AFFADD-2FA2-47C2-A46F-ED4985EC3BB3}"/>
          </ac:spMkLst>
        </pc:spChg>
        <pc:spChg chg="add mod">
          <ac:chgData name="Danielle" userId="e2554c37-e717-43a0-ba79-1183ca921ccd" providerId="ADAL" clId="{C21B0D08-D64F-4757-A823-4277E674B5F2}" dt="2020-07-16T19:01:57.637" v="647" actId="1035"/>
          <ac:spMkLst>
            <pc:docMk/>
            <pc:sldMk cId="3302816381" sldId="264"/>
            <ac:spMk id="33" creationId="{931B0E54-21D2-4509-B9F0-2C5CB753FCD7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4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4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6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10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1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11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114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2051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20514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20515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20516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1:34.651" v="618" actId="478"/>
          <ac:spMkLst>
            <pc:docMk/>
            <pc:sldMk cId="3302816381" sldId="264"/>
            <ac:spMk id="2051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20526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1:47.024" v="619" actId="2711"/>
          <ac:spMkLst>
            <pc:docMk/>
            <pc:sldMk cId="3302816381" sldId="264"/>
            <ac:spMk id="20527" creationId="{00000000-0000-0000-0000-000000000000}"/>
          </ac:spMkLst>
        </pc:spChg>
        <pc:grpChg chg="mod">
          <ac:chgData name="Danielle" userId="e2554c37-e717-43a0-ba79-1183ca921ccd" providerId="ADAL" clId="{C21B0D08-D64F-4757-A823-4277E674B5F2}" dt="2020-07-16T19:01:47.024" v="619" actId="2711"/>
          <ac:grpSpMkLst>
            <pc:docMk/>
            <pc:sldMk cId="3302816381" sldId="264"/>
            <ac:grpSpMk id="19" creationId="{00000000-0000-0000-0000-000000000000}"/>
          </ac:grpSpMkLst>
        </pc:grpChg>
        <pc:picChg chg="mod">
          <ac:chgData name="Danielle" userId="e2554c37-e717-43a0-ba79-1183ca921ccd" providerId="ADAL" clId="{C21B0D08-D64F-4757-A823-4277E674B5F2}" dt="2020-07-16T19:01:47.024" v="619" actId="2711"/>
          <ac:picMkLst>
            <pc:docMk/>
            <pc:sldMk cId="3302816381" sldId="264"/>
            <ac:picMk id="20512" creationId="{00000000-0000-0000-0000-000000000000}"/>
          </ac:picMkLst>
        </pc:picChg>
        <pc:cxnChg chg="mod">
          <ac:chgData name="Danielle" userId="e2554c37-e717-43a0-ba79-1183ca921ccd" providerId="ADAL" clId="{C21B0D08-D64F-4757-A823-4277E674B5F2}" dt="2020-07-16T19:01:47.024" v="619" actId="2711"/>
          <ac:cxnSpMkLst>
            <pc:docMk/>
            <pc:sldMk cId="3302816381" sldId="264"/>
            <ac:cxnSpMk id="111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9:01:47.024" v="619" actId="2711"/>
          <ac:cxnSpMkLst>
            <pc:docMk/>
            <pc:sldMk cId="3302816381" sldId="264"/>
            <ac:cxnSpMk id="113" creationId="{00000000-0000-0000-0000-000000000000}"/>
          </ac:cxnSpMkLst>
        </pc:cxnChg>
      </pc:sldChg>
      <pc:sldChg chg="addSp delSp modSp modAnim">
        <pc:chgData name="Danielle" userId="e2554c37-e717-43a0-ba79-1183ca921ccd" providerId="ADAL" clId="{C21B0D08-D64F-4757-A823-4277E674B5F2}" dt="2020-07-16T19:02:33.939" v="659" actId="2711"/>
        <pc:sldMkLst>
          <pc:docMk/>
          <pc:sldMk cId="3574253552" sldId="265"/>
        </pc:sldMkLst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3" creationId="{00000000-0000-0000-0000-000000000000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4" creationId="{D01B3CD4-921C-49CD-AD8B-F2A469DDAC1D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5" creationId="{15EA3B47-35D1-4223-9794-0BF90BCA9195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6" creationId="{3C59C0BE-618C-4CF7-A582-0B4BF5B0BB5E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7" creationId="{EC43311B-C1B1-45BD-8B88-1C508FDB06A3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8" creationId="{CCCBC87A-61F9-4A01-B48E-CC5B31346A0F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9" creationId="{86E03EB5-52AA-426E-AF49-65525EB82784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30" creationId="{B4F6D1FF-3E96-46F3-88BE-2E38660CC5C4}"/>
          </ac:spMkLst>
        </pc:spChg>
        <pc:spChg chg="add 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31" creationId="{C3A7BAC6-2897-43C1-AD97-26E6D25CBE54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41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4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6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10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1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114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21537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21538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21539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21540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23.224" v="652" actId="478"/>
          <ac:spMkLst>
            <pc:docMk/>
            <pc:sldMk cId="3574253552" sldId="265"/>
            <ac:spMk id="2154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154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2:33.939" v="659" actId="2711"/>
          <ac:spMkLst>
            <pc:docMk/>
            <pc:sldMk cId="3574253552" sldId="265"/>
            <ac:spMk id="21549" creationId="{00000000-0000-0000-0000-000000000000}"/>
          </ac:spMkLst>
        </pc:spChg>
        <pc:grpChg chg="mod">
          <ac:chgData name="Danielle" userId="e2554c37-e717-43a0-ba79-1183ca921ccd" providerId="ADAL" clId="{C21B0D08-D64F-4757-A823-4277E674B5F2}" dt="2020-07-16T19:02:33.939" v="659" actId="2711"/>
          <ac:grpSpMkLst>
            <pc:docMk/>
            <pc:sldMk cId="3574253552" sldId="265"/>
            <ac:grpSpMk id="19" creationId="{00000000-0000-0000-0000-000000000000}"/>
          </ac:grpSpMkLst>
        </pc:grpChg>
        <pc:picChg chg="mod">
          <ac:chgData name="Danielle" userId="e2554c37-e717-43a0-ba79-1183ca921ccd" providerId="ADAL" clId="{C21B0D08-D64F-4757-A823-4277E674B5F2}" dt="2020-07-16T19:02:33.939" v="659" actId="2711"/>
          <ac:picMkLst>
            <pc:docMk/>
            <pc:sldMk cId="3574253552" sldId="265"/>
            <ac:picMk id="21506" creationId="{00000000-0000-0000-0000-000000000000}"/>
          </ac:picMkLst>
        </pc:picChg>
        <pc:cxnChg chg="mod">
          <ac:chgData name="Danielle" userId="e2554c37-e717-43a0-ba79-1183ca921ccd" providerId="ADAL" clId="{C21B0D08-D64F-4757-A823-4277E674B5F2}" dt="2020-07-16T19:02:33.939" v="659" actId="2711"/>
          <ac:cxnSpMkLst>
            <pc:docMk/>
            <pc:sldMk cId="3574253552" sldId="265"/>
            <ac:cxnSpMk id="113" creationId="{00000000-0000-0000-0000-000000000000}"/>
          </ac:cxnSpMkLst>
        </pc:cxnChg>
      </pc:sldChg>
      <pc:sldChg chg="addSp delSp modSp mod delAnim modAnim">
        <pc:chgData name="Danielle" userId="e2554c37-e717-43a0-ba79-1183ca921ccd" providerId="ADAL" clId="{C21B0D08-D64F-4757-A823-4277E674B5F2}" dt="2020-07-16T19:03:05.265" v="668" actId="2711"/>
        <pc:sldMkLst>
          <pc:docMk/>
          <pc:sldMk cId="3518512490" sldId="266"/>
        </pc:sldMkLst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5" creationId="{00000000-0000-0000-0000-000000000000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4" creationId="{2A7408AB-49BF-445A-8104-7EE32CA050A4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5" creationId="{F7B2D3E9-D73D-4E74-A391-A6D35EA390B4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6" creationId="{ABC5DA60-8DB8-4B5A-9270-052FA693EB8E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7" creationId="{FE04B987-BE3D-4313-AEC4-6790BFBF1BF2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8" creationId="{B915A83C-254C-45B0-99DE-3C31AF8C1536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9" creationId="{683F5F51-5C31-46BF-9F58-F8B845881DC3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30" creationId="{76DA55B2-DB66-465A-B512-59E575128101}"/>
          </ac:spMkLst>
        </pc:spChg>
        <pc:spChg chg="add del mod">
          <ac:chgData name="Danielle" userId="e2554c37-e717-43a0-ba79-1183ca921ccd" providerId="ADAL" clId="{C21B0D08-D64F-4757-A823-4277E674B5F2}" dt="2020-07-16T19:02:56.039" v="666" actId="478"/>
          <ac:spMkLst>
            <pc:docMk/>
            <pc:sldMk cId="3518512490" sldId="266"/>
            <ac:spMk id="31" creationId="{B91A4029-B27B-4F1B-8E79-991C403E6DED}"/>
          </ac:spMkLst>
        </pc:spChg>
        <pc:spChg chg="add 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32" creationId="{6FE0929C-5A8F-4D56-B322-A1872E47857A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41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4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6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10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1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112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8.880" v="661" actId="478"/>
          <ac:spMkLst>
            <pc:docMk/>
            <pc:sldMk cId="3518512490" sldId="266"/>
            <ac:spMk id="22561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22562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2256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22564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9:02:46.451" v="660" actId="478"/>
          <ac:spMkLst>
            <pc:docMk/>
            <pc:sldMk cId="3518512490" sldId="266"/>
            <ac:spMk id="2256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257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03:05.265" v="668" actId="2711"/>
          <ac:spMkLst>
            <pc:docMk/>
            <pc:sldMk cId="3518512490" sldId="266"/>
            <ac:spMk id="22573" creationId="{00000000-0000-0000-0000-000000000000}"/>
          </ac:spMkLst>
        </pc:spChg>
        <pc:grpChg chg="mod">
          <ac:chgData name="Danielle" userId="e2554c37-e717-43a0-ba79-1183ca921ccd" providerId="ADAL" clId="{C21B0D08-D64F-4757-A823-4277E674B5F2}" dt="2020-07-16T19:03:05.265" v="668" actId="2711"/>
          <ac:grpSpMkLst>
            <pc:docMk/>
            <pc:sldMk cId="3518512490" sldId="266"/>
            <ac:grpSpMk id="19" creationId="{00000000-0000-0000-0000-000000000000}"/>
          </ac:grpSpMkLst>
        </pc:grpChg>
        <pc:picChg chg="mod">
          <ac:chgData name="Danielle" userId="e2554c37-e717-43a0-ba79-1183ca921ccd" providerId="ADAL" clId="{C21B0D08-D64F-4757-A823-4277E674B5F2}" dt="2020-07-16T19:03:05.265" v="668" actId="2711"/>
          <ac:picMkLst>
            <pc:docMk/>
            <pc:sldMk cId="3518512490" sldId="266"/>
            <ac:picMk id="22530" creationId="{00000000-0000-0000-0000-000000000000}"/>
          </ac:picMkLst>
        </pc:picChg>
        <pc:cxnChg chg="mod">
          <ac:chgData name="Danielle" userId="e2554c37-e717-43a0-ba79-1183ca921ccd" providerId="ADAL" clId="{C21B0D08-D64F-4757-A823-4277E674B5F2}" dt="2020-07-16T19:03:05.265" v="668" actId="2711"/>
          <ac:cxnSpMkLst>
            <pc:docMk/>
            <pc:sldMk cId="3518512490" sldId="266"/>
            <ac:cxnSpMk id="111" creationId="{00000000-0000-0000-0000-000000000000}"/>
          </ac:cxnSpMkLst>
        </pc:cxnChg>
      </pc:sldChg>
      <pc:sldChg chg="modSp mod">
        <pc:chgData name="Danielle" userId="e2554c37-e717-43a0-ba79-1183ca921ccd" providerId="ADAL" clId="{C21B0D08-D64F-4757-A823-4277E674B5F2}" dt="2020-07-16T15:07:29.082" v="22" actId="1076"/>
        <pc:sldMkLst>
          <pc:docMk/>
          <pc:sldMk cId="3205365404" sldId="269"/>
        </pc:sldMkLst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4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6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6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29.082" v="22" actId="1076"/>
          <ac:spMkLst>
            <pc:docMk/>
            <pc:sldMk cId="3205365404" sldId="269"/>
            <ac:spMk id="6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7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7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17.047" v="21" actId="1076"/>
          <ac:spMkLst>
            <pc:docMk/>
            <pc:sldMk cId="3205365404" sldId="269"/>
            <ac:spMk id="76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7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8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9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7:09.951" v="20" actId="2711"/>
          <ac:spMkLst>
            <pc:docMk/>
            <pc:sldMk cId="3205365404" sldId="269"/>
            <ac:spMk id="106" creationId="{00000000-0000-0000-0000-000000000000}"/>
          </ac:spMkLst>
        </pc:spChg>
        <pc:cxnChg chg="mod">
          <ac:chgData name="Danielle" userId="e2554c37-e717-43a0-ba79-1183ca921ccd" providerId="ADAL" clId="{C21B0D08-D64F-4757-A823-4277E674B5F2}" dt="2020-07-16T15:07:17.047" v="21" actId="1076"/>
          <ac:cxnSpMkLst>
            <pc:docMk/>
            <pc:sldMk cId="3205365404" sldId="269"/>
            <ac:cxnSpMk id="78" creationId="{00000000-0000-0000-0000-000000000000}"/>
          </ac:cxnSpMkLst>
        </pc:cxnChg>
      </pc:sldChg>
      <pc:sldChg chg="delSp modSp mod delAnim modAnim">
        <pc:chgData name="Danielle" userId="e2554c37-e717-43a0-ba79-1183ca921ccd" providerId="ADAL" clId="{C21B0D08-D64F-4757-A823-4277E674B5F2}" dt="2020-07-16T15:10:17.832" v="78"/>
        <pc:sldMkLst>
          <pc:docMk/>
          <pc:sldMk cId="2708606655" sldId="272"/>
        </pc:sldMkLst>
        <pc:spChg chg="mod">
          <ac:chgData name="Danielle" userId="e2554c37-e717-43a0-ba79-1183ca921ccd" providerId="ADAL" clId="{C21B0D08-D64F-4757-A823-4277E674B5F2}" dt="2020-07-16T15:08:57.728" v="48" actId="2711"/>
          <ac:spMkLst>
            <pc:docMk/>
            <pc:sldMk cId="2708606655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8:57.728" v="48" actId="2711"/>
          <ac:spMkLst>
            <pc:docMk/>
            <pc:sldMk cId="2708606655" sldId="272"/>
            <ac:spMk id="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9:44.507" v="69" actId="255"/>
          <ac:spMkLst>
            <pc:docMk/>
            <pc:sldMk cId="2708606655" sldId="272"/>
            <ac:spMk id="4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5:09:46.560" v="71"/>
          <ac:spMkLst>
            <pc:docMk/>
            <pc:sldMk cId="2708606655" sldId="272"/>
            <ac:spMk id="5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5:09:46.560" v="73"/>
          <ac:spMkLst>
            <pc:docMk/>
            <pc:sldMk cId="2708606655" sldId="272"/>
            <ac:spMk id="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9:52.352" v="75"/>
          <ac:spMkLst>
            <pc:docMk/>
            <pc:sldMk cId="2708606655" sldId="272"/>
            <ac:spMk id="12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9:55.462" v="76"/>
          <ac:spMkLst>
            <pc:docMk/>
            <pc:sldMk cId="2708606655" sldId="272"/>
            <ac:spMk id="14" creationId="{00000000-0000-0000-0000-000000000000}"/>
          </ac:spMkLst>
        </pc:spChg>
        <pc:grpChg chg="del mod">
          <ac:chgData name="Danielle" userId="e2554c37-e717-43a0-ba79-1183ca921ccd" providerId="ADAL" clId="{C21B0D08-D64F-4757-A823-4277E674B5F2}" dt="2020-07-16T15:09:48.139" v="74" actId="478"/>
          <ac:grpSpMkLst>
            <pc:docMk/>
            <pc:sldMk cId="2708606655" sldId="272"/>
            <ac:grpSpMk id="9" creationId="{00000000-0000-0000-0000-000000000000}"/>
          </ac:grpSpMkLst>
        </pc:grpChg>
        <pc:cxnChg chg="mod">
          <ac:chgData name="Danielle" userId="e2554c37-e717-43a0-ba79-1183ca921ccd" providerId="ADAL" clId="{C21B0D08-D64F-4757-A823-4277E674B5F2}" dt="2020-07-16T15:08:57.728" v="48" actId="2711"/>
          <ac:cxnSpMkLst>
            <pc:docMk/>
            <pc:sldMk cId="2708606655" sldId="272"/>
            <ac:cxnSpMk id="11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08:57.728" v="48" actId="2711"/>
          <ac:cxnSpMkLst>
            <pc:docMk/>
            <pc:sldMk cId="2708606655" sldId="272"/>
            <ac:cxnSpMk id="13" creationId="{00000000-0000-0000-0000-000000000000}"/>
          </ac:cxnSpMkLst>
        </pc:cxnChg>
      </pc:sldChg>
      <pc:sldChg chg="del">
        <pc:chgData name="Danielle" userId="e2554c37-e717-43a0-ba79-1183ca921ccd" providerId="ADAL" clId="{C21B0D08-D64F-4757-A823-4277E674B5F2}" dt="2020-07-16T15:12:01.649" v="124" actId="47"/>
        <pc:sldMkLst>
          <pc:docMk/>
          <pc:sldMk cId="3198990037" sldId="273"/>
        </pc:sldMkLst>
      </pc:sldChg>
      <pc:sldChg chg="del">
        <pc:chgData name="Danielle" userId="e2554c37-e717-43a0-ba79-1183ca921ccd" providerId="ADAL" clId="{C21B0D08-D64F-4757-A823-4277E674B5F2}" dt="2020-07-16T15:12:22.001" v="130" actId="47"/>
        <pc:sldMkLst>
          <pc:docMk/>
          <pc:sldMk cId="3281665301" sldId="274"/>
        </pc:sldMkLst>
      </pc:sldChg>
      <pc:sldChg chg="addSp delSp modSp mod modAnim">
        <pc:chgData name="Danielle" userId="e2554c37-e717-43a0-ba79-1183ca921ccd" providerId="ADAL" clId="{C21B0D08-D64F-4757-A823-4277E674B5F2}" dt="2020-07-16T15:20:24.995" v="305" actId="403"/>
        <pc:sldMkLst>
          <pc:docMk/>
          <pc:sldMk cId="3972166133" sldId="275"/>
        </pc:sldMkLst>
        <pc:spChg chg="add mod">
          <ac:chgData name="Danielle" userId="e2554c37-e717-43a0-ba79-1183ca921ccd" providerId="ADAL" clId="{C21B0D08-D64F-4757-A823-4277E674B5F2}" dt="2020-07-16T15:19:13.905" v="272" actId="403"/>
          <ac:spMkLst>
            <pc:docMk/>
            <pc:sldMk cId="3972166133" sldId="275"/>
            <ac:spMk id="2" creationId="{FF1B64ED-53C6-4415-A2AA-7FAB6DEAF360}"/>
          </ac:spMkLst>
        </pc:spChg>
        <pc:spChg chg="mod">
          <ac:chgData name="Danielle" userId="e2554c37-e717-43a0-ba79-1183ca921ccd" providerId="ADAL" clId="{C21B0D08-D64F-4757-A823-4277E674B5F2}" dt="2020-07-16T15:19:16.002" v="274" actId="6549"/>
          <ac:spMkLst>
            <pc:docMk/>
            <pc:sldMk cId="3972166133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17:35.796" v="228" actId="1076"/>
          <ac:spMkLst>
            <pc:docMk/>
            <pc:sldMk cId="3972166133" sldId="275"/>
            <ac:spMk id="7" creationId="{7FDE7827-6023-403B-AA3F-85FBFB8C2ECC}"/>
          </ac:spMkLst>
        </pc:spChg>
        <pc:spChg chg="mod">
          <ac:chgData name="Danielle" userId="e2554c37-e717-43a0-ba79-1183ca921ccd" providerId="ADAL" clId="{C21B0D08-D64F-4757-A823-4277E674B5F2}" dt="2020-07-16T15:18:25.681" v="243" actId="1076"/>
          <ac:spMkLst>
            <pc:docMk/>
            <pc:sldMk cId="3972166133" sldId="275"/>
            <ac:spMk id="8" creationId="{59A2C46C-CCD1-4AB5-8E52-206895BA1D7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9" creationId="{AED03906-ECE0-4F0B-BFEC-20B32558015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0" creationId="{03577C48-2E83-4CCF-8DD5-677247D14351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1" creationId="{987656E7-2CFF-4AD8-8706-5AF46F568E69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2" creationId="{A2E6436F-00B3-4086-9405-E9B909485986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3" creationId="{A12D9367-B89F-4D8D-A4AE-D4F510C5801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4" creationId="{DCD7373E-EBCD-4BD0-9077-F5A18AE32D2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5" creationId="{85139110-D737-41F0-9272-7ED72E66F3B3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6" creationId="{5CA6A432-0C27-4371-9056-F6AC5E6B297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7" creationId="{0619220D-4DF9-4199-90B7-A14C017D84E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8" creationId="{200D9C08-12C8-47B5-9B3F-7BB70093711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19" creationId="{1DA5F684-C43D-415C-9BF3-AD774A3B6AE4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0" creationId="{DE0590A6-2E28-4E22-BDD9-CB1AABCA167B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1" creationId="{F818592D-1678-4BE1-B8F0-9AC79D30FE76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2" creationId="{3AB4C585-854B-4635-AE5B-AFC2780BC652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3" creationId="{2A186393-74E6-439C-9AD0-4DF8404810F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4" creationId="{A2B7ACC1-6F67-42E4-8DFC-03DF2EACF3F8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5" creationId="{FACD4693-7FD2-4585-A4BE-A752F1A1DDE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6" creationId="{A37D07AD-9B27-4114-BE2D-062174674364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7" creationId="{9E1F937D-D553-459D-99B8-C6250AAF282B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8" creationId="{0A215824-5487-4CC6-8ABE-4C2186CDCF63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29" creationId="{CAFCC66C-4074-4AD2-918B-B52F356A8541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0" creationId="{718BC17D-79D1-404E-B738-A8DD937E7847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1" creationId="{EBDD6DAC-76B3-48D5-850E-B879EF920A4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2" creationId="{97F33A09-17CD-4FD3-9EA7-8135F5F510AC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3" creationId="{8B711FDD-C7CE-4EAC-AB7C-BF8CC9296CFF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4" creationId="{7F52C72D-C610-44D2-A4D5-C189BE8E08B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5" creationId="{746F57F1-EE27-4489-8B59-3E112707B2A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6" creationId="{30F1D2F4-07FB-4DAE-A922-B083E1FADE53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7" creationId="{7DF86D1E-713E-4007-9558-F9164404A111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8" creationId="{92A93D0D-C892-4646-8996-3CDC2D1799C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39" creationId="{D93805C1-3891-4916-A669-9D39EF58970F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0" creationId="{17482F9E-71AF-4C1C-92CF-3CA67D0E12BC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1" creationId="{4D4E433D-1870-4BF2-86E3-3B5A2981B68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2" creationId="{BC93FABE-B1F1-499A-813C-9E4439C9993A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3" creationId="{97E26EDB-27FE-42A1-8E3A-CDE6A7C461A9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4" creationId="{56FD0B60-09F1-496E-8DAB-35B6C20388B2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5" creationId="{03E39CCD-3834-47F2-843A-92FB8BD66950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6" creationId="{067C5D49-7C8D-4035-B1A6-66E05D79EA11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7" creationId="{42089FA7-B09C-470A-A6F0-3B78AB1AC4B2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8" creationId="{6CE08659-3A29-4B2A-AEDA-1445BDB0DC40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49" creationId="{9BE4E0E0-0769-42E3-8856-FF4CD071CFE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0" creationId="{1BFFB948-1509-4F67-903B-6F9BECE7913F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1" creationId="{3F801225-ABF6-40C5-9F66-208F153C3ACF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2" creationId="{02801460-A167-4126-B803-2C50DE296F20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3" creationId="{B3C3E91C-A69E-4031-A6D2-2BEA1A6C86EB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4" creationId="{037C5C91-A8B7-4C62-93D0-74A3E1526DEE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5" creationId="{0F75B7B6-70E3-4412-AE84-D9275CB935C2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6" creationId="{2A626420-7617-4B5D-A528-5A6E133EFF8D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7" creationId="{DD9F5220-6A01-4816-A9C3-6436EE1D3DEC}"/>
          </ac:spMkLst>
        </pc:spChg>
        <pc:spChg chg="mod">
          <ac:chgData name="Danielle" userId="e2554c37-e717-43a0-ba79-1183ca921ccd" providerId="ADAL" clId="{C21B0D08-D64F-4757-A823-4277E674B5F2}" dt="2020-07-16T15:16:56.081" v="162"/>
          <ac:spMkLst>
            <pc:docMk/>
            <pc:sldMk cId="3972166133" sldId="275"/>
            <ac:spMk id="58" creationId="{10BF35CF-F6B6-4259-8161-555ABFE9A84E}"/>
          </ac:spMkLst>
        </pc:spChg>
        <pc:spChg chg="add mod">
          <ac:chgData name="Danielle" userId="e2554c37-e717-43a0-ba79-1183ca921ccd" providerId="ADAL" clId="{C21B0D08-D64F-4757-A823-4277E674B5F2}" dt="2020-07-16T15:20:24.995" v="305" actId="403"/>
          <ac:spMkLst>
            <pc:docMk/>
            <pc:sldMk cId="3972166133" sldId="275"/>
            <ac:spMk id="59" creationId="{D490C0D0-380F-412F-9527-9361FF60F21C}"/>
          </ac:spMkLst>
        </pc:spChg>
        <pc:grpChg chg="add mod">
          <ac:chgData name="Danielle" userId="e2554c37-e717-43a0-ba79-1183ca921ccd" providerId="ADAL" clId="{C21B0D08-D64F-4757-A823-4277E674B5F2}" dt="2020-07-16T15:16:56.081" v="162"/>
          <ac:grpSpMkLst>
            <pc:docMk/>
            <pc:sldMk cId="3972166133" sldId="275"/>
            <ac:grpSpMk id="4" creationId="{0490F1FC-0B3B-483A-A3E7-193E1C1E4213}"/>
          </ac:grpSpMkLst>
        </pc:grpChg>
        <pc:grpChg chg="mod">
          <ac:chgData name="Danielle" userId="e2554c37-e717-43a0-ba79-1183ca921ccd" providerId="ADAL" clId="{C21B0D08-D64F-4757-A823-4277E674B5F2}" dt="2020-07-16T15:16:56.081" v="162"/>
          <ac:grpSpMkLst>
            <pc:docMk/>
            <pc:sldMk cId="3972166133" sldId="275"/>
            <ac:grpSpMk id="6" creationId="{96149BD2-6CFB-4362-8AE5-983398566863}"/>
          </ac:grpSpMkLst>
        </pc:grpChg>
        <pc:picChg chg="del mod">
          <ac:chgData name="Danielle" userId="e2554c37-e717-43a0-ba79-1183ca921ccd" providerId="ADAL" clId="{C21B0D08-D64F-4757-A823-4277E674B5F2}" dt="2020-07-16T15:17:40.755" v="230" actId="478"/>
          <ac:picMkLst>
            <pc:docMk/>
            <pc:sldMk cId="3972166133" sldId="275"/>
            <ac:picMk id="102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C21B0D08-D64F-4757-A823-4277E674B5F2}" dt="2020-07-16T15:20:34.380" v="308" actId="20577"/>
        <pc:sldMkLst>
          <pc:docMk/>
          <pc:sldMk cId="4048839330" sldId="276"/>
        </pc:sldMkLst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" creationId="{DC0FCDDC-E405-4361-9A0F-4C544138B35D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" creationId="{EF25C824-41C9-42D5-B85A-5B970ABEF01B}"/>
          </ac:spMkLst>
        </pc:spChg>
        <pc:spChg chg="del">
          <ac:chgData name="Danielle" userId="e2554c37-e717-43a0-ba79-1183ca921ccd" providerId="ADAL" clId="{C21B0D08-D64F-4757-A823-4277E674B5F2}" dt="2020-07-16T15:17:49.591" v="232" actId="478"/>
          <ac:spMkLst>
            <pc:docMk/>
            <pc:sldMk cId="4048839330" sldId="276"/>
            <ac:spMk id="5" creationId="{00000000-0000-0000-0000-000000000000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7" creationId="{178C8092-948F-4BBE-9E3B-32DF52A4D983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9" creationId="{E2A8167F-B13C-45C1-91FE-42239BB4807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11" creationId="{0170D170-BD24-4C18-8EBC-4AF66E5D60B7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13" creationId="{34F1BBFA-52E6-4659-8CBA-D3136E37B42A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15" creationId="{C0F383F4-DE8A-4E9B-BECC-4525B78C9435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17" creationId="{BAF23B53-C318-4A35-892D-74C7056AD9E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19" creationId="{2F9F661B-8258-4E23-AFF8-0EFA7FA3E814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1" creationId="{03155259-78FD-495D-B4E6-B1A65781AE6D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3" creationId="{703A319A-9B47-4DCB-8FF7-DB6E38A625E5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5" creationId="{84DA5400-BEEB-47C5-B448-15204AE23FA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7" creationId="{E5E53E6F-A51B-4547-B9B4-AE5A6080FFB4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9" creationId="{D33A7E4D-0089-422E-A071-5392B364D39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1" creationId="{81738118-BA5D-46F8-975A-270E7321C5C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3" creationId="{EE0DCD24-3AD9-49BF-81EC-D887A3967A2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5" creationId="{0DC3E6A1-5311-49A0-B8D9-0C234A6DDFF0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7" creationId="{1245E15E-F7FE-4AA5-B83A-3A6369E6C934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39" creationId="{14C409E8-7E09-434A-8102-A6C50F954CDB}"/>
          </ac:spMkLst>
        </pc:spChg>
        <pc:spChg chg="add mod">
          <ac:chgData name="Danielle" userId="e2554c37-e717-43a0-ba79-1183ca921ccd" providerId="ADAL" clId="{C21B0D08-D64F-4757-A823-4277E674B5F2}" dt="2020-07-16T15:16:47.185" v="160" actId="164"/>
          <ac:spMkLst>
            <pc:docMk/>
            <pc:sldMk cId="4048839330" sldId="276"/>
            <ac:spMk id="43" creationId="{D554F731-59FC-4205-9E9C-E3963E17AC22}"/>
          </ac:spMkLst>
        </pc:spChg>
        <pc:spChg chg="add mod">
          <ac:chgData name="Danielle" userId="e2554c37-e717-43a0-ba79-1183ca921ccd" providerId="ADAL" clId="{C21B0D08-D64F-4757-A823-4277E674B5F2}" dt="2020-07-16T15:16:47.185" v="160" actId="164"/>
          <ac:spMkLst>
            <pc:docMk/>
            <pc:sldMk cId="4048839330" sldId="276"/>
            <ac:spMk id="45" creationId="{1FE8273E-EE88-480C-9521-7A3667EA3083}"/>
          </ac:spMkLst>
        </pc:spChg>
        <pc:spChg chg="add mod">
          <ac:chgData name="Danielle" userId="e2554c37-e717-43a0-ba79-1183ca921ccd" providerId="ADAL" clId="{C21B0D08-D64F-4757-A823-4277E674B5F2}" dt="2020-07-16T15:19:18.822" v="276" actId="6549"/>
          <ac:spMkLst>
            <pc:docMk/>
            <pc:sldMk cId="4048839330" sldId="276"/>
            <ac:spMk id="49" creationId="{5D0A885C-2BE8-41D3-9819-5A971EF5F0A8}"/>
          </ac:spMkLst>
        </pc:spChg>
        <pc:spChg chg="add mod">
          <ac:chgData name="Danielle" userId="e2554c37-e717-43a0-ba79-1183ca921ccd" providerId="ADAL" clId="{C21B0D08-D64F-4757-A823-4277E674B5F2}" dt="2020-07-16T15:19:40.746" v="288" actId="6549"/>
          <ac:spMkLst>
            <pc:docMk/>
            <pc:sldMk cId="4048839330" sldId="276"/>
            <ac:spMk id="111" creationId="{73F16D94-C738-470D-9831-775F98DC71D9}"/>
          </ac:spMkLst>
        </pc:spChg>
        <pc:spChg chg="add mod">
          <ac:chgData name="Danielle" userId="e2554c37-e717-43a0-ba79-1183ca921ccd" providerId="ADAL" clId="{C21B0D08-D64F-4757-A823-4277E674B5F2}" dt="2020-07-16T15:20:34.380" v="308" actId="20577"/>
          <ac:spMkLst>
            <pc:docMk/>
            <pc:sldMk cId="4048839330" sldId="276"/>
            <ac:spMk id="112" creationId="{04F3B60A-4959-4C3E-B5B9-B14D553536E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48" creationId="{6920D08C-8A81-44EF-A218-594461CC6C3C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49" creationId="{EDBD472D-2DE0-4602-87C3-5C2B1B1BF886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1" creationId="{5E3D986B-D461-473F-AED6-E65631B97B4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2" creationId="{2DF42077-ADD5-4781-AF8D-EE4735BBB81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3" creationId="{AA70AE72-803A-49E4-9CF8-59C99CEFD064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4" creationId="{448CB891-641A-4743-964D-09B6C9D82C4A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5" creationId="{5CB29C93-5E93-4932-AF61-EAD85B08E0D5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6" creationId="{85F31FD6-AF72-40C9-AF6A-AC75AC16FCE5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7" creationId="{866D85CF-69C6-410A-ABC5-110917753D1F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8" creationId="{C02F3583-19A7-4091-B39B-FB76D469F5E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59" creationId="{B26E375D-8956-42FA-82B7-DF7520D224BA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0" creationId="{BB60114B-A924-4AA9-AD58-CDC924FCFC32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1" creationId="{C539458C-8441-44C0-A987-267C799E6EC7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2" creationId="{8A8CB3EE-493D-4C8F-B9E2-839A948CBC8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3" creationId="{5830DFEC-5604-4AF8-B842-B3EF85CACF7F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4" creationId="{D319B1C8-0457-4EBB-8A32-7089FBE3347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5" creationId="{A4D1B4BD-A23D-4654-A749-D91D5784567D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6" creationId="{EBEEFB64-87EB-4655-9EA6-6281D0A5986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7" creationId="{548FE49F-CD07-4846-BEDC-589E55A74C25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8" creationId="{28B80273-FA4D-4633-9842-5BE05096A74B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69" creationId="{DBE4C55B-7CB9-4733-9236-396BC6FE94A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0" creationId="{9CC63963-FF73-4CB1-AF07-414A0FD1F277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1" creationId="{525427D6-F91E-4BCF-B342-A8B6BDE5E09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2" creationId="{B7668EE8-FA39-4916-ADAC-B5ACA0234D6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3" creationId="{A1AAD43E-D49B-4CD9-B54E-80E083646AE1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4" creationId="{7D249521-389B-4D79-817F-54B8D4581813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5" creationId="{5246093B-6830-4E4C-B1CF-F8847B61EC17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6" creationId="{4D16B524-0866-48DA-99B9-D5C025970E7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7" creationId="{00DE773E-3024-427B-BEAB-D5847B1DEC79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8" creationId="{B16B1649-0B12-4E76-A12D-B8EC1086F5EA}"/>
          </ac:spMkLst>
        </pc:spChg>
        <pc:spChg chg="add mod">
          <ac:chgData name="Danielle" userId="e2554c37-e717-43a0-ba79-1183ca921ccd" providerId="ADAL" clId="{C21B0D08-D64F-4757-A823-4277E674B5F2}" dt="2020-07-16T15:15:45.838" v="146" actId="403"/>
          <ac:spMkLst>
            <pc:docMk/>
            <pc:sldMk cId="4048839330" sldId="276"/>
            <ac:spMk id="2079" creationId="{EE5173CE-3580-4647-B464-26E831DDA80E}"/>
          </ac:spMkLst>
        </pc:spChg>
        <pc:grpChg chg="add mod">
          <ac:chgData name="Danielle" userId="e2554c37-e717-43a0-ba79-1183ca921ccd" providerId="ADAL" clId="{C21B0D08-D64F-4757-A823-4277E674B5F2}" dt="2020-07-16T15:16:47.185" v="160" actId="164"/>
          <ac:grpSpMkLst>
            <pc:docMk/>
            <pc:sldMk cId="4048839330" sldId="276"/>
            <ac:grpSpMk id="41" creationId="{155B6E02-96E5-4912-B69A-9722CF162BD6}"/>
          </ac:grpSpMkLst>
        </pc:grpChg>
        <pc:grpChg chg="add mod">
          <ac:chgData name="Danielle" userId="e2554c37-e717-43a0-ba79-1183ca921ccd" providerId="ADAL" clId="{C21B0D08-D64F-4757-A823-4277E674B5F2}" dt="2020-07-16T15:16:50.761" v="161" actId="1076"/>
          <ac:grpSpMkLst>
            <pc:docMk/>
            <pc:sldMk cId="4048839330" sldId="276"/>
            <ac:grpSpMk id="47" creationId="{D3C8EFB2-B227-4040-A475-BC6C96369AEA}"/>
          </ac:grpSpMkLst>
        </pc:grpChg>
        <pc:picChg chg="del">
          <ac:chgData name="Danielle" userId="e2554c37-e717-43a0-ba79-1183ca921ccd" providerId="ADAL" clId="{C21B0D08-D64F-4757-A823-4277E674B5F2}" dt="2020-07-16T15:16:41.585" v="159" actId="478"/>
          <ac:picMkLst>
            <pc:docMk/>
            <pc:sldMk cId="4048839330" sldId="276"/>
            <ac:picMk id="2050" creationId="{00000000-0000-0000-0000-000000000000}"/>
          </ac:picMkLst>
        </pc:picChg>
      </pc:sldChg>
      <pc:sldChg chg="addSp delSp modSp mod addAnim delAnim">
        <pc:chgData name="Danielle" userId="e2554c37-e717-43a0-ba79-1183ca921ccd" providerId="ADAL" clId="{C21B0D08-D64F-4757-A823-4277E674B5F2}" dt="2020-07-16T15:24:09.300" v="416" actId="207"/>
        <pc:sldMkLst>
          <pc:docMk/>
          <pc:sldMk cId="1716004679" sldId="277"/>
        </pc:sldMkLst>
        <pc:spChg chg="add del mod">
          <ac:chgData name="Danielle" userId="e2554c37-e717-43a0-ba79-1183ca921ccd" providerId="ADAL" clId="{C21B0D08-D64F-4757-A823-4277E674B5F2}" dt="2020-07-16T15:23:11.150" v="393" actId="1037"/>
          <ac:spMkLst>
            <pc:docMk/>
            <pc:sldMk cId="1716004679" sldId="277"/>
            <ac:spMk id="2" creationId="{00000000-0000-0000-0000-000000000000}"/>
          </ac:spMkLst>
        </pc:spChg>
        <pc:spChg chg="add">
          <ac:chgData name="Danielle" userId="e2554c37-e717-43a0-ba79-1183ca921ccd" providerId="ADAL" clId="{C21B0D08-D64F-4757-A823-4277E674B5F2}" dt="2020-07-16T15:22:31.106" v="375" actId="22"/>
          <ac:spMkLst>
            <pc:docMk/>
            <pc:sldMk cId="1716004679" sldId="277"/>
            <ac:spMk id="3" creationId="{B02BF0CE-F5B0-4819-90D9-43D193C0E550}"/>
          </ac:spMkLst>
        </pc:spChg>
        <pc:spChg chg="mod">
          <ac:chgData name="Danielle" userId="e2554c37-e717-43a0-ba79-1183ca921ccd" providerId="ADAL" clId="{C21B0D08-D64F-4757-A823-4277E674B5F2}" dt="2020-07-16T15:24:09.300" v="416" actId="207"/>
          <ac:spMkLst>
            <pc:docMk/>
            <pc:sldMk cId="1716004679" sldId="277"/>
            <ac:spMk id="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3:53.592" v="409" actId="1036"/>
          <ac:spMkLst>
            <pc:docMk/>
            <pc:sldMk cId="1716004679" sldId="277"/>
            <ac:spMk id="11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3:11.150" v="393" actId="1037"/>
          <ac:spMkLst>
            <pc:docMk/>
            <pc:sldMk cId="1716004679" sldId="277"/>
            <ac:spMk id="16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22:48.893" v="380" actId="478"/>
          <ac:spMkLst>
            <pc:docMk/>
            <pc:sldMk cId="1716004679" sldId="277"/>
            <ac:spMk id="17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22:51.152" v="381" actId="478"/>
          <ac:spMkLst>
            <pc:docMk/>
            <pc:sldMk cId="1716004679" sldId="277"/>
            <ac:spMk id="1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0:59.035" v="310" actId="13822"/>
          <ac:spMkLst>
            <pc:docMk/>
            <pc:sldMk cId="1716004679" sldId="277"/>
            <ac:spMk id="320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22:30.649" v="374" actId="478"/>
          <ac:spMkLst>
            <pc:docMk/>
            <pc:sldMk cId="1716004679" sldId="277"/>
            <ac:spMk id="3205" creationId="{00000000-0000-0000-0000-000000000000}"/>
          </ac:spMkLst>
        </pc:spChg>
        <pc:grpChg chg="del">
          <ac:chgData name="Danielle" userId="e2554c37-e717-43a0-ba79-1183ca921ccd" providerId="ADAL" clId="{C21B0D08-D64F-4757-A823-4277E674B5F2}" dt="2020-07-16T15:22:30.649" v="374" actId="478"/>
          <ac:grpSpMkLst>
            <pc:docMk/>
            <pc:sldMk cId="1716004679" sldId="277"/>
            <ac:grpSpMk id="7" creationId="{00000000-0000-0000-0000-000000000000}"/>
          </ac:grpSpMkLst>
        </pc:grpChg>
        <pc:cxnChg chg="mod">
          <ac:chgData name="Danielle" userId="e2554c37-e717-43a0-ba79-1183ca921ccd" providerId="ADAL" clId="{C21B0D08-D64F-4757-A823-4277E674B5F2}" dt="2020-07-16T15:23:29.671" v="396" actId="693"/>
          <ac:cxnSpMkLst>
            <pc:docMk/>
            <pc:sldMk cId="1716004679" sldId="277"/>
            <ac:cxnSpMk id="4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23:29.671" v="396" actId="693"/>
          <ac:cxnSpMkLst>
            <pc:docMk/>
            <pc:sldMk cId="1716004679" sldId="277"/>
            <ac:cxnSpMk id="14" creationId="{00000000-0000-0000-0000-000000000000}"/>
          </ac:cxnSpMkLst>
        </pc:cxnChg>
      </pc:sldChg>
      <pc:sldChg chg="addSp delSp modSp mod">
        <pc:chgData name="Danielle" userId="e2554c37-e717-43a0-ba79-1183ca921ccd" providerId="ADAL" clId="{C21B0D08-D64F-4757-A823-4277E674B5F2}" dt="2020-07-16T15:25:07.318" v="427" actId="693"/>
        <pc:sldMkLst>
          <pc:docMk/>
          <pc:sldMk cId="3758476056" sldId="278"/>
        </pc:sldMkLst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2" creationId="{00000000-0000-0000-0000-000000000000}"/>
          </ac:spMkLst>
        </pc:spChg>
        <pc:spChg chg="add">
          <ac:chgData name="Danielle" userId="e2554c37-e717-43a0-ba79-1183ca921ccd" providerId="ADAL" clId="{C21B0D08-D64F-4757-A823-4277E674B5F2}" dt="2020-07-16T15:22:34.810" v="377" actId="22"/>
          <ac:spMkLst>
            <pc:docMk/>
            <pc:sldMk cId="3758476056" sldId="278"/>
            <ac:spMk id="3" creationId="{F0641C29-5E1A-438B-9A54-08C927FE1B77}"/>
          </ac:spMkLst>
        </pc:spChg>
        <pc:spChg chg="mod">
          <ac:chgData name="Danielle" userId="e2554c37-e717-43a0-ba79-1183ca921ccd" providerId="ADAL" clId="{C21B0D08-D64F-4757-A823-4277E674B5F2}" dt="2020-07-16T15:24:23.616" v="420" actId="207"/>
          <ac:spMkLst>
            <pc:docMk/>
            <pc:sldMk cId="3758476056" sldId="278"/>
            <ac:spMk id="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1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16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1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2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4:48.675" v="424" actId="207"/>
          <ac:spMkLst>
            <pc:docMk/>
            <pc:sldMk cId="3758476056" sldId="278"/>
            <ac:spMk id="2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1:04.247" v="311" actId="13822"/>
          <ac:spMkLst>
            <pc:docMk/>
            <pc:sldMk cId="3758476056" sldId="278"/>
            <ac:spMk id="320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22:34.359" v="376" actId="478"/>
          <ac:spMkLst>
            <pc:docMk/>
            <pc:sldMk cId="3758476056" sldId="278"/>
            <ac:spMk id="3205" creationId="{00000000-0000-0000-0000-000000000000}"/>
          </ac:spMkLst>
        </pc:spChg>
        <pc:grpChg chg="del">
          <ac:chgData name="Danielle" userId="e2554c37-e717-43a0-ba79-1183ca921ccd" providerId="ADAL" clId="{C21B0D08-D64F-4757-A823-4277E674B5F2}" dt="2020-07-16T15:22:34.359" v="376" actId="478"/>
          <ac:grpSpMkLst>
            <pc:docMk/>
            <pc:sldMk cId="3758476056" sldId="278"/>
            <ac:grpSpMk id="7" creationId="{00000000-0000-0000-0000-000000000000}"/>
          </ac:grpSpMkLst>
        </pc:grpChg>
        <pc:cxnChg chg="mod">
          <ac:chgData name="Danielle" userId="e2554c37-e717-43a0-ba79-1183ca921ccd" providerId="ADAL" clId="{C21B0D08-D64F-4757-A823-4277E674B5F2}" dt="2020-07-16T15:25:07.318" v="427" actId="693"/>
          <ac:cxnSpMkLst>
            <pc:docMk/>
            <pc:sldMk cId="3758476056" sldId="278"/>
            <ac:cxnSpMk id="17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25:07.318" v="427" actId="693"/>
          <ac:cxnSpMkLst>
            <pc:docMk/>
            <pc:sldMk cId="3758476056" sldId="278"/>
            <ac:cxnSpMk id="18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25:07.318" v="427" actId="693"/>
          <ac:cxnSpMkLst>
            <pc:docMk/>
            <pc:sldMk cId="3758476056" sldId="278"/>
            <ac:cxnSpMk id="21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25:07.318" v="427" actId="693"/>
          <ac:cxnSpMkLst>
            <pc:docMk/>
            <pc:sldMk cId="3758476056" sldId="278"/>
            <ac:cxnSpMk id="22" creationId="{00000000-0000-0000-0000-000000000000}"/>
          </ac:cxnSpMkLst>
        </pc:cxnChg>
      </pc:sldChg>
      <pc:sldChg chg="addSp delSp modSp mod">
        <pc:chgData name="Danielle" userId="e2554c37-e717-43a0-ba79-1183ca921ccd" providerId="ADAL" clId="{C21B0D08-D64F-4757-A823-4277E674B5F2}" dt="2020-07-16T15:26:15.196" v="441" actId="1036"/>
        <pc:sldMkLst>
          <pc:docMk/>
          <pc:sldMk cId="4161980187" sldId="279"/>
        </pc:sldMkLst>
        <pc:spChg chg="mod">
          <ac:chgData name="Danielle" userId="e2554c37-e717-43a0-ba79-1183ca921ccd" providerId="ADAL" clId="{C21B0D08-D64F-4757-A823-4277E674B5F2}" dt="2020-07-16T15:25:28.210" v="434" actId="207"/>
          <ac:spMkLst>
            <pc:docMk/>
            <pc:sldMk cId="4161980187" sldId="279"/>
            <ac:spMk id="2" creationId="{00000000-0000-0000-0000-000000000000}"/>
          </ac:spMkLst>
        </pc:spChg>
        <pc:spChg chg="add">
          <ac:chgData name="Danielle" userId="e2554c37-e717-43a0-ba79-1183ca921ccd" providerId="ADAL" clId="{C21B0D08-D64F-4757-A823-4277E674B5F2}" dt="2020-07-16T15:22:38.360" v="379" actId="22"/>
          <ac:spMkLst>
            <pc:docMk/>
            <pc:sldMk cId="4161980187" sldId="279"/>
            <ac:spMk id="3" creationId="{B3557AAE-CDEC-4825-9626-200D36EF4D3F}"/>
          </ac:spMkLst>
        </pc:spChg>
        <pc:spChg chg="mod">
          <ac:chgData name="Danielle" userId="e2554c37-e717-43a0-ba79-1183ca921ccd" providerId="ADAL" clId="{C21B0D08-D64F-4757-A823-4277E674B5F2}" dt="2020-07-16T15:25:43.263" v="438" actId="207"/>
          <ac:spMkLst>
            <pc:docMk/>
            <pc:sldMk cId="4161980187" sldId="279"/>
            <ac:spMk id="1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5:28.210" v="434" actId="207"/>
          <ac:spMkLst>
            <pc:docMk/>
            <pc:sldMk cId="4161980187" sldId="279"/>
            <ac:spMk id="1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6:15.196" v="441" actId="1036"/>
          <ac:spMkLst>
            <pc:docMk/>
            <pc:sldMk cId="4161980187" sldId="279"/>
            <ac:spMk id="16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5:28.210" v="434" actId="207"/>
          <ac:spMkLst>
            <pc:docMk/>
            <pc:sldMk cId="4161980187" sldId="279"/>
            <ac:spMk id="19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5:28.210" v="434" actId="207"/>
          <ac:spMkLst>
            <pc:docMk/>
            <pc:sldMk cId="4161980187" sldId="279"/>
            <ac:spMk id="20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5:28.210" v="434" actId="207"/>
          <ac:spMkLst>
            <pc:docMk/>
            <pc:sldMk cId="4161980187" sldId="279"/>
            <ac:spMk id="23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1:13.918" v="314" actId="207"/>
          <ac:spMkLst>
            <pc:docMk/>
            <pc:sldMk cId="4161980187" sldId="279"/>
            <ac:spMk id="2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21:08.980" v="312" actId="13822"/>
          <ac:spMkLst>
            <pc:docMk/>
            <pc:sldMk cId="4161980187" sldId="279"/>
            <ac:spMk id="3203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22:37.909" v="378" actId="478"/>
          <ac:spMkLst>
            <pc:docMk/>
            <pc:sldMk cId="4161980187" sldId="279"/>
            <ac:spMk id="3205" creationId="{00000000-0000-0000-0000-000000000000}"/>
          </ac:spMkLst>
        </pc:spChg>
        <pc:grpChg chg="del">
          <ac:chgData name="Danielle" userId="e2554c37-e717-43a0-ba79-1183ca921ccd" providerId="ADAL" clId="{C21B0D08-D64F-4757-A823-4277E674B5F2}" dt="2020-07-16T15:22:37.909" v="378" actId="478"/>
          <ac:grpSpMkLst>
            <pc:docMk/>
            <pc:sldMk cId="4161980187" sldId="279"/>
            <ac:grpSpMk id="7" creationId="{00000000-0000-0000-0000-000000000000}"/>
          </ac:grpSpMkLst>
        </pc:grpChg>
      </pc:sldChg>
      <pc:sldChg chg="modSp">
        <pc:chgData name="Danielle" userId="e2554c37-e717-43a0-ba79-1183ca921ccd" providerId="ADAL" clId="{C21B0D08-D64F-4757-A823-4277E674B5F2}" dt="2020-07-16T15:26:27.439" v="442" actId="2711"/>
        <pc:sldMkLst>
          <pc:docMk/>
          <pc:sldMk cId="3661486987" sldId="280"/>
        </pc:sldMkLst>
        <pc:spChg chg="mod">
          <ac:chgData name="Danielle" userId="e2554c37-e717-43a0-ba79-1183ca921ccd" providerId="ADAL" clId="{C21B0D08-D64F-4757-A823-4277E674B5F2}" dt="2020-07-16T15:26:27.439" v="442" actId="2711"/>
          <ac:spMkLst>
            <pc:docMk/>
            <pc:sldMk cId="3661486987" sldId="280"/>
            <ac:spMk id="18" creationId="{00000000-0000-0000-0000-000000000000}"/>
          </ac:spMkLst>
        </pc:spChg>
      </pc:sldChg>
      <pc:sldChg chg="addSp delSp modSp mod modClrScheme chgLayout">
        <pc:chgData name="Danielle" userId="e2554c37-e717-43a0-ba79-1183ca921ccd" providerId="ADAL" clId="{C21B0D08-D64F-4757-A823-4277E674B5F2}" dt="2020-07-16T19:42:55.721" v="679" actId="1076"/>
        <pc:sldMkLst>
          <pc:docMk/>
          <pc:sldMk cId="1673854840" sldId="281"/>
        </pc:sldMkLst>
        <pc:spChg chg="del mod">
          <ac:chgData name="Danielle" userId="e2554c37-e717-43a0-ba79-1183ca921ccd" providerId="ADAL" clId="{C21B0D08-D64F-4757-A823-4277E674B5F2}" dt="2020-07-16T19:41:53.842" v="673" actId="478"/>
          <ac:spMkLst>
            <pc:docMk/>
            <pc:sldMk cId="1673854840" sldId="281"/>
            <ac:spMk id="3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9:41:53.842" v="673" actId="478"/>
          <ac:spMkLst>
            <pc:docMk/>
            <pc:sldMk cId="1673854840" sldId="281"/>
            <ac:spMk id="4" creationId="{00000000-0000-0000-0000-000000000000}"/>
          </ac:spMkLst>
        </pc:spChg>
        <pc:spChg chg="del mod">
          <ac:chgData name="Danielle" userId="e2554c37-e717-43a0-ba79-1183ca921ccd" providerId="ADAL" clId="{C21B0D08-D64F-4757-A823-4277E674B5F2}" dt="2020-07-16T19:41:53.842" v="673" actId="478"/>
          <ac:spMkLst>
            <pc:docMk/>
            <pc:sldMk cId="1673854840" sldId="281"/>
            <ac:spMk id="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9:41:51.107" v="672" actId="14100"/>
          <ac:spMkLst>
            <pc:docMk/>
            <pc:sldMk cId="1673854840" sldId="281"/>
            <ac:spMk id="18" creationId="{00000000-0000-0000-0000-000000000000}"/>
          </ac:spMkLst>
        </pc:spChg>
        <pc:picChg chg="add mod">
          <ac:chgData name="Danielle" userId="e2554c37-e717-43a0-ba79-1183ca921ccd" providerId="ADAL" clId="{C21B0D08-D64F-4757-A823-4277E674B5F2}" dt="2020-07-16T19:42:55.721" v="679" actId="1076"/>
          <ac:picMkLst>
            <pc:docMk/>
            <pc:sldMk cId="1673854840" sldId="281"/>
            <ac:picMk id="2" creationId="{564C27CD-A9B7-450B-A224-0B6F9B3F81D8}"/>
          </ac:picMkLst>
        </pc:picChg>
      </pc:sldChg>
      <pc:sldChg chg="delSp modSp mod">
        <pc:chgData name="Danielle" userId="e2554c37-e717-43a0-ba79-1183ca921ccd" providerId="ADAL" clId="{C21B0D08-D64F-4757-A823-4277E674B5F2}" dt="2020-07-16T18:56:15.460" v="509" actId="403"/>
        <pc:sldMkLst>
          <pc:docMk/>
          <pc:sldMk cId="2674112231" sldId="282"/>
        </pc:sldMkLst>
        <pc:spChg chg="del mod">
          <ac:chgData name="Danielle" userId="e2554c37-e717-43a0-ba79-1183ca921ccd" providerId="ADAL" clId="{C21B0D08-D64F-4757-A823-4277E674B5F2}" dt="2020-07-16T18:55:41.090" v="496" actId="478"/>
          <ac:spMkLst>
            <pc:docMk/>
            <pc:sldMk cId="2674112231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8:56:15.460" v="509" actId="403"/>
          <ac:spMkLst>
            <pc:docMk/>
            <pc:sldMk cId="2674112231" sldId="282"/>
            <ac:spMk id="5" creationId="{00000000-0000-0000-0000-000000000000}"/>
          </ac:spMkLst>
        </pc:spChg>
      </pc:sldChg>
      <pc:sldChg chg="addSp delSp modSp add mod modAnim">
        <pc:chgData name="Danielle" userId="e2554c37-e717-43a0-ba79-1183ca921ccd" providerId="ADAL" clId="{C21B0D08-D64F-4757-A823-4277E674B5F2}" dt="2020-07-16T15:11:58.483" v="123" actId="1076"/>
        <pc:sldMkLst>
          <pc:docMk/>
          <pc:sldMk cId="1323255118" sldId="283"/>
        </pc:sldMkLst>
        <pc:spChg chg="add del mod">
          <ac:chgData name="Danielle" userId="e2554c37-e717-43a0-ba79-1183ca921ccd" providerId="ADAL" clId="{C21B0D08-D64F-4757-A823-4277E674B5F2}" dt="2020-07-16T15:10:43.744" v="88"/>
          <ac:spMkLst>
            <pc:docMk/>
            <pc:sldMk cId="1323255118" sldId="283"/>
            <ac:spMk id="7" creationId="{7DD50ED5-27F2-41B1-8901-2BF927BDAAE2}"/>
          </ac:spMkLst>
        </pc:spChg>
        <pc:spChg chg="del">
          <ac:chgData name="Danielle" userId="e2554c37-e717-43a0-ba79-1183ca921ccd" providerId="ADAL" clId="{C21B0D08-D64F-4757-A823-4277E674B5F2}" dt="2020-07-16T15:10:33.743" v="86" actId="478"/>
          <ac:spMkLst>
            <pc:docMk/>
            <pc:sldMk cId="1323255118" sldId="283"/>
            <ac:spMk id="12" creationId="{00000000-0000-0000-0000-000000000000}"/>
          </ac:spMkLst>
        </pc:spChg>
        <pc:spChg chg="del">
          <ac:chgData name="Danielle" userId="e2554c37-e717-43a0-ba79-1183ca921ccd" providerId="ADAL" clId="{C21B0D08-D64F-4757-A823-4277E674B5F2}" dt="2020-07-16T15:10:33.743" v="86" actId="478"/>
          <ac:spMkLst>
            <pc:docMk/>
            <pc:sldMk cId="1323255118" sldId="283"/>
            <ac:spMk id="1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10:40.719" v="87"/>
          <ac:spMkLst>
            <pc:docMk/>
            <pc:sldMk cId="1323255118" sldId="283"/>
            <ac:spMk id="15" creationId="{9D83817E-9954-4009-88D7-2E97E8E0663C}"/>
          </ac:spMkLst>
        </pc:spChg>
        <pc:spChg chg="mod">
          <ac:chgData name="Danielle" userId="e2554c37-e717-43a0-ba79-1183ca921ccd" providerId="ADAL" clId="{C21B0D08-D64F-4757-A823-4277E674B5F2}" dt="2020-07-16T15:10:40.719" v="87"/>
          <ac:spMkLst>
            <pc:docMk/>
            <pc:sldMk cId="1323255118" sldId="283"/>
            <ac:spMk id="16" creationId="{C007D994-D242-4DCB-A0DA-9615CF59DD58}"/>
          </ac:spMkLst>
        </pc:spChg>
        <pc:spChg chg="add mod">
          <ac:chgData name="Danielle" userId="e2554c37-e717-43a0-ba79-1183ca921ccd" providerId="ADAL" clId="{C21B0D08-D64F-4757-A823-4277E674B5F2}" dt="2020-07-16T15:11:58.483" v="123" actId="1076"/>
          <ac:spMkLst>
            <pc:docMk/>
            <pc:sldMk cId="1323255118" sldId="283"/>
            <ac:spMk id="17" creationId="{6AB7CB36-4AF0-4470-A2F0-53BF8892A073}"/>
          </ac:spMkLst>
        </pc:spChg>
        <pc:spChg chg="mod">
          <ac:chgData name="Danielle" userId="e2554c37-e717-43a0-ba79-1183ca921ccd" providerId="ADAL" clId="{C21B0D08-D64F-4757-A823-4277E674B5F2}" dt="2020-07-16T15:11:46.624" v="120" actId="1035"/>
          <ac:spMkLst>
            <pc:docMk/>
            <pc:sldMk cId="1323255118" sldId="283"/>
            <ac:spMk id="21" creationId="{BEADB2DF-66E0-479D-9A68-F0EC86318F60}"/>
          </ac:spMkLst>
        </pc:spChg>
        <pc:spChg chg="mod">
          <ac:chgData name="Danielle" userId="e2554c37-e717-43a0-ba79-1183ca921ccd" providerId="ADAL" clId="{C21B0D08-D64F-4757-A823-4277E674B5F2}" dt="2020-07-16T15:11:38.010" v="114" actId="1037"/>
          <ac:spMkLst>
            <pc:docMk/>
            <pc:sldMk cId="1323255118" sldId="283"/>
            <ac:spMk id="22" creationId="{ED81B1FB-D69D-4E96-8EDD-0796431DB7CE}"/>
          </ac:spMkLst>
        </pc:spChg>
        <pc:grpChg chg="add del mod">
          <ac:chgData name="Danielle" userId="e2554c37-e717-43a0-ba79-1183ca921ccd" providerId="ADAL" clId="{C21B0D08-D64F-4757-A823-4277E674B5F2}" dt="2020-07-16T15:10:43.744" v="88"/>
          <ac:grpSpMkLst>
            <pc:docMk/>
            <pc:sldMk cId="1323255118" sldId="283"/>
            <ac:grpSpMk id="8" creationId="{F0EA4482-ABF7-40D8-BAB1-EA69390C3CA4}"/>
          </ac:grpSpMkLst>
        </pc:grpChg>
        <pc:grpChg chg="add mod">
          <ac:chgData name="Danielle" userId="e2554c37-e717-43a0-ba79-1183ca921ccd" providerId="ADAL" clId="{C21B0D08-D64F-4757-A823-4277E674B5F2}" dt="2020-07-16T15:11:34.553" v="110" actId="1076"/>
          <ac:grpSpMkLst>
            <pc:docMk/>
            <pc:sldMk cId="1323255118" sldId="283"/>
            <ac:grpSpMk id="18" creationId="{1D22D208-7A3C-4461-9B9F-0180D08EF36F}"/>
          </ac:grpSpMkLst>
        </pc:grpChg>
        <pc:cxnChg chg="mod">
          <ac:chgData name="Danielle" userId="e2554c37-e717-43a0-ba79-1183ca921ccd" providerId="ADAL" clId="{C21B0D08-D64F-4757-A823-4277E674B5F2}" dt="2020-07-16T15:10:40.719" v="87"/>
          <ac:cxnSpMkLst>
            <pc:docMk/>
            <pc:sldMk cId="1323255118" sldId="283"/>
            <ac:cxnSpMk id="9" creationId="{C23672ED-122F-47DC-B769-3BAFA38A27A4}"/>
          </ac:cxnSpMkLst>
        </pc:cxnChg>
        <pc:cxnChg chg="mod">
          <ac:chgData name="Danielle" userId="e2554c37-e717-43a0-ba79-1183ca921ccd" providerId="ADAL" clId="{C21B0D08-D64F-4757-A823-4277E674B5F2}" dt="2020-07-16T15:10:40.719" v="87"/>
          <ac:cxnSpMkLst>
            <pc:docMk/>
            <pc:sldMk cId="1323255118" sldId="283"/>
            <ac:cxnSpMk id="10" creationId="{17D14E19-4C0C-4E70-A90B-773DACC8F278}"/>
          </ac:cxnSpMkLst>
        </pc:cxnChg>
        <pc:cxnChg chg="del">
          <ac:chgData name="Danielle" userId="e2554c37-e717-43a0-ba79-1183ca921ccd" providerId="ADAL" clId="{C21B0D08-D64F-4757-A823-4277E674B5F2}" dt="2020-07-16T15:10:33.743" v="86" actId="478"/>
          <ac:cxnSpMkLst>
            <pc:docMk/>
            <pc:sldMk cId="1323255118" sldId="283"/>
            <ac:cxnSpMk id="11" creationId="{00000000-0000-0000-0000-000000000000}"/>
          </ac:cxnSpMkLst>
        </pc:cxnChg>
        <pc:cxnChg chg="del">
          <ac:chgData name="Danielle" userId="e2554c37-e717-43a0-ba79-1183ca921ccd" providerId="ADAL" clId="{C21B0D08-D64F-4757-A823-4277E674B5F2}" dt="2020-07-16T15:10:33.743" v="86" actId="478"/>
          <ac:cxnSpMkLst>
            <pc:docMk/>
            <pc:sldMk cId="1323255118" sldId="283"/>
            <ac:cxnSpMk id="13" creationId="{00000000-0000-0000-0000-000000000000}"/>
          </ac:cxnSpMkLst>
        </pc:cxnChg>
        <pc:cxnChg chg="mod">
          <ac:chgData name="Danielle" userId="e2554c37-e717-43a0-ba79-1183ca921ccd" providerId="ADAL" clId="{C21B0D08-D64F-4757-A823-4277E674B5F2}" dt="2020-07-16T15:10:56.058" v="92"/>
          <ac:cxnSpMkLst>
            <pc:docMk/>
            <pc:sldMk cId="1323255118" sldId="283"/>
            <ac:cxnSpMk id="19" creationId="{B6D0D863-505E-41AC-A8BC-9760E73E6155}"/>
          </ac:cxnSpMkLst>
        </pc:cxnChg>
        <pc:cxnChg chg="mod">
          <ac:chgData name="Danielle" userId="e2554c37-e717-43a0-ba79-1183ca921ccd" providerId="ADAL" clId="{C21B0D08-D64F-4757-A823-4277E674B5F2}" dt="2020-07-16T15:10:56.058" v="92"/>
          <ac:cxnSpMkLst>
            <pc:docMk/>
            <pc:sldMk cId="1323255118" sldId="283"/>
            <ac:cxnSpMk id="20" creationId="{4267BC1B-2B6F-4875-9E5C-F91ABBA15DE5}"/>
          </ac:cxnSpMkLst>
        </pc:cxnChg>
      </pc:sldChg>
      <pc:sldChg chg="modSp add modAnim">
        <pc:chgData name="Danielle" userId="e2554c37-e717-43a0-ba79-1183ca921ccd" providerId="ADAL" clId="{C21B0D08-D64F-4757-A823-4277E674B5F2}" dt="2020-07-16T15:12:28.936" v="131"/>
        <pc:sldMkLst>
          <pc:docMk/>
          <pc:sldMk cId="3969583983" sldId="284"/>
        </pc:sldMkLst>
        <pc:spChg chg="mod">
          <ac:chgData name="Danielle" userId="e2554c37-e717-43a0-ba79-1183ca921ccd" providerId="ADAL" clId="{C21B0D08-D64F-4757-A823-4277E674B5F2}" dt="2020-07-16T15:12:15.435" v="129" actId="20577"/>
          <ac:spMkLst>
            <pc:docMk/>
            <pc:sldMk cId="3969583983" sldId="284"/>
            <ac:spMk id="4" creationId="{00000000-0000-0000-0000-000000000000}"/>
          </ac:spMkLst>
        </pc:spChg>
      </pc:sldChg>
      <pc:sldChg chg="new mod modClrScheme chgLayout">
        <pc:chgData name="Danielle" userId="e2554c37-e717-43a0-ba79-1183ca921ccd" providerId="ADAL" clId="{C21B0D08-D64F-4757-A823-4277E674B5F2}" dt="2020-07-16T19:04:04.191" v="670" actId="700"/>
        <pc:sldMkLst>
          <pc:docMk/>
          <pc:sldMk cId="1039197363" sldId="285"/>
        </pc:sldMkLst>
      </pc:sldChg>
      <pc:sldChg chg="addSp modSp add mod">
        <pc:chgData name="Danielle" userId="e2554c37-e717-43a0-ba79-1183ca921ccd" providerId="ADAL" clId="{C21B0D08-D64F-4757-A823-4277E674B5F2}" dt="2020-07-16T19:43:29.739" v="684" actId="1076"/>
        <pc:sldMkLst>
          <pc:docMk/>
          <pc:sldMk cId="4097583201" sldId="286"/>
        </pc:sldMkLst>
        <pc:picChg chg="add mod">
          <ac:chgData name="Danielle" userId="e2554c37-e717-43a0-ba79-1183ca921ccd" providerId="ADAL" clId="{C21B0D08-D64F-4757-A823-4277E674B5F2}" dt="2020-07-16T19:43:29.739" v="684" actId="1076"/>
          <ac:picMkLst>
            <pc:docMk/>
            <pc:sldMk cId="4097583201" sldId="286"/>
            <ac:picMk id="2" creationId="{7B43ACF3-204E-48A1-8A74-E5AE5C4B02D1}"/>
          </ac:picMkLst>
        </pc:picChg>
      </pc:sldChg>
      <pc:sldMasterChg chg="modSp mod delSldLayout modSldLayout">
        <pc:chgData name="Danielle" userId="e2554c37-e717-43a0-ba79-1183ca921ccd" providerId="ADAL" clId="{C21B0D08-D64F-4757-A823-4277E674B5F2}" dt="2020-07-16T15:06:59.087" v="19"/>
        <pc:sldMasterMkLst>
          <pc:docMk/>
          <pc:sldMasterMk cId="833754482" sldId="2147483676"/>
        </pc:sldMasterMkLst>
        <pc:spChg chg="mod">
          <ac:chgData name="Danielle" userId="e2554c37-e717-43a0-ba79-1183ca921ccd" providerId="ADAL" clId="{C21B0D08-D64F-4757-A823-4277E674B5F2}" dt="2020-07-16T15:06:49.016" v="16" actId="2711"/>
          <ac:spMkLst>
            <pc:docMk/>
            <pc:sldMasterMk cId="833754482" sldId="2147483676"/>
            <ac:spMk id="14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6:49.016" v="16" actId="2711"/>
          <ac:spMkLst>
            <pc:docMk/>
            <pc:sldMasterMk cId="833754482" sldId="2147483676"/>
            <ac:spMk id="15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6:49.016" v="16" actId="2711"/>
          <ac:spMkLst>
            <pc:docMk/>
            <pc:sldMasterMk cId="833754482" sldId="2147483676"/>
            <ac:spMk id="16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6:59.087" v="19"/>
          <ac:spMkLst>
            <pc:docMk/>
            <pc:sldMasterMk cId="833754482" sldId="2147483676"/>
            <ac:spMk id="17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6:49.016" v="16" actId="2711"/>
          <ac:spMkLst>
            <pc:docMk/>
            <pc:sldMasterMk cId="833754482" sldId="2147483676"/>
            <ac:spMk id="18" creationId="{00000000-0000-0000-0000-000000000000}"/>
          </ac:spMkLst>
        </pc:sp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13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29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31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32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33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34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6:49.016" v="16" actId="2711"/>
          <ac:picMkLst>
            <pc:docMk/>
            <pc:sldMasterMk cId="833754482" sldId="2147483676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C21B0D08-D64F-4757-A823-4277E674B5F2}" dt="2020-07-16T15:06:42.549" v="15" actId="2711"/>
          <pc:sldLayoutMkLst>
            <pc:docMk/>
            <pc:sldMasterMk cId="833754482" sldId="2147483676"/>
            <pc:sldLayoutMk cId="188749270" sldId="2147483678"/>
          </pc:sldLayoutMkLst>
          <pc:spChg chg="mod">
            <ac:chgData name="Danielle" userId="e2554c37-e717-43a0-ba79-1183ca921ccd" providerId="ADAL" clId="{C21B0D08-D64F-4757-A823-4277E674B5F2}" dt="2020-07-16T15:06:42.549" v="15" actId="2711"/>
            <ac:spMkLst>
              <pc:docMk/>
              <pc:sldMasterMk cId="833754482" sldId="2147483676"/>
              <pc:sldLayoutMk cId="188749270" sldId="2147483678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C21B0D08-D64F-4757-A823-4277E674B5F2}" dt="2020-07-16T15:06:37.726" v="14" actId="1036"/>
          <pc:sldLayoutMkLst>
            <pc:docMk/>
            <pc:sldMasterMk cId="833754482" sldId="2147483676"/>
            <pc:sldLayoutMk cId="1903333604" sldId="2147483679"/>
          </pc:sldLayoutMkLst>
          <pc:spChg chg="mod">
            <ac:chgData name="Danielle" userId="e2554c37-e717-43a0-ba79-1183ca921ccd" providerId="ADAL" clId="{C21B0D08-D64F-4757-A823-4277E674B5F2}" dt="2020-07-16T15:06:28.800" v="9" actId="2711"/>
            <ac:spMkLst>
              <pc:docMk/>
              <pc:sldMasterMk cId="833754482" sldId="2147483676"/>
              <pc:sldLayoutMk cId="1903333604" sldId="2147483679"/>
              <ac:spMk id="2" creationId="{00000000-0000-0000-0000-000000000000}"/>
            </ac:spMkLst>
          </pc:spChg>
          <pc:spChg chg="mod">
            <ac:chgData name="Danielle" userId="e2554c37-e717-43a0-ba79-1183ca921ccd" providerId="ADAL" clId="{C21B0D08-D64F-4757-A823-4277E674B5F2}" dt="2020-07-16T15:06:28.800" v="9" actId="2711"/>
            <ac:spMkLst>
              <pc:docMk/>
              <pc:sldMasterMk cId="833754482" sldId="2147483676"/>
              <pc:sldLayoutMk cId="1903333604" sldId="2147483679"/>
              <ac:spMk id="8" creationId="{00000000-0000-0000-0000-000000000000}"/>
            </ac:spMkLst>
          </pc:spChg>
          <pc:spChg chg="mod">
            <ac:chgData name="Danielle" userId="e2554c37-e717-43a0-ba79-1183ca921ccd" providerId="ADAL" clId="{C21B0D08-D64F-4757-A823-4277E674B5F2}" dt="2020-07-16T15:06:34.307" v="11" actId="1035"/>
            <ac:spMkLst>
              <pc:docMk/>
              <pc:sldMasterMk cId="833754482" sldId="2147483676"/>
              <pc:sldLayoutMk cId="1903333604" sldId="2147483679"/>
              <ac:spMk id="9" creationId="{00000000-0000-0000-0000-000000000000}"/>
            </ac:spMkLst>
          </pc:spChg>
          <pc:spChg chg="mod">
            <ac:chgData name="Danielle" userId="e2554c37-e717-43a0-ba79-1183ca921ccd" providerId="ADAL" clId="{C21B0D08-D64F-4757-A823-4277E674B5F2}" dt="2020-07-16T15:06:37.726" v="14" actId="1036"/>
            <ac:spMkLst>
              <pc:docMk/>
              <pc:sldMasterMk cId="833754482" sldId="2147483676"/>
              <pc:sldLayoutMk cId="1903333604" sldId="2147483679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C21B0D08-D64F-4757-A823-4277E674B5F2}" dt="2020-07-16T15:06:26.123" v="8" actId="13822"/>
            <ac:cxnSpMkLst>
              <pc:docMk/>
              <pc:sldMasterMk cId="833754482" sldId="2147483676"/>
              <pc:sldLayoutMk cId="1903333604" sldId="2147483679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C21B0D08-D64F-4757-A823-4277E674B5F2}" dt="2020-07-16T15:06:26.123" v="8" actId="13822"/>
            <ac:cxnSpMkLst>
              <pc:docMk/>
              <pc:sldMasterMk cId="833754482" sldId="2147483676"/>
              <pc:sldLayoutMk cId="1903333604" sldId="2147483679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C21B0D08-D64F-4757-A823-4277E674B5F2}" dt="2020-07-16T15:06:26.123" v="8" actId="13822"/>
            <ac:cxnSpMkLst>
              <pc:docMk/>
              <pc:sldMasterMk cId="833754482" sldId="2147483676"/>
              <pc:sldLayoutMk cId="1903333604" sldId="2147483679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C21B0D08-D64F-4757-A823-4277E674B5F2}" dt="2020-07-16T15:06:26.123" v="8" actId="13822"/>
            <ac:cxnSpMkLst>
              <pc:docMk/>
              <pc:sldMasterMk cId="833754482" sldId="2147483676"/>
              <pc:sldLayoutMk cId="1903333604" sldId="2147483679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C21B0D08-D64F-4757-A823-4277E674B5F2}" dt="2020-07-16T15:06:26.123" v="8" actId="13822"/>
            <ac:cxnSpMkLst>
              <pc:docMk/>
              <pc:sldMasterMk cId="833754482" sldId="2147483676"/>
              <pc:sldLayoutMk cId="1903333604" sldId="2147483679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C21B0D08-D64F-4757-A823-4277E674B5F2}" dt="2020-07-16T15:06:21.202" v="7" actId="1036"/>
          <pc:sldLayoutMkLst>
            <pc:docMk/>
            <pc:sldMasterMk cId="833754482" sldId="2147483676"/>
            <pc:sldLayoutMk cId="2363162848" sldId="2147483680"/>
          </pc:sldLayoutMkLst>
          <pc:spChg chg="mod">
            <ac:chgData name="Danielle" userId="e2554c37-e717-43a0-ba79-1183ca921ccd" providerId="ADAL" clId="{C21B0D08-D64F-4757-A823-4277E674B5F2}" dt="2020-07-16T15:06:21.202" v="7" actId="1036"/>
            <ac:spMkLst>
              <pc:docMk/>
              <pc:sldMasterMk cId="833754482" sldId="2147483676"/>
              <pc:sldLayoutMk cId="2363162848" sldId="2147483680"/>
              <ac:spMk id="2" creationId="{00000000-0000-0000-0000-000000000000}"/>
            </ac:spMkLst>
          </pc:spChg>
          <pc:spChg chg="mod">
            <ac:chgData name="Danielle" userId="e2554c37-e717-43a0-ba79-1183ca921ccd" providerId="ADAL" clId="{C21B0D08-D64F-4757-A823-4277E674B5F2}" dt="2020-07-16T15:06:21.202" v="7" actId="1036"/>
            <ac:spMkLst>
              <pc:docMk/>
              <pc:sldMasterMk cId="833754482" sldId="2147483676"/>
              <pc:sldLayoutMk cId="2363162848" sldId="2147483680"/>
              <ac:spMk id="3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C21B0D08-D64F-4757-A823-4277E674B5F2}" dt="2020-07-16T15:06:07.574" v="4" actId="2696"/>
          <pc:sldLayoutMkLst>
            <pc:docMk/>
            <pc:sldMasterMk cId="833754482" sldId="2147483676"/>
            <pc:sldLayoutMk cId="2206145084" sldId="2147483682"/>
          </pc:sldLayoutMkLst>
          <pc:spChg chg="del">
            <ac:chgData name="Danielle" userId="e2554c37-e717-43a0-ba79-1183ca921ccd" providerId="ADAL" clId="{C21B0D08-D64F-4757-A823-4277E674B5F2}" dt="2020-07-16T15:06:06.250" v="3" actId="478"/>
            <ac:spMkLst>
              <pc:docMk/>
              <pc:sldMasterMk cId="833754482" sldId="2147483676"/>
              <pc:sldLayoutMk cId="2206145084" sldId="2147483682"/>
              <ac:spMk id="2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6.250" v="3" actId="478"/>
            <ac:spMkLst>
              <pc:docMk/>
              <pc:sldMasterMk cId="833754482" sldId="2147483676"/>
              <pc:sldLayoutMk cId="2206145084" sldId="2147483682"/>
              <ac:spMk id="3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6.250" v="3" actId="478"/>
            <ac:spMkLst>
              <pc:docMk/>
              <pc:sldMasterMk cId="833754482" sldId="2147483676"/>
              <pc:sldLayoutMk cId="2206145084" sldId="2147483682"/>
              <ac:spMk id="4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C21B0D08-D64F-4757-A823-4277E674B5F2}" dt="2020-07-16T15:06:03.603" v="2" actId="478"/>
          <pc:sldLayoutMkLst>
            <pc:docMk/>
            <pc:sldMasterMk cId="833754482" sldId="2147483676"/>
            <pc:sldLayoutMk cId="586152796" sldId="2147483689"/>
          </pc:sldLayoutMkLst>
          <pc:spChg chg="del">
            <ac:chgData name="Danielle" userId="e2554c37-e717-43a0-ba79-1183ca921ccd" providerId="ADAL" clId="{C21B0D08-D64F-4757-A823-4277E674B5F2}" dt="2020-07-16T15:06:03.603" v="2" actId="478"/>
            <ac:spMkLst>
              <pc:docMk/>
              <pc:sldMasterMk cId="833754482" sldId="2147483676"/>
              <pc:sldLayoutMk cId="586152796" sldId="2147483689"/>
              <ac:spMk id="2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3.603" v="2" actId="478"/>
            <ac:spMkLst>
              <pc:docMk/>
              <pc:sldMasterMk cId="833754482" sldId="2147483676"/>
              <pc:sldLayoutMk cId="586152796" sldId="2147483689"/>
              <ac:spMk id="3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3.603" v="2" actId="478"/>
            <ac:spMkLst>
              <pc:docMk/>
              <pc:sldMasterMk cId="833754482" sldId="2147483676"/>
              <pc:sldLayoutMk cId="586152796" sldId="2147483689"/>
              <ac:spMk id="4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3.603" v="2" actId="478"/>
            <ac:spMkLst>
              <pc:docMk/>
              <pc:sldMasterMk cId="833754482" sldId="2147483676"/>
              <pc:sldLayoutMk cId="586152796" sldId="2147483689"/>
              <ac:spMk id="5" creationId="{00000000-0000-0000-0000-000000000000}"/>
            </ac:spMkLst>
          </pc:spChg>
          <pc:spChg chg="del">
            <ac:chgData name="Danielle" userId="e2554c37-e717-43a0-ba79-1183ca921ccd" providerId="ADAL" clId="{C21B0D08-D64F-4757-A823-4277E674B5F2}" dt="2020-07-16T15:06:03.603" v="2" actId="478"/>
            <ac:spMkLst>
              <pc:docMk/>
              <pc:sldMasterMk cId="833754482" sldId="2147483676"/>
              <pc:sldLayoutMk cId="586152796" sldId="2147483689"/>
              <ac:spMk id="6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C21B0D08-D64F-4757-A823-4277E674B5F2}" dt="2020-07-16T15:05:58.742" v="1" actId="2711"/>
        <pc:sldMasterMkLst>
          <pc:docMk/>
          <pc:sldMasterMk cId="3396007746" sldId="2147483683"/>
        </pc:sldMasterMkLst>
        <pc:spChg chg="mod">
          <ac:chgData name="Danielle" userId="e2554c37-e717-43a0-ba79-1183ca921ccd" providerId="ADAL" clId="{C21B0D08-D64F-4757-A823-4277E674B5F2}" dt="2020-07-16T15:05:53.589" v="0" actId="2711"/>
          <ac:spMkLst>
            <pc:docMk/>
            <pc:sldMasterMk cId="3396007746" sldId="2147483683"/>
            <ac:spMk id="18" creationId="{00000000-0000-0000-0000-000000000000}"/>
          </ac:spMkLst>
        </pc:spChg>
        <pc:spChg chg="mod">
          <ac:chgData name="Danielle" userId="e2554c37-e717-43a0-ba79-1183ca921ccd" providerId="ADAL" clId="{C21B0D08-D64F-4757-A823-4277E674B5F2}" dt="2020-07-16T15:05:53.589" v="0" actId="2711"/>
          <ac:spMkLst>
            <pc:docMk/>
            <pc:sldMasterMk cId="3396007746" sldId="2147483683"/>
            <ac:spMk id="19" creationId="{00000000-0000-0000-0000-000000000000}"/>
          </ac:spMkLst>
        </pc:spChg>
        <pc:picChg chg="mod">
          <ac:chgData name="Danielle" userId="e2554c37-e717-43a0-ba79-1183ca921ccd" providerId="ADAL" clId="{C21B0D08-D64F-4757-A823-4277E674B5F2}" dt="2020-07-16T15:05:53.589" v="0" actId="2711"/>
          <ac:picMkLst>
            <pc:docMk/>
            <pc:sldMasterMk cId="3396007746" sldId="2147483683"/>
            <ac:picMk id="14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5:53.589" v="0" actId="2711"/>
          <ac:picMkLst>
            <pc:docMk/>
            <pc:sldMasterMk cId="3396007746" sldId="2147483683"/>
            <ac:picMk id="15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5:53.589" v="0" actId="2711"/>
          <ac:picMkLst>
            <pc:docMk/>
            <pc:sldMasterMk cId="3396007746" sldId="2147483683"/>
            <ac:picMk id="16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5:53.589" v="0" actId="2711"/>
          <ac:picMkLst>
            <pc:docMk/>
            <pc:sldMasterMk cId="3396007746" sldId="2147483683"/>
            <ac:picMk id="17" creationId="{00000000-0000-0000-0000-000000000000}"/>
          </ac:picMkLst>
        </pc:picChg>
        <pc:picChg chg="mod">
          <ac:chgData name="Danielle" userId="e2554c37-e717-43a0-ba79-1183ca921ccd" providerId="ADAL" clId="{C21B0D08-D64F-4757-A823-4277E674B5F2}" dt="2020-07-16T15:05:53.589" v="0" actId="2711"/>
          <ac:picMkLst>
            <pc:docMk/>
            <pc:sldMasterMk cId="3396007746" sldId="2147483683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C21B0D08-D64F-4757-A823-4277E674B5F2}" dt="2020-07-16T15:05:58.742" v="1" actId="2711"/>
          <pc:sldLayoutMkLst>
            <pc:docMk/>
            <pc:sldMasterMk cId="3396007746" sldId="2147483683"/>
            <pc:sldLayoutMk cId="2423814461" sldId="2147483685"/>
          </pc:sldLayoutMkLst>
          <pc:spChg chg="mod">
            <ac:chgData name="Danielle" userId="e2554c37-e717-43a0-ba79-1183ca921ccd" providerId="ADAL" clId="{C21B0D08-D64F-4757-A823-4277E674B5F2}" dt="2020-07-16T15:05:58.742" v="1" actId="2711"/>
            <ac:spMkLst>
              <pc:docMk/>
              <pc:sldMasterMk cId="3396007746" sldId="2147483683"/>
              <pc:sldLayoutMk cId="2423814461" sldId="2147483685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7395-0D0D-49E1-8CE1-52519E8349E8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4462-394D-4414-92E0-087AD3884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3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2A3A-82A9-48E8-B78F-3029CCECFF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8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Printed in DGLs shape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C4462-394D-4414-92E0-087AD3884F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3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F221370-43AA-472A-B49E-FBEA95AD0703}" type="slidenum">
              <a:rPr 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0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E00E5F-6AAA-4783-BB90-3706B9F38447}" type="slidenum">
              <a:rPr lang="en-US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9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3011A28-3F08-4AD9-9956-E7B36A6E9AC7}" type="slidenum">
              <a:rPr 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8A2891-4213-4E0C-B7D7-4E3A8DCF57A6}" type="slidenum">
              <a:rPr 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1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7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33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8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15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53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16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Translation and Column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059967" y="5953502"/>
                <a:ext cx="6918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Translation, object, move,</a:t>
                </a:r>
                <a:r>
                  <a:rPr lang="en-GB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slide, </a:t>
                </a:r>
                <a14:m>
                  <m:oMath xmlns:m="http://schemas.openxmlformats.org/officeDocument/2006/math">
                    <m:r>
                      <a:rPr lang="en-GB" sz="1600" i="1" baseline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baseline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, vector, up, down, left, right, positive, negative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967" y="5953502"/>
                <a:ext cx="6918077" cy="1077218"/>
              </a:xfrm>
              <a:prstGeom prst="rect">
                <a:avLst/>
              </a:prstGeom>
              <a:blipFill>
                <a:blip r:embed="rId12"/>
                <a:stretch>
                  <a:fillRect l="-529" t="-1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translate shapes.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translate shapes using column vector.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describe translations using column vectors. </a:t>
            </a:r>
          </a:p>
        </p:txBody>
      </p:sp>
    </p:spTree>
    <p:extLst>
      <p:ext uri="{BB962C8B-B14F-4D97-AF65-F5344CB8AC3E}">
        <p14:creationId xmlns:p14="http://schemas.microsoft.com/office/powerpoint/2010/main" val="8337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0" r:id="rId5"/>
    <p:sldLayoutId id="2147483681" r:id="rId6"/>
    <p:sldLayoutId id="214748368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16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Translation and Column Vectors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0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71549" y="1345561"/>
            <a:ext cx="7200900" cy="4320541"/>
            <a:chOff x="971550" y="188595"/>
            <a:chExt cx="7200900" cy="4320541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-118872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828675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46863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08585" y="2348866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51460" y="2348866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11504" y="2348866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971549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31594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691639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051684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411729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771774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3182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491865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5191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211955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57200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932045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9209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652135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012180" y="2348865"/>
              <a:ext cx="43205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71550" y="18859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71550" y="54864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71550" y="90868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71550" y="126873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71550" y="162877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71550" y="198882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71550" y="234886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71550" y="270891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71550" y="306895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71550" y="342900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71550" y="378904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71550" y="4149090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71550" y="4509135"/>
              <a:ext cx="72009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65"/>
            <p:cNvGrpSpPr/>
            <p:nvPr/>
          </p:nvGrpSpPr>
          <p:grpSpPr>
            <a:xfrm>
              <a:off x="1331595" y="1988820"/>
              <a:ext cx="1080136" cy="1080135"/>
              <a:chOff x="1331594" y="2708910"/>
              <a:chExt cx="1080136" cy="1080135"/>
            </a:xfrm>
          </p:grpSpPr>
          <p:sp>
            <p:nvSpPr>
              <p:cNvPr id="44" name="L-Shape 43"/>
              <p:cNvSpPr/>
              <p:nvPr/>
            </p:nvSpPr>
            <p:spPr>
              <a:xfrm>
                <a:off x="1331595" y="2708910"/>
                <a:ext cx="1080135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-Shape 62"/>
              <p:cNvSpPr/>
              <p:nvPr/>
            </p:nvSpPr>
            <p:spPr>
              <a:xfrm flipV="1">
                <a:off x="1331595" y="3068955"/>
                <a:ext cx="1080135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5" name="Straight Connector 64"/>
              <p:cNvCxnSpPr>
                <a:stCxn id="44" idx="2"/>
              </p:cNvCxnSpPr>
              <p:nvPr/>
            </p:nvCxnSpPr>
            <p:spPr>
              <a:xfrm rot="10800000" flipH="1">
                <a:off x="1331594" y="3068955"/>
                <a:ext cx="36004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66"/>
            <p:cNvGrpSpPr/>
            <p:nvPr/>
          </p:nvGrpSpPr>
          <p:grpSpPr>
            <a:xfrm rot="5400000">
              <a:off x="4211954" y="548642"/>
              <a:ext cx="1080137" cy="1080134"/>
              <a:chOff x="1331594" y="2708910"/>
              <a:chExt cx="1080137" cy="1080134"/>
            </a:xfrm>
            <a:solidFill>
              <a:srgbClr val="00B050"/>
            </a:solidFill>
          </p:grpSpPr>
          <p:sp>
            <p:nvSpPr>
              <p:cNvPr id="68" name="L-Shape 67"/>
              <p:cNvSpPr/>
              <p:nvPr/>
            </p:nvSpPr>
            <p:spPr>
              <a:xfrm>
                <a:off x="1331595" y="2708910"/>
                <a:ext cx="1080135" cy="720090"/>
              </a:xfrm>
              <a:prstGeom prst="corne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-Shape 68"/>
              <p:cNvSpPr/>
              <p:nvPr/>
            </p:nvSpPr>
            <p:spPr>
              <a:xfrm flipV="1">
                <a:off x="1331596" y="3068954"/>
                <a:ext cx="1080135" cy="720090"/>
              </a:xfrm>
              <a:prstGeom prst="corner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Connector 69"/>
              <p:cNvCxnSpPr>
                <a:stCxn id="68" idx="2"/>
              </p:cNvCxnSpPr>
              <p:nvPr/>
            </p:nvCxnSpPr>
            <p:spPr>
              <a:xfrm rot="10800000" flipH="1">
                <a:off x="1331594" y="3068955"/>
                <a:ext cx="360045" cy="0"/>
              </a:xfrm>
              <a:prstGeom prst="lin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70"/>
            <p:cNvGrpSpPr/>
            <p:nvPr/>
          </p:nvGrpSpPr>
          <p:grpSpPr>
            <a:xfrm rot="10800000">
              <a:off x="6732270" y="3429000"/>
              <a:ext cx="1080136" cy="1080135"/>
              <a:chOff x="1331594" y="2708910"/>
              <a:chExt cx="1080136" cy="1080135"/>
            </a:xfrm>
          </p:grpSpPr>
          <p:sp>
            <p:nvSpPr>
              <p:cNvPr id="72" name="L-Shape 71"/>
              <p:cNvSpPr/>
              <p:nvPr/>
            </p:nvSpPr>
            <p:spPr>
              <a:xfrm>
                <a:off x="1331595" y="2708910"/>
                <a:ext cx="1080135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L-Shape 72"/>
              <p:cNvSpPr/>
              <p:nvPr/>
            </p:nvSpPr>
            <p:spPr>
              <a:xfrm flipV="1">
                <a:off x="1331595" y="3068955"/>
                <a:ext cx="1080135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Connector 73"/>
              <p:cNvCxnSpPr>
                <a:stCxn id="72" idx="2"/>
              </p:cNvCxnSpPr>
              <p:nvPr/>
            </p:nvCxnSpPr>
            <p:spPr>
              <a:xfrm rot="10800000" flipH="1">
                <a:off x="1331594" y="3068955"/>
                <a:ext cx="36004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74"/>
            <p:cNvGrpSpPr/>
            <p:nvPr/>
          </p:nvGrpSpPr>
          <p:grpSpPr>
            <a:xfrm rot="5400000">
              <a:off x="1511617" y="368618"/>
              <a:ext cx="720091" cy="1080135"/>
              <a:chOff x="1331595" y="2708910"/>
              <a:chExt cx="720091" cy="1080135"/>
            </a:xfrm>
          </p:grpSpPr>
          <p:sp>
            <p:nvSpPr>
              <p:cNvPr id="76" name="L-Shape 75"/>
              <p:cNvSpPr/>
              <p:nvPr/>
            </p:nvSpPr>
            <p:spPr>
              <a:xfrm>
                <a:off x="1331597" y="2708910"/>
                <a:ext cx="720089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L-Shape 76"/>
              <p:cNvSpPr/>
              <p:nvPr/>
            </p:nvSpPr>
            <p:spPr>
              <a:xfrm flipV="1">
                <a:off x="1331595" y="3068955"/>
                <a:ext cx="720089" cy="72009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Straight Connector 77"/>
              <p:cNvCxnSpPr>
                <a:stCxn id="76" idx="2"/>
              </p:cNvCxnSpPr>
              <p:nvPr/>
            </p:nvCxnSpPr>
            <p:spPr>
              <a:xfrm rot="10800000" flipH="1">
                <a:off x="1331596" y="3068955"/>
                <a:ext cx="36004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Cross 79"/>
            <p:cNvSpPr/>
            <p:nvPr/>
          </p:nvSpPr>
          <p:spPr>
            <a:xfrm>
              <a:off x="4211955" y="3429000"/>
              <a:ext cx="1080135" cy="1080135"/>
            </a:xfrm>
            <a:prstGeom prst="plus">
              <a:avLst>
                <a:gd name="adj" fmla="val 328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-Shape 80"/>
            <p:cNvSpPr/>
            <p:nvPr/>
          </p:nvSpPr>
          <p:spPr>
            <a:xfrm flipV="1">
              <a:off x="3851910" y="2348865"/>
              <a:ext cx="1080135" cy="72009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-Shape 81"/>
            <p:cNvSpPr/>
            <p:nvPr/>
          </p:nvSpPr>
          <p:spPr>
            <a:xfrm flipV="1">
              <a:off x="6732270" y="1988820"/>
              <a:ext cx="1080135" cy="1080135"/>
            </a:xfrm>
            <a:prstGeom prst="corner">
              <a:avLst>
                <a:gd name="adj1" fmla="val 33069"/>
                <a:gd name="adj2" fmla="val 343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88"/>
            <p:cNvGrpSpPr/>
            <p:nvPr/>
          </p:nvGrpSpPr>
          <p:grpSpPr>
            <a:xfrm>
              <a:off x="6372225" y="548640"/>
              <a:ext cx="1080135" cy="1080135"/>
              <a:chOff x="4211955" y="548640"/>
              <a:chExt cx="1080135" cy="1080135"/>
            </a:xfrm>
          </p:grpSpPr>
          <p:grpSp>
            <p:nvGrpSpPr>
              <p:cNvPr id="28" name="Group 82"/>
              <p:cNvGrpSpPr/>
              <p:nvPr/>
            </p:nvGrpSpPr>
            <p:grpSpPr>
              <a:xfrm rot="16200000">
                <a:off x="4391978" y="368617"/>
                <a:ext cx="720089" cy="1080135"/>
                <a:chOff x="1331595" y="2708910"/>
                <a:chExt cx="720089" cy="1080135"/>
              </a:xfrm>
            </p:grpSpPr>
            <p:sp>
              <p:nvSpPr>
                <p:cNvPr id="84" name="L-Shape 83"/>
                <p:cNvSpPr/>
                <p:nvPr/>
              </p:nvSpPr>
              <p:spPr>
                <a:xfrm>
                  <a:off x="1331595" y="2708910"/>
                  <a:ext cx="720089" cy="720090"/>
                </a:xfrm>
                <a:prstGeom prst="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L-Shape 84"/>
                <p:cNvSpPr/>
                <p:nvPr/>
              </p:nvSpPr>
              <p:spPr>
                <a:xfrm flipV="1">
                  <a:off x="1331595" y="3068955"/>
                  <a:ext cx="720089" cy="720090"/>
                </a:xfrm>
                <a:prstGeom prst="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6" name="Straight Connector 85"/>
                <p:cNvCxnSpPr>
                  <a:stCxn id="84" idx="2"/>
                </p:cNvCxnSpPr>
                <p:nvPr/>
              </p:nvCxnSpPr>
              <p:spPr>
                <a:xfrm rot="10800000" flipH="1">
                  <a:off x="1331595" y="3068955"/>
                  <a:ext cx="360044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ctangle 86"/>
              <p:cNvSpPr/>
              <p:nvPr/>
            </p:nvSpPr>
            <p:spPr>
              <a:xfrm>
                <a:off x="4932045" y="908685"/>
                <a:ext cx="360045" cy="7200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5400000" flipH="1">
                <a:off x="4752023" y="1088707"/>
                <a:ext cx="36004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89"/>
            <p:cNvGrpSpPr/>
            <p:nvPr/>
          </p:nvGrpSpPr>
          <p:grpSpPr>
            <a:xfrm flipH="1">
              <a:off x="1331595" y="3429000"/>
              <a:ext cx="1080135" cy="1080135"/>
              <a:chOff x="4211955" y="548640"/>
              <a:chExt cx="1080135" cy="1080135"/>
            </a:xfrm>
          </p:grpSpPr>
          <p:grpSp>
            <p:nvGrpSpPr>
              <p:cNvPr id="43" name="Group 82"/>
              <p:cNvGrpSpPr/>
              <p:nvPr/>
            </p:nvGrpSpPr>
            <p:grpSpPr>
              <a:xfrm rot="16200000">
                <a:off x="4391980" y="368617"/>
                <a:ext cx="720089" cy="1080135"/>
                <a:chOff x="1331595" y="2708910"/>
                <a:chExt cx="720089" cy="1080135"/>
              </a:xfrm>
            </p:grpSpPr>
            <p:sp>
              <p:nvSpPr>
                <p:cNvPr id="94" name="L-Shape 93"/>
                <p:cNvSpPr/>
                <p:nvPr/>
              </p:nvSpPr>
              <p:spPr>
                <a:xfrm>
                  <a:off x="1331595" y="2708910"/>
                  <a:ext cx="720089" cy="720090"/>
                </a:xfrm>
                <a:prstGeom prst="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L-Shape 94"/>
                <p:cNvSpPr/>
                <p:nvPr/>
              </p:nvSpPr>
              <p:spPr>
                <a:xfrm flipV="1">
                  <a:off x="1331595" y="3068955"/>
                  <a:ext cx="720089" cy="720090"/>
                </a:xfrm>
                <a:prstGeom prst="corne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6" name="Straight Connector 95"/>
                <p:cNvCxnSpPr>
                  <a:stCxn id="94" idx="2"/>
                </p:cNvCxnSpPr>
                <p:nvPr/>
              </p:nvCxnSpPr>
              <p:spPr>
                <a:xfrm rot="10800000" flipH="1">
                  <a:off x="1331595" y="3068955"/>
                  <a:ext cx="360044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ctangle 91"/>
              <p:cNvSpPr/>
              <p:nvPr/>
            </p:nvSpPr>
            <p:spPr>
              <a:xfrm>
                <a:off x="4932045" y="908685"/>
                <a:ext cx="360045" cy="7200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5400000" flipH="1">
                <a:off x="4752023" y="1088707"/>
                <a:ext cx="36004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1619590" y="47659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499990" y="54860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60290" y="755935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1555" y="220483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851900" y="234885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732300" y="213282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9590" y="3564325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99990" y="3708345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80390" y="3645030"/>
              <a:ext cx="360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647452" y="5805264"/>
            <a:ext cx="806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shapes are congruent to shape B?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define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congruent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36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11766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03" name="AutoShape 131"/>
          <p:cNvSpPr>
            <a:spLocks noChangeArrowheads="1"/>
          </p:cNvSpPr>
          <p:nvPr/>
        </p:nvSpPr>
        <p:spPr bwMode="auto">
          <a:xfrm>
            <a:off x="4130824" y="4311273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5150396" y="5816966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3727925" y="1412776"/>
            <a:ext cx="1584177" cy="163121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vertices to create the translated shape.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029425" y="5842192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29425" y="4229174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4" name="AutoShape 131"/>
          <p:cNvSpPr>
            <a:spLocks noChangeArrowheads="1"/>
          </p:cNvSpPr>
          <p:nvPr/>
        </p:nvSpPr>
        <p:spPr bwMode="auto">
          <a:xfrm>
            <a:off x="6331349" y="2736299"/>
            <a:ext cx="1066800" cy="1600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6" name="Oval 15"/>
          <p:cNvSpPr/>
          <p:nvPr/>
        </p:nvSpPr>
        <p:spPr bwMode="auto">
          <a:xfrm>
            <a:off x="7380312" y="4245868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84121" y="4249930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84121" y="2636912"/>
            <a:ext cx="119236" cy="1192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B3557AAE-CDEC-4825-9626-200D36EF4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Translate this triangle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B3557AAE-CDEC-4825-9626-200D36EF4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blipFill>
                <a:blip r:embed="rId2"/>
                <a:stretch>
                  <a:fillRect l="-2210" t="-948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776" y="4293096"/>
            <a:ext cx="6048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b="1" dirty="0"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What word do the translations make?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14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520" y="1124744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u="sng" dirty="0">
                <a:cs typeface="Arial" panose="020B0604020202020204" pitchFamily="34" charset="0"/>
              </a:rPr>
              <a:t>Answers</a:t>
            </a:r>
            <a:endParaRPr lang="en-GB" u="sng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C27CD-A9B7-450B-A224-0B6F9B3F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700808"/>
            <a:ext cx="7236296" cy="487321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7385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520" y="1124744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u="sng" dirty="0">
                <a:cs typeface="Arial" panose="020B0604020202020204" pitchFamily="34" charset="0"/>
              </a:rPr>
              <a:t>Answers</a:t>
            </a:r>
            <a:endParaRPr lang="en-GB" u="sng" dirty="0"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43ACF3-204E-48A1-8A74-E5AE5C4B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68" y="1700808"/>
            <a:ext cx="6948264" cy="48844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9758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3728" y="1124744"/>
            <a:ext cx="676875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u="sng" dirty="0">
                <a:cs typeface="Arial" panose="020B0604020202020204" pitchFamily="34" charset="0"/>
              </a:rPr>
              <a:t>Vectors Snakes and Ladders</a:t>
            </a:r>
          </a:p>
          <a:p>
            <a:pPr eaLnBrk="1" hangingPunct="1"/>
            <a:endParaRPr lang="en-GB" sz="2000" dirty="0"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Roll the dice and move your counter the number of squares shown on the dice.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If you land on a blank numbered square, that ends your go.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If you land on a vector, follow it.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Then it is the end of your go.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The winner is the first person to get to the finish in the exact number of moves.</a:t>
            </a:r>
          </a:p>
          <a:p>
            <a:pPr eaLnBrk="1" hangingPunct="1"/>
            <a:endParaRPr lang="en-GB" sz="2000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411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45096"/>
            <a:ext cx="4465638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803276" y="4291446"/>
            <a:ext cx="939800" cy="939800"/>
          </a:xfrm>
          <a:custGeom>
            <a:avLst/>
            <a:gdLst>
              <a:gd name="connsiteX0" fmla="*/ 0 w 940279"/>
              <a:gd name="connsiteY0" fmla="*/ 0 h 940279"/>
              <a:gd name="connsiteX1" fmla="*/ 0 w 940279"/>
              <a:gd name="connsiteY1" fmla="*/ 940279 h 940279"/>
              <a:gd name="connsiteX2" fmla="*/ 940279 w 940279"/>
              <a:gd name="connsiteY2" fmla="*/ 940279 h 940279"/>
              <a:gd name="connsiteX3" fmla="*/ 931653 w 940279"/>
              <a:gd name="connsiteY3" fmla="*/ 0 h 940279"/>
              <a:gd name="connsiteX4" fmla="*/ 0 w 940279"/>
              <a:gd name="connsiteY4" fmla="*/ 0 h 9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79" h="940279">
                <a:moveTo>
                  <a:pt x="0" y="0"/>
                </a:moveTo>
                <a:lnTo>
                  <a:pt x="0" y="940279"/>
                </a:lnTo>
                <a:lnTo>
                  <a:pt x="940279" y="940279"/>
                </a:lnTo>
                <a:cubicBezTo>
                  <a:pt x="937404" y="626853"/>
                  <a:pt x="934528" y="313426"/>
                  <a:pt x="93165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649538" y="3042083"/>
            <a:ext cx="941388" cy="939800"/>
          </a:xfrm>
          <a:custGeom>
            <a:avLst/>
            <a:gdLst>
              <a:gd name="connsiteX0" fmla="*/ 0 w 940279"/>
              <a:gd name="connsiteY0" fmla="*/ 0 h 940279"/>
              <a:gd name="connsiteX1" fmla="*/ 0 w 940279"/>
              <a:gd name="connsiteY1" fmla="*/ 940279 h 940279"/>
              <a:gd name="connsiteX2" fmla="*/ 940279 w 940279"/>
              <a:gd name="connsiteY2" fmla="*/ 940279 h 940279"/>
              <a:gd name="connsiteX3" fmla="*/ 931653 w 940279"/>
              <a:gd name="connsiteY3" fmla="*/ 0 h 940279"/>
              <a:gd name="connsiteX4" fmla="*/ 0 w 940279"/>
              <a:gd name="connsiteY4" fmla="*/ 0 h 9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279" h="940279">
                <a:moveTo>
                  <a:pt x="0" y="0"/>
                </a:moveTo>
                <a:lnTo>
                  <a:pt x="0" y="940279"/>
                </a:lnTo>
                <a:lnTo>
                  <a:pt x="940279" y="940279"/>
                </a:lnTo>
                <a:cubicBezTo>
                  <a:pt x="937404" y="626853"/>
                  <a:pt x="934528" y="313426"/>
                  <a:pt x="93165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91" name="TextBox 298"/>
          <p:cNvSpPr txBox="1">
            <a:spLocks noChangeArrowheads="1"/>
          </p:cNvSpPr>
          <p:nvPr/>
        </p:nvSpPr>
        <p:spPr bwMode="auto">
          <a:xfrm>
            <a:off x="1089026" y="4539096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492" name="TextBox 298"/>
          <p:cNvSpPr txBox="1">
            <a:spLocks noChangeArrowheads="1"/>
          </p:cNvSpPr>
          <p:nvPr/>
        </p:nvSpPr>
        <p:spPr bwMode="auto">
          <a:xfrm>
            <a:off x="2932113" y="3275446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9" name="Oval 108"/>
          <p:cNvSpPr/>
          <p:nvPr/>
        </p:nvSpPr>
        <p:spPr>
          <a:xfrm>
            <a:off x="1673226" y="4261283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3515706" y="3002925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1743076" y="4300971"/>
            <a:ext cx="1847850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527301" y="4254933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13" name="Straight Arrow Connector 112"/>
          <p:cNvCxnSpPr>
            <a:endCxn id="84" idx="3"/>
          </p:cNvCxnSpPr>
          <p:nvPr/>
        </p:nvCxnSpPr>
        <p:spPr>
          <a:xfrm flipH="1" flipV="1">
            <a:off x="3582290" y="3042083"/>
            <a:ext cx="3874" cy="126206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590926" y="3517804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73238" y="4500996"/>
            <a:ext cx="2427288" cy="725487"/>
            <a:chOff x="4980136" y="5013176"/>
            <a:chExt cx="2427229" cy="725488"/>
          </a:xfrm>
        </p:grpSpPr>
        <p:sp>
          <p:nvSpPr>
            <p:cNvPr id="19506" name="TextBox 118"/>
            <p:cNvSpPr txBox="1">
              <a:spLocks noChangeArrowheads="1"/>
            </p:cNvSpPr>
            <p:nvPr/>
          </p:nvSpPr>
          <p:spPr bwMode="auto">
            <a:xfrm>
              <a:off x="6678412" y="5013176"/>
              <a:ext cx="3968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</a:p>
          </p:txBody>
        </p:sp>
        <p:sp>
          <p:nvSpPr>
            <p:cNvPr id="19507" name="TextBox 119"/>
            <p:cNvSpPr txBox="1">
              <a:spLocks noChangeArrowheads="1"/>
            </p:cNvSpPr>
            <p:nvPr/>
          </p:nvSpPr>
          <p:spPr bwMode="auto">
            <a:xfrm>
              <a:off x="7008902" y="5025876"/>
              <a:ext cx="3984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508" name="TextBox 120"/>
            <p:cNvSpPr txBox="1">
              <a:spLocks noChangeArrowheads="1"/>
            </p:cNvSpPr>
            <p:nvPr/>
          </p:nvSpPr>
          <p:spPr bwMode="auto">
            <a:xfrm>
              <a:off x="6819699" y="5121126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  <p:sp>
          <p:nvSpPr>
            <p:cNvPr id="19509" name="TextBox 121"/>
            <p:cNvSpPr txBox="1">
              <a:spLocks noChangeArrowheads="1"/>
            </p:cNvSpPr>
            <p:nvPr/>
          </p:nvSpPr>
          <p:spPr bwMode="auto">
            <a:xfrm>
              <a:off x="6749849" y="5370364"/>
              <a:ext cx="504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</a:t>
              </a:r>
            </a:p>
          </p:txBody>
        </p:sp>
        <p:sp>
          <p:nvSpPr>
            <p:cNvPr id="19510" name="Rectangle 17"/>
            <p:cNvSpPr>
              <a:spLocks noChangeArrowheads="1"/>
            </p:cNvSpPr>
            <p:nvPr/>
          </p:nvSpPr>
          <p:spPr bwMode="auto">
            <a:xfrm>
              <a:off x="4980136" y="5199583"/>
              <a:ext cx="1825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97FBA3-4736-4234-BDC5-EBB3AA066D04}"/>
                  </a:ext>
                </a:extLst>
              </p:cNvPr>
              <p:cNvSpPr txBox="1"/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True or false?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transformation from A to B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97FBA3-4736-4234-BDC5-EBB3AA06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blipFill>
                <a:blip r:embed="rId4"/>
                <a:stretch>
                  <a:fillRect t="-3858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extLst>
              <a:ext uri="{FF2B5EF4-FFF2-40B4-BE49-F238E27FC236}">
                <a16:creationId xmlns:a16="http://schemas.microsoft.com/office/drawing/2014/main" id="{14532B88-887D-4205-8947-80BB1565A0A7}"/>
              </a:ext>
            </a:extLst>
          </p:cNvPr>
          <p:cNvSpPr/>
          <p:nvPr/>
        </p:nvSpPr>
        <p:spPr>
          <a:xfrm>
            <a:off x="5580112" y="3673114"/>
            <a:ext cx="720080" cy="720080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EA3AF23F-95F9-4922-9327-298C761D0965}"/>
              </a:ext>
            </a:extLst>
          </p:cNvPr>
          <p:cNvSpPr/>
          <p:nvPr/>
        </p:nvSpPr>
        <p:spPr>
          <a:xfrm>
            <a:off x="5581141" y="4559247"/>
            <a:ext cx="720080" cy="720080"/>
          </a:xfrm>
          <a:prstGeom prst="smileyFace">
            <a:avLst>
              <a:gd name="adj" fmla="val 5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1C65811C-F415-4DBB-AABC-462CE5CDDDF1}"/>
              </a:ext>
            </a:extLst>
          </p:cNvPr>
          <p:cNvSpPr/>
          <p:nvPr/>
        </p:nvSpPr>
        <p:spPr>
          <a:xfrm>
            <a:off x="5580112" y="54453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CB25D-BBCF-4770-9D97-4FA2139F8F62}"/>
              </a:ext>
            </a:extLst>
          </p:cNvPr>
          <p:cNvSpPr txBox="1"/>
          <p:nvPr/>
        </p:nvSpPr>
        <p:spPr>
          <a:xfrm>
            <a:off x="6444208" y="3802321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03CE1-50A9-4123-9BC1-9921BA2D1D77}"/>
              </a:ext>
            </a:extLst>
          </p:cNvPr>
          <p:cNvSpPr txBox="1"/>
          <p:nvPr/>
        </p:nvSpPr>
        <p:spPr>
          <a:xfrm>
            <a:off x="6444208" y="4687402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69C72-83EF-49AB-9DBB-51401A7225AF}"/>
              </a:ext>
            </a:extLst>
          </p:cNvPr>
          <p:cNvSpPr txBox="1"/>
          <p:nvPr/>
        </p:nvSpPr>
        <p:spPr>
          <a:xfrm>
            <a:off x="6444208" y="5572483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DE0F7-C14F-4DE2-B565-8CC75F232062}"/>
              </a:ext>
            </a:extLst>
          </p:cNvPr>
          <p:cNvSpPr/>
          <p:nvPr/>
        </p:nvSpPr>
        <p:spPr>
          <a:xfrm>
            <a:off x="5436096" y="5373216"/>
            <a:ext cx="2376264" cy="864096"/>
          </a:xfrm>
          <a:prstGeom prst="rect">
            <a:avLst/>
          </a:prstGeom>
          <a:noFill/>
          <a:ln w="38100">
            <a:solidFill>
              <a:srgbClr val="9842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2" grpId="0"/>
      <p:bldP spid="11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4" y="1727201"/>
            <a:ext cx="4465638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cxnSp>
        <p:nvCxnSpPr>
          <p:cNvPr id="111" name="Straight Arrow Connector 110"/>
          <p:cNvCxnSpPr/>
          <p:nvPr/>
        </p:nvCxnSpPr>
        <p:spPr>
          <a:xfrm flipH="1">
            <a:off x="1369219" y="2405063"/>
            <a:ext cx="1538288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1999457" y="2093913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1361282" y="2393951"/>
            <a:ext cx="7937" cy="9493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086644" y="2689226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08944" y="4483101"/>
            <a:ext cx="2427288" cy="727075"/>
            <a:chOff x="4980136" y="5013176"/>
            <a:chExt cx="2427229" cy="726520"/>
          </a:xfrm>
        </p:grpSpPr>
        <p:sp>
          <p:nvSpPr>
            <p:cNvPr id="20530" name="TextBox 118"/>
            <p:cNvSpPr txBox="1">
              <a:spLocks noChangeArrowheads="1"/>
            </p:cNvSpPr>
            <p:nvPr/>
          </p:nvSpPr>
          <p:spPr bwMode="auto">
            <a:xfrm>
              <a:off x="6678412" y="5013176"/>
              <a:ext cx="3968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</a:p>
          </p:txBody>
        </p:sp>
        <p:sp>
          <p:nvSpPr>
            <p:cNvPr id="20531" name="TextBox 119"/>
            <p:cNvSpPr txBox="1">
              <a:spLocks noChangeArrowheads="1"/>
            </p:cNvSpPr>
            <p:nvPr/>
          </p:nvSpPr>
          <p:spPr bwMode="auto">
            <a:xfrm>
              <a:off x="7008902" y="5025876"/>
              <a:ext cx="3984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0532" name="TextBox 120"/>
            <p:cNvSpPr txBox="1">
              <a:spLocks noChangeArrowheads="1"/>
            </p:cNvSpPr>
            <p:nvPr/>
          </p:nvSpPr>
          <p:spPr bwMode="auto">
            <a:xfrm>
              <a:off x="6750860" y="5121126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-5</a:t>
              </a:r>
            </a:p>
          </p:txBody>
        </p:sp>
        <p:sp>
          <p:nvSpPr>
            <p:cNvPr id="20533" name="TextBox 121"/>
            <p:cNvSpPr txBox="1">
              <a:spLocks noChangeArrowheads="1"/>
            </p:cNvSpPr>
            <p:nvPr/>
          </p:nvSpPr>
          <p:spPr bwMode="auto">
            <a:xfrm>
              <a:off x="6687062" y="5370364"/>
              <a:ext cx="6575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-3</a:t>
              </a:r>
            </a:p>
          </p:txBody>
        </p:sp>
        <p:sp>
          <p:nvSpPr>
            <p:cNvPr id="20534" name="Rectangle 17"/>
            <p:cNvSpPr>
              <a:spLocks noChangeArrowheads="1"/>
            </p:cNvSpPr>
            <p:nvPr/>
          </p:nvSpPr>
          <p:spPr bwMode="auto">
            <a:xfrm>
              <a:off x="4980136" y="5199583"/>
              <a:ext cx="1825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2899569" y="2405063"/>
            <a:ext cx="1244600" cy="1254125"/>
          </a:xfrm>
          <a:custGeom>
            <a:avLst/>
            <a:gdLst>
              <a:gd name="connsiteX0" fmla="*/ 0 w 1244009"/>
              <a:gd name="connsiteY0" fmla="*/ 0 h 1254642"/>
              <a:gd name="connsiteX1" fmla="*/ 0 w 1244009"/>
              <a:gd name="connsiteY1" fmla="*/ 627321 h 1254642"/>
              <a:gd name="connsiteX2" fmla="*/ 627321 w 1244009"/>
              <a:gd name="connsiteY2" fmla="*/ 627321 h 1254642"/>
              <a:gd name="connsiteX3" fmla="*/ 627321 w 1244009"/>
              <a:gd name="connsiteY3" fmla="*/ 1254642 h 1254642"/>
              <a:gd name="connsiteX4" fmla="*/ 1244009 w 1244009"/>
              <a:gd name="connsiteY4" fmla="*/ 1254642 h 1254642"/>
              <a:gd name="connsiteX5" fmla="*/ 1244009 w 1244009"/>
              <a:gd name="connsiteY5" fmla="*/ 0 h 1254642"/>
              <a:gd name="connsiteX6" fmla="*/ 0 w 1244009"/>
              <a:gd name="connsiteY6" fmla="*/ 0 h 12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009" h="1254642">
                <a:moveTo>
                  <a:pt x="0" y="0"/>
                </a:moveTo>
                <a:lnTo>
                  <a:pt x="0" y="627321"/>
                </a:lnTo>
                <a:lnTo>
                  <a:pt x="627321" y="627321"/>
                </a:lnTo>
                <a:lnTo>
                  <a:pt x="627321" y="1254642"/>
                </a:lnTo>
                <a:lnTo>
                  <a:pt x="1244009" y="1254642"/>
                </a:lnTo>
                <a:lnTo>
                  <a:pt x="12440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361282" y="3335338"/>
            <a:ext cx="1244600" cy="1255713"/>
          </a:xfrm>
          <a:custGeom>
            <a:avLst/>
            <a:gdLst>
              <a:gd name="connsiteX0" fmla="*/ 0 w 1244009"/>
              <a:gd name="connsiteY0" fmla="*/ 0 h 1254642"/>
              <a:gd name="connsiteX1" fmla="*/ 0 w 1244009"/>
              <a:gd name="connsiteY1" fmla="*/ 627321 h 1254642"/>
              <a:gd name="connsiteX2" fmla="*/ 627321 w 1244009"/>
              <a:gd name="connsiteY2" fmla="*/ 627321 h 1254642"/>
              <a:gd name="connsiteX3" fmla="*/ 627321 w 1244009"/>
              <a:gd name="connsiteY3" fmla="*/ 1254642 h 1254642"/>
              <a:gd name="connsiteX4" fmla="*/ 1244009 w 1244009"/>
              <a:gd name="connsiteY4" fmla="*/ 1254642 h 1254642"/>
              <a:gd name="connsiteX5" fmla="*/ 1244009 w 1244009"/>
              <a:gd name="connsiteY5" fmla="*/ 0 h 1254642"/>
              <a:gd name="connsiteX6" fmla="*/ 0 w 1244009"/>
              <a:gd name="connsiteY6" fmla="*/ 0 h 12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009" h="1254642">
                <a:moveTo>
                  <a:pt x="0" y="0"/>
                </a:moveTo>
                <a:lnTo>
                  <a:pt x="0" y="627321"/>
                </a:lnTo>
                <a:lnTo>
                  <a:pt x="627321" y="627321"/>
                </a:lnTo>
                <a:lnTo>
                  <a:pt x="627321" y="1254642"/>
                </a:lnTo>
                <a:lnTo>
                  <a:pt x="1244009" y="1254642"/>
                </a:lnTo>
                <a:lnTo>
                  <a:pt x="12440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6" name="TextBox 298"/>
          <p:cNvSpPr txBox="1">
            <a:spLocks noChangeArrowheads="1"/>
          </p:cNvSpPr>
          <p:nvPr/>
        </p:nvSpPr>
        <p:spPr bwMode="auto">
          <a:xfrm>
            <a:off x="3652044" y="2511426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527" name="TextBox 298"/>
          <p:cNvSpPr txBox="1">
            <a:spLocks noChangeArrowheads="1"/>
          </p:cNvSpPr>
          <p:nvPr/>
        </p:nvSpPr>
        <p:spPr bwMode="auto">
          <a:xfrm>
            <a:off x="2101057" y="3425826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9" name="Oval 108"/>
          <p:cNvSpPr/>
          <p:nvPr/>
        </p:nvSpPr>
        <p:spPr>
          <a:xfrm>
            <a:off x="2840832" y="2343151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300957" y="3279776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93E155-899C-405F-86E9-A445028DC61A}"/>
                  </a:ext>
                </a:extLst>
              </p:cNvPr>
              <p:cNvSpPr txBox="1"/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True or false?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transformation from A to B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93E155-899C-405F-86E9-A445028DC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blipFill>
                <a:blip r:embed="rId4"/>
                <a:stretch>
                  <a:fillRect t="-3858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miley Face 26">
            <a:extLst>
              <a:ext uri="{FF2B5EF4-FFF2-40B4-BE49-F238E27FC236}">
                <a16:creationId xmlns:a16="http://schemas.microsoft.com/office/drawing/2014/main" id="{01BC1498-8B63-4780-897F-1FB0FC1760E5}"/>
              </a:ext>
            </a:extLst>
          </p:cNvPr>
          <p:cNvSpPr/>
          <p:nvPr/>
        </p:nvSpPr>
        <p:spPr>
          <a:xfrm>
            <a:off x="5580112" y="3673114"/>
            <a:ext cx="720080" cy="720080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321613D8-EFD4-41CB-934D-8DA16328EBB7}"/>
              </a:ext>
            </a:extLst>
          </p:cNvPr>
          <p:cNvSpPr/>
          <p:nvPr/>
        </p:nvSpPr>
        <p:spPr>
          <a:xfrm>
            <a:off x="5581141" y="4559247"/>
            <a:ext cx="720080" cy="720080"/>
          </a:xfrm>
          <a:prstGeom prst="smileyFace">
            <a:avLst>
              <a:gd name="adj" fmla="val 5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06A26CE9-F819-4A89-AC37-13155E29E6FA}"/>
              </a:ext>
            </a:extLst>
          </p:cNvPr>
          <p:cNvSpPr/>
          <p:nvPr/>
        </p:nvSpPr>
        <p:spPr>
          <a:xfrm>
            <a:off x="5580112" y="54453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0D8C23-8EC3-41D1-B34E-CBB9BD703553}"/>
              </a:ext>
            </a:extLst>
          </p:cNvPr>
          <p:cNvSpPr txBox="1"/>
          <p:nvPr/>
        </p:nvSpPr>
        <p:spPr>
          <a:xfrm>
            <a:off x="6444208" y="3802321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1CE63-E16A-4D8A-A09D-41BAF02AA2E8}"/>
              </a:ext>
            </a:extLst>
          </p:cNvPr>
          <p:cNvSpPr txBox="1"/>
          <p:nvPr/>
        </p:nvSpPr>
        <p:spPr>
          <a:xfrm>
            <a:off x="6444208" y="4687402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Unsure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AFFADD-2FA2-47C2-A46F-ED4985EC3BB3}"/>
              </a:ext>
            </a:extLst>
          </p:cNvPr>
          <p:cNvSpPr txBox="1"/>
          <p:nvPr/>
        </p:nvSpPr>
        <p:spPr>
          <a:xfrm>
            <a:off x="6444208" y="5572483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1B0E54-21D2-4509-B9F0-2C5CB753FCD7}"/>
              </a:ext>
            </a:extLst>
          </p:cNvPr>
          <p:cNvSpPr/>
          <p:nvPr/>
        </p:nvSpPr>
        <p:spPr>
          <a:xfrm>
            <a:off x="5436096" y="3573016"/>
            <a:ext cx="2376264" cy="864096"/>
          </a:xfrm>
          <a:prstGeom prst="rect">
            <a:avLst/>
          </a:prstGeom>
          <a:noFill/>
          <a:ln w="38100">
            <a:solidFill>
              <a:srgbClr val="9842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09" grpId="0" animBg="1"/>
      <p:bldP spid="11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700140"/>
            <a:ext cx="4872037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3" name="Straight Arrow Connector 112"/>
          <p:cNvCxnSpPr/>
          <p:nvPr/>
        </p:nvCxnSpPr>
        <p:spPr>
          <a:xfrm flipH="1">
            <a:off x="1907381" y="3587677"/>
            <a:ext cx="7937" cy="218281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639093" y="4622727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393156" y="4275065"/>
            <a:ext cx="2427287" cy="720725"/>
            <a:chOff x="4980136" y="5013176"/>
            <a:chExt cx="2427229" cy="720725"/>
          </a:xfrm>
        </p:grpSpPr>
        <p:sp>
          <p:nvSpPr>
            <p:cNvPr id="21552" name="TextBox 118"/>
            <p:cNvSpPr txBox="1">
              <a:spLocks noChangeArrowheads="1"/>
            </p:cNvSpPr>
            <p:nvPr/>
          </p:nvSpPr>
          <p:spPr bwMode="auto">
            <a:xfrm>
              <a:off x="6678412" y="5013176"/>
              <a:ext cx="3968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</a:p>
          </p:txBody>
        </p:sp>
        <p:sp>
          <p:nvSpPr>
            <p:cNvPr id="21553" name="TextBox 119"/>
            <p:cNvSpPr txBox="1">
              <a:spLocks noChangeArrowheads="1"/>
            </p:cNvSpPr>
            <p:nvPr/>
          </p:nvSpPr>
          <p:spPr bwMode="auto">
            <a:xfrm>
              <a:off x="7008902" y="5025876"/>
              <a:ext cx="3984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54" name="TextBox 120"/>
            <p:cNvSpPr txBox="1">
              <a:spLocks noChangeArrowheads="1"/>
            </p:cNvSpPr>
            <p:nvPr/>
          </p:nvSpPr>
          <p:spPr bwMode="auto">
            <a:xfrm>
              <a:off x="6750860" y="5121126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0</a:t>
              </a:r>
            </a:p>
          </p:txBody>
        </p:sp>
        <p:sp>
          <p:nvSpPr>
            <p:cNvPr id="21555" name="TextBox 121"/>
            <p:cNvSpPr txBox="1">
              <a:spLocks noChangeArrowheads="1"/>
            </p:cNvSpPr>
            <p:nvPr/>
          </p:nvSpPr>
          <p:spPr bwMode="auto">
            <a:xfrm>
              <a:off x="6633897" y="5359731"/>
              <a:ext cx="6575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-8</a:t>
              </a:r>
            </a:p>
          </p:txBody>
        </p:sp>
        <p:sp>
          <p:nvSpPr>
            <p:cNvPr id="21556" name="Rectangle 17"/>
            <p:cNvSpPr>
              <a:spLocks noChangeArrowheads="1"/>
            </p:cNvSpPr>
            <p:nvPr/>
          </p:nvSpPr>
          <p:spPr bwMode="auto">
            <a:xfrm>
              <a:off x="4980136" y="5199583"/>
              <a:ext cx="1825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1897856" y="2787577"/>
            <a:ext cx="1095375" cy="819150"/>
          </a:xfrm>
          <a:custGeom>
            <a:avLst/>
            <a:gdLst>
              <a:gd name="connsiteX0" fmla="*/ 0 w 1095154"/>
              <a:gd name="connsiteY0" fmla="*/ 808075 h 818707"/>
              <a:gd name="connsiteX1" fmla="*/ 563526 w 1095154"/>
              <a:gd name="connsiteY1" fmla="*/ 0 h 818707"/>
              <a:gd name="connsiteX2" fmla="*/ 1095154 w 1095154"/>
              <a:gd name="connsiteY2" fmla="*/ 818707 h 818707"/>
              <a:gd name="connsiteX3" fmla="*/ 0 w 1095154"/>
              <a:gd name="connsiteY3" fmla="*/ 808075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154" h="818707">
                <a:moveTo>
                  <a:pt x="0" y="808075"/>
                </a:moveTo>
                <a:lnTo>
                  <a:pt x="563526" y="0"/>
                </a:lnTo>
                <a:lnTo>
                  <a:pt x="1095154" y="818707"/>
                </a:lnTo>
                <a:lnTo>
                  <a:pt x="0" y="808075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896268" y="4948165"/>
            <a:ext cx="1095375" cy="817562"/>
          </a:xfrm>
          <a:custGeom>
            <a:avLst/>
            <a:gdLst>
              <a:gd name="connsiteX0" fmla="*/ 0 w 1095154"/>
              <a:gd name="connsiteY0" fmla="*/ 808075 h 818707"/>
              <a:gd name="connsiteX1" fmla="*/ 563526 w 1095154"/>
              <a:gd name="connsiteY1" fmla="*/ 0 h 818707"/>
              <a:gd name="connsiteX2" fmla="*/ 1095154 w 1095154"/>
              <a:gd name="connsiteY2" fmla="*/ 818707 h 818707"/>
              <a:gd name="connsiteX3" fmla="*/ 0 w 1095154"/>
              <a:gd name="connsiteY3" fmla="*/ 808075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154" h="818707">
                <a:moveTo>
                  <a:pt x="0" y="808075"/>
                </a:moveTo>
                <a:lnTo>
                  <a:pt x="563526" y="0"/>
                </a:lnTo>
                <a:lnTo>
                  <a:pt x="1095154" y="818707"/>
                </a:lnTo>
                <a:lnTo>
                  <a:pt x="0" y="808075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8" name="TextBox 298"/>
          <p:cNvSpPr txBox="1">
            <a:spLocks noChangeArrowheads="1"/>
          </p:cNvSpPr>
          <p:nvPr/>
        </p:nvSpPr>
        <p:spPr bwMode="auto">
          <a:xfrm>
            <a:off x="2256631" y="3073327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549" name="TextBox 298"/>
          <p:cNvSpPr txBox="1">
            <a:spLocks noChangeArrowheads="1"/>
          </p:cNvSpPr>
          <p:nvPr/>
        </p:nvSpPr>
        <p:spPr bwMode="auto">
          <a:xfrm>
            <a:off x="2277268" y="5241852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0" name="Oval 109"/>
          <p:cNvSpPr/>
          <p:nvPr/>
        </p:nvSpPr>
        <p:spPr>
          <a:xfrm>
            <a:off x="1848643" y="5702227"/>
            <a:ext cx="119063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37531" y="3538465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1B3CD4-921C-49CD-AD8B-F2A469DDAC1D}"/>
                  </a:ext>
                </a:extLst>
              </p:cNvPr>
              <p:cNvSpPr txBox="1"/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True or false?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transformation from A to B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1B3CD4-921C-49CD-AD8B-F2A469DD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blipFill>
                <a:blip r:embed="rId4"/>
                <a:stretch>
                  <a:fillRect t="-3858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miley Face 24">
            <a:extLst>
              <a:ext uri="{FF2B5EF4-FFF2-40B4-BE49-F238E27FC236}">
                <a16:creationId xmlns:a16="http://schemas.microsoft.com/office/drawing/2014/main" id="{15EA3B47-35D1-4223-9794-0BF90BCA9195}"/>
              </a:ext>
            </a:extLst>
          </p:cNvPr>
          <p:cNvSpPr/>
          <p:nvPr/>
        </p:nvSpPr>
        <p:spPr>
          <a:xfrm>
            <a:off x="5580112" y="3673114"/>
            <a:ext cx="720080" cy="720080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3C59C0BE-618C-4CF7-A582-0B4BF5B0BB5E}"/>
              </a:ext>
            </a:extLst>
          </p:cNvPr>
          <p:cNvSpPr/>
          <p:nvPr/>
        </p:nvSpPr>
        <p:spPr>
          <a:xfrm>
            <a:off x="5581141" y="4559247"/>
            <a:ext cx="720080" cy="720080"/>
          </a:xfrm>
          <a:prstGeom prst="smileyFace">
            <a:avLst>
              <a:gd name="adj" fmla="val 5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EC43311B-C1B1-45BD-8B88-1C508FDB06A3}"/>
              </a:ext>
            </a:extLst>
          </p:cNvPr>
          <p:cNvSpPr/>
          <p:nvPr/>
        </p:nvSpPr>
        <p:spPr>
          <a:xfrm>
            <a:off x="5580112" y="54453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CBC87A-61F9-4A01-B48E-CC5B31346A0F}"/>
              </a:ext>
            </a:extLst>
          </p:cNvPr>
          <p:cNvSpPr txBox="1"/>
          <p:nvPr/>
        </p:nvSpPr>
        <p:spPr>
          <a:xfrm>
            <a:off x="6444208" y="3802321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03EB5-52AA-426E-AF49-65525EB82784}"/>
              </a:ext>
            </a:extLst>
          </p:cNvPr>
          <p:cNvSpPr txBox="1"/>
          <p:nvPr/>
        </p:nvSpPr>
        <p:spPr>
          <a:xfrm>
            <a:off x="6444208" y="4687402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F6D1FF-3E96-46F3-88BE-2E38660CC5C4}"/>
              </a:ext>
            </a:extLst>
          </p:cNvPr>
          <p:cNvSpPr txBox="1"/>
          <p:nvPr/>
        </p:nvSpPr>
        <p:spPr>
          <a:xfrm>
            <a:off x="6444208" y="5572483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A7BAC6-2897-43C1-AD97-26E6D25CBE54}"/>
              </a:ext>
            </a:extLst>
          </p:cNvPr>
          <p:cNvSpPr/>
          <p:nvPr/>
        </p:nvSpPr>
        <p:spPr>
          <a:xfrm>
            <a:off x="5436096" y="5373216"/>
            <a:ext cx="2376264" cy="864096"/>
          </a:xfrm>
          <a:prstGeom prst="rect">
            <a:avLst/>
          </a:prstGeom>
          <a:noFill/>
          <a:ln w="38100">
            <a:solidFill>
              <a:srgbClr val="9842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0" grpId="0" animBg="1"/>
      <p:bldP spid="10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724025"/>
            <a:ext cx="4872037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Straight Arrow Connector 110"/>
          <p:cNvCxnSpPr/>
          <p:nvPr/>
        </p:nvCxnSpPr>
        <p:spPr>
          <a:xfrm flipH="1">
            <a:off x="791369" y="3630612"/>
            <a:ext cx="1658937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1475581" y="3321050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410619" y="4854575"/>
            <a:ext cx="2427287" cy="725487"/>
            <a:chOff x="4980136" y="5013176"/>
            <a:chExt cx="2427229" cy="726520"/>
          </a:xfrm>
        </p:grpSpPr>
        <p:sp>
          <p:nvSpPr>
            <p:cNvPr id="22576" name="TextBox 118"/>
            <p:cNvSpPr txBox="1">
              <a:spLocks noChangeArrowheads="1"/>
            </p:cNvSpPr>
            <p:nvPr/>
          </p:nvSpPr>
          <p:spPr bwMode="auto">
            <a:xfrm>
              <a:off x="6678412" y="5013176"/>
              <a:ext cx="3968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</a:p>
          </p:txBody>
        </p:sp>
        <p:sp>
          <p:nvSpPr>
            <p:cNvPr id="22577" name="TextBox 119"/>
            <p:cNvSpPr txBox="1">
              <a:spLocks noChangeArrowheads="1"/>
            </p:cNvSpPr>
            <p:nvPr/>
          </p:nvSpPr>
          <p:spPr bwMode="auto">
            <a:xfrm>
              <a:off x="7008902" y="5025876"/>
              <a:ext cx="3984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578" name="TextBox 120"/>
            <p:cNvSpPr txBox="1">
              <a:spLocks noChangeArrowheads="1"/>
            </p:cNvSpPr>
            <p:nvPr/>
          </p:nvSpPr>
          <p:spPr bwMode="auto">
            <a:xfrm>
              <a:off x="6750860" y="5121126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-6</a:t>
              </a:r>
            </a:p>
          </p:txBody>
        </p:sp>
        <p:sp>
          <p:nvSpPr>
            <p:cNvPr id="22579" name="TextBox 121"/>
            <p:cNvSpPr txBox="1">
              <a:spLocks noChangeArrowheads="1"/>
            </p:cNvSpPr>
            <p:nvPr/>
          </p:nvSpPr>
          <p:spPr bwMode="auto">
            <a:xfrm>
              <a:off x="6687062" y="5370364"/>
              <a:ext cx="6575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0</a:t>
              </a:r>
            </a:p>
          </p:txBody>
        </p:sp>
        <p:sp>
          <p:nvSpPr>
            <p:cNvPr id="22580" name="Rectangle 17"/>
            <p:cNvSpPr>
              <a:spLocks noChangeArrowheads="1"/>
            </p:cNvSpPr>
            <p:nvPr/>
          </p:nvSpPr>
          <p:spPr bwMode="auto">
            <a:xfrm>
              <a:off x="4980136" y="5199583"/>
              <a:ext cx="18251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886744" y="3630612"/>
            <a:ext cx="1095375" cy="1349375"/>
          </a:xfrm>
          <a:custGeom>
            <a:avLst/>
            <a:gdLst>
              <a:gd name="connsiteX0" fmla="*/ 0 w 1095154"/>
              <a:gd name="connsiteY0" fmla="*/ 265814 h 1350335"/>
              <a:gd name="connsiteX1" fmla="*/ 563526 w 1095154"/>
              <a:gd name="connsiteY1" fmla="*/ 0 h 1350335"/>
              <a:gd name="connsiteX2" fmla="*/ 1095154 w 1095154"/>
              <a:gd name="connsiteY2" fmla="*/ 265814 h 1350335"/>
              <a:gd name="connsiteX3" fmla="*/ 552893 w 1095154"/>
              <a:gd name="connsiteY3" fmla="*/ 1350335 h 1350335"/>
              <a:gd name="connsiteX4" fmla="*/ 0 w 1095154"/>
              <a:gd name="connsiteY4" fmla="*/ 265814 h 135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4" h="1350335">
                <a:moveTo>
                  <a:pt x="0" y="265814"/>
                </a:moveTo>
                <a:lnTo>
                  <a:pt x="563526" y="0"/>
                </a:lnTo>
                <a:lnTo>
                  <a:pt x="1095154" y="265814"/>
                </a:lnTo>
                <a:lnTo>
                  <a:pt x="552893" y="1350335"/>
                </a:lnTo>
                <a:lnTo>
                  <a:pt x="0" y="265814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71" name="TextBox 298"/>
          <p:cNvSpPr txBox="1">
            <a:spLocks noChangeArrowheads="1"/>
          </p:cNvSpPr>
          <p:nvPr/>
        </p:nvSpPr>
        <p:spPr bwMode="auto">
          <a:xfrm>
            <a:off x="2255044" y="3810000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7" name="Freeform 66"/>
          <p:cNvSpPr/>
          <p:nvPr/>
        </p:nvSpPr>
        <p:spPr>
          <a:xfrm>
            <a:off x="267494" y="3630612"/>
            <a:ext cx="1095375" cy="1349375"/>
          </a:xfrm>
          <a:custGeom>
            <a:avLst/>
            <a:gdLst>
              <a:gd name="connsiteX0" fmla="*/ 0 w 1095154"/>
              <a:gd name="connsiteY0" fmla="*/ 265814 h 1350335"/>
              <a:gd name="connsiteX1" fmla="*/ 563526 w 1095154"/>
              <a:gd name="connsiteY1" fmla="*/ 0 h 1350335"/>
              <a:gd name="connsiteX2" fmla="*/ 1095154 w 1095154"/>
              <a:gd name="connsiteY2" fmla="*/ 265814 h 1350335"/>
              <a:gd name="connsiteX3" fmla="*/ 552893 w 1095154"/>
              <a:gd name="connsiteY3" fmla="*/ 1350335 h 1350335"/>
              <a:gd name="connsiteX4" fmla="*/ 0 w 1095154"/>
              <a:gd name="connsiteY4" fmla="*/ 265814 h 135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4" h="1350335">
                <a:moveTo>
                  <a:pt x="0" y="265814"/>
                </a:moveTo>
                <a:lnTo>
                  <a:pt x="563526" y="0"/>
                </a:lnTo>
                <a:lnTo>
                  <a:pt x="1095154" y="265814"/>
                </a:lnTo>
                <a:lnTo>
                  <a:pt x="552893" y="1350335"/>
                </a:lnTo>
                <a:lnTo>
                  <a:pt x="0" y="265814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73" name="TextBox 298"/>
          <p:cNvSpPr txBox="1">
            <a:spLocks noChangeArrowheads="1"/>
          </p:cNvSpPr>
          <p:nvPr/>
        </p:nvSpPr>
        <p:spPr bwMode="auto">
          <a:xfrm>
            <a:off x="634206" y="3797300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9" name="Oval 108"/>
          <p:cNvSpPr/>
          <p:nvPr/>
        </p:nvSpPr>
        <p:spPr>
          <a:xfrm>
            <a:off x="2388394" y="3576637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50094" y="3570287"/>
            <a:ext cx="119062" cy="1016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7408AB-49BF-445A-8104-7EE32CA050A4}"/>
                  </a:ext>
                </a:extLst>
              </p:cNvPr>
              <p:cNvSpPr txBox="1"/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True or false?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transformation from A to B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7408AB-49BF-445A-8104-7EE32CA05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268760"/>
                <a:ext cx="3574029" cy="2052357"/>
              </a:xfrm>
              <a:prstGeom prst="rect">
                <a:avLst/>
              </a:prstGeom>
              <a:blipFill>
                <a:blip r:embed="rId4"/>
                <a:stretch>
                  <a:fillRect t="-3858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miley Face 24">
            <a:extLst>
              <a:ext uri="{FF2B5EF4-FFF2-40B4-BE49-F238E27FC236}">
                <a16:creationId xmlns:a16="http://schemas.microsoft.com/office/drawing/2014/main" id="{F7B2D3E9-D73D-4E74-A391-A6D35EA390B4}"/>
              </a:ext>
            </a:extLst>
          </p:cNvPr>
          <p:cNvSpPr/>
          <p:nvPr/>
        </p:nvSpPr>
        <p:spPr>
          <a:xfrm>
            <a:off x="5580112" y="3673114"/>
            <a:ext cx="720080" cy="720080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ABC5DA60-8DB8-4B5A-9270-052FA693EB8E}"/>
              </a:ext>
            </a:extLst>
          </p:cNvPr>
          <p:cNvSpPr/>
          <p:nvPr/>
        </p:nvSpPr>
        <p:spPr>
          <a:xfrm>
            <a:off x="5581141" y="4559247"/>
            <a:ext cx="720080" cy="720080"/>
          </a:xfrm>
          <a:prstGeom prst="smileyFace">
            <a:avLst>
              <a:gd name="adj" fmla="val 5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FE04B987-BE3D-4313-AEC4-6790BFBF1BF2}"/>
              </a:ext>
            </a:extLst>
          </p:cNvPr>
          <p:cNvSpPr/>
          <p:nvPr/>
        </p:nvSpPr>
        <p:spPr>
          <a:xfrm>
            <a:off x="5580112" y="54453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15A83C-254C-45B0-99DE-3C31AF8C1536}"/>
              </a:ext>
            </a:extLst>
          </p:cNvPr>
          <p:cNvSpPr txBox="1"/>
          <p:nvPr/>
        </p:nvSpPr>
        <p:spPr>
          <a:xfrm>
            <a:off x="6444208" y="3802321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3F5F51-5C31-46BF-9F58-F8B845881DC3}"/>
              </a:ext>
            </a:extLst>
          </p:cNvPr>
          <p:cNvSpPr txBox="1"/>
          <p:nvPr/>
        </p:nvSpPr>
        <p:spPr>
          <a:xfrm>
            <a:off x="6444208" y="4687402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DA55B2-DB66-465A-B512-59E575128101}"/>
              </a:ext>
            </a:extLst>
          </p:cNvPr>
          <p:cNvSpPr txBox="1"/>
          <p:nvPr/>
        </p:nvSpPr>
        <p:spPr>
          <a:xfrm>
            <a:off x="6444208" y="5572483"/>
            <a:ext cx="164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E0929C-5A8F-4D56-B322-A1872E47857A}"/>
              </a:ext>
            </a:extLst>
          </p:cNvPr>
          <p:cNvSpPr/>
          <p:nvPr/>
        </p:nvSpPr>
        <p:spPr>
          <a:xfrm>
            <a:off x="5436096" y="3573016"/>
            <a:ext cx="2376264" cy="864096"/>
          </a:xfrm>
          <a:prstGeom prst="rect">
            <a:avLst/>
          </a:prstGeom>
          <a:noFill/>
          <a:ln w="38100">
            <a:solidFill>
              <a:srgbClr val="9842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9" grpId="0" animBg="1"/>
      <p:bldP spid="11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19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23728" y="1124744"/>
                <a:ext cx="676875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is a type of transformation.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translation moves an object. The size, shape and orientation stay exactly the same.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describe translations with a left or right movement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followed by an up or down movement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2554545"/>
              </a:xfrm>
              <a:prstGeom prst="rect">
                <a:avLst/>
              </a:prstGeom>
              <a:blipFill>
                <a:blip r:embed="rId2"/>
                <a:stretch>
                  <a:fillRect l="-900" t="-1193" r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Vectors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column vectors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describe translations.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8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8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blipFill>
                <a:blip r:embed="rId2"/>
                <a:stretch>
                  <a:fillRect l="-900"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H="1">
            <a:off x="4616256" y="3326864"/>
            <a:ext cx="1152128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75041" y="2512154"/>
                <a:ext cx="237897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value which tells us the left or right movement.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41" y="2512154"/>
                <a:ext cx="2378973" cy="1323439"/>
              </a:xfrm>
              <a:prstGeom prst="rect">
                <a:avLst/>
              </a:prstGeom>
              <a:blipFill>
                <a:blip r:embed="rId3"/>
                <a:stretch>
                  <a:fillRect l="-2821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616256" y="4666783"/>
            <a:ext cx="1217239" cy="15299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940152" y="4005064"/>
                <a:ext cx="237897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value which tells us the up or down movement.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05064"/>
                <a:ext cx="2378973" cy="1323439"/>
              </a:xfrm>
              <a:prstGeom prst="rect">
                <a:avLst/>
              </a:prstGeom>
              <a:blipFill>
                <a:blip r:embed="rId4"/>
                <a:stretch>
                  <a:fillRect l="-2558" t="-2304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Vectors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column vectors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describe translations.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8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8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blipFill>
                <a:blip r:embed="rId2"/>
                <a:stretch>
                  <a:fillRect l="-900"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AB7CB36-4AF0-4470-A2F0-53BF8892A073}"/>
              </a:ext>
            </a:extLst>
          </p:cNvPr>
          <p:cNvSpPr txBox="1"/>
          <p:nvPr/>
        </p:nvSpPr>
        <p:spPr>
          <a:xfrm>
            <a:off x="5452591" y="466845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Picture axes to help you understand the directions.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2D208-7A3C-4461-9B9F-0180D08EF36F}"/>
              </a:ext>
            </a:extLst>
          </p:cNvPr>
          <p:cNvGrpSpPr/>
          <p:nvPr/>
        </p:nvGrpSpPr>
        <p:grpSpPr>
          <a:xfrm>
            <a:off x="6097984" y="2348880"/>
            <a:ext cx="2002406" cy="2097057"/>
            <a:chOff x="5216937" y="2222843"/>
            <a:chExt cx="2769447" cy="290035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D0D863-505E-41AC-A8BC-9760E73E6155}"/>
                </a:ext>
              </a:extLst>
            </p:cNvPr>
            <p:cNvCxnSpPr/>
            <p:nvPr/>
          </p:nvCxnSpPr>
          <p:spPr bwMode="auto">
            <a:xfrm flipV="1">
              <a:off x="6369065" y="2890948"/>
              <a:ext cx="0" cy="22322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67BC1B-2B6F-4875-9E5C-F91ABBA15DE5}"/>
                </a:ext>
              </a:extLst>
            </p:cNvPr>
            <p:cNvCxnSpPr/>
            <p:nvPr/>
          </p:nvCxnSpPr>
          <p:spPr bwMode="auto">
            <a:xfrm>
              <a:off x="5216937" y="4007072"/>
              <a:ext cx="2376264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ADB2DF-66E0-479D-9A68-F0EC86318F60}"/>
                    </a:ext>
                  </a:extLst>
                </p:cNvPr>
                <p:cNvSpPr/>
                <p:nvPr/>
              </p:nvSpPr>
              <p:spPr>
                <a:xfrm>
                  <a:off x="7618397" y="3716712"/>
                  <a:ext cx="367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ADB2DF-66E0-479D-9A68-F0EC86318F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397" y="3716712"/>
                  <a:ext cx="36798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273" b="-209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D81B1FB-D69D-4E96-8EDD-0796431DB7CE}"/>
                    </a:ext>
                  </a:extLst>
                </p:cNvPr>
                <p:cNvSpPr/>
                <p:nvPr/>
              </p:nvSpPr>
              <p:spPr>
                <a:xfrm>
                  <a:off x="6193741" y="2222843"/>
                  <a:ext cx="3713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D81B1FB-D69D-4E96-8EDD-0796431DB7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741" y="2222843"/>
                  <a:ext cx="3713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3636" b="-47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32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Vectors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column vectors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describe translations.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8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8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57746"/>
                <a:ext cx="6768752" cy="4116063"/>
              </a:xfrm>
              <a:prstGeom prst="rect">
                <a:avLst/>
              </a:prstGeom>
              <a:blipFill>
                <a:blip r:embed="rId2"/>
                <a:stretch>
                  <a:fillRect l="-900"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AB7CB36-4AF0-4470-A2F0-53BF8892A073}"/>
              </a:ext>
            </a:extLst>
          </p:cNvPr>
          <p:cNvSpPr txBox="1"/>
          <p:nvPr/>
        </p:nvSpPr>
        <p:spPr>
          <a:xfrm>
            <a:off x="5452591" y="466845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Picture axes to help you understand the directions.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2D208-7A3C-4461-9B9F-0180D08EF36F}"/>
              </a:ext>
            </a:extLst>
          </p:cNvPr>
          <p:cNvGrpSpPr/>
          <p:nvPr/>
        </p:nvGrpSpPr>
        <p:grpSpPr>
          <a:xfrm>
            <a:off x="6097984" y="2348880"/>
            <a:ext cx="2002406" cy="2097057"/>
            <a:chOff x="5216937" y="2222843"/>
            <a:chExt cx="2769447" cy="290035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D0D863-505E-41AC-A8BC-9760E73E6155}"/>
                </a:ext>
              </a:extLst>
            </p:cNvPr>
            <p:cNvCxnSpPr/>
            <p:nvPr/>
          </p:nvCxnSpPr>
          <p:spPr bwMode="auto">
            <a:xfrm flipV="1">
              <a:off x="6369065" y="2890948"/>
              <a:ext cx="0" cy="22322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67BC1B-2B6F-4875-9E5C-F91ABBA15DE5}"/>
                </a:ext>
              </a:extLst>
            </p:cNvPr>
            <p:cNvCxnSpPr/>
            <p:nvPr/>
          </p:nvCxnSpPr>
          <p:spPr bwMode="auto">
            <a:xfrm>
              <a:off x="5216937" y="4007072"/>
              <a:ext cx="2376264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ADB2DF-66E0-479D-9A68-F0EC86318F60}"/>
                    </a:ext>
                  </a:extLst>
                </p:cNvPr>
                <p:cNvSpPr/>
                <p:nvPr/>
              </p:nvSpPr>
              <p:spPr>
                <a:xfrm>
                  <a:off x="7618397" y="3716712"/>
                  <a:ext cx="367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ADB2DF-66E0-479D-9A68-F0EC86318F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397" y="3716712"/>
                  <a:ext cx="36798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273" b="-209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D81B1FB-D69D-4E96-8EDD-0796431DB7CE}"/>
                    </a:ext>
                  </a:extLst>
                </p:cNvPr>
                <p:cNvSpPr/>
                <p:nvPr/>
              </p:nvSpPr>
              <p:spPr>
                <a:xfrm>
                  <a:off x="6193741" y="2222843"/>
                  <a:ext cx="3713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D81B1FB-D69D-4E96-8EDD-0796431DB7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741" y="2222843"/>
                  <a:ext cx="3713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3636" b="-47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95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520" y="1124744"/>
                <a:ext cx="374441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Describe the translation that maps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In words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As a vector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3744416" cy="2677656"/>
              </a:xfrm>
              <a:prstGeom prst="rect">
                <a:avLst/>
              </a:prstGeom>
              <a:blipFill>
                <a:blip r:embed="rId2"/>
                <a:stretch>
                  <a:fillRect l="-2439" t="-1595" b="-4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490F1FC-0B3B-483A-A3E7-193E1C1E4213}"/>
              </a:ext>
            </a:extLst>
          </p:cNvPr>
          <p:cNvGrpSpPr/>
          <p:nvPr/>
        </p:nvGrpSpPr>
        <p:grpSpPr>
          <a:xfrm>
            <a:off x="3765854" y="1772816"/>
            <a:ext cx="4622569" cy="4615820"/>
            <a:chOff x="107504" y="2564904"/>
            <a:chExt cx="4622569" cy="46158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149BD2-6CFB-4362-8AE5-983398566863}"/>
                </a:ext>
              </a:extLst>
            </p:cNvPr>
            <p:cNvGrpSpPr/>
            <p:nvPr/>
          </p:nvGrpSpPr>
          <p:grpSpPr>
            <a:xfrm>
              <a:off x="107504" y="2564904"/>
              <a:ext cx="4622569" cy="4615820"/>
              <a:chOff x="1173567" y="4461024"/>
              <a:chExt cx="1612367" cy="161001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D03906-ECE0-4F0B-BFEC-20B32558015A}"/>
                  </a:ext>
                </a:extLst>
              </p:cNvPr>
              <p:cNvSpPr/>
              <p:nvPr/>
            </p:nvSpPr>
            <p:spPr>
              <a:xfrm>
                <a:off x="1173567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577C48-2E83-4CCF-8DD5-677247D14351}"/>
                  </a:ext>
                </a:extLst>
              </p:cNvPr>
              <p:cNvSpPr/>
              <p:nvPr/>
            </p:nvSpPr>
            <p:spPr>
              <a:xfrm>
                <a:off x="1173567" y="446102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7656E7-2CFF-4AD8-8706-5AF46F568E69}"/>
                  </a:ext>
                </a:extLst>
              </p:cNvPr>
              <p:cNvSpPr/>
              <p:nvPr/>
            </p:nvSpPr>
            <p:spPr>
              <a:xfrm>
                <a:off x="1173567" y="4691026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E6436F-00B3-4086-9405-E9B909485986}"/>
                  </a:ext>
                </a:extLst>
              </p:cNvPr>
              <p:cNvSpPr/>
              <p:nvPr/>
            </p:nvSpPr>
            <p:spPr>
              <a:xfrm>
                <a:off x="1173567" y="4921028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2D9367-B89F-4D8D-A4AE-D4F510C5801E}"/>
                  </a:ext>
                </a:extLst>
              </p:cNvPr>
              <p:cNvSpPr/>
              <p:nvPr/>
            </p:nvSpPr>
            <p:spPr>
              <a:xfrm>
                <a:off x="1173567" y="5151030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D7373E-EBCD-4BD0-9077-F5A18AE32D2D}"/>
                  </a:ext>
                </a:extLst>
              </p:cNvPr>
              <p:cNvSpPr/>
              <p:nvPr/>
            </p:nvSpPr>
            <p:spPr>
              <a:xfrm>
                <a:off x="1173567" y="5381032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139110-D737-41F0-9272-7ED72E66F3B3}"/>
                  </a:ext>
                </a:extLst>
              </p:cNvPr>
              <p:cNvSpPr/>
              <p:nvPr/>
            </p:nvSpPr>
            <p:spPr>
              <a:xfrm>
                <a:off x="1173567" y="561103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A6A432-0C27-4371-9056-F6AC5E6B297D}"/>
                  </a:ext>
                </a:extLst>
              </p:cNvPr>
              <p:cNvSpPr/>
              <p:nvPr/>
            </p:nvSpPr>
            <p:spPr>
              <a:xfrm>
                <a:off x="2325930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19220D-4DF9-4199-90B7-A14C017D84EA}"/>
                  </a:ext>
                </a:extLst>
              </p:cNvPr>
              <p:cNvSpPr/>
              <p:nvPr/>
            </p:nvSpPr>
            <p:spPr>
              <a:xfrm>
                <a:off x="2555932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0D9C08-12C8-47B5-9B3F-7BB70093711E}"/>
                  </a:ext>
                </a:extLst>
              </p:cNvPr>
              <p:cNvSpPr/>
              <p:nvPr/>
            </p:nvSpPr>
            <p:spPr>
              <a:xfrm>
                <a:off x="1865926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A5F684-C43D-415C-9BF3-AD774A3B6AE4}"/>
                  </a:ext>
                </a:extLst>
              </p:cNvPr>
              <p:cNvSpPr/>
              <p:nvPr/>
            </p:nvSpPr>
            <p:spPr>
              <a:xfrm>
                <a:off x="2095928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0590A6-2E28-4E22-BDD9-CB1AABCA167B}"/>
                  </a:ext>
                </a:extLst>
              </p:cNvPr>
              <p:cNvSpPr/>
              <p:nvPr/>
            </p:nvSpPr>
            <p:spPr>
              <a:xfrm>
                <a:off x="1405922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18592D-1678-4BE1-B8F0-9AC79D30FE76}"/>
                  </a:ext>
                </a:extLst>
              </p:cNvPr>
              <p:cNvSpPr/>
              <p:nvPr/>
            </p:nvSpPr>
            <p:spPr>
              <a:xfrm>
                <a:off x="1635924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AB4C585-854B-4635-AE5B-AFC2780BC652}"/>
                  </a:ext>
                </a:extLst>
              </p:cNvPr>
              <p:cNvSpPr/>
              <p:nvPr/>
            </p:nvSpPr>
            <p:spPr>
              <a:xfrm>
                <a:off x="2325930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186393-74E6-439C-9AD0-4DF8404810FE}"/>
                  </a:ext>
                </a:extLst>
              </p:cNvPr>
              <p:cNvSpPr/>
              <p:nvPr/>
            </p:nvSpPr>
            <p:spPr>
              <a:xfrm>
                <a:off x="2555932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B7ACC1-6F67-42E4-8DFC-03DF2EACF3F8}"/>
                  </a:ext>
                </a:extLst>
              </p:cNvPr>
              <p:cNvSpPr/>
              <p:nvPr/>
            </p:nvSpPr>
            <p:spPr>
              <a:xfrm>
                <a:off x="1865926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CD4693-7FD2-4585-A4BE-A752F1A1DDED}"/>
                  </a:ext>
                </a:extLst>
              </p:cNvPr>
              <p:cNvSpPr/>
              <p:nvPr/>
            </p:nvSpPr>
            <p:spPr>
              <a:xfrm>
                <a:off x="2095928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7D07AD-9B27-4114-BE2D-062174674364}"/>
                  </a:ext>
                </a:extLst>
              </p:cNvPr>
              <p:cNvSpPr/>
              <p:nvPr/>
            </p:nvSpPr>
            <p:spPr>
              <a:xfrm>
                <a:off x="1405922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1F937D-D553-459D-99B8-C6250AAF282B}"/>
                  </a:ext>
                </a:extLst>
              </p:cNvPr>
              <p:cNvSpPr/>
              <p:nvPr/>
            </p:nvSpPr>
            <p:spPr>
              <a:xfrm>
                <a:off x="1635924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215824-5487-4CC6-8ABE-4C2186CDCF63}"/>
                  </a:ext>
                </a:extLst>
              </p:cNvPr>
              <p:cNvSpPr/>
              <p:nvPr/>
            </p:nvSpPr>
            <p:spPr>
              <a:xfrm>
                <a:off x="2325930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FCC66C-4074-4AD2-918B-B52F356A8541}"/>
                  </a:ext>
                </a:extLst>
              </p:cNvPr>
              <p:cNvSpPr/>
              <p:nvPr/>
            </p:nvSpPr>
            <p:spPr>
              <a:xfrm>
                <a:off x="2555932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18BC17D-79D1-404E-B738-A8DD937E7847}"/>
                  </a:ext>
                </a:extLst>
              </p:cNvPr>
              <p:cNvSpPr/>
              <p:nvPr/>
            </p:nvSpPr>
            <p:spPr>
              <a:xfrm>
                <a:off x="1865926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BDD6DAC-76B3-48D5-850E-B879EF920A4E}"/>
                  </a:ext>
                </a:extLst>
              </p:cNvPr>
              <p:cNvSpPr/>
              <p:nvPr/>
            </p:nvSpPr>
            <p:spPr>
              <a:xfrm>
                <a:off x="2095928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7F33A09-17CD-4FD3-9EA7-8135F5F510AC}"/>
                  </a:ext>
                </a:extLst>
              </p:cNvPr>
              <p:cNvSpPr/>
              <p:nvPr/>
            </p:nvSpPr>
            <p:spPr>
              <a:xfrm>
                <a:off x="1405922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11FDD-C7CE-4EAC-AB7C-BF8CC9296CFF}"/>
                  </a:ext>
                </a:extLst>
              </p:cNvPr>
              <p:cNvSpPr/>
              <p:nvPr/>
            </p:nvSpPr>
            <p:spPr>
              <a:xfrm>
                <a:off x="1635924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F52C72D-C610-44D2-A4D5-C189BE8E08BA}"/>
                  </a:ext>
                </a:extLst>
              </p:cNvPr>
              <p:cNvSpPr/>
              <p:nvPr/>
            </p:nvSpPr>
            <p:spPr>
              <a:xfrm>
                <a:off x="2325930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6F57F1-EE27-4489-8B59-3E112707B2AA}"/>
                  </a:ext>
                </a:extLst>
              </p:cNvPr>
              <p:cNvSpPr/>
              <p:nvPr/>
            </p:nvSpPr>
            <p:spPr>
              <a:xfrm>
                <a:off x="2555932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F1D2F4-07FB-4DAE-A922-B083E1FADE53}"/>
                  </a:ext>
                </a:extLst>
              </p:cNvPr>
              <p:cNvSpPr/>
              <p:nvPr/>
            </p:nvSpPr>
            <p:spPr>
              <a:xfrm>
                <a:off x="1865926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DF86D1E-713E-4007-9558-F9164404A111}"/>
                  </a:ext>
                </a:extLst>
              </p:cNvPr>
              <p:cNvSpPr/>
              <p:nvPr/>
            </p:nvSpPr>
            <p:spPr>
              <a:xfrm>
                <a:off x="2095928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A93D0D-C892-4646-8996-3CDC2D1799CD}"/>
                  </a:ext>
                </a:extLst>
              </p:cNvPr>
              <p:cNvSpPr/>
              <p:nvPr/>
            </p:nvSpPr>
            <p:spPr>
              <a:xfrm>
                <a:off x="1405922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3805C1-3891-4916-A669-9D39EF58970F}"/>
                  </a:ext>
                </a:extLst>
              </p:cNvPr>
              <p:cNvSpPr/>
              <p:nvPr/>
            </p:nvSpPr>
            <p:spPr>
              <a:xfrm>
                <a:off x="1635924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482F9E-71AF-4C1C-92CF-3CA67D0E12BC}"/>
                  </a:ext>
                </a:extLst>
              </p:cNvPr>
              <p:cNvSpPr/>
              <p:nvPr/>
            </p:nvSpPr>
            <p:spPr>
              <a:xfrm>
                <a:off x="2325930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4E433D-1870-4BF2-86E3-3B5A2981B68E}"/>
                  </a:ext>
                </a:extLst>
              </p:cNvPr>
              <p:cNvSpPr/>
              <p:nvPr/>
            </p:nvSpPr>
            <p:spPr>
              <a:xfrm>
                <a:off x="2555932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93FABE-B1F1-499A-813C-9E4439C9993A}"/>
                  </a:ext>
                </a:extLst>
              </p:cNvPr>
              <p:cNvSpPr/>
              <p:nvPr/>
            </p:nvSpPr>
            <p:spPr>
              <a:xfrm>
                <a:off x="1865926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7E26EDB-27FE-42A1-8E3A-CDE6A7C461A9}"/>
                  </a:ext>
                </a:extLst>
              </p:cNvPr>
              <p:cNvSpPr/>
              <p:nvPr/>
            </p:nvSpPr>
            <p:spPr>
              <a:xfrm>
                <a:off x="2095928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FD0B60-09F1-496E-8DAB-35B6C20388B2}"/>
                  </a:ext>
                </a:extLst>
              </p:cNvPr>
              <p:cNvSpPr/>
              <p:nvPr/>
            </p:nvSpPr>
            <p:spPr>
              <a:xfrm>
                <a:off x="1405922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3E39CCD-3834-47F2-843A-92FB8BD66950}"/>
                  </a:ext>
                </a:extLst>
              </p:cNvPr>
              <p:cNvSpPr/>
              <p:nvPr/>
            </p:nvSpPr>
            <p:spPr>
              <a:xfrm>
                <a:off x="1635924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67C5D49-7C8D-4035-B1A6-66E05D79EA11}"/>
                  </a:ext>
                </a:extLst>
              </p:cNvPr>
              <p:cNvSpPr/>
              <p:nvPr/>
            </p:nvSpPr>
            <p:spPr>
              <a:xfrm>
                <a:off x="2325930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089FA7-B09C-470A-A6F0-3B78AB1AC4B2}"/>
                  </a:ext>
                </a:extLst>
              </p:cNvPr>
              <p:cNvSpPr/>
              <p:nvPr/>
            </p:nvSpPr>
            <p:spPr>
              <a:xfrm>
                <a:off x="2555932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CE08659-3A29-4B2A-AEDA-1445BDB0DC40}"/>
                  </a:ext>
                </a:extLst>
              </p:cNvPr>
              <p:cNvSpPr/>
              <p:nvPr/>
            </p:nvSpPr>
            <p:spPr>
              <a:xfrm>
                <a:off x="1865926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BE4E0E0-0769-42E3-8856-FF4CD071CFED}"/>
                  </a:ext>
                </a:extLst>
              </p:cNvPr>
              <p:cNvSpPr/>
              <p:nvPr/>
            </p:nvSpPr>
            <p:spPr>
              <a:xfrm>
                <a:off x="2095928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FFB948-1509-4F67-903B-6F9BECE7913F}"/>
                  </a:ext>
                </a:extLst>
              </p:cNvPr>
              <p:cNvSpPr/>
              <p:nvPr/>
            </p:nvSpPr>
            <p:spPr>
              <a:xfrm>
                <a:off x="1405922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F801225-ABF6-40C5-9F66-208F153C3ACF}"/>
                  </a:ext>
                </a:extLst>
              </p:cNvPr>
              <p:cNvSpPr/>
              <p:nvPr/>
            </p:nvSpPr>
            <p:spPr>
              <a:xfrm>
                <a:off x="1635924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801460-A167-4126-B803-2C50DE296F20}"/>
                  </a:ext>
                </a:extLst>
              </p:cNvPr>
              <p:cNvSpPr/>
              <p:nvPr/>
            </p:nvSpPr>
            <p:spPr>
              <a:xfrm>
                <a:off x="2325930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3C3E91C-A69E-4031-A6D2-2BEA1A6C86EB}"/>
                  </a:ext>
                </a:extLst>
              </p:cNvPr>
              <p:cNvSpPr/>
              <p:nvPr/>
            </p:nvSpPr>
            <p:spPr>
              <a:xfrm>
                <a:off x="2555932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7C5C91-A8B7-4C62-93D0-74A3E1526DEE}"/>
                  </a:ext>
                </a:extLst>
              </p:cNvPr>
              <p:cNvSpPr/>
              <p:nvPr/>
            </p:nvSpPr>
            <p:spPr>
              <a:xfrm>
                <a:off x="1865926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75B7B6-70E3-4412-AE84-D9275CB935C2}"/>
                  </a:ext>
                </a:extLst>
              </p:cNvPr>
              <p:cNvSpPr/>
              <p:nvPr/>
            </p:nvSpPr>
            <p:spPr>
              <a:xfrm>
                <a:off x="2095928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A626420-7617-4B5D-A528-5A6E133EFF8D}"/>
                  </a:ext>
                </a:extLst>
              </p:cNvPr>
              <p:cNvSpPr/>
              <p:nvPr/>
            </p:nvSpPr>
            <p:spPr>
              <a:xfrm>
                <a:off x="1405922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D9F5220-6A01-4816-A9C3-6436EE1D3DEC}"/>
                  </a:ext>
                </a:extLst>
              </p:cNvPr>
              <p:cNvSpPr/>
              <p:nvPr/>
            </p:nvSpPr>
            <p:spPr>
              <a:xfrm>
                <a:off x="1635924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0BF35CF-F6B6-4259-8161-555ABFE9A84E}"/>
                  </a:ext>
                </a:extLst>
              </p:cNvPr>
              <p:cNvSpPr/>
              <p:nvPr/>
            </p:nvSpPr>
            <p:spPr>
              <a:xfrm>
                <a:off x="1173567" y="584103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7FDE7827-6023-403B-AA3F-85FBFB8C2ECC}"/>
                    </a:ext>
                  </a:extLst>
                </p:cNvPr>
                <p:cNvSpPr/>
                <p:nvPr/>
              </p:nvSpPr>
              <p:spPr>
                <a:xfrm>
                  <a:off x="3426618" y="3246968"/>
                  <a:ext cx="650797" cy="129614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7FDE7827-6023-403B-AA3F-85FBFB8C2E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618" y="3246968"/>
                  <a:ext cx="650797" cy="1296144"/>
                </a:xfrm>
                <a:prstGeom prst="triangle">
                  <a:avLst>
                    <a:gd name="adj" fmla="val 0"/>
                  </a:avLst>
                </a:prstGeom>
                <a:blipFill>
                  <a:blip r:embed="rId3"/>
                  <a:stretch>
                    <a:fillRect l="-72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59A2C46C-CCD1-4AB5-8E52-206895BA1D7A}"/>
                    </a:ext>
                  </a:extLst>
                </p:cNvPr>
                <p:cNvSpPr/>
                <p:nvPr/>
              </p:nvSpPr>
              <p:spPr>
                <a:xfrm>
                  <a:off x="1433056" y="4565775"/>
                  <a:ext cx="654817" cy="1296144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59A2C46C-CCD1-4AB5-8E52-206895BA1D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056" y="4565775"/>
                  <a:ext cx="654817" cy="1296144"/>
                </a:xfrm>
                <a:prstGeom prst="triangle">
                  <a:avLst>
                    <a:gd name="adj" fmla="val 0"/>
                  </a:avLst>
                </a:prstGeom>
                <a:blipFill>
                  <a:blip r:embed="rId4"/>
                  <a:stretch>
                    <a:fillRect l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1B64ED-53C6-4415-A2AA-7FAB6DEAF360}"/>
              </a:ext>
            </a:extLst>
          </p:cNvPr>
          <p:cNvSpPr txBox="1"/>
          <p:nvPr/>
        </p:nvSpPr>
        <p:spPr>
          <a:xfrm>
            <a:off x="683568" y="27089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right and 2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90C0D0-380F-412F-9527-9361FF60F21C}"/>
                  </a:ext>
                </a:extLst>
              </p:cNvPr>
              <p:cNvSpPr txBox="1"/>
              <p:nvPr/>
            </p:nvSpPr>
            <p:spPr>
              <a:xfrm>
                <a:off x="683568" y="3869802"/>
                <a:ext cx="3240360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90C0D0-380F-412F-9527-9361FF60F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9802"/>
                <a:ext cx="3240360" cy="128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1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3C8EFB2-B227-4040-A475-BC6C96369AEA}"/>
              </a:ext>
            </a:extLst>
          </p:cNvPr>
          <p:cNvGrpSpPr/>
          <p:nvPr/>
        </p:nvGrpSpPr>
        <p:grpSpPr>
          <a:xfrm>
            <a:off x="3765854" y="1772816"/>
            <a:ext cx="4622569" cy="4615820"/>
            <a:chOff x="107504" y="2564904"/>
            <a:chExt cx="4622569" cy="46158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5B6E02-96E5-4912-B69A-9722CF162BD6}"/>
                </a:ext>
              </a:extLst>
            </p:cNvPr>
            <p:cNvGrpSpPr/>
            <p:nvPr/>
          </p:nvGrpSpPr>
          <p:grpSpPr>
            <a:xfrm>
              <a:off x="107504" y="2564904"/>
              <a:ext cx="4622569" cy="4615820"/>
              <a:chOff x="1173567" y="4461024"/>
              <a:chExt cx="1612367" cy="161001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0FCDDC-E405-4361-9A0F-4C544138B35D}"/>
                  </a:ext>
                </a:extLst>
              </p:cNvPr>
              <p:cNvSpPr/>
              <p:nvPr/>
            </p:nvSpPr>
            <p:spPr>
              <a:xfrm>
                <a:off x="1173567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5C824-41C9-42D5-B85A-5B970ABEF01B}"/>
                  </a:ext>
                </a:extLst>
              </p:cNvPr>
              <p:cNvSpPr/>
              <p:nvPr/>
            </p:nvSpPr>
            <p:spPr>
              <a:xfrm>
                <a:off x="1173567" y="446102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8C8092-948F-4BBE-9E3B-32DF52A4D983}"/>
                  </a:ext>
                </a:extLst>
              </p:cNvPr>
              <p:cNvSpPr/>
              <p:nvPr/>
            </p:nvSpPr>
            <p:spPr>
              <a:xfrm>
                <a:off x="1173567" y="4691026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A8167F-B13C-45C1-91FE-42239BB4807C}"/>
                  </a:ext>
                </a:extLst>
              </p:cNvPr>
              <p:cNvSpPr/>
              <p:nvPr/>
            </p:nvSpPr>
            <p:spPr>
              <a:xfrm>
                <a:off x="1173567" y="4921028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70D170-BD24-4C18-8EBC-4AF66E5D60B7}"/>
                  </a:ext>
                </a:extLst>
              </p:cNvPr>
              <p:cNvSpPr/>
              <p:nvPr/>
            </p:nvSpPr>
            <p:spPr>
              <a:xfrm>
                <a:off x="1173567" y="5151030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F1BBFA-52E6-4659-8CBA-D3136E37B42A}"/>
                  </a:ext>
                </a:extLst>
              </p:cNvPr>
              <p:cNvSpPr/>
              <p:nvPr/>
            </p:nvSpPr>
            <p:spPr>
              <a:xfrm>
                <a:off x="1173567" y="5381032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F383F4-DE8A-4E9B-BECC-4525B78C9435}"/>
                  </a:ext>
                </a:extLst>
              </p:cNvPr>
              <p:cNvSpPr/>
              <p:nvPr/>
            </p:nvSpPr>
            <p:spPr>
              <a:xfrm>
                <a:off x="1173567" y="561103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F23B53-C318-4A35-892D-74C7056AD9EC}"/>
                  </a:ext>
                </a:extLst>
              </p:cNvPr>
              <p:cNvSpPr/>
              <p:nvPr/>
            </p:nvSpPr>
            <p:spPr>
              <a:xfrm>
                <a:off x="2325930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F9F661B-8258-4E23-AFF8-0EFA7FA3E814}"/>
                  </a:ext>
                </a:extLst>
              </p:cNvPr>
              <p:cNvSpPr/>
              <p:nvPr/>
            </p:nvSpPr>
            <p:spPr>
              <a:xfrm>
                <a:off x="2555932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155259-78FD-495D-B4E6-B1A65781AE6D}"/>
                  </a:ext>
                </a:extLst>
              </p:cNvPr>
              <p:cNvSpPr/>
              <p:nvPr/>
            </p:nvSpPr>
            <p:spPr>
              <a:xfrm>
                <a:off x="1865926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3A319A-9B47-4DCB-8FF7-DB6E38A625E5}"/>
                  </a:ext>
                </a:extLst>
              </p:cNvPr>
              <p:cNvSpPr/>
              <p:nvPr/>
            </p:nvSpPr>
            <p:spPr>
              <a:xfrm>
                <a:off x="2095928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DA5400-BEEB-47C5-B448-15204AE23FAC}"/>
                  </a:ext>
                </a:extLst>
              </p:cNvPr>
              <p:cNvSpPr/>
              <p:nvPr/>
            </p:nvSpPr>
            <p:spPr>
              <a:xfrm>
                <a:off x="1405922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E53E6F-A51B-4547-B9B4-AE5A6080FFB4}"/>
                  </a:ext>
                </a:extLst>
              </p:cNvPr>
              <p:cNvSpPr/>
              <p:nvPr/>
            </p:nvSpPr>
            <p:spPr>
              <a:xfrm>
                <a:off x="1635924" y="5841035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33A7E4D-0089-422E-A071-5392B364D39C}"/>
                  </a:ext>
                </a:extLst>
              </p:cNvPr>
              <p:cNvSpPr/>
              <p:nvPr/>
            </p:nvSpPr>
            <p:spPr>
              <a:xfrm>
                <a:off x="2325930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1738118-BA5D-46F8-975A-270E7321C5CC}"/>
                  </a:ext>
                </a:extLst>
              </p:cNvPr>
              <p:cNvSpPr/>
              <p:nvPr/>
            </p:nvSpPr>
            <p:spPr>
              <a:xfrm>
                <a:off x="2555932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" name="Rectangle 2047">
                <a:extLst>
                  <a:ext uri="{FF2B5EF4-FFF2-40B4-BE49-F238E27FC236}">
                    <a16:creationId xmlns:a16="http://schemas.microsoft.com/office/drawing/2014/main" id="{6920D08C-8A81-44EF-A218-594461CC6C3C}"/>
                  </a:ext>
                </a:extLst>
              </p:cNvPr>
              <p:cNvSpPr/>
              <p:nvPr/>
            </p:nvSpPr>
            <p:spPr>
              <a:xfrm>
                <a:off x="1865926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" name="Rectangle 2048">
                <a:extLst>
                  <a:ext uri="{FF2B5EF4-FFF2-40B4-BE49-F238E27FC236}">
                    <a16:creationId xmlns:a16="http://schemas.microsoft.com/office/drawing/2014/main" id="{EDBD472D-2DE0-4602-87C3-5C2B1B1BF886}"/>
                  </a:ext>
                </a:extLst>
              </p:cNvPr>
              <p:cNvSpPr/>
              <p:nvPr/>
            </p:nvSpPr>
            <p:spPr>
              <a:xfrm>
                <a:off x="2095928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" name="Rectangle 2050">
                <a:extLst>
                  <a:ext uri="{FF2B5EF4-FFF2-40B4-BE49-F238E27FC236}">
                    <a16:creationId xmlns:a16="http://schemas.microsoft.com/office/drawing/2014/main" id="{5E3D986B-D461-473F-AED6-E65631B97B49}"/>
                  </a:ext>
                </a:extLst>
              </p:cNvPr>
              <p:cNvSpPr/>
              <p:nvPr/>
            </p:nvSpPr>
            <p:spPr>
              <a:xfrm>
                <a:off x="1405922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2" name="Rectangle 2051">
                <a:extLst>
                  <a:ext uri="{FF2B5EF4-FFF2-40B4-BE49-F238E27FC236}">
                    <a16:creationId xmlns:a16="http://schemas.microsoft.com/office/drawing/2014/main" id="{2DF42077-ADD5-4781-AF8D-EE4735BBB811}"/>
                  </a:ext>
                </a:extLst>
              </p:cNvPr>
              <p:cNvSpPr/>
              <p:nvPr/>
            </p:nvSpPr>
            <p:spPr>
              <a:xfrm>
                <a:off x="1635924" y="446102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3" name="Rectangle 2052">
                <a:extLst>
                  <a:ext uri="{FF2B5EF4-FFF2-40B4-BE49-F238E27FC236}">
                    <a16:creationId xmlns:a16="http://schemas.microsoft.com/office/drawing/2014/main" id="{AA70AE72-803A-49E4-9CF8-59C99CEFD064}"/>
                  </a:ext>
                </a:extLst>
              </p:cNvPr>
              <p:cNvSpPr/>
              <p:nvPr/>
            </p:nvSpPr>
            <p:spPr>
              <a:xfrm>
                <a:off x="2325930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4" name="Rectangle 2053">
                <a:extLst>
                  <a:ext uri="{FF2B5EF4-FFF2-40B4-BE49-F238E27FC236}">
                    <a16:creationId xmlns:a16="http://schemas.microsoft.com/office/drawing/2014/main" id="{448CB891-641A-4743-964D-09B6C9D82C4A}"/>
                  </a:ext>
                </a:extLst>
              </p:cNvPr>
              <p:cNvSpPr/>
              <p:nvPr/>
            </p:nvSpPr>
            <p:spPr>
              <a:xfrm>
                <a:off x="2555932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5" name="Rectangle 2054">
                <a:extLst>
                  <a:ext uri="{FF2B5EF4-FFF2-40B4-BE49-F238E27FC236}">
                    <a16:creationId xmlns:a16="http://schemas.microsoft.com/office/drawing/2014/main" id="{5CB29C93-5E93-4932-AF61-EAD85B08E0D5}"/>
                  </a:ext>
                </a:extLst>
              </p:cNvPr>
              <p:cNvSpPr/>
              <p:nvPr/>
            </p:nvSpPr>
            <p:spPr>
              <a:xfrm>
                <a:off x="1865926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6" name="Rectangle 2055">
                <a:extLst>
                  <a:ext uri="{FF2B5EF4-FFF2-40B4-BE49-F238E27FC236}">
                    <a16:creationId xmlns:a16="http://schemas.microsoft.com/office/drawing/2014/main" id="{85F31FD6-AF72-40C9-AF6A-AC75AC16FCE5}"/>
                  </a:ext>
                </a:extLst>
              </p:cNvPr>
              <p:cNvSpPr/>
              <p:nvPr/>
            </p:nvSpPr>
            <p:spPr>
              <a:xfrm>
                <a:off x="2095928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7" name="Rectangle 2056">
                <a:extLst>
                  <a:ext uri="{FF2B5EF4-FFF2-40B4-BE49-F238E27FC236}">
                    <a16:creationId xmlns:a16="http://schemas.microsoft.com/office/drawing/2014/main" id="{866D85CF-69C6-410A-ABC5-110917753D1F}"/>
                  </a:ext>
                </a:extLst>
              </p:cNvPr>
              <p:cNvSpPr/>
              <p:nvPr/>
            </p:nvSpPr>
            <p:spPr>
              <a:xfrm>
                <a:off x="1405922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8" name="Rectangle 2057">
                <a:extLst>
                  <a:ext uri="{FF2B5EF4-FFF2-40B4-BE49-F238E27FC236}">
                    <a16:creationId xmlns:a16="http://schemas.microsoft.com/office/drawing/2014/main" id="{C02F3583-19A7-4091-B39B-FB76D469F5E1}"/>
                  </a:ext>
                </a:extLst>
              </p:cNvPr>
              <p:cNvSpPr/>
              <p:nvPr/>
            </p:nvSpPr>
            <p:spPr>
              <a:xfrm>
                <a:off x="1635924" y="4691026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B26E375D-8956-42FA-82B7-DF7520D224BA}"/>
                  </a:ext>
                </a:extLst>
              </p:cNvPr>
              <p:cNvSpPr/>
              <p:nvPr/>
            </p:nvSpPr>
            <p:spPr>
              <a:xfrm>
                <a:off x="2325930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0" name="Rectangle 2059">
                <a:extLst>
                  <a:ext uri="{FF2B5EF4-FFF2-40B4-BE49-F238E27FC236}">
                    <a16:creationId xmlns:a16="http://schemas.microsoft.com/office/drawing/2014/main" id="{BB60114B-A924-4AA9-AD58-CDC924FCFC32}"/>
                  </a:ext>
                </a:extLst>
              </p:cNvPr>
              <p:cNvSpPr/>
              <p:nvPr/>
            </p:nvSpPr>
            <p:spPr>
              <a:xfrm>
                <a:off x="2555932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1" name="Rectangle 2060">
                <a:extLst>
                  <a:ext uri="{FF2B5EF4-FFF2-40B4-BE49-F238E27FC236}">
                    <a16:creationId xmlns:a16="http://schemas.microsoft.com/office/drawing/2014/main" id="{C539458C-8441-44C0-A987-267C799E6EC7}"/>
                  </a:ext>
                </a:extLst>
              </p:cNvPr>
              <p:cNvSpPr/>
              <p:nvPr/>
            </p:nvSpPr>
            <p:spPr>
              <a:xfrm>
                <a:off x="1865926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Rectangle 2061">
                <a:extLst>
                  <a:ext uri="{FF2B5EF4-FFF2-40B4-BE49-F238E27FC236}">
                    <a16:creationId xmlns:a16="http://schemas.microsoft.com/office/drawing/2014/main" id="{8A8CB3EE-493D-4C8F-B9E2-839A948CBC89}"/>
                  </a:ext>
                </a:extLst>
              </p:cNvPr>
              <p:cNvSpPr/>
              <p:nvPr/>
            </p:nvSpPr>
            <p:spPr>
              <a:xfrm>
                <a:off x="2095928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" name="Rectangle 2062">
                <a:extLst>
                  <a:ext uri="{FF2B5EF4-FFF2-40B4-BE49-F238E27FC236}">
                    <a16:creationId xmlns:a16="http://schemas.microsoft.com/office/drawing/2014/main" id="{5830DFEC-5604-4AF8-B842-B3EF85CACF7F}"/>
                  </a:ext>
                </a:extLst>
              </p:cNvPr>
              <p:cNvSpPr/>
              <p:nvPr/>
            </p:nvSpPr>
            <p:spPr>
              <a:xfrm>
                <a:off x="1405922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" name="Rectangle 2063">
                <a:extLst>
                  <a:ext uri="{FF2B5EF4-FFF2-40B4-BE49-F238E27FC236}">
                    <a16:creationId xmlns:a16="http://schemas.microsoft.com/office/drawing/2014/main" id="{D319B1C8-0457-4EBB-8A32-7089FBE33471}"/>
                  </a:ext>
                </a:extLst>
              </p:cNvPr>
              <p:cNvSpPr/>
              <p:nvPr/>
            </p:nvSpPr>
            <p:spPr>
              <a:xfrm>
                <a:off x="1635924" y="4921028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" name="Rectangle 2064">
                <a:extLst>
                  <a:ext uri="{FF2B5EF4-FFF2-40B4-BE49-F238E27FC236}">
                    <a16:creationId xmlns:a16="http://schemas.microsoft.com/office/drawing/2014/main" id="{A4D1B4BD-A23D-4654-A749-D91D5784567D}"/>
                  </a:ext>
                </a:extLst>
              </p:cNvPr>
              <p:cNvSpPr/>
              <p:nvPr/>
            </p:nvSpPr>
            <p:spPr>
              <a:xfrm>
                <a:off x="2325930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6" name="Rectangle 2065">
                <a:extLst>
                  <a:ext uri="{FF2B5EF4-FFF2-40B4-BE49-F238E27FC236}">
                    <a16:creationId xmlns:a16="http://schemas.microsoft.com/office/drawing/2014/main" id="{EBEEFB64-87EB-4655-9EA6-6281D0A59869}"/>
                  </a:ext>
                </a:extLst>
              </p:cNvPr>
              <p:cNvSpPr/>
              <p:nvPr/>
            </p:nvSpPr>
            <p:spPr>
              <a:xfrm>
                <a:off x="2555932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7" name="Rectangle 2066">
                <a:extLst>
                  <a:ext uri="{FF2B5EF4-FFF2-40B4-BE49-F238E27FC236}">
                    <a16:creationId xmlns:a16="http://schemas.microsoft.com/office/drawing/2014/main" id="{548FE49F-CD07-4846-BEDC-589E55A74C25}"/>
                  </a:ext>
                </a:extLst>
              </p:cNvPr>
              <p:cNvSpPr/>
              <p:nvPr/>
            </p:nvSpPr>
            <p:spPr>
              <a:xfrm>
                <a:off x="1865926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8" name="Rectangle 2067">
                <a:extLst>
                  <a:ext uri="{FF2B5EF4-FFF2-40B4-BE49-F238E27FC236}">
                    <a16:creationId xmlns:a16="http://schemas.microsoft.com/office/drawing/2014/main" id="{28B80273-FA4D-4633-9842-5BE05096A74B}"/>
                  </a:ext>
                </a:extLst>
              </p:cNvPr>
              <p:cNvSpPr/>
              <p:nvPr/>
            </p:nvSpPr>
            <p:spPr>
              <a:xfrm>
                <a:off x="2095928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9" name="Rectangle 2068">
                <a:extLst>
                  <a:ext uri="{FF2B5EF4-FFF2-40B4-BE49-F238E27FC236}">
                    <a16:creationId xmlns:a16="http://schemas.microsoft.com/office/drawing/2014/main" id="{DBE4C55B-7CB9-4733-9236-396BC6FE94A1}"/>
                  </a:ext>
                </a:extLst>
              </p:cNvPr>
              <p:cNvSpPr/>
              <p:nvPr/>
            </p:nvSpPr>
            <p:spPr>
              <a:xfrm>
                <a:off x="1405922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0" name="Rectangle 2069">
                <a:extLst>
                  <a:ext uri="{FF2B5EF4-FFF2-40B4-BE49-F238E27FC236}">
                    <a16:creationId xmlns:a16="http://schemas.microsoft.com/office/drawing/2014/main" id="{9CC63963-FF73-4CB1-AF07-414A0FD1F277}"/>
                  </a:ext>
                </a:extLst>
              </p:cNvPr>
              <p:cNvSpPr/>
              <p:nvPr/>
            </p:nvSpPr>
            <p:spPr>
              <a:xfrm>
                <a:off x="1635924" y="5151030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1" name="Rectangle 2070">
                <a:extLst>
                  <a:ext uri="{FF2B5EF4-FFF2-40B4-BE49-F238E27FC236}">
                    <a16:creationId xmlns:a16="http://schemas.microsoft.com/office/drawing/2014/main" id="{525427D6-F91E-4BCF-B342-A8B6BDE5E091}"/>
                  </a:ext>
                </a:extLst>
              </p:cNvPr>
              <p:cNvSpPr/>
              <p:nvPr/>
            </p:nvSpPr>
            <p:spPr>
              <a:xfrm>
                <a:off x="2325930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2" name="Rectangle 2071">
                <a:extLst>
                  <a:ext uri="{FF2B5EF4-FFF2-40B4-BE49-F238E27FC236}">
                    <a16:creationId xmlns:a16="http://schemas.microsoft.com/office/drawing/2014/main" id="{B7668EE8-FA39-4916-ADAC-B5ACA0234D69}"/>
                  </a:ext>
                </a:extLst>
              </p:cNvPr>
              <p:cNvSpPr/>
              <p:nvPr/>
            </p:nvSpPr>
            <p:spPr>
              <a:xfrm>
                <a:off x="2555932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Rectangle 2072">
                <a:extLst>
                  <a:ext uri="{FF2B5EF4-FFF2-40B4-BE49-F238E27FC236}">
                    <a16:creationId xmlns:a16="http://schemas.microsoft.com/office/drawing/2014/main" id="{A1AAD43E-D49B-4CD9-B54E-80E083646AE1}"/>
                  </a:ext>
                </a:extLst>
              </p:cNvPr>
              <p:cNvSpPr/>
              <p:nvPr/>
            </p:nvSpPr>
            <p:spPr>
              <a:xfrm>
                <a:off x="1865926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Rectangle 2073">
                <a:extLst>
                  <a:ext uri="{FF2B5EF4-FFF2-40B4-BE49-F238E27FC236}">
                    <a16:creationId xmlns:a16="http://schemas.microsoft.com/office/drawing/2014/main" id="{7D249521-389B-4D79-817F-54B8D4581813}"/>
                  </a:ext>
                </a:extLst>
              </p:cNvPr>
              <p:cNvSpPr/>
              <p:nvPr/>
            </p:nvSpPr>
            <p:spPr>
              <a:xfrm>
                <a:off x="2095928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Rectangle 2074">
                <a:extLst>
                  <a:ext uri="{FF2B5EF4-FFF2-40B4-BE49-F238E27FC236}">
                    <a16:creationId xmlns:a16="http://schemas.microsoft.com/office/drawing/2014/main" id="{5246093B-6830-4E4C-B1CF-F8847B61EC17}"/>
                  </a:ext>
                </a:extLst>
              </p:cNvPr>
              <p:cNvSpPr/>
              <p:nvPr/>
            </p:nvSpPr>
            <p:spPr>
              <a:xfrm>
                <a:off x="1405922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Rectangle 2075">
                <a:extLst>
                  <a:ext uri="{FF2B5EF4-FFF2-40B4-BE49-F238E27FC236}">
                    <a16:creationId xmlns:a16="http://schemas.microsoft.com/office/drawing/2014/main" id="{4D16B524-0866-48DA-99B9-D5C025970E79}"/>
                  </a:ext>
                </a:extLst>
              </p:cNvPr>
              <p:cNvSpPr/>
              <p:nvPr/>
            </p:nvSpPr>
            <p:spPr>
              <a:xfrm>
                <a:off x="1635924" y="5381032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Rectangle 2076">
                <a:extLst>
                  <a:ext uri="{FF2B5EF4-FFF2-40B4-BE49-F238E27FC236}">
                    <a16:creationId xmlns:a16="http://schemas.microsoft.com/office/drawing/2014/main" id="{00DE773E-3024-427B-BEAB-D5847B1DEC79}"/>
                  </a:ext>
                </a:extLst>
              </p:cNvPr>
              <p:cNvSpPr/>
              <p:nvPr/>
            </p:nvSpPr>
            <p:spPr>
              <a:xfrm>
                <a:off x="2325930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Rectangle 2077">
                <a:extLst>
                  <a:ext uri="{FF2B5EF4-FFF2-40B4-BE49-F238E27FC236}">
                    <a16:creationId xmlns:a16="http://schemas.microsoft.com/office/drawing/2014/main" id="{B16B1649-0B12-4E76-A12D-B8EC1086F5EA}"/>
                  </a:ext>
                </a:extLst>
              </p:cNvPr>
              <p:cNvSpPr/>
              <p:nvPr/>
            </p:nvSpPr>
            <p:spPr>
              <a:xfrm>
                <a:off x="2555932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Rectangle 2078">
                <a:extLst>
                  <a:ext uri="{FF2B5EF4-FFF2-40B4-BE49-F238E27FC236}">
                    <a16:creationId xmlns:a16="http://schemas.microsoft.com/office/drawing/2014/main" id="{EE5173CE-3580-4647-B464-26E831DDA80E}"/>
                  </a:ext>
                </a:extLst>
              </p:cNvPr>
              <p:cNvSpPr/>
              <p:nvPr/>
            </p:nvSpPr>
            <p:spPr>
              <a:xfrm>
                <a:off x="1865926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E0DCD24-3AD9-49BF-81EC-D887A3967A29}"/>
                  </a:ext>
                </a:extLst>
              </p:cNvPr>
              <p:cNvSpPr/>
              <p:nvPr/>
            </p:nvSpPr>
            <p:spPr>
              <a:xfrm>
                <a:off x="2095928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C3E6A1-5311-49A0-B8D9-0C234A6DDFF0}"/>
                  </a:ext>
                </a:extLst>
              </p:cNvPr>
              <p:cNvSpPr/>
              <p:nvPr/>
            </p:nvSpPr>
            <p:spPr>
              <a:xfrm>
                <a:off x="1405922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45E15E-F7FE-4AA5-B83A-3A6369E6C934}"/>
                  </a:ext>
                </a:extLst>
              </p:cNvPr>
              <p:cNvSpPr/>
              <p:nvPr/>
            </p:nvSpPr>
            <p:spPr>
              <a:xfrm>
                <a:off x="1635924" y="5611034"/>
                <a:ext cx="230002" cy="23000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C409E8-7E09-434A-8102-A6C50F954CDB}"/>
                  </a:ext>
                </a:extLst>
              </p:cNvPr>
              <p:cNvSpPr/>
              <p:nvPr/>
            </p:nvSpPr>
            <p:spPr>
              <a:xfrm>
                <a:off x="1173567" y="5841034"/>
                <a:ext cx="230002" cy="230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t" anchorCtr="0"/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D554F731-59FC-4205-9E9C-E3963E17AC22}"/>
                    </a:ext>
                  </a:extLst>
                </p:cNvPr>
                <p:cNvSpPr/>
                <p:nvPr/>
              </p:nvSpPr>
              <p:spPr>
                <a:xfrm>
                  <a:off x="3419872" y="5229200"/>
                  <a:ext cx="1296144" cy="1296144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D554F731-59FC-4205-9E9C-E3963E17A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5229200"/>
                  <a:ext cx="1296144" cy="1296144"/>
                </a:xfrm>
                <a:prstGeom prst="triangl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1FE8273E-EE88-480C-9521-7A3667EA3083}"/>
                    </a:ext>
                  </a:extLst>
                </p:cNvPr>
                <p:cNvSpPr/>
                <p:nvPr/>
              </p:nvSpPr>
              <p:spPr>
                <a:xfrm>
                  <a:off x="1444389" y="3246968"/>
                  <a:ext cx="1296144" cy="1296144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1FE8273E-EE88-480C-9521-7A3667EA30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389" y="3246968"/>
                  <a:ext cx="1296144" cy="1296144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0A885C-2BE8-41D3-9819-5A971EF5F0A8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374441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Describe the translation that maps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In words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As a vector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0A885C-2BE8-41D3-9819-5A971EF5F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3744416" cy="2677656"/>
              </a:xfrm>
              <a:prstGeom prst="rect">
                <a:avLst/>
              </a:prstGeom>
              <a:blipFill>
                <a:blip r:embed="rId4"/>
                <a:stretch>
                  <a:fillRect l="-2439" t="-1595" b="-4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3F16D94-C738-470D-9831-775F98DC71D9}"/>
              </a:ext>
            </a:extLst>
          </p:cNvPr>
          <p:cNvSpPr txBox="1"/>
          <p:nvPr/>
        </p:nvSpPr>
        <p:spPr>
          <a:xfrm>
            <a:off x="683568" y="27089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right and 3 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4F3B60A-4959-4C3E-B5B9-B14D553536EC}"/>
                  </a:ext>
                </a:extLst>
              </p:cNvPr>
              <p:cNvSpPr txBox="1"/>
              <p:nvPr/>
            </p:nvSpPr>
            <p:spPr>
              <a:xfrm>
                <a:off x="683568" y="3869802"/>
                <a:ext cx="3240360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4F3B60A-4959-4C3E-B5B9-B14D55353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9802"/>
                <a:ext cx="3240360" cy="128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8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64433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03" name="AutoShape 131"/>
          <p:cNvSpPr>
            <a:spLocks noChangeArrowheads="1"/>
          </p:cNvSpPr>
          <p:nvPr/>
        </p:nvSpPr>
        <p:spPr bwMode="auto">
          <a:xfrm>
            <a:off x="4130824" y="4311273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5148064" y="5830048"/>
            <a:ext cx="119232" cy="11923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3812526" y="1556792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 vertex to begin with.</a:t>
            </a: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3779912" y="2197313"/>
            <a:ext cx="2736304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the vertex by the given column vector.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251198" y="5911473"/>
            <a:ext cx="220112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452320" y="4311273"/>
            <a:ext cx="0" cy="1600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402760" y="4237786"/>
            <a:ext cx="119232" cy="11923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B02BF0CE-F5B0-4819-90D9-43D193C0E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Translate this triangle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B02BF0CE-F5B0-4819-90D9-43D193C0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blipFill>
                <a:blip r:embed="rId2"/>
                <a:stretch>
                  <a:fillRect l="-2210" t="-948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75479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03" name="AutoShape 131"/>
          <p:cNvSpPr>
            <a:spLocks noChangeArrowheads="1"/>
          </p:cNvSpPr>
          <p:nvPr/>
        </p:nvSpPr>
        <p:spPr bwMode="auto">
          <a:xfrm>
            <a:off x="4130824" y="4311273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5128970" y="5816966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3275856" y="1444201"/>
            <a:ext cx="2664296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the other vertices by the same vector.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383666" y="4224704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007999" y="5842192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130227" y="5936699"/>
            <a:ext cx="220112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31349" y="4336499"/>
            <a:ext cx="0" cy="1600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 bwMode="auto">
          <a:xfrm>
            <a:off x="6262695" y="4249930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07999" y="4229174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130227" y="4323681"/>
            <a:ext cx="220112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331349" y="2723481"/>
            <a:ext cx="0" cy="1600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6262695" y="2636912"/>
            <a:ext cx="140662" cy="1406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F0641C29-5E1A-438B-9A54-08C927FE1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Translate this triangle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33">
                <a:extLst>
                  <a:ext uri="{FF2B5EF4-FFF2-40B4-BE49-F238E27FC236}">
                    <a16:creationId xmlns:a16="http://schemas.microsoft.com/office/drawing/2014/main" id="{F0641C29-5E1A-438B-9A54-08C927FE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90" y="1412776"/>
                <a:ext cx="2170793" cy="1252138"/>
              </a:xfrm>
              <a:prstGeom prst="rect">
                <a:avLst/>
              </a:prstGeom>
              <a:blipFill>
                <a:blip r:embed="rId2"/>
                <a:stretch>
                  <a:fillRect l="-2210" t="-948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711</TotalTime>
  <Words>508</Words>
  <Application>Microsoft Office PowerPoint</Application>
  <PresentationFormat>On-screen Show (4:3)</PresentationFormat>
  <Paragraphs>173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18</cp:revision>
  <dcterms:created xsi:type="dcterms:W3CDTF">2014-04-29T09:10:55Z</dcterms:created>
  <dcterms:modified xsi:type="dcterms:W3CDTF">2020-07-16T19:43:43Z</dcterms:modified>
</cp:coreProperties>
</file>