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EE957-C71E-4EA2-ADE7-41157F52DD98}" v="1" dt="2020-06-06T12:39:17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34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78EE957-C71E-4EA2-ADE7-41157F52DD98}"/>
    <pc:docChg chg="modSld">
      <pc:chgData name="Danielle" userId="e2554c37-e717-43a0-ba79-1183ca921ccd" providerId="ADAL" clId="{B78EE957-C71E-4EA2-ADE7-41157F52DD98}" dt="2020-06-06T12:39:24.491" v="3" actId="14100"/>
      <pc:docMkLst>
        <pc:docMk/>
      </pc:docMkLst>
      <pc:sldChg chg="addSp modSp mod">
        <pc:chgData name="Danielle" userId="e2554c37-e717-43a0-ba79-1183ca921ccd" providerId="ADAL" clId="{B78EE957-C71E-4EA2-ADE7-41157F52DD98}" dt="2020-06-06T12:39:24.491" v="3" actId="14100"/>
        <pc:sldMkLst>
          <pc:docMk/>
          <pc:sldMk cId="4167202702" sldId="256"/>
        </pc:sldMkLst>
        <pc:spChg chg="mod">
          <ac:chgData name="Danielle" userId="e2554c37-e717-43a0-ba79-1183ca921ccd" providerId="ADAL" clId="{B78EE957-C71E-4EA2-ADE7-41157F52DD98}" dt="2020-06-06T12:39:00.088" v="0" actId="2711"/>
          <ac:spMkLst>
            <pc:docMk/>
            <pc:sldMk cId="4167202702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B78EE957-C71E-4EA2-ADE7-41157F52DD98}" dt="2020-06-06T12:39:00.088" v="0" actId="2711"/>
          <ac:spMkLst>
            <pc:docMk/>
            <pc:sldMk cId="4167202702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B78EE957-C71E-4EA2-ADE7-41157F52DD98}" dt="2020-06-06T12:39:00.088" v="0" actId="2711"/>
          <ac:spMkLst>
            <pc:docMk/>
            <pc:sldMk cId="4167202702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B78EE957-C71E-4EA2-ADE7-41157F52DD98}" dt="2020-06-06T12:39:00.088" v="0" actId="2711"/>
          <ac:spMkLst>
            <pc:docMk/>
            <pc:sldMk cId="4167202702" sldId="256"/>
            <ac:spMk id="17" creationId="{00000000-0000-0000-0000-000000000000}"/>
          </ac:spMkLst>
        </pc:spChg>
        <pc:picChg chg="add mod">
          <ac:chgData name="Danielle" userId="e2554c37-e717-43a0-ba79-1183ca921ccd" providerId="ADAL" clId="{B78EE957-C71E-4EA2-ADE7-41157F52DD98}" dt="2020-06-06T12:39:24.491" v="3" actId="14100"/>
          <ac:picMkLst>
            <pc:docMk/>
            <pc:sldMk cId="4167202702" sldId="256"/>
            <ac:picMk id="11" creationId="{268C631A-C4DF-49C3-A32F-78FD5E08FC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3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4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4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1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0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7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9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3922-948C-4330-9687-1D682CB10957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D3CE-F0E3-4DB9-A533-F9060F917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12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Drawing and Measuring Straight 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742" y="671804"/>
            <a:ext cx="544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Measure these lines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the nearest mm.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95739" y="1567543"/>
            <a:ext cx="45346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22106" y="2258008"/>
            <a:ext cx="28738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31641" y="3004457"/>
            <a:ext cx="35642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22106" y="3788229"/>
            <a:ext cx="43667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7299" y="5005102"/>
            <a:ext cx="508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these lines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the nearest mm.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1346" y="5645081"/>
            <a:ext cx="89159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8.2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7.4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6.5 cm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91 mm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92326" y="4441371"/>
            <a:ext cx="1721666" cy="31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8C631A-C4DF-49C3-A32F-78FD5E08FC5A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39" y="145396"/>
            <a:ext cx="626659" cy="41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0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Danielle Moosajee</cp:lastModifiedBy>
  <cp:revision>1</cp:revision>
  <dcterms:created xsi:type="dcterms:W3CDTF">2015-08-29T08:47:10Z</dcterms:created>
  <dcterms:modified xsi:type="dcterms:W3CDTF">2020-06-06T12:39:25Z</dcterms:modified>
</cp:coreProperties>
</file>