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29"/>
  </p:notesMasterIdLst>
  <p:sldIdLst>
    <p:sldId id="257" r:id="rId3"/>
    <p:sldId id="256" r:id="rId4"/>
    <p:sldId id="273" r:id="rId5"/>
    <p:sldId id="260" r:id="rId6"/>
    <p:sldId id="262" r:id="rId7"/>
    <p:sldId id="261" r:id="rId8"/>
    <p:sldId id="263" r:id="rId9"/>
    <p:sldId id="279" r:id="rId10"/>
    <p:sldId id="274" r:id="rId11"/>
    <p:sldId id="271" r:id="rId12"/>
    <p:sldId id="265" r:id="rId13"/>
    <p:sldId id="275" r:id="rId14"/>
    <p:sldId id="276" r:id="rId15"/>
    <p:sldId id="266" r:id="rId16"/>
    <p:sldId id="277" r:id="rId17"/>
    <p:sldId id="278" r:id="rId18"/>
    <p:sldId id="264" r:id="rId19"/>
    <p:sldId id="280" r:id="rId20"/>
    <p:sldId id="281" r:id="rId21"/>
    <p:sldId id="268" r:id="rId22"/>
    <p:sldId id="286" r:id="rId23"/>
    <p:sldId id="270" r:id="rId24"/>
    <p:sldId id="285" r:id="rId25"/>
    <p:sldId id="259" r:id="rId26"/>
    <p:sldId id="282" r:id="rId27"/>
    <p:sldId id="28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AA4430-2B92-4455-98CD-7E218BF932D2}" v="23" dt="2020-06-09T09:40:49.1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 varScale="1">
        <p:scale>
          <a:sx n="88" d="100"/>
          <a:sy n="88" d="100"/>
        </p:scale>
        <p:origin x="900" y="3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le" userId="e2554c37-e717-43a0-ba79-1183ca921ccd" providerId="ADAL" clId="{8BAA4430-2B92-4455-98CD-7E218BF932D2}"/>
    <pc:docChg chg="modSld modMainMaster">
      <pc:chgData name="Danielle" userId="e2554c37-e717-43a0-ba79-1183ca921ccd" providerId="ADAL" clId="{8BAA4430-2B92-4455-98CD-7E218BF932D2}" dt="2020-06-09T09:41:07.863" v="34" actId="2711"/>
      <pc:docMkLst>
        <pc:docMk/>
      </pc:docMkLst>
      <pc:sldChg chg="modSp">
        <pc:chgData name="Danielle" userId="e2554c37-e717-43a0-ba79-1183ca921ccd" providerId="ADAL" clId="{8BAA4430-2B92-4455-98CD-7E218BF932D2}" dt="2020-06-09T09:37:58.588" v="11" actId="2711"/>
        <pc:sldMkLst>
          <pc:docMk/>
          <pc:sldMk cId="1373520525" sldId="256"/>
        </pc:sldMkLst>
        <pc:spChg chg="mod">
          <ac:chgData name="Danielle" userId="e2554c37-e717-43a0-ba79-1183ca921ccd" providerId="ADAL" clId="{8BAA4430-2B92-4455-98CD-7E218BF932D2}" dt="2020-06-09T09:37:58.588" v="11" actId="2711"/>
          <ac:spMkLst>
            <pc:docMk/>
            <pc:sldMk cId="1373520525" sldId="256"/>
            <ac:spMk id="4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7:58.588" v="11" actId="2711"/>
          <ac:spMkLst>
            <pc:docMk/>
            <pc:sldMk cId="1373520525" sldId="256"/>
            <ac:spMk id="5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7:58.588" v="11" actId="2711"/>
          <ac:spMkLst>
            <pc:docMk/>
            <pc:sldMk cId="1373520525" sldId="256"/>
            <ac:spMk id="7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7:58.588" v="11" actId="2711"/>
          <ac:spMkLst>
            <pc:docMk/>
            <pc:sldMk cId="1373520525" sldId="256"/>
            <ac:spMk id="8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7:58.588" v="11" actId="2711"/>
          <ac:spMkLst>
            <pc:docMk/>
            <pc:sldMk cId="1373520525" sldId="256"/>
            <ac:spMk id="9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7:58.588" v="11" actId="2711"/>
          <ac:spMkLst>
            <pc:docMk/>
            <pc:sldMk cId="1373520525" sldId="256"/>
            <ac:spMk id="10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7:58.588" v="11" actId="2711"/>
          <ac:spMkLst>
            <pc:docMk/>
            <pc:sldMk cId="1373520525" sldId="256"/>
            <ac:spMk id="11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7:58.588" v="11" actId="2711"/>
          <ac:spMkLst>
            <pc:docMk/>
            <pc:sldMk cId="1373520525" sldId="256"/>
            <ac:spMk id="12" creationId="{00000000-0000-0000-0000-000000000000}"/>
          </ac:spMkLst>
        </pc:spChg>
        <pc:picChg chg="mod">
          <ac:chgData name="Danielle" userId="e2554c37-e717-43a0-ba79-1183ca921ccd" providerId="ADAL" clId="{8BAA4430-2B92-4455-98CD-7E218BF932D2}" dt="2020-06-09T09:37:58.588" v="11" actId="2711"/>
          <ac:picMkLst>
            <pc:docMk/>
            <pc:sldMk cId="1373520525" sldId="256"/>
            <ac:picMk id="2" creationId="{00000000-0000-0000-0000-000000000000}"/>
          </ac:picMkLst>
        </pc:picChg>
        <pc:picChg chg="mod">
          <ac:chgData name="Danielle" userId="e2554c37-e717-43a0-ba79-1183ca921ccd" providerId="ADAL" clId="{8BAA4430-2B92-4455-98CD-7E218BF932D2}" dt="2020-06-09T09:37:58.588" v="11" actId="2711"/>
          <ac:picMkLst>
            <pc:docMk/>
            <pc:sldMk cId="1373520525" sldId="256"/>
            <ac:picMk id="6" creationId="{00000000-0000-0000-0000-000000000000}"/>
          </ac:picMkLst>
        </pc:picChg>
      </pc:sldChg>
      <pc:sldChg chg="modSp mod">
        <pc:chgData name="Danielle" userId="e2554c37-e717-43a0-ba79-1183ca921ccd" providerId="ADAL" clId="{8BAA4430-2B92-4455-98CD-7E218BF932D2}" dt="2020-06-09T09:37:53.842" v="10" actId="2711"/>
        <pc:sldMkLst>
          <pc:docMk/>
          <pc:sldMk cId="4249547070" sldId="257"/>
        </pc:sldMkLst>
        <pc:spChg chg="mod">
          <ac:chgData name="Danielle" userId="e2554c37-e717-43a0-ba79-1183ca921ccd" providerId="ADAL" clId="{8BAA4430-2B92-4455-98CD-7E218BF932D2}" dt="2020-06-09T09:37:53.842" v="10" actId="2711"/>
          <ac:spMkLst>
            <pc:docMk/>
            <pc:sldMk cId="4249547070" sldId="257"/>
            <ac:spMk id="2" creationId="{00000000-0000-0000-0000-000000000000}"/>
          </ac:spMkLst>
        </pc:spChg>
      </pc:sldChg>
      <pc:sldChg chg="modSp mod">
        <pc:chgData name="Danielle" userId="e2554c37-e717-43a0-ba79-1183ca921ccd" providerId="ADAL" clId="{8BAA4430-2B92-4455-98CD-7E218BF932D2}" dt="2020-06-09T09:41:02.465" v="33" actId="2711"/>
        <pc:sldMkLst>
          <pc:docMk/>
          <pc:sldMk cId="1732206094" sldId="259"/>
        </pc:sldMkLst>
        <pc:spChg chg="mod">
          <ac:chgData name="Danielle" userId="e2554c37-e717-43a0-ba79-1183ca921ccd" providerId="ADAL" clId="{8BAA4430-2B92-4455-98CD-7E218BF932D2}" dt="2020-06-09T09:41:02.465" v="33" actId="2711"/>
          <ac:spMkLst>
            <pc:docMk/>
            <pc:sldMk cId="1732206094" sldId="259"/>
            <ac:spMk id="2" creationId="{00000000-0000-0000-0000-000000000000}"/>
          </ac:spMkLst>
        </pc:spChg>
      </pc:sldChg>
      <pc:sldChg chg="modSp">
        <pc:chgData name="Danielle" userId="e2554c37-e717-43a0-ba79-1183ca921ccd" providerId="ADAL" clId="{8BAA4430-2B92-4455-98CD-7E218BF932D2}" dt="2020-06-09T09:38:10.079" v="13" actId="2711"/>
        <pc:sldMkLst>
          <pc:docMk/>
          <pc:sldMk cId="1549881505" sldId="260"/>
        </pc:sldMkLst>
        <pc:spChg chg="mod">
          <ac:chgData name="Danielle" userId="e2554c37-e717-43a0-ba79-1183ca921ccd" providerId="ADAL" clId="{8BAA4430-2B92-4455-98CD-7E218BF932D2}" dt="2020-06-09T09:38:10.079" v="13" actId="2711"/>
          <ac:spMkLst>
            <pc:docMk/>
            <pc:sldMk cId="1549881505" sldId="260"/>
            <ac:spMk id="4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8:10.079" v="13" actId="2711"/>
          <ac:spMkLst>
            <pc:docMk/>
            <pc:sldMk cId="1549881505" sldId="260"/>
            <ac:spMk id="5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8:10.079" v="13" actId="2711"/>
          <ac:spMkLst>
            <pc:docMk/>
            <pc:sldMk cId="1549881505" sldId="260"/>
            <ac:spMk id="7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8:10.079" v="13" actId="2711"/>
          <ac:spMkLst>
            <pc:docMk/>
            <pc:sldMk cId="1549881505" sldId="260"/>
            <ac:spMk id="8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8:10.079" v="13" actId="2711"/>
          <ac:spMkLst>
            <pc:docMk/>
            <pc:sldMk cId="1549881505" sldId="260"/>
            <ac:spMk id="9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8:10.079" v="13" actId="2711"/>
          <ac:spMkLst>
            <pc:docMk/>
            <pc:sldMk cId="1549881505" sldId="260"/>
            <ac:spMk id="10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8:10.079" v="13" actId="2711"/>
          <ac:spMkLst>
            <pc:docMk/>
            <pc:sldMk cId="1549881505" sldId="260"/>
            <ac:spMk id="20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8:10.079" v="13" actId="2711"/>
          <ac:spMkLst>
            <pc:docMk/>
            <pc:sldMk cId="1549881505" sldId="260"/>
            <ac:spMk id="21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8:10.079" v="13" actId="2711"/>
          <ac:spMkLst>
            <pc:docMk/>
            <pc:sldMk cId="1549881505" sldId="260"/>
            <ac:spMk id="22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8:10.079" v="13" actId="2711"/>
          <ac:spMkLst>
            <pc:docMk/>
            <pc:sldMk cId="1549881505" sldId="260"/>
            <ac:spMk id="23" creationId="{00000000-0000-0000-0000-000000000000}"/>
          </ac:spMkLst>
        </pc:spChg>
        <pc:picChg chg="mod">
          <ac:chgData name="Danielle" userId="e2554c37-e717-43a0-ba79-1183ca921ccd" providerId="ADAL" clId="{8BAA4430-2B92-4455-98CD-7E218BF932D2}" dt="2020-06-09T09:38:10.079" v="13" actId="2711"/>
          <ac:picMkLst>
            <pc:docMk/>
            <pc:sldMk cId="1549881505" sldId="260"/>
            <ac:picMk id="6" creationId="{00000000-0000-0000-0000-000000000000}"/>
          </ac:picMkLst>
        </pc:picChg>
        <pc:cxnChg chg="mod">
          <ac:chgData name="Danielle" userId="e2554c37-e717-43a0-ba79-1183ca921ccd" providerId="ADAL" clId="{8BAA4430-2B92-4455-98CD-7E218BF932D2}" dt="2020-06-09T09:38:10.079" v="13" actId="2711"/>
          <ac:cxnSpMkLst>
            <pc:docMk/>
            <pc:sldMk cId="1549881505" sldId="260"/>
            <ac:cxnSpMk id="3" creationId="{00000000-0000-0000-0000-000000000000}"/>
          </ac:cxnSpMkLst>
        </pc:cxnChg>
        <pc:cxnChg chg="mod">
          <ac:chgData name="Danielle" userId="e2554c37-e717-43a0-ba79-1183ca921ccd" providerId="ADAL" clId="{8BAA4430-2B92-4455-98CD-7E218BF932D2}" dt="2020-06-09T09:38:10.079" v="13" actId="2711"/>
          <ac:cxnSpMkLst>
            <pc:docMk/>
            <pc:sldMk cId="1549881505" sldId="260"/>
            <ac:cxnSpMk id="11" creationId="{00000000-0000-0000-0000-000000000000}"/>
          </ac:cxnSpMkLst>
        </pc:cxnChg>
        <pc:cxnChg chg="mod">
          <ac:chgData name="Danielle" userId="e2554c37-e717-43a0-ba79-1183ca921ccd" providerId="ADAL" clId="{8BAA4430-2B92-4455-98CD-7E218BF932D2}" dt="2020-06-09T09:38:10.079" v="13" actId="2711"/>
          <ac:cxnSpMkLst>
            <pc:docMk/>
            <pc:sldMk cId="1549881505" sldId="260"/>
            <ac:cxnSpMk id="12" creationId="{00000000-0000-0000-0000-000000000000}"/>
          </ac:cxnSpMkLst>
        </pc:cxnChg>
        <pc:cxnChg chg="mod">
          <ac:chgData name="Danielle" userId="e2554c37-e717-43a0-ba79-1183ca921ccd" providerId="ADAL" clId="{8BAA4430-2B92-4455-98CD-7E218BF932D2}" dt="2020-06-09T09:38:10.079" v="13" actId="2711"/>
          <ac:cxnSpMkLst>
            <pc:docMk/>
            <pc:sldMk cId="1549881505" sldId="260"/>
            <ac:cxnSpMk id="13" creationId="{00000000-0000-0000-0000-000000000000}"/>
          </ac:cxnSpMkLst>
        </pc:cxnChg>
      </pc:sldChg>
      <pc:sldChg chg="modSp">
        <pc:chgData name="Danielle" userId="e2554c37-e717-43a0-ba79-1183ca921ccd" providerId="ADAL" clId="{8BAA4430-2B92-4455-98CD-7E218BF932D2}" dt="2020-06-09T09:38:30.716" v="15" actId="2711"/>
        <pc:sldMkLst>
          <pc:docMk/>
          <pc:sldMk cId="471876020" sldId="261"/>
        </pc:sldMkLst>
        <pc:spChg chg="mod">
          <ac:chgData name="Danielle" userId="e2554c37-e717-43a0-ba79-1183ca921ccd" providerId="ADAL" clId="{8BAA4430-2B92-4455-98CD-7E218BF932D2}" dt="2020-06-09T09:38:30.716" v="15" actId="2711"/>
          <ac:spMkLst>
            <pc:docMk/>
            <pc:sldMk cId="471876020" sldId="261"/>
            <ac:spMk id="4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8:30.716" v="15" actId="2711"/>
          <ac:spMkLst>
            <pc:docMk/>
            <pc:sldMk cId="471876020" sldId="261"/>
            <ac:spMk id="5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8:30.716" v="15" actId="2711"/>
          <ac:spMkLst>
            <pc:docMk/>
            <pc:sldMk cId="471876020" sldId="261"/>
            <ac:spMk id="7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8:30.716" v="15" actId="2711"/>
          <ac:spMkLst>
            <pc:docMk/>
            <pc:sldMk cId="471876020" sldId="261"/>
            <ac:spMk id="8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8:30.716" v="15" actId="2711"/>
          <ac:spMkLst>
            <pc:docMk/>
            <pc:sldMk cId="471876020" sldId="261"/>
            <ac:spMk id="9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8:30.716" v="15" actId="2711"/>
          <ac:spMkLst>
            <pc:docMk/>
            <pc:sldMk cId="471876020" sldId="261"/>
            <ac:spMk id="10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8:30.716" v="15" actId="2711"/>
          <ac:spMkLst>
            <pc:docMk/>
            <pc:sldMk cId="471876020" sldId="261"/>
            <ac:spMk id="12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8:30.716" v="15" actId="2711"/>
          <ac:spMkLst>
            <pc:docMk/>
            <pc:sldMk cId="471876020" sldId="261"/>
            <ac:spMk id="13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8:30.716" v="15" actId="2711"/>
          <ac:spMkLst>
            <pc:docMk/>
            <pc:sldMk cId="471876020" sldId="261"/>
            <ac:spMk id="14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8:30.716" v="15" actId="2711"/>
          <ac:spMkLst>
            <pc:docMk/>
            <pc:sldMk cId="471876020" sldId="261"/>
            <ac:spMk id="15" creationId="{00000000-0000-0000-0000-000000000000}"/>
          </ac:spMkLst>
        </pc:spChg>
        <pc:picChg chg="mod">
          <ac:chgData name="Danielle" userId="e2554c37-e717-43a0-ba79-1183ca921ccd" providerId="ADAL" clId="{8BAA4430-2B92-4455-98CD-7E218BF932D2}" dt="2020-06-09T09:38:30.716" v="15" actId="2711"/>
          <ac:picMkLst>
            <pc:docMk/>
            <pc:sldMk cId="471876020" sldId="261"/>
            <ac:picMk id="2" creationId="{00000000-0000-0000-0000-000000000000}"/>
          </ac:picMkLst>
        </pc:picChg>
        <pc:picChg chg="mod">
          <ac:chgData name="Danielle" userId="e2554c37-e717-43a0-ba79-1183ca921ccd" providerId="ADAL" clId="{8BAA4430-2B92-4455-98CD-7E218BF932D2}" dt="2020-06-09T09:38:30.716" v="15" actId="2711"/>
          <ac:picMkLst>
            <pc:docMk/>
            <pc:sldMk cId="471876020" sldId="261"/>
            <ac:picMk id="3" creationId="{00000000-0000-0000-0000-000000000000}"/>
          </ac:picMkLst>
        </pc:picChg>
        <pc:picChg chg="mod">
          <ac:chgData name="Danielle" userId="e2554c37-e717-43a0-ba79-1183ca921ccd" providerId="ADAL" clId="{8BAA4430-2B92-4455-98CD-7E218BF932D2}" dt="2020-06-09T09:38:30.716" v="15" actId="2711"/>
          <ac:picMkLst>
            <pc:docMk/>
            <pc:sldMk cId="471876020" sldId="261"/>
            <ac:picMk id="6" creationId="{00000000-0000-0000-0000-000000000000}"/>
          </ac:picMkLst>
        </pc:picChg>
        <pc:picChg chg="mod">
          <ac:chgData name="Danielle" userId="e2554c37-e717-43a0-ba79-1183ca921ccd" providerId="ADAL" clId="{8BAA4430-2B92-4455-98CD-7E218BF932D2}" dt="2020-06-09T09:38:30.716" v="15" actId="2711"/>
          <ac:picMkLst>
            <pc:docMk/>
            <pc:sldMk cId="471876020" sldId="261"/>
            <ac:picMk id="11" creationId="{00000000-0000-0000-0000-000000000000}"/>
          </ac:picMkLst>
        </pc:picChg>
      </pc:sldChg>
      <pc:sldChg chg="modSp">
        <pc:chgData name="Danielle" userId="e2554c37-e717-43a0-ba79-1183ca921ccd" providerId="ADAL" clId="{8BAA4430-2B92-4455-98CD-7E218BF932D2}" dt="2020-06-09T09:38:18.568" v="14" actId="2711"/>
        <pc:sldMkLst>
          <pc:docMk/>
          <pc:sldMk cId="2588648726" sldId="262"/>
        </pc:sldMkLst>
        <pc:spChg chg="mod">
          <ac:chgData name="Danielle" userId="e2554c37-e717-43a0-ba79-1183ca921ccd" providerId="ADAL" clId="{8BAA4430-2B92-4455-98CD-7E218BF932D2}" dt="2020-06-09T09:38:18.568" v="14" actId="2711"/>
          <ac:spMkLst>
            <pc:docMk/>
            <pc:sldMk cId="2588648726" sldId="262"/>
            <ac:spMk id="2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8:18.568" v="14" actId="2711"/>
          <ac:spMkLst>
            <pc:docMk/>
            <pc:sldMk cId="2588648726" sldId="262"/>
            <ac:spMk id="4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8:18.568" v="14" actId="2711"/>
          <ac:spMkLst>
            <pc:docMk/>
            <pc:sldMk cId="2588648726" sldId="262"/>
            <ac:spMk id="5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8:18.568" v="14" actId="2711"/>
          <ac:spMkLst>
            <pc:docMk/>
            <pc:sldMk cId="2588648726" sldId="262"/>
            <ac:spMk id="7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8:18.568" v="14" actId="2711"/>
          <ac:spMkLst>
            <pc:docMk/>
            <pc:sldMk cId="2588648726" sldId="262"/>
            <ac:spMk id="8" creationId="{00000000-0000-0000-0000-000000000000}"/>
          </ac:spMkLst>
        </pc:spChg>
        <pc:picChg chg="mod">
          <ac:chgData name="Danielle" userId="e2554c37-e717-43a0-ba79-1183ca921ccd" providerId="ADAL" clId="{8BAA4430-2B92-4455-98CD-7E218BF932D2}" dt="2020-06-09T09:38:18.568" v="14" actId="2711"/>
          <ac:picMkLst>
            <pc:docMk/>
            <pc:sldMk cId="2588648726" sldId="262"/>
            <ac:picMk id="6" creationId="{00000000-0000-0000-0000-000000000000}"/>
          </ac:picMkLst>
        </pc:picChg>
      </pc:sldChg>
      <pc:sldChg chg="modSp">
        <pc:chgData name="Danielle" userId="e2554c37-e717-43a0-ba79-1183ca921ccd" providerId="ADAL" clId="{8BAA4430-2B92-4455-98CD-7E218BF932D2}" dt="2020-06-09T09:38:38.307" v="16" actId="2711"/>
        <pc:sldMkLst>
          <pc:docMk/>
          <pc:sldMk cId="2645855499" sldId="263"/>
        </pc:sldMkLst>
        <pc:spChg chg="mod">
          <ac:chgData name="Danielle" userId="e2554c37-e717-43a0-ba79-1183ca921ccd" providerId="ADAL" clId="{8BAA4430-2B92-4455-98CD-7E218BF932D2}" dt="2020-06-09T09:38:38.307" v="16" actId="2711"/>
          <ac:spMkLst>
            <pc:docMk/>
            <pc:sldMk cId="2645855499" sldId="263"/>
            <ac:spMk id="5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8:38.307" v="16" actId="2711"/>
          <ac:spMkLst>
            <pc:docMk/>
            <pc:sldMk cId="2645855499" sldId="263"/>
            <ac:spMk id="7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8:38.307" v="16" actId="2711"/>
          <ac:spMkLst>
            <pc:docMk/>
            <pc:sldMk cId="2645855499" sldId="263"/>
            <ac:spMk id="8" creationId="{00000000-0000-0000-0000-000000000000}"/>
          </ac:spMkLst>
        </pc:spChg>
        <pc:picChg chg="mod">
          <ac:chgData name="Danielle" userId="e2554c37-e717-43a0-ba79-1183ca921ccd" providerId="ADAL" clId="{8BAA4430-2B92-4455-98CD-7E218BF932D2}" dt="2020-06-09T09:38:38.307" v="16" actId="2711"/>
          <ac:picMkLst>
            <pc:docMk/>
            <pc:sldMk cId="2645855499" sldId="263"/>
            <ac:picMk id="6" creationId="{00000000-0000-0000-0000-000000000000}"/>
          </ac:picMkLst>
        </pc:picChg>
      </pc:sldChg>
      <pc:sldChg chg="modSp">
        <pc:chgData name="Danielle" userId="e2554c37-e717-43a0-ba79-1183ca921ccd" providerId="ADAL" clId="{8BAA4430-2B92-4455-98CD-7E218BF932D2}" dt="2020-06-09T09:39:51.048" v="26" actId="2711"/>
        <pc:sldMkLst>
          <pc:docMk/>
          <pc:sldMk cId="3386298692" sldId="264"/>
        </pc:sldMkLst>
        <pc:spChg chg="mod">
          <ac:chgData name="Danielle" userId="e2554c37-e717-43a0-ba79-1183ca921ccd" providerId="ADAL" clId="{8BAA4430-2B92-4455-98CD-7E218BF932D2}" dt="2020-06-09T09:39:51.048" v="26" actId="2711"/>
          <ac:spMkLst>
            <pc:docMk/>
            <pc:sldMk cId="3386298692" sldId="264"/>
            <ac:spMk id="2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9:51.048" v="26" actId="2711"/>
          <ac:spMkLst>
            <pc:docMk/>
            <pc:sldMk cId="3386298692" sldId="264"/>
            <ac:spMk id="4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9:51.048" v="26" actId="2711"/>
          <ac:spMkLst>
            <pc:docMk/>
            <pc:sldMk cId="3386298692" sldId="264"/>
            <ac:spMk id="5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9:51.048" v="26" actId="2711"/>
          <ac:spMkLst>
            <pc:docMk/>
            <pc:sldMk cId="3386298692" sldId="264"/>
            <ac:spMk id="7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9:51.048" v="26" actId="2711"/>
          <ac:spMkLst>
            <pc:docMk/>
            <pc:sldMk cId="3386298692" sldId="264"/>
            <ac:spMk id="10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9:51.048" v="26" actId="2711"/>
          <ac:spMkLst>
            <pc:docMk/>
            <pc:sldMk cId="3386298692" sldId="264"/>
            <ac:spMk id="11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9:51.048" v="26" actId="2711"/>
          <ac:spMkLst>
            <pc:docMk/>
            <pc:sldMk cId="3386298692" sldId="264"/>
            <ac:spMk id="12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9:51.048" v="26" actId="2711"/>
          <ac:spMkLst>
            <pc:docMk/>
            <pc:sldMk cId="3386298692" sldId="264"/>
            <ac:spMk id="13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9:51.048" v="26" actId="2711"/>
          <ac:spMkLst>
            <pc:docMk/>
            <pc:sldMk cId="3386298692" sldId="264"/>
            <ac:spMk id="14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9:51.048" v="26" actId="2711"/>
          <ac:spMkLst>
            <pc:docMk/>
            <pc:sldMk cId="3386298692" sldId="264"/>
            <ac:spMk id="15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9:51.048" v="26" actId="2711"/>
          <ac:spMkLst>
            <pc:docMk/>
            <pc:sldMk cId="3386298692" sldId="264"/>
            <ac:spMk id="16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9:51.048" v="26" actId="2711"/>
          <ac:spMkLst>
            <pc:docMk/>
            <pc:sldMk cId="3386298692" sldId="264"/>
            <ac:spMk id="17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9:51.048" v="26" actId="2711"/>
          <ac:spMkLst>
            <pc:docMk/>
            <pc:sldMk cId="3386298692" sldId="264"/>
            <ac:spMk id="18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9:51.048" v="26" actId="2711"/>
          <ac:spMkLst>
            <pc:docMk/>
            <pc:sldMk cId="3386298692" sldId="264"/>
            <ac:spMk id="19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9:51.048" v="26" actId="2711"/>
          <ac:spMkLst>
            <pc:docMk/>
            <pc:sldMk cId="3386298692" sldId="264"/>
            <ac:spMk id="20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9:51.048" v="26" actId="2711"/>
          <ac:spMkLst>
            <pc:docMk/>
            <pc:sldMk cId="3386298692" sldId="264"/>
            <ac:spMk id="22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9:51.048" v="26" actId="2711"/>
          <ac:spMkLst>
            <pc:docMk/>
            <pc:sldMk cId="3386298692" sldId="264"/>
            <ac:spMk id="23" creationId="{00000000-0000-0000-0000-000000000000}"/>
          </ac:spMkLst>
        </pc:spChg>
        <pc:picChg chg="mod">
          <ac:chgData name="Danielle" userId="e2554c37-e717-43a0-ba79-1183ca921ccd" providerId="ADAL" clId="{8BAA4430-2B92-4455-98CD-7E218BF932D2}" dt="2020-06-09T09:39:51.048" v="26" actId="2711"/>
          <ac:picMkLst>
            <pc:docMk/>
            <pc:sldMk cId="3386298692" sldId="264"/>
            <ac:picMk id="6" creationId="{00000000-0000-0000-0000-000000000000}"/>
          </ac:picMkLst>
        </pc:picChg>
        <pc:picChg chg="mod">
          <ac:chgData name="Danielle" userId="e2554c37-e717-43a0-ba79-1183ca921ccd" providerId="ADAL" clId="{8BAA4430-2B92-4455-98CD-7E218BF932D2}" dt="2020-06-09T09:39:51.048" v="26" actId="2711"/>
          <ac:picMkLst>
            <pc:docMk/>
            <pc:sldMk cId="3386298692" sldId="264"/>
            <ac:picMk id="21" creationId="{00000000-0000-0000-0000-000000000000}"/>
          </ac:picMkLst>
        </pc:picChg>
      </pc:sldChg>
      <pc:sldChg chg="modSp">
        <pc:chgData name="Danielle" userId="e2554c37-e717-43a0-ba79-1183ca921ccd" providerId="ADAL" clId="{8BAA4430-2B92-4455-98CD-7E218BF932D2}" dt="2020-06-09T09:39:07.324" v="20" actId="2711"/>
        <pc:sldMkLst>
          <pc:docMk/>
          <pc:sldMk cId="387216118" sldId="265"/>
        </pc:sldMkLst>
        <pc:spChg chg="mod">
          <ac:chgData name="Danielle" userId="e2554c37-e717-43a0-ba79-1183ca921ccd" providerId="ADAL" clId="{8BAA4430-2B92-4455-98CD-7E218BF932D2}" dt="2020-06-09T09:39:07.324" v="20" actId="2711"/>
          <ac:spMkLst>
            <pc:docMk/>
            <pc:sldMk cId="387216118" sldId="265"/>
            <ac:spMk id="4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9:07.324" v="20" actId="2711"/>
          <ac:spMkLst>
            <pc:docMk/>
            <pc:sldMk cId="387216118" sldId="265"/>
            <ac:spMk id="5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9:07.324" v="20" actId="2711"/>
          <ac:spMkLst>
            <pc:docMk/>
            <pc:sldMk cId="387216118" sldId="265"/>
            <ac:spMk id="7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9:07.324" v="20" actId="2711"/>
          <ac:spMkLst>
            <pc:docMk/>
            <pc:sldMk cId="387216118" sldId="265"/>
            <ac:spMk id="8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9:07.324" v="20" actId="2711"/>
          <ac:spMkLst>
            <pc:docMk/>
            <pc:sldMk cId="387216118" sldId="265"/>
            <ac:spMk id="9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9:07.324" v="20" actId="2711"/>
          <ac:spMkLst>
            <pc:docMk/>
            <pc:sldMk cId="387216118" sldId="265"/>
            <ac:spMk id="10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9:07.324" v="20" actId="2711"/>
          <ac:spMkLst>
            <pc:docMk/>
            <pc:sldMk cId="387216118" sldId="265"/>
            <ac:spMk id="11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9:07.324" v="20" actId="2711"/>
          <ac:spMkLst>
            <pc:docMk/>
            <pc:sldMk cId="387216118" sldId="265"/>
            <ac:spMk id="12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9:07.324" v="20" actId="2711"/>
          <ac:spMkLst>
            <pc:docMk/>
            <pc:sldMk cId="387216118" sldId="265"/>
            <ac:spMk id="13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9:07.324" v="20" actId="2711"/>
          <ac:spMkLst>
            <pc:docMk/>
            <pc:sldMk cId="387216118" sldId="265"/>
            <ac:spMk id="14" creationId="{00000000-0000-0000-0000-000000000000}"/>
          </ac:spMkLst>
        </pc:spChg>
        <pc:picChg chg="mod">
          <ac:chgData name="Danielle" userId="e2554c37-e717-43a0-ba79-1183ca921ccd" providerId="ADAL" clId="{8BAA4430-2B92-4455-98CD-7E218BF932D2}" dt="2020-06-09T09:39:07.324" v="20" actId="2711"/>
          <ac:picMkLst>
            <pc:docMk/>
            <pc:sldMk cId="387216118" sldId="265"/>
            <ac:picMk id="2" creationId="{00000000-0000-0000-0000-000000000000}"/>
          </ac:picMkLst>
        </pc:picChg>
        <pc:picChg chg="mod">
          <ac:chgData name="Danielle" userId="e2554c37-e717-43a0-ba79-1183ca921ccd" providerId="ADAL" clId="{8BAA4430-2B92-4455-98CD-7E218BF932D2}" dt="2020-06-09T09:39:07.324" v="20" actId="2711"/>
          <ac:picMkLst>
            <pc:docMk/>
            <pc:sldMk cId="387216118" sldId="265"/>
            <ac:picMk id="6" creationId="{00000000-0000-0000-0000-000000000000}"/>
          </ac:picMkLst>
        </pc:picChg>
      </pc:sldChg>
      <pc:sldChg chg="modSp">
        <pc:chgData name="Danielle" userId="e2554c37-e717-43a0-ba79-1183ca921ccd" providerId="ADAL" clId="{8BAA4430-2B92-4455-98CD-7E218BF932D2}" dt="2020-06-09T09:39:30.603" v="23" actId="2711"/>
        <pc:sldMkLst>
          <pc:docMk/>
          <pc:sldMk cId="1962379912" sldId="266"/>
        </pc:sldMkLst>
        <pc:spChg chg="mod">
          <ac:chgData name="Danielle" userId="e2554c37-e717-43a0-ba79-1183ca921ccd" providerId="ADAL" clId="{8BAA4430-2B92-4455-98CD-7E218BF932D2}" dt="2020-06-09T09:39:30.603" v="23" actId="2711"/>
          <ac:spMkLst>
            <pc:docMk/>
            <pc:sldMk cId="1962379912" sldId="266"/>
            <ac:spMk id="4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9:30.603" v="23" actId="2711"/>
          <ac:spMkLst>
            <pc:docMk/>
            <pc:sldMk cId="1962379912" sldId="266"/>
            <ac:spMk id="5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9:30.603" v="23" actId="2711"/>
          <ac:spMkLst>
            <pc:docMk/>
            <pc:sldMk cId="1962379912" sldId="266"/>
            <ac:spMk id="7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9:30.603" v="23" actId="2711"/>
          <ac:spMkLst>
            <pc:docMk/>
            <pc:sldMk cId="1962379912" sldId="266"/>
            <ac:spMk id="8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9:30.603" v="23" actId="2711"/>
          <ac:spMkLst>
            <pc:docMk/>
            <pc:sldMk cId="1962379912" sldId="266"/>
            <ac:spMk id="9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9:30.603" v="23" actId="2711"/>
          <ac:spMkLst>
            <pc:docMk/>
            <pc:sldMk cId="1962379912" sldId="266"/>
            <ac:spMk id="10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9:30.603" v="23" actId="2711"/>
          <ac:spMkLst>
            <pc:docMk/>
            <pc:sldMk cId="1962379912" sldId="266"/>
            <ac:spMk id="11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9:30.603" v="23" actId="2711"/>
          <ac:spMkLst>
            <pc:docMk/>
            <pc:sldMk cId="1962379912" sldId="266"/>
            <ac:spMk id="12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9:30.603" v="23" actId="2711"/>
          <ac:spMkLst>
            <pc:docMk/>
            <pc:sldMk cId="1962379912" sldId="266"/>
            <ac:spMk id="13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9:30.603" v="23" actId="2711"/>
          <ac:spMkLst>
            <pc:docMk/>
            <pc:sldMk cId="1962379912" sldId="266"/>
            <ac:spMk id="14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9:30.603" v="23" actId="2711"/>
          <ac:spMkLst>
            <pc:docMk/>
            <pc:sldMk cId="1962379912" sldId="266"/>
            <ac:spMk id="15" creationId="{00000000-0000-0000-0000-000000000000}"/>
          </ac:spMkLst>
        </pc:spChg>
        <pc:picChg chg="mod">
          <ac:chgData name="Danielle" userId="e2554c37-e717-43a0-ba79-1183ca921ccd" providerId="ADAL" clId="{8BAA4430-2B92-4455-98CD-7E218BF932D2}" dt="2020-06-09T09:39:30.603" v="23" actId="2711"/>
          <ac:picMkLst>
            <pc:docMk/>
            <pc:sldMk cId="1962379912" sldId="266"/>
            <ac:picMk id="2" creationId="{00000000-0000-0000-0000-000000000000}"/>
          </ac:picMkLst>
        </pc:picChg>
        <pc:picChg chg="mod">
          <ac:chgData name="Danielle" userId="e2554c37-e717-43a0-ba79-1183ca921ccd" providerId="ADAL" clId="{8BAA4430-2B92-4455-98CD-7E218BF932D2}" dt="2020-06-09T09:39:30.603" v="23" actId="2711"/>
          <ac:picMkLst>
            <pc:docMk/>
            <pc:sldMk cId="1962379912" sldId="266"/>
            <ac:picMk id="6" creationId="{00000000-0000-0000-0000-000000000000}"/>
          </ac:picMkLst>
        </pc:picChg>
      </pc:sldChg>
      <pc:sldChg chg="modSp">
        <pc:chgData name="Danielle" userId="e2554c37-e717-43a0-ba79-1183ca921ccd" providerId="ADAL" clId="{8BAA4430-2B92-4455-98CD-7E218BF932D2}" dt="2020-06-09T09:40:37.352" v="29" actId="2711"/>
        <pc:sldMkLst>
          <pc:docMk/>
          <pc:sldMk cId="1572048143" sldId="268"/>
        </pc:sldMkLst>
        <pc:spChg chg="mod">
          <ac:chgData name="Danielle" userId="e2554c37-e717-43a0-ba79-1183ca921ccd" providerId="ADAL" clId="{8BAA4430-2B92-4455-98CD-7E218BF932D2}" dt="2020-06-09T09:40:37.352" v="29" actId="2711"/>
          <ac:spMkLst>
            <pc:docMk/>
            <pc:sldMk cId="1572048143" sldId="268"/>
            <ac:spMk id="2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40:37.352" v="29" actId="2711"/>
          <ac:spMkLst>
            <pc:docMk/>
            <pc:sldMk cId="1572048143" sldId="268"/>
            <ac:spMk id="3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40:37.352" v="29" actId="2711"/>
          <ac:spMkLst>
            <pc:docMk/>
            <pc:sldMk cId="1572048143" sldId="268"/>
            <ac:spMk id="4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40:37.352" v="29" actId="2711"/>
          <ac:spMkLst>
            <pc:docMk/>
            <pc:sldMk cId="1572048143" sldId="268"/>
            <ac:spMk id="5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40:37.352" v="29" actId="2711"/>
          <ac:spMkLst>
            <pc:docMk/>
            <pc:sldMk cId="1572048143" sldId="268"/>
            <ac:spMk id="7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40:37.352" v="29" actId="2711"/>
          <ac:spMkLst>
            <pc:docMk/>
            <pc:sldMk cId="1572048143" sldId="268"/>
            <ac:spMk id="8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40:37.352" v="29" actId="2711"/>
          <ac:spMkLst>
            <pc:docMk/>
            <pc:sldMk cId="1572048143" sldId="268"/>
            <ac:spMk id="9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40:37.352" v="29" actId="2711"/>
          <ac:spMkLst>
            <pc:docMk/>
            <pc:sldMk cId="1572048143" sldId="268"/>
            <ac:spMk id="10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40:37.352" v="29" actId="2711"/>
          <ac:spMkLst>
            <pc:docMk/>
            <pc:sldMk cId="1572048143" sldId="268"/>
            <ac:spMk id="11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40:37.352" v="29" actId="2711"/>
          <ac:spMkLst>
            <pc:docMk/>
            <pc:sldMk cId="1572048143" sldId="268"/>
            <ac:spMk id="13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40:37.352" v="29" actId="2711"/>
          <ac:spMkLst>
            <pc:docMk/>
            <pc:sldMk cId="1572048143" sldId="268"/>
            <ac:spMk id="14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40:37.352" v="29" actId="2711"/>
          <ac:spMkLst>
            <pc:docMk/>
            <pc:sldMk cId="1572048143" sldId="268"/>
            <ac:spMk id="15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40:37.352" v="29" actId="2711"/>
          <ac:spMkLst>
            <pc:docMk/>
            <pc:sldMk cId="1572048143" sldId="268"/>
            <ac:spMk id="17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40:37.352" v="29" actId="2711"/>
          <ac:spMkLst>
            <pc:docMk/>
            <pc:sldMk cId="1572048143" sldId="268"/>
            <ac:spMk id="18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40:37.352" v="29" actId="2711"/>
          <ac:spMkLst>
            <pc:docMk/>
            <pc:sldMk cId="1572048143" sldId="268"/>
            <ac:spMk id="20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40:37.352" v="29" actId="2711"/>
          <ac:spMkLst>
            <pc:docMk/>
            <pc:sldMk cId="1572048143" sldId="268"/>
            <ac:spMk id="23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40:37.352" v="29" actId="2711"/>
          <ac:spMkLst>
            <pc:docMk/>
            <pc:sldMk cId="1572048143" sldId="268"/>
            <ac:spMk id="24" creationId="{00000000-0000-0000-0000-000000000000}"/>
          </ac:spMkLst>
        </pc:spChg>
        <pc:picChg chg="mod">
          <ac:chgData name="Danielle" userId="e2554c37-e717-43a0-ba79-1183ca921ccd" providerId="ADAL" clId="{8BAA4430-2B92-4455-98CD-7E218BF932D2}" dt="2020-06-09T09:40:37.352" v="29" actId="2711"/>
          <ac:picMkLst>
            <pc:docMk/>
            <pc:sldMk cId="1572048143" sldId="268"/>
            <ac:picMk id="6" creationId="{00000000-0000-0000-0000-000000000000}"/>
          </ac:picMkLst>
        </pc:picChg>
        <pc:picChg chg="mod">
          <ac:chgData name="Danielle" userId="e2554c37-e717-43a0-ba79-1183ca921ccd" providerId="ADAL" clId="{8BAA4430-2B92-4455-98CD-7E218BF932D2}" dt="2020-06-09T09:40:37.352" v="29" actId="2711"/>
          <ac:picMkLst>
            <pc:docMk/>
            <pc:sldMk cId="1572048143" sldId="268"/>
            <ac:picMk id="22" creationId="{00000000-0000-0000-0000-000000000000}"/>
          </ac:picMkLst>
        </pc:picChg>
      </pc:sldChg>
      <pc:sldChg chg="modSp">
        <pc:chgData name="Danielle" userId="e2554c37-e717-43a0-ba79-1183ca921ccd" providerId="ADAL" clId="{8BAA4430-2B92-4455-98CD-7E218BF932D2}" dt="2020-06-09T09:40:49.119" v="31" actId="2711"/>
        <pc:sldMkLst>
          <pc:docMk/>
          <pc:sldMk cId="3611859681" sldId="270"/>
        </pc:sldMkLst>
        <pc:spChg chg="mod">
          <ac:chgData name="Danielle" userId="e2554c37-e717-43a0-ba79-1183ca921ccd" providerId="ADAL" clId="{8BAA4430-2B92-4455-98CD-7E218BF932D2}" dt="2020-06-09T09:40:49.119" v="31" actId="2711"/>
          <ac:spMkLst>
            <pc:docMk/>
            <pc:sldMk cId="3611859681" sldId="270"/>
            <ac:spMk id="4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40:49.119" v="31" actId="2711"/>
          <ac:spMkLst>
            <pc:docMk/>
            <pc:sldMk cId="3611859681" sldId="270"/>
            <ac:spMk id="5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40:49.119" v="31" actId="2711"/>
          <ac:spMkLst>
            <pc:docMk/>
            <pc:sldMk cId="3611859681" sldId="270"/>
            <ac:spMk id="7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40:49.119" v="31" actId="2711"/>
          <ac:spMkLst>
            <pc:docMk/>
            <pc:sldMk cId="3611859681" sldId="270"/>
            <ac:spMk id="8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40:49.119" v="31" actId="2711"/>
          <ac:spMkLst>
            <pc:docMk/>
            <pc:sldMk cId="3611859681" sldId="270"/>
            <ac:spMk id="9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40:49.119" v="31" actId="2711"/>
          <ac:spMkLst>
            <pc:docMk/>
            <pc:sldMk cId="3611859681" sldId="270"/>
            <ac:spMk id="10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40:49.119" v="31" actId="2711"/>
          <ac:spMkLst>
            <pc:docMk/>
            <pc:sldMk cId="3611859681" sldId="270"/>
            <ac:spMk id="11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40:49.119" v="31" actId="2711"/>
          <ac:spMkLst>
            <pc:docMk/>
            <pc:sldMk cId="3611859681" sldId="270"/>
            <ac:spMk id="12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40:49.119" v="31" actId="2711"/>
          <ac:spMkLst>
            <pc:docMk/>
            <pc:sldMk cId="3611859681" sldId="270"/>
            <ac:spMk id="13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40:49.119" v="31" actId="2711"/>
          <ac:spMkLst>
            <pc:docMk/>
            <pc:sldMk cId="3611859681" sldId="270"/>
            <ac:spMk id="14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40:49.119" v="31" actId="2711"/>
          <ac:spMkLst>
            <pc:docMk/>
            <pc:sldMk cId="3611859681" sldId="270"/>
            <ac:spMk id="15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40:49.119" v="31" actId="2711"/>
          <ac:spMkLst>
            <pc:docMk/>
            <pc:sldMk cId="3611859681" sldId="270"/>
            <ac:spMk id="16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40:49.119" v="31" actId="2711"/>
          <ac:spMkLst>
            <pc:docMk/>
            <pc:sldMk cId="3611859681" sldId="270"/>
            <ac:spMk id="17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40:49.119" v="31" actId="2711"/>
          <ac:spMkLst>
            <pc:docMk/>
            <pc:sldMk cId="3611859681" sldId="270"/>
            <ac:spMk id="18" creationId="{00000000-0000-0000-0000-000000000000}"/>
          </ac:spMkLst>
        </pc:spChg>
        <pc:picChg chg="mod">
          <ac:chgData name="Danielle" userId="e2554c37-e717-43a0-ba79-1183ca921ccd" providerId="ADAL" clId="{8BAA4430-2B92-4455-98CD-7E218BF932D2}" dt="2020-06-09T09:40:49.119" v="31" actId="2711"/>
          <ac:picMkLst>
            <pc:docMk/>
            <pc:sldMk cId="3611859681" sldId="270"/>
            <ac:picMk id="2" creationId="{00000000-0000-0000-0000-000000000000}"/>
          </ac:picMkLst>
        </pc:picChg>
        <pc:picChg chg="mod">
          <ac:chgData name="Danielle" userId="e2554c37-e717-43a0-ba79-1183ca921ccd" providerId="ADAL" clId="{8BAA4430-2B92-4455-98CD-7E218BF932D2}" dt="2020-06-09T09:40:49.119" v="31" actId="2711"/>
          <ac:picMkLst>
            <pc:docMk/>
            <pc:sldMk cId="3611859681" sldId="270"/>
            <ac:picMk id="3" creationId="{00000000-0000-0000-0000-000000000000}"/>
          </ac:picMkLst>
        </pc:picChg>
        <pc:picChg chg="mod">
          <ac:chgData name="Danielle" userId="e2554c37-e717-43a0-ba79-1183ca921ccd" providerId="ADAL" clId="{8BAA4430-2B92-4455-98CD-7E218BF932D2}" dt="2020-06-09T09:40:49.119" v="31" actId="2711"/>
          <ac:picMkLst>
            <pc:docMk/>
            <pc:sldMk cId="3611859681" sldId="270"/>
            <ac:picMk id="6" creationId="{00000000-0000-0000-0000-000000000000}"/>
          </ac:picMkLst>
        </pc:picChg>
      </pc:sldChg>
      <pc:sldChg chg="modSp">
        <pc:chgData name="Danielle" userId="e2554c37-e717-43a0-ba79-1183ca921ccd" providerId="ADAL" clId="{8BAA4430-2B92-4455-98CD-7E218BF932D2}" dt="2020-06-09T09:39:02.074" v="19" actId="2711"/>
        <pc:sldMkLst>
          <pc:docMk/>
          <pc:sldMk cId="1446005957" sldId="271"/>
        </pc:sldMkLst>
        <pc:spChg chg="mod">
          <ac:chgData name="Danielle" userId="e2554c37-e717-43a0-ba79-1183ca921ccd" providerId="ADAL" clId="{8BAA4430-2B92-4455-98CD-7E218BF932D2}" dt="2020-06-09T09:39:02.074" v="19" actId="2711"/>
          <ac:spMkLst>
            <pc:docMk/>
            <pc:sldMk cId="1446005957" sldId="271"/>
            <ac:spMk id="4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9:02.074" v="19" actId="2711"/>
          <ac:spMkLst>
            <pc:docMk/>
            <pc:sldMk cId="1446005957" sldId="271"/>
            <ac:spMk id="5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9:02.074" v="19" actId="2711"/>
          <ac:spMkLst>
            <pc:docMk/>
            <pc:sldMk cId="1446005957" sldId="271"/>
            <ac:spMk id="7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9:02.074" v="19" actId="2711"/>
          <ac:spMkLst>
            <pc:docMk/>
            <pc:sldMk cId="1446005957" sldId="271"/>
            <ac:spMk id="8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9:02.074" v="19" actId="2711"/>
          <ac:spMkLst>
            <pc:docMk/>
            <pc:sldMk cId="1446005957" sldId="271"/>
            <ac:spMk id="9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9:02.074" v="19" actId="2711"/>
          <ac:spMkLst>
            <pc:docMk/>
            <pc:sldMk cId="1446005957" sldId="271"/>
            <ac:spMk id="13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9:02.074" v="19" actId="2711"/>
          <ac:spMkLst>
            <pc:docMk/>
            <pc:sldMk cId="1446005957" sldId="271"/>
            <ac:spMk id="14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9:02.074" v="19" actId="2711"/>
          <ac:spMkLst>
            <pc:docMk/>
            <pc:sldMk cId="1446005957" sldId="271"/>
            <ac:spMk id="15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9:02.074" v="19" actId="2711"/>
          <ac:spMkLst>
            <pc:docMk/>
            <pc:sldMk cId="1446005957" sldId="271"/>
            <ac:spMk id="16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9:02.074" v="19" actId="2711"/>
          <ac:spMkLst>
            <pc:docMk/>
            <pc:sldMk cId="1446005957" sldId="271"/>
            <ac:spMk id="17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9:02.074" v="19" actId="2711"/>
          <ac:spMkLst>
            <pc:docMk/>
            <pc:sldMk cId="1446005957" sldId="271"/>
            <ac:spMk id="20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9:02.074" v="19" actId="2711"/>
          <ac:spMkLst>
            <pc:docMk/>
            <pc:sldMk cId="1446005957" sldId="271"/>
            <ac:spMk id="21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9:02.074" v="19" actId="2711"/>
          <ac:spMkLst>
            <pc:docMk/>
            <pc:sldMk cId="1446005957" sldId="271"/>
            <ac:spMk id="22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9:02.074" v="19" actId="2711"/>
          <ac:spMkLst>
            <pc:docMk/>
            <pc:sldMk cId="1446005957" sldId="271"/>
            <ac:spMk id="23" creationId="{00000000-0000-0000-0000-000000000000}"/>
          </ac:spMkLst>
        </pc:spChg>
        <pc:picChg chg="mod">
          <ac:chgData name="Danielle" userId="e2554c37-e717-43a0-ba79-1183ca921ccd" providerId="ADAL" clId="{8BAA4430-2B92-4455-98CD-7E218BF932D2}" dt="2020-06-09T09:39:02.074" v="19" actId="2711"/>
          <ac:picMkLst>
            <pc:docMk/>
            <pc:sldMk cId="1446005957" sldId="271"/>
            <ac:picMk id="6" creationId="{00000000-0000-0000-0000-000000000000}"/>
          </ac:picMkLst>
        </pc:picChg>
        <pc:picChg chg="mod">
          <ac:chgData name="Danielle" userId="e2554c37-e717-43a0-ba79-1183ca921ccd" providerId="ADAL" clId="{8BAA4430-2B92-4455-98CD-7E218BF932D2}" dt="2020-06-09T09:39:02.074" v="19" actId="2711"/>
          <ac:picMkLst>
            <pc:docMk/>
            <pc:sldMk cId="1446005957" sldId="271"/>
            <ac:picMk id="18" creationId="{00000000-0000-0000-0000-000000000000}"/>
          </ac:picMkLst>
        </pc:picChg>
        <pc:picChg chg="mod">
          <ac:chgData name="Danielle" userId="e2554c37-e717-43a0-ba79-1183ca921ccd" providerId="ADAL" clId="{8BAA4430-2B92-4455-98CD-7E218BF932D2}" dt="2020-06-09T09:39:02.074" v="19" actId="2711"/>
          <ac:picMkLst>
            <pc:docMk/>
            <pc:sldMk cId="1446005957" sldId="271"/>
            <ac:picMk id="19" creationId="{00000000-0000-0000-0000-000000000000}"/>
          </ac:picMkLst>
        </pc:picChg>
      </pc:sldChg>
      <pc:sldChg chg="modSp">
        <pc:chgData name="Danielle" userId="e2554c37-e717-43a0-ba79-1183ca921ccd" providerId="ADAL" clId="{8BAA4430-2B92-4455-98CD-7E218BF932D2}" dt="2020-06-09T09:38:03.808" v="12" actId="2711"/>
        <pc:sldMkLst>
          <pc:docMk/>
          <pc:sldMk cId="3491884888" sldId="273"/>
        </pc:sldMkLst>
        <pc:spChg chg="mod">
          <ac:chgData name="Danielle" userId="e2554c37-e717-43a0-ba79-1183ca921ccd" providerId="ADAL" clId="{8BAA4430-2B92-4455-98CD-7E218BF932D2}" dt="2020-06-09T09:38:03.808" v="12" actId="2711"/>
          <ac:spMkLst>
            <pc:docMk/>
            <pc:sldMk cId="3491884888" sldId="273"/>
            <ac:spMk id="4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8:03.808" v="12" actId="2711"/>
          <ac:spMkLst>
            <pc:docMk/>
            <pc:sldMk cId="3491884888" sldId="273"/>
            <ac:spMk id="5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8:03.808" v="12" actId="2711"/>
          <ac:spMkLst>
            <pc:docMk/>
            <pc:sldMk cId="3491884888" sldId="273"/>
            <ac:spMk id="7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8:03.808" v="12" actId="2711"/>
          <ac:spMkLst>
            <pc:docMk/>
            <pc:sldMk cId="3491884888" sldId="273"/>
            <ac:spMk id="8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8:03.808" v="12" actId="2711"/>
          <ac:spMkLst>
            <pc:docMk/>
            <pc:sldMk cId="3491884888" sldId="273"/>
            <ac:spMk id="9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8:03.808" v="12" actId="2711"/>
          <ac:spMkLst>
            <pc:docMk/>
            <pc:sldMk cId="3491884888" sldId="273"/>
            <ac:spMk id="10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8:03.808" v="12" actId="2711"/>
          <ac:spMkLst>
            <pc:docMk/>
            <pc:sldMk cId="3491884888" sldId="273"/>
            <ac:spMk id="13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8:03.808" v="12" actId="2711"/>
          <ac:spMkLst>
            <pc:docMk/>
            <pc:sldMk cId="3491884888" sldId="273"/>
            <ac:spMk id="14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8:03.808" v="12" actId="2711"/>
          <ac:spMkLst>
            <pc:docMk/>
            <pc:sldMk cId="3491884888" sldId="273"/>
            <ac:spMk id="15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8:03.808" v="12" actId="2711"/>
          <ac:spMkLst>
            <pc:docMk/>
            <pc:sldMk cId="3491884888" sldId="273"/>
            <ac:spMk id="16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8:03.808" v="12" actId="2711"/>
          <ac:spMkLst>
            <pc:docMk/>
            <pc:sldMk cId="3491884888" sldId="273"/>
            <ac:spMk id="17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8:03.808" v="12" actId="2711"/>
          <ac:spMkLst>
            <pc:docMk/>
            <pc:sldMk cId="3491884888" sldId="273"/>
            <ac:spMk id="18" creationId="{00000000-0000-0000-0000-000000000000}"/>
          </ac:spMkLst>
        </pc:spChg>
        <pc:picChg chg="mod">
          <ac:chgData name="Danielle" userId="e2554c37-e717-43a0-ba79-1183ca921ccd" providerId="ADAL" clId="{8BAA4430-2B92-4455-98CD-7E218BF932D2}" dt="2020-06-09T09:38:03.808" v="12" actId="2711"/>
          <ac:picMkLst>
            <pc:docMk/>
            <pc:sldMk cId="3491884888" sldId="273"/>
            <ac:picMk id="2" creationId="{00000000-0000-0000-0000-000000000000}"/>
          </ac:picMkLst>
        </pc:picChg>
        <pc:picChg chg="mod">
          <ac:chgData name="Danielle" userId="e2554c37-e717-43a0-ba79-1183ca921ccd" providerId="ADAL" clId="{8BAA4430-2B92-4455-98CD-7E218BF932D2}" dt="2020-06-09T09:38:03.808" v="12" actId="2711"/>
          <ac:picMkLst>
            <pc:docMk/>
            <pc:sldMk cId="3491884888" sldId="273"/>
            <ac:picMk id="6" creationId="{00000000-0000-0000-0000-000000000000}"/>
          </ac:picMkLst>
        </pc:picChg>
      </pc:sldChg>
      <pc:sldChg chg="modSp">
        <pc:chgData name="Danielle" userId="e2554c37-e717-43a0-ba79-1183ca921ccd" providerId="ADAL" clId="{8BAA4430-2B92-4455-98CD-7E218BF932D2}" dt="2020-06-09T09:38:56.771" v="18" actId="2711"/>
        <pc:sldMkLst>
          <pc:docMk/>
          <pc:sldMk cId="2451887286" sldId="274"/>
        </pc:sldMkLst>
        <pc:spChg chg="mod">
          <ac:chgData name="Danielle" userId="e2554c37-e717-43a0-ba79-1183ca921ccd" providerId="ADAL" clId="{8BAA4430-2B92-4455-98CD-7E218BF932D2}" dt="2020-06-09T09:38:56.771" v="18" actId="2711"/>
          <ac:spMkLst>
            <pc:docMk/>
            <pc:sldMk cId="2451887286" sldId="274"/>
            <ac:spMk id="2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8:56.771" v="18" actId="2711"/>
          <ac:spMkLst>
            <pc:docMk/>
            <pc:sldMk cId="2451887286" sldId="274"/>
            <ac:spMk id="4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8:56.771" v="18" actId="2711"/>
          <ac:spMkLst>
            <pc:docMk/>
            <pc:sldMk cId="2451887286" sldId="274"/>
            <ac:spMk id="5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8:56.771" v="18" actId="2711"/>
          <ac:spMkLst>
            <pc:docMk/>
            <pc:sldMk cId="2451887286" sldId="274"/>
            <ac:spMk id="7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8:56.771" v="18" actId="2711"/>
          <ac:spMkLst>
            <pc:docMk/>
            <pc:sldMk cId="2451887286" sldId="274"/>
            <ac:spMk id="9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8:56.771" v="18" actId="2711"/>
          <ac:spMkLst>
            <pc:docMk/>
            <pc:sldMk cId="2451887286" sldId="274"/>
            <ac:spMk id="10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8:56.771" v="18" actId="2711"/>
          <ac:spMkLst>
            <pc:docMk/>
            <pc:sldMk cId="2451887286" sldId="274"/>
            <ac:spMk id="11" creationId="{00000000-0000-0000-0000-000000000000}"/>
          </ac:spMkLst>
        </pc:spChg>
        <pc:picChg chg="mod">
          <ac:chgData name="Danielle" userId="e2554c37-e717-43a0-ba79-1183ca921ccd" providerId="ADAL" clId="{8BAA4430-2B92-4455-98CD-7E218BF932D2}" dt="2020-06-09T09:38:56.771" v="18" actId="2711"/>
          <ac:picMkLst>
            <pc:docMk/>
            <pc:sldMk cId="2451887286" sldId="274"/>
            <ac:picMk id="6" creationId="{00000000-0000-0000-0000-000000000000}"/>
          </ac:picMkLst>
        </pc:picChg>
      </pc:sldChg>
      <pc:sldChg chg="modSp">
        <pc:chgData name="Danielle" userId="e2554c37-e717-43a0-ba79-1183ca921ccd" providerId="ADAL" clId="{8BAA4430-2B92-4455-98CD-7E218BF932D2}" dt="2020-06-09T09:39:13.542" v="21" actId="2711"/>
        <pc:sldMkLst>
          <pc:docMk/>
          <pc:sldMk cId="438194317" sldId="275"/>
        </pc:sldMkLst>
        <pc:spChg chg="mod">
          <ac:chgData name="Danielle" userId="e2554c37-e717-43a0-ba79-1183ca921ccd" providerId="ADAL" clId="{8BAA4430-2B92-4455-98CD-7E218BF932D2}" dt="2020-06-09T09:39:13.542" v="21" actId="2711"/>
          <ac:spMkLst>
            <pc:docMk/>
            <pc:sldMk cId="438194317" sldId="275"/>
            <ac:spMk id="4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9:13.542" v="21" actId="2711"/>
          <ac:spMkLst>
            <pc:docMk/>
            <pc:sldMk cId="438194317" sldId="275"/>
            <ac:spMk id="5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9:13.542" v="21" actId="2711"/>
          <ac:spMkLst>
            <pc:docMk/>
            <pc:sldMk cId="438194317" sldId="275"/>
            <ac:spMk id="7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9:13.542" v="21" actId="2711"/>
          <ac:spMkLst>
            <pc:docMk/>
            <pc:sldMk cId="438194317" sldId="275"/>
            <ac:spMk id="8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9:13.542" v="21" actId="2711"/>
          <ac:spMkLst>
            <pc:docMk/>
            <pc:sldMk cId="438194317" sldId="275"/>
            <ac:spMk id="9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9:13.542" v="21" actId="2711"/>
          <ac:spMkLst>
            <pc:docMk/>
            <pc:sldMk cId="438194317" sldId="275"/>
            <ac:spMk id="10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9:13.542" v="21" actId="2711"/>
          <ac:spMkLst>
            <pc:docMk/>
            <pc:sldMk cId="438194317" sldId="275"/>
            <ac:spMk id="11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9:13.542" v="21" actId="2711"/>
          <ac:spMkLst>
            <pc:docMk/>
            <pc:sldMk cId="438194317" sldId="275"/>
            <ac:spMk id="13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9:13.542" v="21" actId="2711"/>
          <ac:spMkLst>
            <pc:docMk/>
            <pc:sldMk cId="438194317" sldId="275"/>
            <ac:spMk id="14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9:13.542" v="21" actId="2711"/>
          <ac:spMkLst>
            <pc:docMk/>
            <pc:sldMk cId="438194317" sldId="275"/>
            <ac:spMk id="15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9:13.542" v="21" actId="2711"/>
          <ac:spMkLst>
            <pc:docMk/>
            <pc:sldMk cId="438194317" sldId="275"/>
            <ac:spMk id="16" creationId="{00000000-0000-0000-0000-000000000000}"/>
          </ac:spMkLst>
        </pc:spChg>
        <pc:picChg chg="mod">
          <ac:chgData name="Danielle" userId="e2554c37-e717-43a0-ba79-1183ca921ccd" providerId="ADAL" clId="{8BAA4430-2B92-4455-98CD-7E218BF932D2}" dt="2020-06-09T09:39:13.542" v="21" actId="2711"/>
          <ac:picMkLst>
            <pc:docMk/>
            <pc:sldMk cId="438194317" sldId="275"/>
            <ac:picMk id="3" creationId="{00000000-0000-0000-0000-000000000000}"/>
          </ac:picMkLst>
        </pc:picChg>
        <pc:picChg chg="mod">
          <ac:chgData name="Danielle" userId="e2554c37-e717-43a0-ba79-1183ca921ccd" providerId="ADAL" clId="{8BAA4430-2B92-4455-98CD-7E218BF932D2}" dt="2020-06-09T09:39:13.542" v="21" actId="2711"/>
          <ac:picMkLst>
            <pc:docMk/>
            <pc:sldMk cId="438194317" sldId="275"/>
            <ac:picMk id="6" creationId="{00000000-0000-0000-0000-000000000000}"/>
          </ac:picMkLst>
        </pc:picChg>
      </pc:sldChg>
      <pc:sldChg chg="modSp">
        <pc:chgData name="Danielle" userId="e2554c37-e717-43a0-ba79-1183ca921ccd" providerId="ADAL" clId="{8BAA4430-2B92-4455-98CD-7E218BF932D2}" dt="2020-06-09T09:39:20.143" v="22" actId="2711"/>
        <pc:sldMkLst>
          <pc:docMk/>
          <pc:sldMk cId="2577561035" sldId="276"/>
        </pc:sldMkLst>
        <pc:spChg chg="mod">
          <ac:chgData name="Danielle" userId="e2554c37-e717-43a0-ba79-1183ca921ccd" providerId="ADAL" clId="{8BAA4430-2B92-4455-98CD-7E218BF932D2}" dt="2020-06-09T09:39:20.143" v="22" actId="2711"/>
          <ac:spMkLst>
            <pc:docMk/>
            <pc:sldMk cId="2577561035" sldId="276"/>
            <ac:spMk id="4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9:20.143" v="22" actId="2711"/>
          <ac:spMkLst>
            <pc:docMk/>
            <pc:sldMk cId="2577561035" sldId="276"/>
            <ac:spMk id="5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9:20.143" v="22" actId="2711"/>
          <ac:spMkLst>
            <pc:docMk/>
            <pc:sldMk cId="2577561035" sldId="276"/>
            <ac:spMk id="7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9:20.143" v="22" actId="2711"/>
          <ac:spMkLst>
            <pc:docMk/>
            <pc:sldMk cId="2577561035" sldId="276"/>
            <ac:spMk id="8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9:20.143" v="22" actId="2711"/>
          <ac:spMkLst>
            <pc:docMk/>
            <pc:sldMk cId="2577561035" sldId="276"/>
            <ac:spMk id="9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9:20.143" v="22" actId="2711"/>
          <ac:spMkLst>
            <pc:docMk/>
            <pc:sldMk cId="2577561035" sldId="276"/>
            <ac:spMk id="10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9:20.143" v="22" actId="2711"/>
          <ac:spMkLst>
            <pc:docMk/>
            <pc:sldMk cId="2577561035" sldId="276"/>
            <ac:spMk id="11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9:20.143" v="22" actId="2711"/>
          <ac:spMkLst>
            <pc:docMk/>
            <pc:sldMk cId="2577561035" sldId="276"/>
            <ac:spMk id="13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9:20.143" v="22" actId="2711"/>
          <ac:spMkLst>
            <pc:docMk/>
            <pc:sldMk cId="2577561035" sldId="276"/>
            <ac:spMk id="14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9:20.143" v="22" actId="2711"/>
          <ac:spMkLst>
            <pc:docMk/>
            <pc:sldMk cId="2577561035" sldId="276"/>
            <ac:spMk id="15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9:20.143" v="22" actId="2711"/>
          <ac:spMkLst>
            <pc:docMk/>
            <pc:sldMk cId="2577561035" sldId="276"/>
            <ac:spMk id="16" creationId="{00000000-0000-0000-0000-000000000000}"/>
          </ac:spMkLst>
        </pc:spChg>
        <pc:picChg chg="mod">
          <ac:chgData name="Danielle" userId="e2554c37-e717-43a0-ba79-1183ca921ccd" providerId="ADAL" clId="{8BAA4430-2B92-4455-98CD-7E218BF932D2}" dt="2020-06-09T09:39:20.143" v="22" actId="2711"/>
          <ac:picMkLst>
            <pc:docMk/>
            <pc:sldMk cId="2577561035" sldId="276"/>
            <ac:picMk id="6" creationId="{00000000-0000-0000-0000-000000000000}"/>
          </ac:picMkLst>
        </pc:picChg>
        <pc:picChg chg="mod">
          <ac:chgData name="Danielle" userId="e2554c37-e717-43a0-ba79-1183ca921ccd" providerId="ADAL" clId="{8BAA4430-2B92-4455-98CD-7E218BF932D2}" dt="2020-06-09T09:39:20.143" v="22" actId="2711"/>
          <ac:picMkLst>
            <pc:docMk/>
            <pc:sldMk cId="2577561035" sldId="276"/>
            <ac:picMk id="12" creationId="{00000000-0000-0000-0000-000000000000}"/>
          </ac:picMkLst>
        </pc:picChg>
      </pc:sldChg>
      <pc:sldChg chg="modSp">
        <pc:chgData name="Danielle" userId="e2554c37-e717-43a0-ba79-1183ca921ccd" providerId="ADAL" clId="{8BAA4430-2B92-4455-98CD-7E218BF932D2}" dt="2020-06-09T09:39:36.282" v="24" actId="2711"/>
        <pc:sldMkLst>
          <pc:docMk/>
          <pc:sldMk cId="1056966506" sldId="277"/>
        </pc:sldMkLst>
        <pc:spChg chg="mod">
          <ac:chgData name="Danielle" userId="e2554c37-e717-43a0-ba79-1183ca921ccd" providerId="ADAL" clId="{8BAA4430-2B92-4455-98CD-7E218BF932D2}" dt="2020-06-09T09:39:36.282" v="24" actId="2711"/>
          <ac:spMkLst>
            <pc:docMk/>
            <pc:sldMk cId="1056966506" sldId="277"/>
            <ac:spMk id="4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9:36.282" v="24" actId="2711"/>
          <ac:spMkLst>
            <pc:docMk/>
            <pc:sldMk cId="1056966506" sldId="277"/>
            <ac:spMk id="5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9:36.282" v="24" actId="2711"/>
          <ac:spMkLst>
            <pc:docMk/>
            <pc:sldMk cId="1056966506" sldId="277"/>
            <ac:spMk id="7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9:36.282" v="24" actId="2711"/>
          <ac:spMkLst>
            <pc:docMk/>
            <pc:sldMk cId="1056966506" sldId="277"/>
            <ac:spMk id="8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9:36.282" v="24" actId="2711"/>
          <ac:spMkLst>
            <pc:docMk/>
            <pc:sldMk cId="1056966506" sldId="277"/>
            <ac:spMk id="9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9:36.282" v="24" actId="2711"/>
          <ac:spMkLst>
            <pc:docMk/>
            <pc:sldMk cId="1056966506" sldId="277"/>
            <ac:spMk id="10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9:36.282" v="24" actId="2711"/>
          <ac:spMkLst>
            <pc:docMk/>
            <pc:sldMk cId="1056966506" sldId="277"/>
            <ac:spMk id="11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9:36.282" v="24" actId="2711"/>
          <ac:spMkLst>
            <pc:docMk/>
            <pc:sldMk cId="1056966506" sldId="277"/>
            <ac:spMk id="12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9:36.282" v="24" actId="2711"/>
          <ac:spMkLst>
            <pc:docMk/>
            <pc:sldMk cId="1056966506" sldId="277"/>
            <ac:spMk id="13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9:36.282" v="24" actId="2711"/>
          <ac:spMkLst>
            <pc:docMk/>
            <pc:sldMk cId="1056966506" sldId="277"/>
            <ac:spMk id="14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9:36.282" v="24" actId="2711"/>
          <ac:spMkLst>
            <pc:docMk/>
            <pc:sldMk cId="1056966506" sldId="277"/>
            <ac:spMk id="15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9:36.282" v="24" actId="2711"/>
          <ac:spMkLst>
            <pc:docMk/>
            <pc:sldMk cId="1056966506" sldId="277"/>
            <ac:spMk id="16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9:36.282" v="24" actId="2711"/>
          <ac:spMkLst>
            <pc:docMk/>
            <pc:sldMk cId="1056966506" sldId="277"/>
            <ac:spMk id="17" creationId="{00000000-0000-0000-0000-000000000000}"/>
          </ac:spMkLst>
        </pc:spChg>
        <pc:picChg chg="mod">
          <ac:chgData name="Danielle" userId="e2554c37-e717-43a0-ba79-1183ca921ccd" providerId="ADAL" clId="{8BAA4430-2B92-4455-98CD-7E218BF932D2}" dt="2020-06-09T09:39:36.282" v="24" actId="2711"/>
          <ac:picMkLst>
            <pc:docMk/>
            <pc:sldMk cId="1056966506" sldId="277"/>
            <ac:picMk id="3" creationId="{00000000-0000-0000-0000-000000000000}"/>
          </ac:picMkLst>
        </pc:picChg>
        <pc:picChg chg="mod">
          <ac:chgData name="Danielle" userId="e2554c37-e717-43a0-ba79-1183ca921ccd" providerId="ADAL" clId="{8BAA4430-2B92-4455-98CD-7E218BF932D2}" dt="2020-06-09T09:39:36.282" v="24" actId="2711"/>
          <ac:picMkLst>
            <pc:docMk/>
            <pc:sldMk cId="1056966506" sldId="277"/>
            <ac:picMk id="6" creationId="{00000000-0000-0000-0000-000000000000}"/>
          </ac:picMkLst>
        </pc:picChg>
      </pc:sldChg>
      <pc:sldChg chg="modSp">
        <pc:chgData name="Danielle" userId="e2554c37-e717-43a0-ba79-1183ca921ccd" providerId="ADAL" clId="{8BAA4430-2B92-4455-98CD-7E218BF932D2}" dt="2020-06-09T09:39:42.353" v="25" actId="2711"/>
        <pc:sldMkLst>
          <pc:docMk/>
          <pc:sldMk cId="946181518" sldId="278"/>
        </pc:sldMkLst>
        <pc:spChg chg="mod">
          <ac:chgData name="Danielle" userId="e2554c37-e717-43a0-ba79-1183ca921ccd" providerId="ADAL" clId="{8BAA4430-2B92-4455-98CD-7E218BF932D2}" dt="2020-06-09T09:39:42.353" v="25" actId="2711"/>
          <ac:spMkLst>
            <pc:docMk/>
            <pc:sldMk cId="946181518" sldId="278"/>
            <ac:spMk id="4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9:42.353" v="25" actId="2711"/>
          <ac:spMkLst>
            <pc:docMk/>
            <pc:sldMk cId="946181518" sldId="278"/>
            <ac:spMk id="5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9:42.353" v="25" actId="2711"/>
          <ac:spMkLst>
            <pc:docMk/>
            <pc:sldMk cId="946181518" sldId="278"/>
            <ac:spMk id="7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9:42.353" v="25" actId="2711"/>
          <ac:spMkLst>
            <pc:docMk/>
            <pc:sldMk cId="946181518" sldId="278"/>
            <ac:spMk id="8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9:42.353" v="25" actId="2711"/>
          <ac:spMkLst>
            <pc:docMk/>
            <pc:sldMk cId="946181518" sldId="278"/>
            <ac:spMk id="11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9:42.353" v="25" actId="2711"/>
          <ac:spMkLst>
            <pc:docMk/>
            <pc:sldMk cId="946181518" sldId="278"/>
            <ac:spMk id="12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9:42.353" v="25" actId="2711"/>
          <ac:spMkLst>
            <pc:docMk/>
            <pc:sldMk cId="946181518" sldId="278"/>
            <ac:spMk id="14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9:42.353" v="25" actId="2711"/>
          <ac:spMkLst>
            <pc:docMk/>
            <pc:sldMk cId="946181518" sldId="278"/>
            <ac:spMk id="15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9:42.353" v="25" actId="2711"/>
          <ac:spMkLst>
            <pc:docMk/>
            <pc:sldMk cId="946181518" sldId="278"/>
            <ac:spMk id="16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9:42.353" v="25" actId="2711"/>
          <ac:spMkLst>
            <pc:docMk/>
            <pc:sldMk cId="946181518" sldId="278"/>
            <ac:spMk id="17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9:42.353" v="25" actId="2711"/>
          <ac:spMkLst>
            <pc:docMk/>
            <pc:sldMk cId="946181518" sldId="278"/>
            <ac:spMk id="18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9:42.353" v="25" actId="2711"/>
          <ac:spMkLst>
            <pc:docMk/>
            <pc:sldMk cId="946181518" sldId="278"/>
            <ac:spMk id="19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9:42.353" v="25" actId="2711"/>
          <ac:spMkLst>
            <pc:docMk/>
            <pc:sldMk cId="946181518" sldId="278"/>
            <ac:spMk id="20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9:42.353" v="25" actId="2711"/>
          <ac:spMkLst>
            <pc:docMk/>
            <pc:sldMk cId="946181518" sldId="278"/>
            <ac:spMk id="21" creationId="{00000000-0000-0000-0000-000000000000}"/>
          </ac:spMkLst>
        </pc:spChg>
        <pc:picChg chg="mod">
          <ac:chgData name="Danielle" userId="e2554c37-e717-43a0-ba79-1183ca921ccd" providerId="ADAL" clId="{8BAA4430-2B92-4455-98CD-7E218BF932D2}" dt="2020-06-09T09:39:42.353" v="25" actId="2711"/>
          <ac:picMkLst>
            <pc:docMk/>
            <pc:sldMk cId="946181518" sldId="278"/>
            <ac:picMk id="2" creationId="{00000000-0000-0000-0000-000000000000}"/>
          </ac:picMkLst>
        </pc:picChg>
        <pc:picChg chg="mod">
          <ac:chgData name="Danielle" userId="e2554c37-e717-43a0-ba79-1183ca921ccd" providerId="ADAL" clId="{8BAA4430-2B92-4455-98CD-7E218BF932D2}" dt="2020-06-09T09:39:42.353" v="25" actId="2711"/>
          <ac:picMkLst>
            <pc:docMk/>
            <pc:sldMk cId="946181518" sldId="278"/>
            <ac:picMk id="6" creationId="{00000000-0000-0000-0000-000000000000}"/>
          </ac:picMkLst>
        </pc:picChg>
      </pc:sldChg>
      <pc:sldChg chg="modSp">
        <pc:chgData name="Danielle" userId="e2554c37-e717-43a0-ba79-1183ca921ccd" providerId="ADAL" clId="{8BAA4430-2B92-4455-98CD-7E218BF932D2}" dt="2020-06-09T09:38:51.058" v="17" actId="2711"/>
        <pc:sldMkLst>
          <pc:docMk/>
          <pc:sldMk cId="176203315" sldId="279"/>
        </pc:sldMkLst>
        <pc:spChg chg="mod">
          <ac:chgData name="Danielle" userId="e2554c37-e717-43a0-ba79-1183ca921ccd" providerId="ADAL" clId="{8BAA4430-2B92-4455-98CD-7E218BF932D2}" dt="2020-06-09T09:38:51.058" v="17" actId="2711"/>
          <ac:spMkLst>
            <pc:docMk/>
            <pc:sldMk cId="176203315" sldId="279"/>
            <ac:spMk id="5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8:51.058" v="17" actId="2711"/>
          <ac:spMkLst>
            <pc:docMk/>
            <pc:sldMk cId="176203315" sldId="279"/>
            <ac:spMk id="7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8:51.058" v="17" actId="2711"/>
          <ac:spMkLst>
            <pc:docMk/>
            <pc:sldMk cId="176203315" sldId="279"/>
            <ac:spMk id="8" creationId="{00000000-0000-0000-0000-000000000000}"/>
          </ac:spMkLst>
        </pc:spChg>
        <pc:picChg chg="mod">
          <ac:chgData name="Danielle" userId="e2554c37-e717-43a0-ba79-1183ca921ccd" providerId="ADAL" clId="{8BAA4430-2B92-4455-98CD-7E218BF932D2}" dt="2020-06-09T09:38:51.058" v="17" actId="2711"/>
          <ac:picMkLst>
            <pc:docMk/>
            <pc:sldMk cId="176203315" sldId="279"/>
            <ac:picMk id="6" creationId="{00000000-0000-0000-0000-000000000000}"/>
          </ac:picMkLst>
        </pc:picChg>
      </pc:sldChg>
      <pc:sldChg chg="modSp">
        <pc:chgData name="Danielle" userId="e2554c37-e717-43a0-ba79-1183ca921ccd" providerId="ADAL" clId="{8BAA4430-2B92-4455-98CD-7E218BF932D2}" dt="2020-06-09T09:40:24.263" v="27" actId="2711"/>
        <pc:sldMkLst>
          <pc:docMk/>
          <pc:sldMk cId="4241847128" sldId="280"/>
        </pc:sldMkLst>
        <pc:spChg chg="mod">
          <ac:chgData name="Danielle" userId="e2554c37-e717-43a0-ba79-1183ca921ccd" providerId="ADAL" clId="{8BAA4430-2B92-4455-98CD-7E218BF932D2}" dt="2020-06-09T09:40:24.263" v="27" actId="2711"/>
          <ac:spMkLst>
            <pc:docMk/>
            <pc:sldMk cId="4241847128" sldId="280"/>
            <ac:spMk id="2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40:24.263" v="27" actId="2711"/>
          <ac:spMkLst>
            <pc:docMk/>
            <pc:sldMk cId="4241847128" sldId="280"/>
            <ac:spMk id="4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40:24.263" v="27" actId="2711"/>
          <ac:spMkLst>
            <pc:docMk/>
            <pc:sldMk cId="4241847128" sldId="280"/>
            <ac:spMk id="5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40:24.263" v="27" actId="2711"/>
          <ac:spMkLst>
            <pc:docMk/>
            <pc:sldMk cId="4241847128" sldId="280"/>
            <ac:spMk id="7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40:24.263" v="27" actId="2711"/>
          <ac:spMkLst>
            <pc:docMk/>
            <pc:sldMk cId="4241847128" sldId="280"/>
            <ac:spMk id="16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40:24.263" v="27" actId="2711"/>
          <ac:spMkLst>
            <pc:docMk/>
            <pc:sldMk cId="4241847128" sldId="280"/>
            <ac:spMk id="17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40:24.263" v="27" actId="2711"/>
          <ac:spMkLst>
            <pc:docMk/>
            <pc:sldMk cId="4241847128" sldId="280"/>
            <ac:spMk id="18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40:24.263" v="27" actId="2711"/>
          <ac:spMkLst>
            <pc:docMk/>
            <pc:sldMk cId="4241847128" sldId="280"/>
            <ac:spMk id="19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40:24.263" v="27" actId="2711"/>
          <ac:spMkLst>
            <pc:docMk/>
            <pc:sldMk cId="4241847128" sldId="280"/>
            <ac:spMk id="20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40:24.263" v="27" actId="2711"/>
          <ac:spMkLst>
            <pc:docMk/>
            <pc:sldMk cId="4241847128" sldId="280"/>
            <ac:spMk id="21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40:24.263" v="27" actId="2711"/>
          <ac:spMkLst>
            <pc:docMk/>
            <pc:sldMk cId="4241847128" sldId="280"/>
            <ac:spMk id="23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40:24.263" v="27" actId="2711"/>
          <ac:spMkLst>
            <pc:docMk/>
            <pc:sldMk cId="4241847128" sldId="280"/>
            <ac:spMk id="26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40:24.263" v="27" actId="2711"/>
          <ac:spMkLst>
            <pc:docMk/>
            <pc:sldMk cId="4241847128" sldId="280"/>
            <ac:spMk id="31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40:24.263" v="27" actId="2711"/>
          <ac:spMkLst>
            <pc:docMk/>
            <pc:sldMk cId="4241847128" sldId="280"/>
            <ac:spMk id="32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40:24.263" v="27" actId="2711"/>
          <ac:spMkLst>
            <pc:docMk/>
            <pc:sldMk cId="4241847128" sldId="280"/>
            <ac:spMk id="33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40:24.263" v="27" actId="2711"/>
          <ac:spMkLst>
            <pc:docMk/>
            <pc:sldMk cId="4241847128" sldId="280"/>
            <ac:spMk id="34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40:24.263" v="27" actId="2711"/>
          <ac:spMkLst>
            <pc:docMk/>
            <pc:sldMk cId="4241847128" sldId="280"/>
            <ac:spMk id="35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40:24.263" v="27" actId="2711"/>
          <ac:spMkLst>
            <pc:docMk/>
            <pc:sldMk cId="4241847128" sldId="280"/>
            <ac:spMk id="36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40:24.263" v="27" actId="2711"/>
          <ac:spMkLst>
            <pc:docMk/>
            <pc:sldMk cId="4241847128" sldId="280"/>
            <ac:spMk id="37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40:24.263" v="27" actId="2711"/>
          <ac:spMkLst>
            <pc:docMk/>
            <pc:sldMk cId="4241847128" sldId="280"/>
            <ac:spMk id="38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40:24.263" v="27" actId="2711"/>
          <ac:spMkLst>
            <pc:docMk/>
            <pc:sldMk cId="4241847128" sldId="280"/>
            <ac:spMk id="39" creationId="{00000000-0000-0000-0000-000000000000}"/>
          </ac:spMkLst>
        </pc:spChg>
        <pc:picChg chg="mod">
          <ac:chgData name="Danielle" userId="e2554c37-e717-43a0-ba79-1183ca921ccd" providerId="ADAL" clId="{8BAA4430-2B92-4455-98CD-7E218BF932D2}" dt="2020-06-09T09:40:24.263" v="27" actId="2711"/>
          <ac:picMkLst>
            <pc:docMk/>
            <pc:sldMk cId="4241847128" sldId="280"/>
            <ac:picMk id="6" creationId="{00000000-0000-0000-0000-000000000000}"/>
          </ac:picMkLst>
        </pc:picChg>
        <pc:picChg chg="mod">
          <ac:chgData name="Danielle" userId="e2554c37-e717-43a0-ba79-1183ca921ccd" providerId="ADAL" clId="{8BAA4430-2B92-4455-98CD-7E218BF932D2}" dt="2020-06-09T09:40:24.263" v="27" actId="2711"/>
          <ac:picMkLst>
            <pc:docMk/>
            <pc:sldMk cId="4241847128" sldId="280"/>
            <ac:picMk id="8" creationId="{00000000-0000-0000-0000-000000000000}"/>
          </ac:picMkLst>
        </pc:picChg>
      </pc:sldChg>
      <pc:sldChg chg="modSp">
        <pc:chgData name="Danielle" userId="e2554c37-e717-43a0-ba79-1183ca921ccd" providerId="ADAL" clId="{8BAA4430-2B92-4455-98CD-7E218BF932D2}" dt="2020-06-09T09:40:30.503" v="28" actId="2711"/>
        <pc:sldMkLst>
          <pc:docMk/>
          <pc:sldMk cId="2849614083" sldId="281"/>
        </pc:sldMkLst>
        <pc:spChg chg="mod">
          <ac:chgData name="Danielle" userId="e2554c37-e717-43a0-ba79-1183ca921ccd" providerId="ADAL" clId="{8BAA4430-2B92-4455-98CD-7E218BF932D2}" dt="2020-06-09T09:40:30.503" v="28" actId="2711"/>
          <ac:spMkLst>
            <pc:docMk/>
            <pc:sldMk cId="2849614083" sldId="281"/>
            <ac:spMk id="2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40:30.503" v="28" actId="2711"/>
          <ac:spMkLst>
            <pc:docMk/>
            <pc:sldMk cId="2849614083" sldId="281"/>
            <ac:spMk id="4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40:30.503" v="28" actId="2711"/>
          <ac:spMkLst>
            <pc:docMk/>
            <pc:sldMk cId="2849614083" sldId="281"/>
            <ac:spMk id="5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40:30.503" v="28" actId="2711"/>
          <ac:spMkLst>
            <pc:docMk/>
            <pc:sldMk cId="2849614083" sldId="281"/>
            <ac:spMk id="7" creationId="{00000000-0000-0000-0000-000000000000}"/>
          </ac:spMkLst>
        </pc:spChg>
        <pc:picChg chg="mod">
          <ac:chgData name="Danielle" userId="e2554c37-e717-43a0-ba79-1183ca921ccd" providerId="ADAL" clId="{8BAA4430-2B92-4455-98CD-7E218BF932D2}" dt="2020-06-09T09:40:30.503" v="28" actId="2711"/>
          <ac:picMkLst>
            <pc:docMk/>
            <pc:sldMk cId="2849614083" sldId="281"/>
            <ac:picMk id="6" creationId="{00000000-0000-0000-0000-000000000000}"/>
          </ac:picMkLst>
        </pc:picChg>
      </pc:sldChg>
      <pc:sldChg chg="modSp mod">
        <pc:chgData name="Danielle" userId="e2554c37-e717-43a0-ba79-1183ca921ccd" providerId="ADAL" clId="{8BAA4430-2B92-4455-98CD-7E218BF932D2}" dt="2020-06-09T09:41:07.863" v="34" actId="2711"/>
        <pc:sldMkLst>
          <pc:docMk/>
          <pc:sldMk cId="3369301944" sldId="282"/>
        </pc:sldMkLst>
        <pc:spChg chg="mod">
          <ac:chgData name="Danielle" userId="e2554c37-e717-43a0-ba79-1183ca921ccd" providerId="ADAL" clId="{8BAA4430-2B92-4455-98CD-7E218BF932D2}" dt="2020-06-09T09:41:07.863" v="34" actId="2711"/>
          <ac:spMkLst>
            <pc:docMk/>
            <pc:sldMk cId="3369301944" sldId="282"/>
            <ac:spMk id="2" creationId="{00000000-0000-0000-0000-000000000000}"/>
          </ac:spMkLst>
        </pc:spChg>
      </pc:sldChg>
      <pc:sldChg chg="modSp mod">
        <pc:chgData name="Danielle" userId="e2554c37-e717-43a0-ba79-1183ca921ccd" providerId="ADAL" clId="{8BAA4430-2B92-4455-98CD-7E218BF932D2}" dt="2020-06-09T09:40:56.232" v="32" actId="2711"/>
        <pc:sldMkLst>
          <pc:docMk/>
          <pc:sldMk cId="1724149917" sldId="285"/>
        </pc:sldMkLst>
        <pc:spChg chg="mod">
          <ac:chgData name="Danielle" userId="e2554c37-e717-43a0-ba79-1183ca921ccd" providerId="ADAL" clId="{8BAA4430-2B92-4455-98CD-7E218BF932D2}" dt="2020-06-09T09:40:56.232" v="32" actId="2711"/>
          <ac:spMkLst>
            <pc:docMk/>
            <pc:sldMk cId="1724149917" sldId="285"/>
            <ac:spMk id="3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40:56.232" v="32" actId="2711"/>
          <ac:spMkLst>
            <pc:docMk/>
            <pc:sldMk cId="1724149917" sldId="285"/>
            <ac:spMk id="4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40:56.232" v="32" actId="2711"/>
          <ac:spMkLst>
            <pc:docMk/>
            <pc:sldMk cId="1724149917" sldId="285"/>
            <ac:spMk id="5" creationId="{00000000-0000-0000-0000-000000000000}"/>
          </ac:spMkLst>
        </pc:spChg>
      </pc:sldChg>
      <pc:sldChg chg="modSp">
        <pc:chgData name="Danielle" userId="e2554c37-e717-43a0-ba79-1183ca921ccd" providerId="ADAL" clId="{8BAA4430-2B92-4455-98CD-7E218BF932D2}" dt="2020-06-09T09:40:42.989" v="30" actId="2711"/>
        <pc:sldMkLst>
          <pc:docMk/>
          <pc:sldMk cId="2506982762" sldId="286"/>
        </pc:sldMkLst>
        <pc:spChg chg="mod">
          <ac:chgData name="Danielle" userId="e2554c37-e717-43a0-ba79-1183ca921ccd" providerId="ADAL" clId="{8BAA4430-2B92-4455-98CD-7E218BF932D2}" dt="2020-06-09T09:40:42.989" v="30" actId="2711"/>
          <ac:spMkLst>
            <pc:docMk/>
            <pc:sldMk cId="2506982762" sldId="286"/>
            <ac:spMk id="5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40:42.989" v="30" actId="2711"/>
          <ac:spMkLst>
            <pc:docMk/>
            <pc:sldMk cId="2506982762" sldId="286"/>
            <ac:spMk id="7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40:42.989" v="30" actId="2711"/>
          <ac:spMkLst>
            <pc:docMk/>
            <pc:sldMk cId="2506982762" sldId="286"/>
            <ac:spMk id="8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40:42.989" v="30" actId="2711"/>
          <ac:spMkLst>
            <pc:docMk/>
            <pc:sldMk cId="2506982762" sldId="286"/>
            <ac:spMk id="9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40:42.989" v="30" actId="2711"/>
          <ac:spMkLst>
            <pc:docMk/>
            <pc:sldMk cId="2506982762" sldId="286"/>
            <ac:spMk id="10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40:42.989" v="30" actId="2711"/>
          <ac:spMkLst>
            <pc:docMk/>
            <pc:sldMk cId="2506982762" sldId="286"/>
            <ac:spMk id="11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40:42.989" v="30" actId="2711"/>
          <ac:spMkLst>
            <pc:docMk/>
            <pc:sldMk cId="2506982762" sldId="286"/>
            <ac:spMk id="12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40:42.989" v="30" actId="2711"/>
          <ac:spMkLst>
            <pc:docMk/>
            <pc:sldMk cId="2506982762" sldId="286"/>
            <ac:spMk id="13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40:42.989" v="30" actId="2711"/>
          <ac:spMkLst>
            <pc:docMk/>
            <pc:sldMk cId="2506982762" sldId="286"/>
            <ac:spMk id="14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40:42.989" v="30" actId="2711"/>
          <ac:spMkLst>
            <pc:docMk/>
            <pc:sldMk cId="2506982762" sldId="286"/>
            <ac:spMk id="15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40:42.989" v="30" actId="2711"/>
          <ac:spMkLst>
            <pc:docMk/>
            <pc:sldMk cId="2506982762" sldId="286"/>
            <ac:spMk id="16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40:42.989" v="30" actId="2711"/>
          <ac:spMkLst>
            <pc:docMk/>
            <pc:sldMk cId="2506982762" sldId="286"/>
            <ac:spMk id="18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40:42.989" v="30" actId="2711"/>
          <ac:spMkLst>
            <pc:docMk/>
            <pc:sldMk cId="2506982762" sldId="286"/>
            <ac:spMk id="20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40:42.989" v="30" actId="2711"/>
          <ac:spMkLst>
            <pc:docMk/>
            <pc:sldMk cId="2506982762" sldId="286"/>
            <ac:spMk id="21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40:42.989" v="30" actId="2711"/>
          <ac:spMkLst>
            <pc:docMk/>
            <pc:sldMk cId="2506982762" sldId="286"/>
            <ac:spMk id="22" creationId="{00000000-0000-0000-0000-000000000000}"/>
          </ac:spMkLst>
        </pc:spChg>
        <pc:picChg chg="mod">
          <ac:chgData name="Danielle" userId="e2554c37-e717-43a0-ba79-1183ca921ccd" providerId="ADAL" clId="{8BAA4430-2B92-4455-98CD-7E218BF932D2}" dt="2020-06-09T09:40:42.989" v="30" actId="2711"/>
          <ac:picMkLst>
            <pc:docMk/>
            <pc:sldMk cId="2506982762" sldId="286"/>
            <ac:picMk id="2" creationId="{00000000-0000-0000-0000-000000000000}"/>
          </ac:picMkLst>
        </pc:picChg>
        <pc:picChg chg="mod">
          <ac:chgData name="Danielle" userId="e2554c37-e717-43a0-ba79-1183ca921ccd" providerId="ADAL" clId="{8BAA4430-2B92-4455-98CD-7E218BF932D2}" dt="2020-06-09T09:40:42.989" v="30" actId="2711"/>
          <ac:picMkLst>
            <pc:docMk/>
            <pc:sldMk cId="2506982762" sldId="286"/>
            <ac:picMk id="6" creationId="{00000000-0000-0000-0000-000000000000}"/>
          </ac:picMkLst>
        </pc:picChg>
      </pc:sldChg>
      <pc:sldMasterChg chg="modSp">
        <pc:chgData name="Danielle" userId="e2554c37-e717-43a0-ba79-1183ca921ccd" providerId="ADAL" clId="{8BAA4430-2B92-4455-98CD-7E218BF932D2}" dt="2020-06-09T09:37:10.304" v="1" actId="2711"/>
        <pc:sldMasterMkLst>
          <pc:docMk/>
          <pc:sldMasterMk cId="3484405657" sldId="2147483648"/>
        </pc:sldMasterMkLst>
        <pc:spChg chg="mod">
          <ac:chgData name="Danielle" userId="e2554c37-e717-43a0-ba79-1183ca921ccd" providerId="ADAL" clId="{8BAA4430-2B92-4455-98CD-7E218BF932D2}" dt="2020-06-09T09:37:10.304" v="1" actId="2711"/>
          <ac:spMkLst>
            <pc:docMk/>
            <pc:sldMasterMk cId="3484405657" sldId="2147483648"/>
            <ac:spMk id="18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7:10.304" v="1" actId="2711"/>
          <ac:spMkLst>
            <pc:docMk/>
            <pc:sldMasterMk cId="3484405657" sldId="2147483648"/>
            <ac:spMk id="19" creationId="{00000000-0000-0000-0000-000000000000}"/>
          </ac:spMkLst>
        </pc:spChg>
        <pc:picChg chg="mod">
          <ac:chgData name="Danielle" userId="e2554c37-e717-43a0-ba79-1183ca921ccd" providerId="ADAL" clId="{8BAA4430-2B92-4455-98CD-7E218BF932D2}" dt="2020-06-09T09:37:10.304" v="1" actId="2711"/>
          <ac:picMkLst>
            <pc:docMk/>
            <pc:sldMasterMk cId="3484405657" sldId="2147483648"/>
            <ac:picMk id="14" creationId="{00000000-0000-0000-0000-000000000000}"/>
          </ac:picMkLst>
        </pc:picChg>
        <pc:picChg chg="mod">
          <ac:chgData name="Danielle" userId="e2554c37-e717-43a0-ba79-1183ca921ccd" providerId="ADAL" clId="{8BAA4430-2B92-4455-98CD-7E218BF932D2}" dt="2020-06-09T09:37:10.304" v="1" actId="2711"/>
          <ac:picMkLst>
            <pc:docMk/>
            <pc:sldMasterMk cId="3484405657" sldId="2147483648"/>
            <ac:picMk id="15" creationId="{00000000-0000-0000-0000-000000000000}"/>
          </ac:picMkLst>
        </pc:picChg>
        <pc:picChg chg="mod">
          <ac:chgData name="Danielle" userId="e2554c37-e717-43a0-ba79-1183ca921ccd" providerId="ADAL" clId="{8BAA4430-2B92-4455-98CD-7E218BF932D2}" dt="2020-06-09T09:37:10.304" v="1" actId="2711"/>
          <ac:picMkLst>
            <pc:docMk/>
            <pc:sldMasterMk cId="3484405657" sldId="2147483648"/>
            <ac:picMk id="16" creationId="{00000000-0000-0000-0000-000000000000}"/>
          </ac:picMkLst>
        </pc:picChg>
        <pc:picChg chg="mod">
          <ac:chgData name="Danielle" userId="e2554c37-e717-43a0-ba79-1183ca921ccd" providerId="ADAL" clId="{8BAA4430-2B92-4455-98CD-7E218BF932D2}" dt="2020-06-09T09:37:10.304" v="1" actId="2711"/>
          <ac:picMkLst>
            <pc:docMk/>
            <pc:sldMasterMk cId="3484405657" sldId="2147483648"/>
            <ac:picMk id="17" creationId="{00000000-0000-0000-0000-000000000000}"/>
          </ac:picMkLst>
        </pc:picChg>
        <pc:picChg chg="mod">
          <ac:chgData name="Danielle" userId="e2554c37-e717-43a0-ba79-1183ca921ccd" providerId="ADAL" clId="{8BAA4430-2B92-4455-98CD-7E218BF932D2}" dt="2020-06-09T09:37:10.304" v="1" actId="2711"/>
          <ac:picMkLst>
            <pc:docMk/>
            <pc:sldMasterMk cId="3484405657" sldId="2147483648"/>
            <ac:picMk id="21" creationId="{00000000-0000-0000-0000-000000000000}"/>
          </ac:picMkLst>
        </pc:picChg>
      </pc:sldMasterChg>
      <pc:sldMasterChg chg="modSp modSldLayout">
        <pc:chgData name="Danielle" userId="e2554c37-e717-43a0-ba79-1183ca921ccd" providerId="ADAL" clId="{8BAA4430-2B92-4455-98CD-7E218BF932D2}" dt="2020-06-09T09:37:44.883" v="9" actId="1035"/>
        <pc:sldMasterMkLst>
          <pc:docMk/>
          <pc:sldMasterMk cId="2492940549" sldId="2147483650"/>
        </pc:sldMasterMkLst>
        <pc:spChg chg="mod">
          <ac:chgData name="Danielle" userId="e2554c37-e717-43a0-ba79-1183ca921ccd" providerId="ADAL" clId="{8BAA4430-2B92-4455-98CD-7E218BF932D2}" dt="2020-06-09T09:37:01.252" v="0" actId="2711"/>
          <ac:spMkLst>
            <pc:docMk/>
            <pc:sldMasterMk cId="2492940549" sldId="2147483650"/>
            <ac:spMk id="14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7:01.252" v="0" actId="2711"/>
          <ac:spMkLst>
            <pc:docMk/>
            <pc:sldMasterMk cId="2492940549" sldId="2147483650"/>
            <ac:spMk id="15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7:01.252" v="0" actId="2711"/>
          <ac:spMkLst>
            <pc:docMk/>
            <pc:sldMasterMk cId="2492940549" sldId="2147483650"/>
            <ac:spMk id="16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7:01.252" v="0" actId="2711"/>
          <ac:spMkLst>
            <pc:docMk/>
            <pc:sldMasterMk cId="2492940549" sldId="2147483650"/>
            <ac:spMk id="17" creationId="{00000000-0000-0000-0000-000000000000}"/>
          </ac:spMkLst>
        </pc:spChg>
        <pc:spChg chg="mod">
          <ac:chgData name="Danielle" userId="e2554c37-e717-43a0-ba79-1183ca921ccd" providerId="ADAL" clId="{8BAA4430-2B92-4455-98CD-7E218BF932D2}" dt="2020-06-09T09:37:01.252" v="0" actId="2711"/>
          <ac:spMkLst>
            <pc:docMk/>
            <pc:sldMasterMk cId="2492940549" sldId="2147483650"/>
            <ac:spMk id="18" creationId="{00000000-0000-0000-0000-000000000000}"/>
          </ac:spMkLst>
        </pc:spChg>
        <pc:picChg chg="mod">
          <ac:chgData name="Danielle" userId="e2554c37-e717-43a0-ba79-1183ca921ccd" providerId="ADAL" clId="{8BAA4430-2B92-4455-98CD-7E218BF932D2}" dt="2020-06-09T09:37:01.252" v="0" actId="2711"/>
          <ac:picMkLst>
            <pc:docMk/>
            <pc:sldMasterMk cId="2492940549" sldId="2147483650"/>
            <ac:picMk id="13" creationId="{00000000-0000-0000-0000-000000000000}"/>
          </ac:picMkLst>
        </pc:picChg>
        <pc:picChg chg="mod">
          <ac:chgData name="Danielle" userId="e2554c37-e717-43a0-ba79-1183ca921ccd" providerId="ADAL" clId="{8BAA4430-2B92-4455-98CD-7E218BF932D2}" dt="2020-06-09T09:37:01.252" v="0" actId="2711"/>
          <ac:picMkLst>
            <pc:docMk/>
            <pc:sldMasterMk cId="2492940549" sldId="2147483650"/>
            <ac:picMk id="29" creationId="{00000000-0000-0000-0000-000000000000}"/>
          </ac:picMkLst>
        </pc:picChg>
        <pc:picChg chg="mod">
          <ac:chgData name="Danielle" userId="e2554c37-e717-43a0-ba79-1183ca921ccd" providerId="ADAL" clId="{8BAA4430-2B92-4455-98CD-7E218BF932D2}" dt="2020-06-09T09:37:01.252" v="0" actId="2711"/>
          <ac:picMkLst>
            <pc:docMk/>
            <pc:sldMasterMk cId="2492940549" sldId="2147483650"/>
            <ac:picMk id="31" creationId="{00000000-0000-0000-0000-000000000000}"/>
          </ac:picMkLst>
        </pc:picChg>
        <pc:picChg chg="mod">
          <ac:chgData name="Danielle" userId="e2554c37-e717-43a0-ba79-1183ca921ccd" providerId="ADAL" clId="{8BAA4430-2B92-4455-98CD-7E218BF932D2}" dt="2020-06-09T09:37:01.252" v="0" actId="2711"/>
          <ac:picMkLst>
            <pc:docMk/>
            <pc:sldMasterMk cId="2492940549" sldId="2147483650"/>
            <ac:picMk id="32" creationId="{00000000-0000-0000-0000-000000000000}"/>
          </ac:picMkLst>
        </pc:picChg>
        <pc:picChg chg="mod">
          <ac:chgData name="Danielle" userId="e2554c37-e717-43a0-ba79-1183ca921ccd" providerId="ADAL" clId="{8BAA4430-2B92-4455-98CD-7E218BF932D2}" dt="2020-06-09T09:37:01.252" v="0" actId="2711"/>
          <ac:picMkLst>
            <pc:docMk/>
            <pc:sldMasterMk cId="2492940549" sldId="2147483650"/>
            <ac:picMk id="33" creationId="{00000000-0000-0000-0000-000000000000}"/>
          </ac:picMkLst>
        </pc:picChg>
        <pc:picChg chg="mod">
          <ac:chgData name="Danielle" userId="e2554c37-e717-43a0-ba79-1183ca921ccd" providerId="ADAL" clId="{8BAA4430-2B92-4455-98CD-7E218BF932D2}" dt="2020-06-09T09:37:01.252" v="0" actId="2711"/>
          <ac:picMkLst>
            <pc:docMk/>
            <pc:sldMasterMk cId="2492940549" sldId="2147483650"/>
            <ac:picMk id="34" creationId="{00000000-0000-0000-0000-000000000000}"/>
          </ac:picMkLst>
        </pc:picChg>
        <pc:picChg chg="mod">
          <ac:chgData name="Danielle" userId="e2554c37-e717-43a0-ba79-1183ca921ccd" providerId="ADAL" clId="{8BAA4430-2B92-4455-98CD-7E218BF932D2}" dt="2020-06-09T09:37:01.252" v="0" actId="2711"/>
          <ac:picMkLst>
            <pc:docMk/>
            <pc:sldMasterMk cId="2492940549" sldId="2147483650"/>
            <ac:picMk id="35" creationId="{00000000-0000-0000-0000-000000000000}"/>
          </ac:picMkLst>
        </pc:picChg>
        <pc:sldLayoutChg chg="modSp mod">
          <pc:chgData name="Danielle" userId="e2554c37-e717-43a0-ba79-1183ca921ccd" providerId="ADAL" clId="{8BAA4430-2B92-4455-98CD-7E218BF932D2}" dt="2020-06-09T09:37:44.883" v="9" actId="1035"/>
          <pc:sldLayoutMkLst>
            <pc:docMk/>
            <pc:sldMasterMk cId="2492940549" sldId="2147483650"/>
            <pc:sldLayoutMk cId="1144820073" sldId="2147483663"/>
          </pc:sldLayoutMkLst>
          <pc:spChg chg="mod">
            <ac:chgData name="Danielle" userId="e2554c37-e717-43a0-ba79-1183ca921ccd" providerId="ADAL" clId="{8BAA4430-2B92-4455-98CD-7E218BF932D2}" dt="2020-06-09T09:37:37.545" v="4" actId="2711"/>
            <ac:spMkLst>
              <pc:docMk/>
              <pc:sldMasterMk cId="2492940549" sldId="2147483650"/>
              <pc:sldLayoutMk cId="1144820073" sldId="2147483663"/>
              <ac:spMk id="2" creationId="{00000000-0000-0000-0000-000000000000}"/>
            </ac:spMkLst>
          </pc:spChg>
          <pc:spChg chg="mod">
            <ac:chgData name="Danielle" userId="e2554c37-e717-43a0-ba79-1183ca921ccd" providerId="ADAL" clId="{8BAA4430-2B92-4455-98CD-7E218BF932D2}" dt="2020-06-09T09:37:37.545" v="4" actId="2711"/>
            <ac:spMkLst>
              <pc:docMk/>
              <pc:sldMasterMk cId="2492940549" sldId="2147483650"/>
              <pc:sldLayoutMk cId="1144820073" sldId="2147483663"/>
              <ac:spMk id="8" creationId="{00000000-0000-0000-0000-000000000000}"/>
            </ac:spMkLst>
          </pc:spChg>
          <pc:spChg chg="mod">
            <ac:chgData name="Danielle" userId="e2554c37-e717-43a0-ba79-1183ca921ccd" providerId="ADAL" clId="{8BAA4430-2B92-4455-98CD-7E218BF932D2}" dt="2020-06-09T09:37:44.883" v="9" actId="1035"/>
            <ac:spMkLst>
              <pc:docMk/>
              <pc:sldMasterMk cId="2492940549" sldId="2147483650"/>
              <pc:sldLayoutMk cId="1144820073" sldId="2147483663"/>
              <ac:spMk id="9" creationId="{00000000-0000-0000-0000-000000000000}"/>
            </ac:spMkLst>
          </pc:spChg>
          <pc:spChg chg="mod">
            <ac:chgData name="Danielle" userId="e2554c37-e717-43a0-ba79-1183ca921ccd" providerId="ADAL" clId="{8BAA4430-2B92-4455-98CD-7E218BF932D2}" dt="2020-06-09T09:37:42.085" v="7" actId="1036"/>
            <ac:spMkLst>
              <pc:docMk/>
              <pc:sldMasterMk cId="2492940549" sldId="2147483650"/>
              <pc:sldLayoutMk cId="1144820073" sldId="2147483663"/>
              <ac:spMk id="10" creationId="{00000000-0000-0000-0000-000000000000}"/>
            </ac:spMkLst>
          </pc:spChg>
          <pc:grpChg chg="mod">
            <ac:chgData name="Danielle" userId="e2554c37-e717-43a0-ba79-1183ca921ccd" providerId="ADAL" clId="{8BAA4430-2B92-4455-98CD-7E218BF932D2}" dt="2020-06-09T09:37:34.825" v="3" actId="1038"/>
            <ac:grpSpMkLst>
              <pc:docMk/>
              <pc:sldMasterMk cId="2492940549" sldId="2147483650"/>
              <pc:sldLayoutMk cId="1144820073" sldId="2147483663"/>
              <ac:grpSpMk id="11" creationId="{00000000-0000-0000-0000-000000000000}"/>
            </ac:grpSpMkLst>
          </pc:grpChg>
          <pc:cxnChg chg="mod">
            <ac:chgData name="Danielle" userId="e2554c37-e717-43a0-ba79-1183ca921ccd" providerId="ADAL" clId="{8BAA4430-2B92-4455-98CD-7E218BF932D2}" dt="2020-06-09T09:37:34.521" v="2" actId="13822"/>
            <ac:cxnSpMkLst>
              <pc:docMk/>
              <pc:sldMasterMk cId="2492940549" sldId="2147483650"/>
              <pc:sldLayoutMk cId="1144820073" sldId="2147483663"/>
              <ac:cxnSpMk id="3" creationId="{00000000-0000-0000-0000-000000000000}"/>
            </ac:cxnSpMkLst>
          </pc:cxnChg>
          <pc:cxnChg chg="mod">
            <ac:chgData name="Danielle" userId="e2554c37-e717-43a0-ba79-1183ca921ccd" providerId="ADAL" clId="{8BAA4430-2B92-4455-98CD-7E218BF932D2}" dt="2020-06-09T09:37:34.521" v="2" actId="13822"/>
            <ac:cxnSpMkLst>
              <pc:docMk/>
              <pc:sldMasterMk cId="2492940549" sldId="2147483650"/>
              <pc:sldLayoutMk cId="1144820073" sldId="2147483663"/>
              <ac:cxnSpMk id="4" creationId="{00000000-0000-0000-0000-000000000000}"/>
            </ac:cxnSpMkLst>
          </pc:cxnChg>
          <pc:cxnChg chg="mod">
            <ac:chgData name="Danielle" userId="e2554c37-e717-43a0-ba79-1183ca921ccd" providerId="ADAL" clId="{8BAA4430-2B92-4455-98CD-7E218BF932D2}" dt="2020-06-09T09:37:34.521" v="2" actId="13822"/>
            <ac:cxnSpMkLst>
              <pc:docMk/>
              <pc:sldMasterMk cId="2492940549" sldId="2147483650"/>
              <pc:sldLayoutMk cId="1144820073" sldId="2147483663"/>
              <ac:cxnSpMk id="5" creationId="{00000000-0000-0000-0000-000000000000}"/>
            </ac:cxnSpMkLst>
          </pc:cxnChg>
          <pc:cxnChg chg="mod">
            <ac:chgData name="Danielle" userId="e2554c37-e717-43a0-ba79-1183ca921ccd" providerId="ADAL" clId="{8BAA4430-2B92-4455-98CD-7E218BF932D2}" dt="2020-06-09T09:37:34.521" v="2" actId="13822"/>
            <ac:cxnSpMkLst>
              <pc:docMk/>
              <pc:sldMasterMk cId="2492940549" sldId="2147483650"/>
              <pc:sldLayoutMk cId="1144820073" sldId="2147483663"/>
              <ac:cxnSpMk id="6" creationId="{00000000-0000-0000-0000-000000000000}"/>
            </ac:cxnSpMkLst>
          </pc:cxnChg>
          <pc:cxnChg chg="mod">
            <ac:chgData name="Danielle" userId="e2554c37-e717-43a0-ba79-1183ca921ccd" providerId="ADAL" clId="{8BAA4430-2B92-4455-98CD-7E218BF932D2}" dt="2020-06-09T09:37:34.521" v="2" actId="13822"/>
            <ac:cxnSpMkLst>
              <pc:docMk/>
              <pc:sldMasterMk cId="2492940549" sldId="2147483650"/>
              <pc:sldLayoutMk cId="1144820073" sldId="2147483663"/>
              <ac:cxnSpMk id="7" creationId="{00000000-0000-0000-0000-000000000000}"/>
            </ac:cxnSpMkLst>
          </pc:cxn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6F85B-3A73-419E-8473-96D639676AD5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22B3F-CFD1-4D08-88A2-9C0473CAC2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633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22B3F-CFD1-4D08-88A2-9C0473CAC2B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011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22B3F-CFD1-4D08-88A2-9C0473CAC2BE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173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2161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23528" y="2132856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Comic Sans MS" pitchFamily="66" charset="0"/>
              </a:rPr>
              <a:t>Probing questions to check understanding:</a:t>
            </a:r>
          </a:p>
          <a:p>
            <a:endParaRPr lang="en-GB" sz="2000" u="none" dirty="0">
              <a:latin typeface="Comic Sans MS" pitchFamily="66" charset="0"/>
            </a:endParaRPr>
          </a:p>
          <a:p>
            <a:endParaRPr lang="en-GB" sz="2000" u="none" dirty="0">
              <a:latin typeface="Comic Sans MS" pitchFamily="66" charset="0"/>
            </a:endParaRPr>
          </a:p>
        </p:txBody>
      </p:sp>
      <p:pic>
        <p:nvPicPr>
          <p:cNvPr id="3" name="Picture 2" descr="bloom_taxonomy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788024" y="2115056"/>
            <a:ext cx="402482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04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601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2051720" y="2150894"/>
            <a:ext cx="691276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/>
            <a:r>
              <a:rPr lang="en-GB" dirty="0">
                <a:latin typeface="Comic Sans MS" pitchFamily="66" charset="0"/>
              </a:rPr>
              <a:t>How </a:t>
            </a:r>
            <a:r>
              <a:rPr lang="en-GB" b="1" u="sng" dirty="0">
                <a:latin typeface="Comic Sans MS" pitchFamily="66" charset="0"/>
              </a:rPr>
              <a:t>confident</a:t>
            </a:r>
            <a:r>
              <a:rPr lang="en-GB" dirty="0">
                <a:latin typeface="Comic Sans MS" pitchFamily="66" charset="0"/>
              </a:rPr>
              <a:t> do you feel with this topic?</a:t>
            </a:r>
          </a:p>
          <a:p>
            <a:pPr algn="ctr" eaLnBrk="1" hangingPunct="1"/>
            <a:endParaRPr lang="en-GB" dirty="0">
              <a:latin typeface="Comic Sans MS" pitchFamily="66" charset="0"/>
            </a:endParaRPr>
          </a:p>
          <a:p>
            <a:pPr algn="ctr" eaLnBrk="1" hangingPunct="1"/>
            <a:r>
              <a:rPr lang="en-GB" dirty="0">
                <a:latin typeface="Comic Sans MS" pitchFamily="66" charset="0"/>
              </a:rPr>
              <a:t>Write </a:t>
            </a:r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red</a:t>
            </a:r>
            <a:r>
              <a:rPr lang="en-GB" dirty="0">
                <a:latin typeface="Comic Sans MS" pitchFamily="66" charset="0"/>
              </a:rPr>
              <a:t>, </a:t>
            </a:r>
            <a:r>
              <a:rPr lang="en-GB" dirty="0">
                <a:solidFill>
                  <a:srgbClr val="FFC000"/>
                </a:solidFill>
                <a:latin typeface="Comic Sans MS" pitchFamily="66" charset="0"/>
              </a:rPr>
              <a:t>amber</a:t>
            </a:r>
            <a:r>
              <a:rPr lang="en-GB" dirty="0">
                <a:latin typeface="Comic Sans MS" pitchFamily="66" charset="0"/>
              </a:rPr>
              <a:t> or </a:t>
            </a:r>
            <a:r>
              <a:rPr lang="en-GB" dirty="0">
                <a:solidFill>
                  <a:srgbClr val="00B050"/>
                </a:solidFill>
                <a:latin typeface="Comic Sans MS" pitchFamily="66" charset="0"/>
              </a:rPr>
              <a:t>green</a:t>
            </a:r>
            <a:r>
              <a:rPr lang="en-GB" dirty="0">
                <a:latin typeface="Comic Sans MS" pitchFamily="66" charset="0"/>
              </a:rPr>
              <a:t> in your book!</a:t>
            </a:r>
          </a:p>
          <a:p>
            <a:pPr algn="ctr" eaLnBrk="1" hangingPunct="1"/>
            <a:endParaRPr lang="en-GB" dirty="0">
              <a:latin typeface="Comic Sans MS" pitchFamily="66" charset="0"/>
            </a:endParaRPr>
          </a:p>
          <a:p>
            <a:pPr algn="ctr" eaLnBrk="1" hangingPunct="1"/>
            <a:r>
              <a:rPr lang="en-GB" b="1" dirty="0">
                <a:latin typeface="Comic Sans MS" pitchFamily="66" charset="0"/>
              </a:rPr>
              <a:t>Complete the corresponding activity </a:t>
            </a:r>
            <a:r>
              <a:rPr lang="en-GB" b="1" dirty="0">
                <a:latin typeface="Comic Sans MS" pitchFamily="66" charset="0"/>
                <a:sym typeface="Wingdings" pitchFamily="2" charset="2"/>
              </a:rPr>
              <a:t></a:t>
            </a:r>
          </a:p>
          <a:p>
            <a:pPr algn="ctr" eaLnBrk="1" hangingPunct="1"/>
            <a:endParaRPr lang="en-GB" b="1" dirty="0">
              <a:latin typeface="Comic Sans MS" pitchFamily="66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3364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2813640" y="1376432"/>
            <a:ext cx="5430768" cy="4032451"/>
            <a:chOff x="4469824" y="1124744"/>
            <a:chExt cx="6236041" cy="4032451"/>
          </a:xfrm>
        </p:grpSpPr>
        <p:sp>
          <p:nvSpPr>
            <p:cNvPr id="2" name="Isosceles Triangle 1"/>
            <p:cNvSpPr/>
            <p:nvPr userDrawn="1"/>
          </p:nvSpPr>
          <p:spPr bwMode="auto">
            <a:xfrm>
              <a:off x="4469824" y="1124744"/>
              <a:ext cx="6236041" cy="4032448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endParaRPr>
            </a:p>
          </p:txBody>
        </p:sp>
        <p:cxnSp>
          <p:nvCxnSpPr>
            <p:cNvPr id="3" name="Straight Connector 2"/>
            <p:cNvCxnSpPr/>
            <p:nvPr userDrawn="1"/>
          </p:nvCxnSpPr>
          <p:spPr bwMode="auto">
            <a:xfrm>
              <a:off x="5423219" y="3933056"/>
              <a:ext cx="431991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" name="Straight Connector 3"/>
            <p:cNvCxnSpPr/>
            <p:nvPr userDrawn="1"/>
          </p:nvCxnSpPr>
          <p:spPr bwMode="auto">
            <a:xfrm>
              <a:off x="6479199" y="2564904"/>
              <a:ext cx="220795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5" name="Straight Connector 4"/>
            <p:cNvCxnSpPr/>
            <p:nvPr userDrawn="1"/>
          </p:nvCxnSpPr>
          <p:spPr bwMode="auto">
            <a:xfrm>
              <a:off x="7535179" y="2564907"/>
              <a:ext cx="0" cy="136815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6" name="Straight Connector 5"/>
            <p:cNvCxnSpPr/>
            <p:nvPr userDrawn="1"/>
          </p:nvCxnSpPr>
          <p:spPr bwMode="auto">
            <a:xfrm>
              <a:off x="6671196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7" name="Straight Connector 6"/>
            <p:cNvCxnSpPr/>
            <p:nvPr userDrawn="1"/>
          </p:nvCxnSpPr>
          <p:spPr bwMode="auto">
            <a:xfrm>
              <a:off x="8399163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8" name="TextBox 7"/>
            <p:cNvSpPr txBox="1"/>
            <p:nvPr userDrawn="1"/>
          </p:nvSpPr>
          <p:spPr>
            <a:xfrm>
              <a:off x="5615217" y="4365104"/>
              <a:ext cx="4127921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3 things you knew already</a:t>
              </a: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6479199" y="2889280"/>
              <a:ext cx="2111960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2 things you learnt today</a:t>
              </a: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6394406" y="1594877"/>
              <a:ext cx="2292751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1 question about today’s topic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4820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042195" y="1052736"/>
            <a:ext cx="6922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>
                <a:latin typeface="Comic Sans MS" pitchFamily="66" charset="0"/>
              </a:rPr>
              <a:t>Plenary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2052882" y="2060847"/>
            <a:ext cx="69116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itchFamily="66" charset="0"/>
              </a:rPr>
              <a:t>2 stars (</a:t>
            </a:r>
            <a:r>
              <a:rPr lang="en-GB" sz="2400" dirty="0">
                <a:solidFill>
                  <a:srgbClr val="FFC000"/>
                </a:solidFill>
                <a:latin typeface="Comic Sans MS" pitchFamily="66" charset="0"/>
                <a:sym typeface="Wingdings"/>
              </a:rPr>
              <a:t></a:t>
            </a:r>
            <a:r>
              <a:rPr lang="en-GB" sz="2400" dirty="0">
                <a:latin typeface="Comic Sans MS" pitchFamily="66" charset="0"/>
                <a:sym typeface="Wingdings"/>
              </a:rPr>
              <a:t>)</a:t>
            </a:r>
            <a:r>
              <a:rPr lang="en-GB" sz="2400" dirty="0">
                <a:latin typeface="Comic Sans MS" pitchFamily="66" charset="0"/>
              </a:rPr>
              <a:t> and a wish (</a:t>
            </a:r>
            <a:r>
              <a:rPr lang="en-GB" sz="2400" b="1" dirty="0">
                <a:latin typeface="Comic Sans MS" pitchFamily="66" charset="0"/>
                <a:sym typeface="Wingdings"/>
              </a:rPr>
              <a:t></a:t>
            </a:r>
            <a:r>
              <a:rPr lang="en-GB" sz="2400" dirty="0">
                <a:latin typeface="Comic Sans MS" pitchFamily="66" charset="0"/>
                <a:sym typeface="Wingdings"/>
              </a:rPr>
              <a:t>)</a:t>
            </a:r>
          </a:p>
          <a:p>
            <a:pPr algn="ctr"/>
            <a:endParaRPr lang="en-GB" sz="2400" dirty="0">
              <a:latin typeface="Comic Sans MS" pitchFamily="66" charset="0"/>
            </a:endParaRP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Comic Sans MS" pitchFamily="66" charset="0"/>
                <a:sym typeface="Wingdings"/>
              </a:rPr>
              <a:t></a:t>
            </a:r>
            <a:r>
              <a:rPr lang="en-GB" sz="2400" dirty="0">
                <a:latin typeface="Comic Sans MS" pitchFamily="66" charset="0"/>
                <a:sym typeface="Wingdings"/>
              </a:rPr>
              <a:t> I am brilliant at...</a:t>
            </a: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Comic Sans MS" pitchFamily="66" charset="0"/>
                <a:sym typeface="Wingdings"/>
              </a:rPr>
              <a:t></a:t>
            </a:r>
            <a:r>
              <a:rPr lang="en-GB" sz="2400" dirty="0">
                <a:latin typeface="Comic Sans MS" pitchFamily="66" charset="0"/>
                <a:sym typeface="Wingdings"/>
              </a:rPr>
              <a:t> I am good at...</a:t>
            </a:r>
          </a:p>
          <a:p>
            <a:pPr algn="ctr"/>
            <a:endParaRPr lang="en-GB" sz="2400" dirty="0">
              <a:latin typeface="Comic Sans MS" pitchFamily="66" charset="0"/>
              <a:sym typeface="Wingdings"/>
            </a:endParaRPr>
          </a:p>
          <a:p>
            <a:pPr algn="ctr"/>
            <a:r>
              <a:rPr lang="en-GB" sz="2400" b="1" dirty="0">
                <a:latin typeface="Comic Sans MS" pitchFamily="66" charset="0"/>
                <a:sym typeface="Wingdings"/>
              </a:rPr>
              <a:t></a:t>
            </a:r>
            <a:r>
              <a:rPr lang="en-GB" sz="2400" dirty="0">
                <a:latin typeface="Comic Sans MS" pitchFamily="66" charset="0"/>
                <a:sym typeface="Wingdings"/>
              </a:rPr>
              <a:t> </a:t>
            </a:r>
            <a:r>
              <a:rPr lang="en-GB" sz="2400" dirty="0">
                <a:latin typeface="Comic Sans MS" pitchFamily="66" charset="0"/>
              </a:rPr>
              <a:t>Something I need to work on is...</a:t>
            </a:r>
          </a:p>
          <a:p>
            <a:pPr algn="ctr"/>
            <a:endParaRPr lang="en-GB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820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0" b="50000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60"/>
            <a:ext cx="8775386" cy="5645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175295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25707" y="171074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95"/>
            <a:ext cx="1714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 userDrawn="1"/>
        </p:nvSpPr>
        <p:spPr>
          <a:xfrm>
            <a:off x="561611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Tuesday, 09 June 2020</a:t>
            </a:fld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2051721" y="37273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Using a Calculator</a:t>
            </a:r>
          </a:p>
        </p:txBody>
      </p:sp>
    </p:spTree>
    <p:extLst>
      <p:ext uri="{BB962C8B-B14F-4D97-AF65-F5344CB8AC3E}">
        <p14:creationId xmlns:p14="http://schemas.microsoft.com/office/powerpoint/2010/main" val="3484405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0" b="50000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5949281"/>
            <a:ext cx="6893587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51720" y="1095460"/>
            <a:ext cx="6903178" cy="4637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175295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3" y="1095460"/>
            <a:ext cx="1714499" cy="571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25707" y="171074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95"/>
            <a:ext cx="1714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561611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Tuesday, 09 June 2020</a:t>
            </a:fld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2051721" y="372730"/>
            <a:ext cx="3348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Using a Calculator</a:t>
            </a:r>
          </a:p>
          <a:p>
            <a:pPr algn="ctr"/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2046411" y="5949152"/>
            <a:ext cx="691807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u="sng" dirty="0">
                <a:latin typeface="Arial" panose="020B0604020202020204" pitchFamily="34" charset="0"/>
                <a:cs typeface="Arial" panose="020B0604020202020204" pitchFamily="34" charset="0"/>
              </a:rPr>
              <a:t>Keywords</a:t>
            </a:r>
          </a:p>
          <a:p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Square, root, index, sin, cos, tan, pi, fraction, mixed number, negative, standard form, time, percentage,</a:t>
            </a:r>
            <a:r>
              <a:rPr lang="en-GB" sz="1500" baseline="0" dirty="0">
                <a:latin typeface="Arial" panose="020B0604020202020204" pitchFamily="34" charset="0"/>
                <a:cs typeface="Arial" panose="020B0604020202020204" pitchFamily="34" charset="0"/>
              </a:rPr>
              <a:t> round, decimal place, significant figure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79512" y="1165852"/>
            <a:ext cx="171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Lesson Objectives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79513" y="1844824"/>
            <a:ext cx="171449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Developing students will be able to identify the most commonly used buttons.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Secure students will be able to use the D-pad,</a:t>
            </a:r>
            <a:r>
              <a:rPr lang="en-GB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BS and change buttons effectively.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Excelling students will be able to use</a:t>
            </a:r>
            <a:r>
              <a:rPr lang="en-GB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more advanced calculator functions.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940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3" r:id="rId3"/>
    <p:sldLayoutId id="214748366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1124744"/>
            <a:ext cx="6912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Starter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How many of the buttons do you know already?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Extension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: Do you know what any of the yellow functions do?</a:t>
            </a:r>
          </a:p>
        </p:txBody>
      </p:sp>
    </p:spTree>
    <p:extLst>
      <p:ext uri="{BB962C8B-B14F-4D97-AF65-F5344CB8AC3E}">
        <p14:creationId xmlns:p14="http://schemas.microsoft.com/office/powerpoint/2010/main" val="4249547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U55244_sharp_elw531_writeview_scientific_calcul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24744"/>
            <a:ext cx="2681288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1100736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Circles</a:t>
            </a: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4860032" y="3789040"/>
            <a:ext cx="331788" cy="212725"/>
          </a:xfrm>
          <a:prstGeom prst="ellips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3" y="1559948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When calculating with circles you will encounter pi. The symbol of pi is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12" y="2483277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For example, the circumference (perimeter) or a circle is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 (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x diameter).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85136" y="1124744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Let’s calculate the circumference of a circle with a diameter of 10 cm.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889176" y="2112824"/>
            <a:ext cx="377032" cy="356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585820" y="2112824"/>
            <a:ext cx="377032" cy="356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54724" y="2112824"/>
            <a:ext cx="377032" cy="356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020272" y="2116157"/>
            <a:ext cx="377032" cy="356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85136" y="253754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 should get: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0" t="51744" r="15448" b="15666"/>
          <a:stretch/>
        </p:blipFill>
        <p:spPr>
          <a:xfrm>
            <a:off x="5885136" y="2899378"/>
            <a:ext cx="3024336" cy="11882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9" t="41648" r="18352" b="23702"/>
          <a:stretch/>
        </p:blipFill>
        <p:spPr>
          <a:xfrm>
            <a:off x="5885135" y="4615542"/>
            <a:ext cx="3024337" cy="1188133"/>
          </a:xfrm>
          <a:prstGeom prst="rect">
            <a:avLst/>
          </a:prstGeom>
        </p:spPr>
      </p:pic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5205189" y="4335580"/>
            <a:ext cx="331788" cy="212725"/>
          </a:xfrm>
          <a:prstGeom prst="ellips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889176" y="4173124"/>
            <a:ext cx="1279152" cy="356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9512" y="6277769"/>
            <a:ext cx="8729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Try this: Write the answer to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π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x 14 as a decimal to 2dp.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54724" y="6277769"/>
            <a:ext cx="1756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43.98</a:t>
            </a:r>
          </a:p>
        </p:txBody>
      </p:sp>
    </p:spTree>
    <p:extLst>
      <p:ext uri="{BB962C8B-B14F-4D97-AF65-F5344CB8AC3E}">
        <p14:creationId xmlns:p14="http://schemas.microsoft.com/office/powerpoint/2010/main" val="144600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9" grpId="0"/>
      <p:bldP spid="13" grpId="0" animBg="1"/>
      <p:bldP spid="14" grpId="0" animBg="1"/>
      <p:bldP spid="15" grpId="0" animBg="1"/>
      <p:bldP spid="16" grpId="0" animBg="1"/>
      <p:bldP spid="17" grpId="0"/>
      <p:bldP spid="20" grpId="0" animBg="1"/>
      <p:bldP spid="21" grpId="0" animBg="1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U55244_sharp_elw531_writeview_scientific_calcul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24744"/>
            <a:ext cx="2681288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1100736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Indices</a:t>
            </a: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4212704" y="4077072"/>
            <a:ext cx="331788" cy="212725"/>
          </a:xfrm>
          <a:prstGeom prst="ellips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3" y="1559948"/>
            <a:ext cx="30243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Indices is the plural of index. It is another word for power. Examples are 5², 8³ and 2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The index number tells you how many times the base number has been multiplied by itself. There are several buttons we can use for indices.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85136" y="110073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5²</a:t>
            </a:r>
          </a:p>
        </p:txBody>
      </p:sp>
      <p:sp>
        <p:nvSpPr>
          <p:cNvPr id="9" name="Rectangle 8"/>
          <p:cNvSpPr/>
          <p:nvPr/>
        </p:nvSpPr>
        <p:spPr>
          <a:xfrm>
            <a:off x="5927989" y="2116399"/>
            <a:ext cx="377032" cy="356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15053" y="2116399"/>
            <a:ext cx="492624" cy="356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x²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85136" y="1470068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Enter this into your calculator as: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5" t="38933" r="13522" b="27873"/>
          <a:stretch/>
        </p:blipFill>
        <p:spPr>
          <a:xfrm>
            <a:off x="5885136" y="2931806"/>
            <a:ext cx="3024336" cy="119713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885136" y="256247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Did you get this?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9512" y="6277769"/>
            <a:ext cx="8729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Try this: What is 72²?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88048" y="6277769"/>
            <a:ext cx="1756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5184</a:t>
            </a:r>
          </a:p>
        </p:txBody>
      </p:sp>
    </p:spTree>
    <p:extLst>
      <p:ext uri="{BB962C8B-B14F-4D97-AF65-F5344CB8AC3E}">
        <p14:creationId xmlns:p14="http://schemas.microsoft.com/office/powerpoint/2010/main" val="38721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9" grpId="0" animBg="1"/>
      <p:bldP spid="10" grpId="0" animBg="1"/>
      <p:bldP spid="11" grpId="0"/>
      <p:bldP spid="13" grpId="0"/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U55244_sharp_elw531_writeview_scientific_calcul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24744"/>
            <a:ext cx="2681288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1100736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Indices</a:t>
            </a: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5220072" y="4077072"/>
            <a:ext cx="331788" cy="212725"/>
          </a:xfrm>
          <a:prstGeom prst="ellips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3" y="1559948"/>
            <a:ext cx="30243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Indices is the plural of index. It is another word for power. Examples are 5², 8³ and 2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The index number tells you how many times the base number has been multiplied by itself. There are several buttons we can use for indices.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85136" y="110073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8³</a:t>
            </a:r>
          </a:p>
        </p:txBody>
      </p:sp>
      <p:sp>
        <p:nvSpPr>
          <p:cNvPr id="9" name="Rectangle 8"/>
          <p:cNvSpPr/>
          <p:nvPr/>
        </p:nvSpPr>
        <p:spPr>
          <a:xfrm>
            <a:off x="5927989" y="2116399"/>
            <a:ext cx="377032" cy="356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15052" y="2116399"/>
            <a:ext cx="749235" cy="356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2ndF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85136" y="1470068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Enter this into your calculator as: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0" t="34860" r="10605" b="30199"/>
          <a:stretch/>
        </p:blipFill>
        <p:spPr>
          <a:xfrm>
            <a:off x="5885136" y="2932990"/>
            <a:ext cx="3024336" cy="12097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885136" y="256247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Did you get this?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274319" y="2120898"/>
            <a:ext cx="682058" cy="356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x,y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9512" y="6277769"/>
            <a:ext cx="8729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Try this: What is 11³?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88048" y="6277769"/>
            <a:ext cx="1756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1331</a:t>
            </a:r>
          </a:p>
        </p:txBody>
      </p:sp>
    </p:spTree>
    <p:extLst>
      <p:ext uri="{BB962C8B-B14F-4D97-AF65-F5344CB8AC3E}">
        <p14:creationId xmlns:p14="http://schemas.microsoft.com/office/powerpoint/2010/main" val="43819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 animBg="1"/>
      <p:bldP spid="10" grpId="0" animBg="1"/>
      <p:bldP spid="11" grpId="0"/>
      <p:bldP spid="13" grpId="0"/>
      <p:bldP spid="14" grpId="0" animBg="1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U55244_sharp_elw531_writeview_scientific_calcul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24744"/>
            <a:ext cx="2681288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1100736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Indices</a:t>
            </a: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3563888" y="4077072"/>
            <a:ext cx="331788" cy="212725"/>
          </a:xfrm>
          <a:prstGeom prst="ellips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3" y="1559948"/>
            <a:ext cx="30243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Indices is the plural of index. It is another word for power. Examples are 5², 8³ and 2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The index number tells you how many times the base number has been multiplied by itself. There are several buttons we can use for indices.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85136" y="110073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u="sng" baseline="30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27989" y="2116399"/>
            <a:ext cx="377032" cy="356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15053" y="2116399"/>
            <a:ext cx="492624" cy="356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GB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85136" y="1470068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Enter this into your calculator as: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5" t="43113" r="17452" b="23693"/>
          <a:stretch/>
        </p:blipFill>
        <p:spPr>
          <a:xfrm>
            <a:off x="5885135" y="2955814"/>
            <a:ext cx="3024337" cy="119713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885136" y="256247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Did you get this?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017709" y="2116399"/>
            <a:ext cx="362603" cy="356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9512" y="6277769"/>
            <a:ext cx="8729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Try this: What is 3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88048" y="6277769"/>
            <a:ext cx="1756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729</a:t>
            </a:r>
          </a:p>
        </p:txBody>
      </p:sp>
    </p:spTree>
    <p:extLst>
      <p:ext uri="{BB962C8B-B14F-4D97-AF65-F5344CB8AC3E}">
        <p14:creationId xmlns:p14="http://schemas.microsoft.com/office/powerpoint/2010/main" val="257756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 animBg="1"/>
      <p:bldP spid="10" grpId="0" animBg="1"/>
      <p:bldP spid="11" grpId="0"/>
      <p:bldP spid="13" grpId="0"/>
      <p:bldP spid="14" grpId="0" animBg="1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U55244_sharp_elw531_writeview_scientific_calcul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24744"/>
            <a:ext cx="2681288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1100736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Roots</a:t>
            </a: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3851920" y="4077072"/>
            <a:ext cx="331788" cy="212725"/>
          </a:xfrm>
          <a:prstGeom prst="ellips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3" y="1559948"/>
            <a:ext cx="30243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Roots are also indices but we can use different buttons for these. Examples of roots are √16, ³√343 and 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√128. Roots are the opposite of positive integer powers.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7" t="48299" r="9217" b="13901"/>
          <a:stretch/>
        </p:blipFill>
        <p:spPr>
          <a:xfrm>
            <a:off x="5927989" y="2962214"/>
            <a:ext cx="2981483" cy="10920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85136" y="110073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√16</a:t>
            </a:r>
          </a:p>
        </p:txBody>
      </p:sp>
      <p:sp>
        <p:nvSpPr>
          <p:cNvPr id="9" name="Rectangle 8"/>
          <p:cNvSpPr/>
          <p:nvPr/>
        </p:nvSpPr>
        <p:spPr>
          <a:xfrm>
            <a:off x="5927989" y="2116399"/>
            <a:ext cx="377032" cy="356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15053" y="2116399"/>
            <a:ext cx="439382" cy="356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85136" y="1470068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Enter this into your calculator as: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85136" y="256247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Did you get this?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964467" y="2104839"/>
            <a:ext cx="415845" cy="356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9512" y="6277769"/>
            <a:ext cx="8729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Try this: What is √361?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88048" y="6277769"/>
            <a:ext cx="1756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19</a:t>
            </a:r>
          </a:p>
        </p:txBody>
      </p:sp>
    </p:spTree>
    <p:extLst>
      <p:ext uri="{BB962C8B-B14F-4D97-AF65-F5344CB8AC3E}">
        <p14:creationId xmlns:p14="http://schemas.microsoft.com/office/powerpoint/2010/main" val="196237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9" grpId="0" animBg="1"/>
      <p:bldP spid="10" grpId="0" animBg="1"/>
      <p:bldP spid="11" grpId="0"/>
      <p:bldP spid="12" grpId="0"/>
      <p:bldP spid="13" grpId="0" animBg="1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U55244_sharp_elw531_writeview_scientific_calcul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24744"/>
            <a:ext cx="2681288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1100736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Roots</a:t>
            </a: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3901276" y="4077072"/>
            <a:ext cx="331788" cy="212725"/>
          </a:xfrm>
          <a:prstGeom prst="ellips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3" y="1559948"/>
            <a:ext cx="30243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Roots are also indices but we can use different buttons for these. Examples of roots are √16, ³√343 and 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√128. Roots are the opposite of positive integer powers.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5" t="48950" r="15784" b="16447"/>
          <a:stretch/>
        </p:blipFill>
        <p:spPr>
          <a:xfrm>
            <a:off x="5891155" y="2955814"/>
            <a:ext cx="3018317" cy="11710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85136" y="110073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³√343</a:t>
            </a:r>
          </a:p>
        </p:txBody>
      </p:sp>
      <p:sp>
        <p:nvSpPr>
          <p:cNvPr id="9" name="Rectangle 8"/>
          <p:cNvSpPr/>
          <p:nvPr/>
        </p:nvSpPr>
        <p:spPr>
          <a:xfrm>
            <a:off x="6774649" y="2140407"/>
            <a:ext cx="377032" cy="356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</a:p>
        </p:txBody>
      </p:sp>
      <p:sp>
        <p:nvSpPr>
          <p:cNvPr id="10" name="Rectangle 9"/>
          <p:cNvSpPr/>
          <p:nvPr/>
        </p:nvSpPr>
        <p:spPr>
          <a:xfrm>
            <a:off x="7261713" y="2140407"/>
            <a:ext cx="439382" cy="356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85136" y="1470068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Enter this into your calculator as: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85136" y="256247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Did you get this?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811127" y="2140407"/>
            <a:ext cx="415845" cy="356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15382" y="2140407"/>
            <a:ext cx="749235" cy="356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2ndF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337004" y="2140407"/>
            <a:ext cx="439382" cy="356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9512" y="6277769"/>
            <a:ext cx="8729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Try this: What is ³√216?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23054" y="6277769"/>
            <a:ext cx="1756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6</a:t>
            </a:r>
          </a:p>
        </p:txBody>
      </p:sp>
    </p:spTree>
    <p:extLst>
      <p:ext uri="{BB962C8B-B14F-4D97-AF65-F5344CB8AC3E}">
        <p14:creationId xmlns:p14="http://schemas.microsoft.com/office/powerpoint/2010/main" val="105696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 animBg="1"/>
      <p:bldP spid="10" grpId="0" animBg="1"/>
      <p:bldP spid="11" grpId="0"/>
      <p:bldP spid="12" grpId="0"/>
      <p:bldP spid="13" grpId="0" animBg="1"/>
      <p:bldP spid="14" grpId="0" animBg="1"/>
      <p:bldP spid="15" grpId="0" animBg="1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U55244_sharp_elw531_writeview_scientific_calcul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24744"/>
            <a:ext cx="2681288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1100736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Roots</a:t>
            </a: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3491880" y="4077072"/>
            <a:ext cx="331788" cy="212725"/>
          </a:xfrm>
          <a:prstGeom prst="ellips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3" y="1559948"/>
            <a:ext cx="30243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Roots are also indices but we can use different buttons for these. Examples of roots are √16, ³√343 and 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√128. Roots are the opposite of positive integer powers.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0" t="52499" r="14163" b="13901"/>
          <a:stretch/>
        </p:blipFill>
        <p:spPr>
          <a:xfrm>
            <a:off x="5885136" y="2996130"/>
            <a:ext cx="3024336" cy="11385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85136" y="110073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baseline="30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√128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85136" y="1470068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Enter this into your calculator as: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85136" y="256247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Did you get this?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117432" y="2142736"/>
            <a:ext cx="492624" cy="356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GB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98191" y="2150812"/>
            <a:ext cx="749235" cy="3488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2ndF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680062" y="2150812"/>
            <a:ext cx="415845" cy="3488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812340" y="2145394"/>
            <a:ext cx="415845" cy="356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165913" y="2142736"/>
            <a:ext cx="415845" cy="356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651764" y="2137316"/>
            <a:ext cx="415845" cy="3623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9512" y="6277769"/>
            <a:ext cx="8729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Try this: What is 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√59049?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91880" y="6277769"/>
            <a:ext cx="1756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9</a:t>
            </a:r>
          </a:p>
        </p:txBody>
      </p:sp>
    </p:spTree>
    <p:extLst>
      <p:ext uri="{BB962C8B-B14F-4D97-AF65-F5344CB8AC3E}">
        <p14:creationId xmlns:p14="http://schemas.microsoft.com/office/powerpoint/2010/main" val="94618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1" grpId="0"/>
      <p:bldP spid="12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U55244_sharp_elw531_writeview_scientific_calcul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24744"/>
            <a:ext cx="2681288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1100736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Fractions</a:t>
            </a: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3851920" y="4365104"/>
            <a:ext cx="331788" cy="212725"/>
          </a:xfrm>
          <a:prstGeom prst="ellips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3" y="1559948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These calculators are great because the fraction button allows you to type questions in exactly as they appear on your page.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5885136" y="1124744"/>
                <a:ext cx="3007344" cy="1038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Try putting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into your calculator. You will have to use the D-pad to navigate. 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5136" y="1124744"/>
                <a:ext cx="3007344" cy="1038489"/>
              </a:xfrm>
              <a:prstGeom prst="rect">
                <a:avLst/>
              </a:prstGeom>
              <a:blipFill>
                <a:blip r:embed="rId3"/>
                <a:stretch>
                  <a:fillRect l="-1619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6896183" y="2242659"/>
            <a:ext cx="268104" cy="356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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20194" y="2256155"/>
            <a:ext cx="284053" cy="3488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251082" y="2242659"/>
            <a:ext cx="265194" cy="3488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885997" y="2250737"/>
            <a:ext cx="554995" cy="356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a/b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619479" y="2249408"/>
            <a:ext cx="382648" cy="356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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103853" y="2256155"/>
            <a:ext cx="238921" cy="3623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254266" y="2645331"/>
            <a:ext cx="268104" cy="356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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78277" y="2658827"/>
            <a:ext cx="284053" cy="3488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609165" y="2645331"/>
            <a:ext cx="265194" cy="3488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423592" y="2249408"/>
            <a:ext cx="554995" cy="356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a/b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88059" y="310286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Did you get this?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t="27950" r="2750" b="31100"/>
          <a:stretch/>
        </p:blipFill>
        <p:spPr>
          <a:xfrm>
            <a:off x="5878278" y="3502882"/>
            <a:ext cx="3014202" cy="109863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179512" y="6277769"/>
                <a:ext cx="8729960" cy="484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Try this: What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÷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6277769"/>
                <a:ext cx="8729960" cy="484492"/>
              </a:xfrm>
              <a:prstGeom prst="rect">
                <a:avLst/>
              </a:prstGeom>
              <a:blipFill>
                <a:blip r:embed="rId5"/>
                <a:stretch>
                  <a:fillRect l="-558" b="-75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2788048" y="6277769"/>
                <a:ext cx="175644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𝟒𝟓</m:t>
                        </m:r>
                      </m:den>
                    </m:f>
                  </m:oMath>
                </a14:m>
                <a:endParaRPr lang="en-GB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8048" y="6277769"/>
                <a:ext cx="1756444" cy="492443"/>
              </a:xfrm>
              <a:prstGeom prst="rect">
                <a:avLst/>
              </a:prstGeom>
              <a:blipFill>
                <a:blip r:embed="rId6"/>
                <a:stretch>
                  <a:fillRect l="-2778" b="-61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629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2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U55244_sharp_elw531_writeview_scientific_calcul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24744"/>
            <a:ext cx="2681288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1100736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Fractions</a:t>
            </a: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3851920" y="4365104"/>
            <a:ext cx="331788" cy="212725"/>
          </a:xfrm>
          <a:prstGeom prst="ellips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3" y="1559948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These calculators are great because the fraction button allows you to type questions in exactly as they appear on your page.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5885136" y="1124744"/>
                <a:ext cx="3007344" cy="762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Enter 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x 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</a:rPr>
                      <m:t>3 </m:t>
                    </m:r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into your calculator. Type: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5136" y="1124744"/>
                <a:ext cx="3007344" cy="762516"/>
              </a:xfrm>
              <a:prstGeom prst="rect">
                <a:avLst/>
              </a:prstGeom>
              <a:blipFill>
                <a:blip r:embed="rId3"/>
                <a:stretch>
                  <a:fillRect l="-1619" b="-1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8050099" y="1933428"/>
            <a:ext cx="268104" cy="356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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84159" y="1925074"/>
            <a:ext cx="284053" cy="3488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404998" y="1933428"/>
            <a:ext cx="265194" cy="3488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067257" y="1916998"/>
            <a:ext cx="554995" cy="356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a/b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879302" y="2437111"/>
            <a:ext cx="382648" cy="356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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331895" y="2427895"/>
            <a:ext cx="328337" cy="3623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890005" y="1925074"/>
            <a:ext cx="284053" cy="3488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256115" y="1925074"/>
            <a:ext cx="749235" cy="3488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2ndF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890005" y="2961926"/>
            <a:ext cx="268104" cy="356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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535035" y="2434636"/>
            <a:ext cx="284053" cy="3488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244904" y="2961926"/>
            <a:ext cx="265194" cy="3488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918133" y="2426559"/>
            <a:ext cx="554995" cy="3636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a/b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740881" y="2434636"/>
            <a:ext cx="284053" cy="3488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106991" y="2434636"/>
            <a:ext cx="749235" cy="3488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2ndF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0" t="37400" r="9051" b="23400"/>
          <a:stretch/>
        </p:blipFill>
        <p:spPr>
          <a:xfrm>
            <a:off x="5875048" y="3783159"/>
            <a:ext cx="3034424" cy="1163889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794752" y="340327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Did you get this?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179512" y="6277769"/>
                <a:ext cx="8729960" cy="489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Try this: What is 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- 2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6277769"/>
                <a:ext cx="8729960" cy="489686"/>
              </a:xfrm>
              <a:prstGeom prst="rect">
                <a:avLst/>
              </a:prstGeom>
              <a:blipFill>
                <a:blip r:embed="rId5"/>
                <a:stretch>
                  <a:fillRect l="-558" b="-6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/>
              <p:cNvSpPr txBox="1"/>
              <p:nvPr/>
            </p:nvSpPr>
            <p:spPr>
              <a:xfrm>
                <a:off x="3305486" y="6273794"/>
                <a:ext cx="1756444" cy="509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GB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5486" y="6273794"/>
                <a:ext cx="1756444" cy="509883"/>
              </a:xfrm>
              <a:prstGeom prst="rect">
                <a:avLst/>
              </a:prstGeom>
              <a:blipFill>
                <a:blip r:embed="rId6"/>
                <a:stretch>
                  <a:fillRect l="-2778" b="-2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184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6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U55244_sharp_elw531_writeview_scientific_calcul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24744"/>
            <a:ext cx="2681288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1100736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Fractions</a:t>
            </a: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3851920" y="4365104"/>
            <a:ext cx="331788" cy="212725"/>
          </a:xfrm>
          <a:prstGeom prst="ellips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3" y="1559948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These calculators are great because the fraction button allows you to type questions in exactly as they appear on your page.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85136" y="1124744"/>
            <a:ext cx="3007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 should know enough about calculator buttons by now to enter the calculation shown on this display. Try it!</a:t>
            </a:r>
          </a:p>
        </p:txBody>
      </p:sp>
    </p:spTree>
    <p:extLst>
      <p:ext uri="{BB962C8B-B14F-4D97-AF65-F5344CB8AC3E}">
        <p14:creationId xmlns:p14="http://schemas.microsoft.com/office/powerpoint/2010/main" val="284961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U55244_sharp_elw531_writeview_scientific_calcul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24744"/>
            <a:ext cx="2681288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1100736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Resetting</a:t>
            </a:r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>
            <a:off x="5148064" y="3284984"/>
            <a:ext cx="331788" cy="212725"/>
          </a:xfrm>
          <a:prstGeom prst="ellips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0" t="47900" r="31101" b="27951"/>
          <a:stretch/>
        </p:blipFill>
        <p:spPr>
          <a:xfrm>
            <a:off x="287524" y="2483278"/>
            <a:ext cx="2808312" cy="11534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3" y="1559948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Before using your calculator, check the display looks like this: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7524" y="3701256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If it doesn’t look like this, follow these steps.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85136" y="110073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Normal mode</a:t>
            </a:r>
          </a:p>
        </p:txBody>
      </p:sp>
      <p:sp>
        <p:nvSpPr>
          <p:cNvPr id="10" name="Oval 3"/>
          <p:cNvSpPr>
            <a:spLocks noChangeArrowheads="1"/>
          </p:cNvSpPr>
          <p:nvPr/>
        </p:nvSpPr>
        <p:spPr bwMode="auto">
          <a:xfrm>
            <a:off x="3563888" y="5733256"/>
            <a:ext cx="360040" cy="288032"/>
          </a:xfrm>
          <a:prstGeom prst="ellips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12160" y="1559948"/>
            <a:ext cx="936104" cy="356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MODE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108916" y="1559948"/>
            <a:ext cx="377032" cy="356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37352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8" grpId="0"/>
      <p:bldP spid="9" grpId="0"/>
      <p:bldP spid="10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U55244_sharp_elw531_writeview_scientific_calcul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24744"/>
            <a:ext cx="2681288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1100736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Trig Functions</a:t>
            </a: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4544492" y="3789040"/>
            <a:ext cx="331788" cy="212725"/>
          </a:xfrm>
          <a:prstGeom prst="ellips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3" y="1559948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There are 3 of these buttons: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4198943" y="3789040"/>
            <a:ext cx="331788" cy="212725"/>
          </a:xfrm>
          <a:prstGeom prst="ellips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3860275" y="3789039"/>
            <a:ext cx="331788" cy="212725"/>
          </a:xfrm>
          <a:prstGeom prst="ellips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2206279"/>
            <a:ext cx="2490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‘sin’ is short for sine</a:t>
            </a:r>
          </a:p>
        </p:txBody>
      </p:sp>
      <p:sp>
        <p:nvSpPr>
          <p:cNvPr id="3" name="Rectangle 2"/>
          <p:cNvSpPr/>
          <p:nvPr/>
        </p:nvSpPr>
        <p:spPr>
          <a:xfrm>
            <a:off x="179511" y="2575611"/>
            <a:ext cx="2798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‘cos’ is short for cosine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9511" y="2944943"/>
            <a:ext cx="2862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‘tan’ is short for tangent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9512" y="3314275"/>
            <a:ext cx="302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They represent graphical functions and are used for angle calculations.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85136" y="110073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sin 30°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85136" y="1470068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Enter this into your calculator as: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85136" y="256247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Did you get this?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982991" y="2160435"/>
            <a:ext cx="587272" cy="3488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sin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631063" y="2160423"/>
            <a:ext cx="415845" cy="3488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116914" y="2152347"/>
            <a:ext cx="415845" cy="356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1" t="12200" r="15350" b="58400"/>
          <a:stretch/>
        </p:blipFill>
        <p:spPr>
          <a:xfrm>
            <a:off x="5896910" y="3038533"/>
            <a:ext cx="2923562" cy="100647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79512" y="6277769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Try this: What is cos 60 + tan 180?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26169" y="6277769"/>
            <a:ext cx="1756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½ </a:t>
            </a:r>
          </a:p>
        </p:txBody>
      </p:sp>
    </p:spTree>
    <p:extLst>
      <p:ext uri="{BB962C8B-B14F-4D97-AF65-F5344CB8AC3E}">
        <p14:creationId xmlns:p14="http://schemas.microsoft.com/office/powerpoint/2010/main" val="157204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2" grpId="0"/>
      <p:bldP spid="3" grpId="0"/>
      <p:bldP spid="10" grpId="0"/>
      <p:bldP spid="11" grpId="0"/>
      <p:bldP spid="13" grpId="0"/>
      <p:bldP spid="14" grpId="0"/>
      <p:bldP spid="15" grpId="0"/>
      <p:bldP spid="17" grpId="0" animBg="1"/>
      <p:bldP spid="18" grpId="0" animBg="1"/>
      <p:bldP spid="20" grpId="0" animBg="1"/>
      <p:bldP spid="23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U55244_sharp_elw531_writeview_scientific_calcul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24744"/>
            <a:ext cx="2681288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1100736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Inverse Trig Functions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1931733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Sometimes we need to use the inverse trigonometry functions.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These require the 2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function button.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4427984" y="3645024"/>
            <a:ext cx="331788" cy="212725"/>
          </a:xfrm>
          <a:prstGeom prst="ellips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082435" y="3645024"/>
            <a:ext cx="331788" cy="212725"/>
          </a:xfrm>
          <a:prstGeom prst="ellips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3743767" y="3645023"/>
            <a:ext cx="331788" cy="212725"/>
          </a:xfrm>
          <a:prstGeom prst="ellips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85136" y="110073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Sin</a:t>
            </a:r>
            <a:r>
              <a:rPr lang="en-GB" u="sng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 0.6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85136" y="1470068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Enter this into your calculator as: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85136" y="256247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Did you get this?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44256" y="2153113"/>
            <a:ext cx="774127" cy="3488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2ndF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473171" y="2170641"/>
            <a:ext cx="415845" cy="3488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972774" y="2149075"/>
            <a:ext cx="415845" cy="356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802141" y="2162308"/>
            <a:ext cx="587272" cy="3488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sin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472377" y="2170641"/>
            <a:ext cx="415845" cy="356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9401" r="9051" b="55600"/>
          <a:stretch/>
        </p:blipFill>
        <p:spPr>
          <a:xfrm>
            <a:off x="5885136" y="2959379"/>
            <a:ext cx="3024336" cy="109577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79512" y="6277769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Try this: What is tan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0.478?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65558" y="6277255"/>
            <a:ext cx="1756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25.6 (1 </a:t>
            </a:r>
            <a:r>
              <a:rPr lang="en-GB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0698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 animBg="1"/>
      <p:bldP spid="15" grpId="0" animBg="1"/>
      <p:bldP spid="16" grpId="0" animBg="1"/>
      <p:bldP spid="18" grpId="0" animBg="1"/>
      <p:bldP spid="20" grpId="0" animBg="1"/>
      <p:bldP spid="21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U55244_sharp_elw531_writeview_scientific_calcul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24744"/>
            <a:ext cx="2681288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1100736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Using the ANS button</a:t>
            </a: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5220072" y="5589240"/>
            <a:ext cx="331788" cy="212725"/>
          </a:xfrm>
          <a:prstGeom prst="ellips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931733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prevent losing accuracy through rounding too early, your calculator can store the previous answer in its memory.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00655" y="119306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solve this calculation: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00655" y="1562401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cos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          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85136" y="2208732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 need to do it in two parts.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21066" y="2909348"/>
            <a:ext cx="415845" cy="3488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20669" y="2887782"/>
            <a:ext cx="415845" cy="356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÷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020272" y="2909348"/>
            <a:ext cx="415845" cy="356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85136" y="3298951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Should get you: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006914" y="4955661"/>
            <a:ext cx="725326" cy="356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2ndF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3" t="6939" r="14718" b="60862"/>
          <a:stretch/>
        </p:blipFill>
        <p:spPr>
          <a:xfrm>
            <a:off x="5874369" y="3722568"/>
            <a:ext cx="3035103" cy="11080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0" t="12200" r="14300" b="55600"/>
          <a:stretch/>
        </p:blipFill>
        <p:spPr>
          <a:xfrm>
            <a:off x="5900655" y="5437585"/>
            <a:ext cx="3008817" cy="113447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804248" y="4955661"/>
            <a:ext cx="576064" cy="356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452320" y="4955661"/>
            <a:ext cx="1008112" cy="356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ALPHA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532440" y="4955661"/>
            <a:ext cx="360040" cy="356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61185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/>
      <p:bldP spid="15" grpId="0" animBg="1"/>
      <p:bldP spid="16" grpId="0" animBg="1"/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339752" y="2060848"/>
                <a:ext cx="6192688" cy="2023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Now try this one:</a:t>
                </a: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ctrlPr>
                              <a:rPr lang="en-GB" sz="40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en-GB" sz="4000" b="0" i="1" smtClean="0">
                                <a:latin typeface="Cambria Math"/>
                              </a:rPr>
                              <m:t>4</m:t>
                            </m:r>
                          </m:deg>
                          <m:e>
                            <m:r>
                              <a:rPr lang="en-GB" sz="4000" b="0" i="1" smtClean="0">
                                <a:latin typeface="Cambria Math"/>
                              </a:rPr>
                              <m:t>678</m:t>
                            </m:r>
                          </m:e>
                        </m:rad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4000" b="0" i="1" smtClean="0">
                            <a:latin typeface="Cambria Math"/>
                          </a:rPr>
                          <m:t>+</m:t>
                        </m:r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GB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4000" b="0" i="1" smtClean="0">
                                <a:latin typeface="Cambria Math"/>
                              </a:rPr>
                              <m:t>2.34</m:t>
                            </m:r>
                          </m:e>
                          <m:sup>
                            <m:r>
                              <a:rPr lang="en-GB" sz="4000" b="0" i="1" smtClean="0">
                                <a:latin typeface="Cambria Math"/>
                              </a:rPr>
                              <m:t>5</m:t>
                            </m:r>
                          </m:sup>
                        </m:sSup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4000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GB" sz="4000" b="0" i="1" smtClean="0">
                            <a:latin typeface="Cambria Math" panose="02040503050406030204" pitchFamily="18" charset="0"/>
                            <a:ea typeface="Cambria Math"/>
                          </a:rPr>
                          <m:t> </m:t>
                        </m:r>
                        <m:func>
                          <m:funcPr>
                            <m:ctrlPr>
                              <a:rPr lang="en-GB" sz="40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4000" b="0" i="0" smtClean="0">
                                <a:latin typeface="Cambria Math"/>
                                <a:ea typeface="Cambria Math"/>
                              </a:rPr>
                              <m:t>tan</m:t>
                            </m:r>
                          </m:fName>
                          <m:e>
                            <m:r>
                              <a:rPr lang="en-GB" sz="4000" b="0" i="1" smtClean="0">
                                <a:latin typeface="Cambria Math"/>
                                <a:ea typeface="Cambria Math"/>
                              </a:rPr>
                              <m:t>37</m:t>
                            </m:r>
                          </m:e>
                        </m:func>
                      </m:num>
                      <m:den>
                        <m:f>
                          <m:fPr>
                            <m:ctrlPr>
                              <a:rPr lang="en-GB" sz="4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000" b="0" i="1" smtClean="0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GB" sz="4000" b="0" i="1" smtClean="0">
                                <a:latin typeface="Cambria Math"/>
                              </a:rPr>
                              <m:t>3</m:t>
                            </m:r>
                          </m:den>
                        </m:f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4000" b="0" i="1" smtClean="0">
                            <a:latin typeface="Cambria Math"/>
                          </a:rPr>
                          <m:t>−</m:t>
                        </m:r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ad>
                          <m:radPr>
                            <m:degHide m:val="on"/>
                            <m:ctrlPr>
                              <a:rPr lang="en-GB" sz="4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4000" b="0" i="1" smtClean="0">
                                <a:latin typeface="Cambria Math"/>
                              </a:rPr>
                              <m:t>12</m:t>
                            </m:r>
                          </m:e>
                        </m:rad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4000" b="0" i="1" smtClean="0">
                            <a:latin typeface="Cambria Math"/>
                          </a:rPr>
                          <m:t>+</m:t>
                        </m:r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GB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4000" b="0" i="1" smtClean="0">
                                <a:latin typeface="Cambria Math"/>
                              </a:rPr>
                              <m:t>4.1</m:t>
                            </m:r>
                          </m:e>
                          <m:sup>
                            <m:r>
                              <a:rPr lang="en-GB" sz="4000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2060848"/>
                <a:ext cx="6192688" cy="2023631"/>
              </a:xfrm>
              <a:prstGeom prst="rect">
                <a:avLst/>
              </a:prstGeom>
              <a:blipFill>
                <a:blip r:embed="rId2"/>
                <a:stretch>
                  <a:fillRect l="-1575" t="-21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195736" y="4323346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Did you manage to get  0.877 (3d.p.)?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If so, well done!  If not, have another go...</a:t>
            </a:r>
          </a:p>
        </p:txBody>
      </p:sp>
      <p:sp>
        <p:nvSpPr>
          <p:cNvPr id="5" name="Rectangle 4"/>
          <p:cNvSpPr/>
          <p:nvPr/>
        </p:nvSpPr>
        <p:spPr>
          <a:xfrm>
            <a:off x="2195736" y="121412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Putting it all together</a:t>
            </a:r>
          </a:p>
        </p:txBody>
      </p:sp>
    </p:spTree>
    <p:extLst>
      <p:ext uri="{BB962C8B-B14F-4D97-AF65-F5344CB8AC3E}">
        <p14:creationId xmlns:p14="http://schemas.microsoft.com/office/powerpoint/2010/main" val="172414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1556792"/>
            <a:ext cx="691276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Mini Plenary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Use a green pen to complete the starter activity.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Hopefully you’ll know what all of these buttons do now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2060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1556792"/>
            <a:ext cx="691276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Pair Activity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Complete the jigsaw.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Make sure the calculator display looks exactly like the question before pressing the equals button.</a:t>
            </a:r>
          </a:p>
        </p:txBody>
      </p:sp>
    </p:spTree>
    <p:extLst>
      <p:ext uri="{BB962C8B-B14F-4D97-AF65-F5344CB8AC3E}">
        <p14:creationId xmlns:p14="http://schemas.microsoft.com/office/powerpoint/2010/main" val="33693019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6783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U55244_sharp_elw531_writeview_scientific_calcul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24744"/>
            <a:ext cx="2681288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1100736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Resetting</a:t>
            </a:r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>
            <a:off x="3670435" y="3530329"/>
            <a:ext cx="331788" cy="212725"/>
          </a:xfrm>
          <a:prstGeom prst="ellips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0" t="47900" r="31101" b="27951"/>
          <a:stretch/>
        </p:blipFill>
        <p:spPr>
          <a:xfrm>
            <a:off x="287524" y="2483278"/>
            <a:ext cx="2808312" cy="11534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3" y="1559948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Before using your calculator, check the display looks like this: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7524" y="3701256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If it doesn’t look like this, follow these steps.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85136" y="110073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Normal mode</a:t>
            </a:r>
          </a:p>
        </p:txBody>
      </p:sp>
      <p:sp>
        <p:nvSpPr>
          <p:cNvPr id="10" name="Oval 3"/>
          <p:cNvSpPr>
            <a:spLocks noChangeArrowheads="1"/>
          </p:cNvSpPr>
          <p:nvPr/>
        </p:nvSpPr>
        <p:spPr bwMode="auto">
          <a:xfrm>
            <a:off x="3563888" y="5733256"/>
            <a:ext cx="360040" cy="288032"/>
          </a:xfrm>
          <a:prstGeom prst="ellips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85136" y="1979453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DEG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12160" y="2438665"/>
            <a:ext cx="1096756" cy="356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SET UP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265862" y="2438665"/>
            <a:ext cx="377032" cy="356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12160" y="1559948"/>
            <a:ext cx="936104" cy="356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MODE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108916" y="1559948"/>
            <a:ext cx="377032" cy="356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799840" y="2448086"/>
            <a:ext cx="377032" cy="356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49188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4" grpId="0" animBg="1"/>
      <p:bldP spid="15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U55244_sharp_elw531_writeview_scientific_calcul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24744"/>
            <a:ext cx="2681288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1100736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D-pad</a:t>
            </a: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4378598" y="3068960"/>
            <a:ext cx="331788" cy="212725"/>
          </a:xfrm>
          <a:prstGeom prst="ellips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3" y="1559948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directional pad allows you to navigate around and adjust any calculation you have typed in.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4378598" y="3429000"/>
            <a:ext cx="331788" cy="212725"/>
          </a:xfrm>
          <a:prstGeom prst="ellips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710386" y="3248980"/>
            <a:ext cx="331788" cy="212725"/>
          </a:xfrm>
          <a:prstGeom prst="ellips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4046809" y="3236864"/>
            <a:ext cx="331788" cy="212725"/>
          </a:xfrm>
          <a:prstGeom prst="ellips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4670856" y="2098515"/>
            <a:ext cx="1954679" cy="100326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012625" y="3068960"/>
            <a:ext cx="1610663" cy="2688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4670856" y="3579910"/>
            <a:ext cx="1952432" cy="3721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607463" y="3345928"/>
            <a:ext cx="1439345" cy="3285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623288" y="1951311"/>
            <a:ext cx="478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623288" y="2906587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623288" y="3824452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Down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941531" y="3510224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Left</a:t>
            </a:r>
          </a:p>
        </p:txBody>
      </p:sp>
    </p:spTree>
    <p:extLst>
      <p:ext uri="{BB962C8B-B14F-4D97-AF65-F5344CB8AC3E}">
        <p14:creationId xmlns:p14="http://schemas.microsoft.com/office/powerpoint/2010/main" val="154988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 animBg="1"/>
      <p:bldP spid="9" grpId="0" animBg="1"/>
      <p:bldP spid="10" grpId="0" animBg="1"/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92280" y="1412776"/>
            <a:ext cx="504056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U55244_sharp_elw531_writeview_scientific_calcul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24744"/>
            <a:ext cx="2681288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1100736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Back Space</a:t>
            </a: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5076056" y="3506972"/>
            <a:ext cx="331788" cy="212725"/>
          </a:xfrm>
          <a:prstGeom prst="ellips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3" y="1559948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back space button allows you to edit any calculation you have typed in.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85136" y="1129067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Use the D-pad to navigate and press   BS   to delete any unwanted digits or operations.</a:t>
            </a:r>
          </a:p>
        </p:txBody>
      </p:sp>
    </p:spTree>
    <p:extLst>
      <p:ext uri="{BB962C8B-B14F-4D97-AF65-F5344CB8AC3E}">
        <p14:creationId xmlns:p14="http://schemas.microsoft.com/office/powerpoint/2010/main" val="258864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588224" y="3124511"/>
            <a:ext cx="1152128" cy="3044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U55244_sharp_elw531_writeview_scientific_calcul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24744"/>
            <a:ext cx="2681288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1100736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5220072" y="4329767"/>
            <a:ext cx="331788" cy="212725"/>
          </a:xfrm>
          <a:prstGeom prst="ellips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3" y="1559948"/>
            <a:ext cx="30243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 calculator is programmed to display answers as fractions where possible so that no accuracy is lost. However, sometimes a decimal will be more useful to you.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85136" y="1100736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Try entering 7 ÷ 3 into your calculator.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85136" y="1747067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Did you get this?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2" t="38971" r="24314" b="34387"/>
          <a:stretch/>
        </p:blipFill>
        <p:spPr>
          <a:xfrm>
            <a:off x="6029152" y="2116399"/>
            <a:ext cx="2736304" cy="10081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3" t="38187" r="17177" b="31365"/>
          <a:stretch/>
        </p:blipFill>
        <p:spPr>
          <a:xfrm>
            <a:off x="6029152" y="3771520"/>
            <a:ext cx="2736304" cy="10181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0" t="26309" r="19981" b="45147"/>
          <a:stretch/>
        </p:blipFill>
        <p:spPr>
          <a:xfrm>
            <a:off x="6029152" y="5209908"/>
            <a:ext cx="2736304" cy="10261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885136" y="3124511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Press  CHANGE  and you should get this: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85136" y="4852835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And this: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12" y="6277769"/>
            <a:ext cx="8729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Try this: Write the answer to 7 ÷ 9 as a decimal to 2dp.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86066" y="6277769"/>
            <a:ext cx="1756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0.78</a:t>
            </a:r>
          </a:p>
        </p:txBody>
      </p:sp>
    </p:spTree>
    <p:extLst>
      <p:ext uri="{BB962C8B-B14F-4D97-AF65-F5344CB8AC3E}">
        <p14:creationId xmlns:p14="http://schemas.microsoft.com/office/powerpoint/2010/main" val="47187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 animBg="1"/>
      <p:bldP spid="7" grpId="0"/>
      <p:bldP spid="9" grpId="0"/>
      <p:bldP spid="10" grpId="0"/>
      <p:bldP spid="12" grpId="0"/>
      <p:bldP spid="13" grpId="0"/>
      <p:bldP spid="8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U55244_sharp_elw531_writeview_scientific_calcul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24744"/>
            <a:ext cx="2681288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1100736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Second Function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3" y="1559948"/>
            <a:ext cx="30243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Like pressing SHIFT on a computer keyboard, the second function button allows buttons to have an alternative use.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first functions are written on the buttons. 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563888" y="4077072"/>
            <a:ext cx="2016224" cy="216024"/>
          </a:xfrm>
          <a:prstGeom prst="ellips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85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U55244_sharp_elw531_writeview_scientific_calcul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24744"/>
            <a:ext cx="2681288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1100736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Second Function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3" y="1559948"/>
            <a:ext cx="30243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Like pressing SHIFT on a computer keyboard, the second function button allows buttons to have an alternative use.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first functions are written on the buttons.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second functions are above the buttons in yellow.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563888" y="4077072"/>
            <a:ext cx="2016224" cy="216024"/>
          </a:xfrm>
          <a:prstGeom prst="ellips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0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 -0.0157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885136" y="2618714"/>
            <a:ext cx="648072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92280" y="1124744"/>
            <a:ext cx="648072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U55244_sharp_elw531_writeview_scientific_calcul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24744"/>
            <a:ext cx="2681288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1100736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Second Function</a:t>
            </a: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3491880" y="2991109"/>
            <a:ext cx="331788" cy="212725"/>
          </a:xfrm>
          <a:prstGeom prst="ellips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3" y="1559948"/>
            <a:ext cx="30243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Like pressing SHIFT on a computer keyboard, the second function button allows buttons to have an alternative use.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first functions and written on the buttons.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second functions are above the buttons in yellow.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85136" y="1100736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Press the  2ndF  button, followed by the button you require the second function of.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85136" y="2301065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Do not hold down the  2ndF button or it will not work.</a:t>
            </a:r>
          </a:p>
        </p:txBody>
      </p:sp>
    </p:spTree>
    <p:extLst>
      <p:ext uri="{BB962C8B-B14F-4D97-AF65-F5344CB8AC3E}">
        <p14:creationId xmlns:p14="http://schemas.microsoft.com/office/powerpoint/2010/main" val="245188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4" grpId="0" animBg="1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1314</Words>
  <Application>Microsoft Office PowerPoint</Application>
  <PresentationFormat>On-screen Show (4:3)</PresentationFormat>
  <Paragraphs>225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Cambria Math</vt:lpstr>
      <vt:lpstr>Comic Sans MS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Duston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GLOVER D</dc:creator>
  <cp:lastModifiedBy>Danielle Moosajee</cp:lastModifiedBy>
  <cp:revision>59</cp:revision>
  <dcterms:created xsi:type="dcterms:W3CDTF">2015-07-01T12:05:39Z</dcterms:created>
  <dcterms:modified xsi:type="dcterms:W3CDTF">2020-06-09T09:41:11Z</dcterms:modified>
</cp:coreProperties>
</file>