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28"/>
  </p:notesMasterIdLst>
  <p:sldIdLst>
    <p:sldId id="273" r:id="rId6"/>
    <p:sldId id="274" r:id="rId7"/>
    <p:sldId id="275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4" r:id="rId16"/>
    <p:sldId id="285" r:id="rId17"/>
    <p:sldId id="286" r:id="rId18"/>
    <p:sldId id="288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76684-6E5B-4CD2-87EF-B666D218D880}" v="64" dt="2024-09-20T13:14:19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20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oosajee" userId="bc3dd2a9c4f0d304" providerId="LiveId" clId="{0CC76684-6E5B-4CD2-87EF-B666D218D880}"/>
    <pc:docChg chg="modSld">
      <pc:chgData name="Danielle Moosajee" userId="bc3dd2a9c4f0d304" providerId="LiveId" clId="{0CC76684-6E5B-4CD2-87EF-B666D218D880}" dt="2024-09-20T13:14:19.607" v="135"/>
      <pc:docMkLst>
        <pc:docMk/>
      </pc:docMkLst>
      <pc:sldChg chg="modSp mod">
        <pc:chgData name="Danielle Moosajee" userId="bc3dd2a9c4f0d304" providerId="LiveId" clId="{0CC76684-6E5B-4CD2-87EF-B666D218D880}" dt="2024-09-20T13:02:05.267" v="2" actId="20577"/>
        <pc:sldMkLst>
          <pc:docMk/>
          <pc:sldMk cId="3673950688" sldId="285"/>
        </pc:sldMkLst>
        <pc:spChg chg="mod">
          <ac:chgData name="Danielle Moosajee" userId="bc3dd2a9c4f0d304" providerId="LiveId" clId="{0CC76684-6E5B-4CD2-87EF-B666D218D880}" dt="2024-09-20T13:02:05.267" v="2" actId="20577"/>
          <ac:spMkLst>
            <pc:docMk/>
            <pc:sldMk cId="3673950688" sldId="285"/>
            <ac:spMk id="6" creationId="{00000000-0000-0000-0000-000000000000}"/>
          </ac:spMkLst>
        </pc:spChg>
      </pc:sldChg>
      <pc:sldChg chg="addSp modSp mod modAnim">
        <pc:chgData name="Danielle Moosajee" userId="bc3dd2a9c4f0d304" providerId="LiveId" clId="{0CC76684-6E5B-4CD2-87EF-B666D218D880}" dt="2024-09-20T13:12:35.442" v="39"/>
        <pc:sldMkLst>
          <pc:docMk/>
          <pc:sldMk cId="3204279256" sldId="297"/>
        </pc:sldMkLst>
        <pc:spChg chg="add mod">
          <ac:chgData name="Danielle Moosajee" userId="bc3dd2a9c4f0d304" providerId="LiveId" clId="{0CC76684-6E5B-4CD2-87EF-B666D218D880}" dt="2024-09-20T13:11:58.292" v="23" actId="20577"/>
          <ac:spMkLst>
            <pc:docMk/>
            <pc:sldMk cId="3204279256" sldId="297"/>
            <ac:spMk id="2" creationId="{E96D3317-0AFA-9728-BF2A-AB53285F2166}"/>
          </ac:spMkLst>
        </pc:spChg>
        <pc:spChg chg="mod">
          <ac:chgData name="Danielle Moosajee" userId="bc3dd2a9c4f0d304" providerId="LiveId" clId="{0CC76684-6E5B-4CD2-87EF-B666D218D880}" dt="2024-09-20T13:12:04.701" v="28" actId="20577"/>
          <ac:spMkLst>
            <pc:docMk/>
            <pc:sldMk cId="3204279256" sldId="297"/>
            <ac:spMk id="3" creationId="{B8073018-00C3-470C-9E53-EFC92A725673}"/>
          </ac:spMkLst>
        </pc:spChg>
      </pc:sldChg>
      <pc:sldChg chg="addSp modSp mod modAnim">
        <pc:chgData name="Danielle Moosajee" userId="bc3dd2a9c4f0d304" providerId="LiveId" clId="{0CC76684-6E5B-4CD2-87EF-B666D218D880}" dt="2024-09-20T13:12:44.508" v="41"/>
        <pc:sldMkLst>
          <pc:docMk/>
          <pc:sldMk cId="3728201372" sldId="298"/>
        </pc:sldMkLst>
        <pc:spChg chg="add mod">
          <ac:chgData name="Danielle Moosajee" userId="bc3dd2a9c4f0d304" providerId="LiveId" clId="{0CC76684-6E5B-4CD2-87EF-B666D218D880}" dt="2024-09-20T13:12:41.938" v="40"/>
          <ac:spMkLst>
            <pc:docMk/>
            <pc:sldMk cId="3728201372" sldId="298"/>
            <ac:spMk id="2" creationId="{2C123238-4C64-F86E-7CC0-CB7C6A6A90F9}"/>
          </ac:spMkLst>
        </pc:spChg>
        <pc:spChg chg="mod">
          <ac:chgData name="Danielle Moosajee" userId="bc3dd2a9c4f0d304" providerId="LiveId" clId="{0CC76684-6E5B-4CD2-87EF-B666D218D880}" dt="2024-09-20T13:12:13.135" v="33" actId="20577"/>
          <ac:spMkLst>
            <pc:docMk/>
            <pc:sldMk cId="3728201372" sldId="298"/>
            <ac:spMk id="3" creationId="{B8073018-00C3-470C-9E53-EFC92A725673}"/>
          </ac:spMkLst>
        </pc:spChg>
      </pc:sldChg>
      <pc:sldChg chg="addSp modSp mod">
        <pc:chgData name="Danielle Moosajee" userId="bc3dd2a9c4f0d304" providerId="LiveId" clId="{0CC76684-6E5B-4CD2-87EF-B666D218D880}" dt="2024-09-20T13:12:48.698" v="42"/>
        <pc:sldMkLst>
          <pc:docMk/>
          <pc:sldMk cId="1168854485" sldId="299"/>
        </pc:sldMkLst>
        <pc:spChg chg="add mod">
          <ac:chgData name="Danielle Moosajee" userId="bc3dd2a9c4f0d304" providerId="LiveId" clId="{0CC76684-6E5B-4CD2-87EF-B666D218D880}" dt="2024-09-20T13:12:48.698" v="42"/>
          <ac:spMkLst>
            <pc:docMk/>
            <pc:sldMk cId="1168854485" sldId="299"/>
            <ac:spMk id="2" creationId="{E3C60372-2F31-5A45-1CD1-44502B938519}"/>
          </ac:spMkLst>
        </pc:spChg>
        <pc:spChg chg="mod">
          <ac:chgData name="Danielle Moosajee" userId="bc3dd2a9c4f0d304" providerId="LiveId" clId="{0CC76684-6E5B-4CD2-87EF-B666D218D880}" dt="2024-09-20T13:12:18.473" v="38" actId="20577"/>
          <ac:spMkLst>
            <pc:docMk/>
            <pc:sldMk cId="1168854485" sldId="299"/>
            <ac:spMk id="3" creationId="{B8073018-00C3-470C-9E53-EFC92A725673}"/>
          </ac:spMkLst>
        </pc:spChg>
      </pc:sldChg>
      <pc:sldChg chg="addSp modSp mod">
        <pc:chgData name="Danielle Moosajee" userId="bc3dd2a9c4f0d304" providerId="LiveId" clId="{0CC76684-6E5B-4CD2-87EF-B666D218D880}" dt="2024-09-20T13:12:53.765" v="48" actId="20577"/>
        <pc:sldMkLst>
          <pc:docMk/>
          <pc:sldMk cId="3360606472" sldId="300"/>
        </pc:sldMkLst>
        <pc:spChg chg="add mod">
          <ac:chgData name="Danielle Moosajee" userId="bc3dd2a9c4f0d304" providerId="LiveId" clId="{0CC76684-6E5B-4CD2-87EF-B666D218D880}" dt="2024-09-20T13:12:50.532" v="43"/>
          <ac:spMkLst>
            <pc:docMk/>
            <pc:sldMk cId="3360606472" sldId="300"/>
            <ac:spMk id="2" creationId="{DC89F48F-C1CC-6A33-E758-75E3F99929C1}"/>
          </ac:spMkLst>
        </pc:spChg>
        <pc:spChg chg="mod">
          <ac:chgData name="Danielle Moosajee" userId="bc3dd2a9c4f0d304" providerId="LiveId" clId="{0CC76684-6E5B-4CD2-87EF-B666D218D880}" dt="2024-09-20T13:12:53.765" v="48" actId="20577"/>
          <ac:spMkLst>
            <pc:docMk/>
            <pc:sldMk cId="3360606472" sldId="300"/>
            <ac:spMk id="3" creationId="{B8073018-00C3-470C-9E53-EFC92A725673}"/>
          </ac:spMkLst>
        </pc:spChg>
      </pc:sldChg>
      <pc:sldChg chg="addSp modSp mod">
        <pc:chgData name="Danielle Moosajee" userId="bc3dd2a9c4f0d304" providerId="LiveId" clId="{0CC76684-6E5B-4CD2-87EF-B666D218D880}" dt="2024-09-20T13:13:00.728" v="54"/>
        <pc:sldMkLst>
          <pc:docMk/>
          <pc:sldMk cId="2303193868" sldId="301"/>
        </pc:sldMkLst>
        <pc:spChg chg="add mod">
          <ac:chgData name="Danielle Moosajee" userId="bc3dd2a9c4f0d304" providerId="LiveId" clId="{0CC76684-6E5B-4CD2-87EF-B666D218D880}" dt="2024-09-20T13:13:00.728" v="54"/>
          <ac:spMkLst>
            <pc:docMk/>
            <pc:sldMk cId="2303193868" sldId="301"/>
            <ac:spMk id="2" creationId="{40EBA205-454A-388E-3E31-2EFD3BE3DE97}"/>
          </ac:spMkLst>
        </pc:spChg>
        <pc:spChg chg="mod">
          <ac:chgData name="Danielle Moosajee" userId="bc3dd2a9c4f0d304" providerId="LiveId" clId="{0CC76684-6E5B-4CD2-87EF-B666D218D880}" dt="2024-09-20T13:12:59.095" v="53" actId="20577"/>
          <ac:spMkLst>
            <pc:docMk/>
            <pc:sldMk cId="2303193868" sldId="301"/>
            <ac:spMk id="3" creationId="{B8073018-00C3-470C-9E53-EFC92A725673}"/>
          </ac:spMkLst>
        </pc:spChg>
      </pc:sldChg>
      <pc:sldChg chg="addSp modSp mod">
        <pc:chgData name="Danielle Moosajee" userId="bc3dd2a9c4f0d304" providerId="LiveId" clId="{0CC76684-6E5B-4CD2-87EF-B666D218D880}" dt="2024-09-20T13:13:09.006" v="60"/>
        <pc:sldMkLst>
          <pc:docMk/>
          <pc:sldMk cId="1135349865" sldId="302"/>
        </pc:sldMkLst>
        <pc:spChg chg="mod">
          <ac:chgData name="Danielle Moosajee" userId="bc3dd2a9c4f0d304" providerId="LiveId" clId="{0CC76684-6E5B-4CD2-87EF-B666D218D880}" dt="2024-09-20T13:13:06.949" v="59" actId="20577"/>
          <ac:spMkLst>
            <pc:docMk/>
            <pc:sldMk cId="1135349865" sldId="302"/>
            <ac:spMk id="3" creationId="{B8073018-00C3-470C-9E53-EFC92A725673}"/>
          </ac:spMkLst>
        </pc:spChg>
        <pc:spChg chg="add mod">
          <ac:chgData name="Danielle Moosajee" userId="bc3dd2a9c4f0d304" providerId="LiveId" clId="{0CC76684-6E5B-4CD2-87EF-B666D218D880}" dt="2024-09-20T13:13:09.006" v="60"/>
          <ac:spMkLst>
            <pc:docMk/>
            <pc:sldMk cId="1135349865" sldId="302"/>
            <ac:spMk id="6" creationId="{C7E94CA5-0668-B0FD-560A-57F46B1F3E0A}"/>
          </ac:spMkLst>
        </pc:spChg>
      </pc:sldChg>
      <pc:sldChg chg="addSp modSp mod modAnim">
        <pc:chgData name="Danielle Moosajee" userId="bc3dd2a9c4f0d304" providerId="LiveId" clId="{0CC76684-6E5B-4CD2-87EF-B666D218D880}" dt="2024-09-20T13:14:19.607" v="135"/>
        <pc:sldMkLst>
          <pc:docMk/>
          <pc:sldMk cId="2640230564" sldId="303"/>
        </pc:sldMkLst>
        <pc:spChg chg="add mod">
          <ac:chgData name="Danielle Moosajee" userId="bc3dd2a9c4f0d304" providerId="LiveId" clId="{0CC76684-6E5B-4CD2-87EF-B666D218D880}" dt="2024-09-20T13:14:09.089" v="133" actId="6549"/>
          <ac:spMkLst>
            <pc:docMk/>
            <pc:sldMk cId="2640230564" sldId="303"/>
            <ac:spMk id="2" creationId="{93767819-2A68-A097-728D-39AA42F92FA9}"/>
          </ac:spMkLst>
        </pc:spChg>
        <pc:spChg chg="mod">
          <ac:chgData name="Danielle Moosajee" userId="bc3dd2a9c4f0d304" providerId="LiveId" clId="{0CC76684-6E5B-4CD2-87EF-B666D218D880}" dt="2024-09-20T13:13:43.789" v="118" actId="20577"/>
          <ac:spMkLst>
            <pc:docMk/>
            <pc:sldMk cId="2640230564" sldId="303"/>
            <ac:spMk id="3" creationId="{B8073018-00C3-470C-9E53-EFC92A725673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11" creationId="{C6241DF8-1DF0-4203-95A7-494DC134A1E4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12" creationId="{A2B79AE7-520C-4556-8EDB-56B9593E80DD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14" creationId="{F8D1914B-9D87-4137-8FAA-110B5C108DFC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16" creationId="{D269F1D5-C5AF-40BA-9655-C245B5CD9489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17" creationId="{9FDF60CF-B5D3-45B8-A83C-386563E835D9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18" creationId="{34E4F89C-4E5F-49DA-BC50-66E0EA40A957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21" creationId="{32D12093-DDF3-4F9B-85F4-F220B8CBB5A0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22" creationId="{B73C5C08-7D4B-4910-A48B-D2B647BA3986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25" creationId="{584055E7-A34B-4039-B0DF-F06AAD968BE8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26" creationId="{0E68884A-3BC8-432B-AAC4-C2BA7D2816F1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27" creationId="{91BD3C12-58F4-42B4-8283-369548DE927C}"/>
          </ac:spMkLst>
        </pc:spChg>
        <pc:spChg chg="mod">
          <ac:chgData name="Danielle Moosajee" userId="bc3dd2a9c4f0d304" providerId="LiveId" clId="{0CC76684-6E5B-4CD2-87EF-B666D218D880}" dt="2024-09-20T13:13:49.328" v="120" actId="1036"/>
          <ac:spMkLst>
            <pc:docMk/>
            <pc:sldMk cId="2640230564" sldId="303"/>
            <ac:spMk id="28" creationId="{11C73905-B2AA-489D-B98B-812AB54EDECD}"/>
          </ac:spMkLst>
        </pc:spChg>
        <pc:spChg chg="mod">
          <ac:chgData name="Danielle Moosajee" userId="bc3dd2a9c4f0d304" providerId="LiveId" clId="{0CC76684-6E5B-4CD2-87EF-B666D218D880}" dt="2024-09-20T13:13:21.009" v="68" actId="1035"/>
          <ac:spMkLst>
            <pc:docMk/>
            <pc:sldMk cId="2640230564" sldId="303"/>
            <ac:spMk id="29" creationId="{8BC20BD1-D7D5-4A60-83E6-93563F0D991C}"/>
          </ac:spMkLst>
        </pc:spChg>
        <pc:grpChg chg="mod">
          <ac:chgData name="Danielle Moosajee" userId="bc3dd2a9c4f0d304" providerId="LiveId" clId="{0CC76684-6E5B-4CD2-87EF-B666D218D880}" dt="2024-09-20T13:13:49.328" v="120" actId="1036"/>
          <ac:grpSpMkLst>
            <pc:docMk/>
            <pc:sldMk cId="2640230564" sldId="303"/>
            <ac:grpSpMk id="10" creationId="{0B581B5A-A2FF-46B0-B1DA-1DC9E874CA42}"/>
          </ac:grpSpMkLst>
        </pc:grpChg>
        <pc:graphicFrameChg chg="mod">
          <ac:chgData name="Danielle Moosajee" userId="bc3dd2a9c4f0d304" providerId="LiveId" clId="{0CC76684-6E5B-4CD2-87EF-B666D218D880}" dt="2024-09-20T13:13:49.328" v="120" actId="1036"/>
          <ac:graphicFrameMkLst>
            <pc:docMk/>
            <pc:sldMk cId="2640230564" sldId="303"/>
            <ac:graphicFrameMk id="4" creationId="{41AD490E-3BA0-4B65-9667-F4E4255CBF87}"/>
          </ac:graphicFrameMkLst>
        </pc:graphicFrameChg>
        <pc:graphicFrameChg chg="mod">
          <ac:chgData name="Danielle Moosajee" userId="bc3dd2a9c4f0d304" providerId="LiveId" clId="{0CC76684-6E5B-4CD2-87EF-B666D218D880}" dt="2024-09-20T13:13:49.328" v="120" actId="1036"/>
          <ac:graphicFrameMkLst>
            <pc:docMk/>
            <pc:sldMk cId="2640230564" sldId="303"/>
            <ac:graphicFrameMk id="24" creationId="{08200AC4-1283-4466-A150-9684DB0DD2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209B082B-3D9D-4BAA-963E-228DDCDC8CC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6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6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0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73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57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51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23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0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42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98884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2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20 September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Stem and Leaf Diagrams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20 September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5829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aseline="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Stem, leaf, key, tens, units, range, median, greater than, less than, order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 a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stem and leaf diagram.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interpret a stem and leaf diagram.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draw and interpret a back-to-back stem and leaf diagram.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B1F2CA-B620-4405-B25E-94CA19D0499E}"/>
              </a:ext>
            </a:extLst>
          </p:cNvPr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Stem and Leaf Diagrams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29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28" Type="http://schemas.openxmlformats.org/officeDocument/2006/relationships/image" Target="../media/image58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Relationship Id="rId30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123728" y="1124744"/>
            <a:ext cx="676875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b="1" u="sng" dirty="0">
                <a:cs typeface="Arial" panose="020B0604020202020204" pitchFamily="34" charset="0"/>
              </a:rPr>
              <a:t>Starter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Find the </a:t>
            </a:r>
            <a:r>
              <a:rPr lang="en-GB" altLang="en-US" sz="2000" u="sng" dirty="0">
                <a:cs typeface="Arial" panose="020B0604020202020204" pitchFamily="34" charset="0"/>
              </a:rPr>
              <a:t>medians</a:t>
            </a:r>
            <a:r>
              <a:rPr lang="en-GB" altLang="en-US" sz="2000" dirty="0">
                <a:cs typeface="Arial" panose="020B0604020202020204" pitchFamily="34" charset="0"/>
              </a:rPr>
              <a:t> of the following sets of data: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1)   	3, 5, 6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2)    	2, 4, 1, 9, 10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3)    	9, 5, 12, 15, 21, 35, 2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Find the </a:t>
            </a:r>
            <a:r>
              <a:rPr lang="en-GB" altLang="en-US" sz="2000" u="sng" dirty="0">
                <a:cs typeface="Arial" panose="020B0604020202020204" pitchFamily="34" charset="0"/>
              </a:rPr>
              <a:t>ranges</a:t>
            </a:r>
            <a:r>
              <a:rPr lang="en-GB" altLang="en-US" sz="2000" dirty="0">
                <a:cs typeface="Arial" panose="020B0604020202020204" pitchFamily="34" charset="0"/>
              </a:rPr>
              <a:t> of the following sets of data: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4)	50, 60, 70, 90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5)	22, 35, 20, 18, 27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6)	2, 1, 5, 9, 11, 3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49826" y="2060848"/>
            <a:ext cx="546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5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51413" y="2410098"/>
            <a:ext cx="546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4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5063" y="2768873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12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49826" y="3634061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40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51413" y="3922986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17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56176" y="4245248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10</a:t>
            </a:r>
          </a:p>
        </p:txBody>
      </p:sp>
    </p:spTree>
    <p:extLst>
      <p:ext uri="{BB962C8B-B14F-4D97-AF65-F5344CB8AC3E}">
        <p14:creationId xmlns:p14="http://schemas.microsoft.com/office/powerpoint/2010/main" val="36580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7DE87-908A-4615-9C2B-A4449A5CD1B6}"/>
              </a:ext>
            </a:extLst>
          </p:cNvPr>
          <p:cNvSpPr txBox="1"/>
          <p:nvPr/>
        </p:nvSpPr>
        <p:spPr>
          <a:xfrm>
            <a:off x="5220072" y="299695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Smallest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Range =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511806-A242-4EA5-9CF5-5FE46CED3271}"/>
              </a:ext>
            </a:extLst>
          </p:cNvPr>
          <p:cNvSpPr txBox="1"/>
          <p:nvPr/>
        </p:nvSpPr>
        <p:spPr>
          <a:xfrm>
            <a:off x="6976388" y="2996952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86F406-06F9-4C84-8CDB-868C6246AA88}"/>
              </a:ext>
            </a:extLst>
          </p:cNvPr>
          <p:cNvSpPr txBox="1"/>
          <p:nvPr/>
        </p:nvSpPr>
        <p:spPr>
          <a:xfrm>
            <a:off x="7092280" y="3550950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C4B0AC-19E7-4E50-A684-D4F93F939312}"/>
              </a:ext>
            </a:extLst>
          </p:cNvPr>
          <p:cNvSpPr txBox="1"/>
          <p:nvPr/>
        </p:nvSpPr>
        <p:spPr>
          <a:xfrm>
            <a:off x="6296452" y="4108430"/>
            <a:ext cx="115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 – 40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16AEBF-ACBF-46FE-8FD1-19F6CECA9D8C}"/>
              </a:ext>
            </a:extLst>
          </p:cNvPr>
          <p:cNvSpPr txBox="1"/>
          <p:nvPr/>
        </p:nvSpPr>
        <p:spPr>
          <a:xfrm>
            <a:off x="7430315" y="4114654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A62D62-513C-4F06-BB27-4ECEF5BF2C48}"/>
              </a:ext>
            </a:extLst>
          </p:cNvPr>
          <p:cNvSpPr txBox="1"/>
          <p:nvPr/>
        </p:nvSpPr>
        <p:spPr>
          <a:xfrm>
            <a:off x="5220072" y="5031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Median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03FB3B-02ED-49A6-B9E7-9BF4C8E86DDE}"/>
                  </a:ext>
                </a:extLst>
              </p:cNvPr>
              <p:cNvSpPr txBox="1"/>
              <p:nvPr/>
            </p:nvSpPr>
            <p:spPr>
              <a:xfrm>
                <a:off x="1784158" y="476305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03FB3B-02ED-49A6-B9E7-9BF4C8E86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58" y="4763051"/>
                <a:ext cx="391108" cy="5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F069631-FC93-411B-8B23-A23C70CDBF73}"/>
                  </a:ext>
                </a:extLst>
              </p:cNvPr>
              <p:cNvSpPr txBox="1"/>
              <p:nvPr/>
            </p:nvSpPr>
            <p:spPr>
              <a:xfrm>
                <a:off x="1100080" y="285964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F069631-FC93-411B-8B23-A23C70CDB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80" y="2859644"/>
                <a:ext cx="391108" cy="537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7B2A4F2-5E33-4204-A204-D00B0CA3E1E4}"/>
                  </a:ext>
                </a:extLst>
              </p:cNvPr>
              <p:cNvSpPr txBox="1"/>
              <p:nvPr/>
            </p:nvSpPr>
            <p:spPr>
              <a:xfrm>
                <a:off x="1453105" y="474783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7B2A4F2-5E33-4204-A204-D00B0CA3E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105" y="4747837"/>
                <a:ext cx="391108" cy="537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6DF231-696C-4C2A-8907-14647B59717B}"/>
                  </a:ext>
                </a:extLst>
              </p:cNvPr>
              <p:cNvSpPr txBox="1"/>
              <p:nvPr/>
            </p:nvSpPr>
            <p:spPr>
              <a:xfrm>
                <a:off x="1453105" y="285964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6DF231-696C-4C2A-8907-14647B597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105" y="2859644"/>
                <a:ext cx="391108" cy="537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D1D1752-3ACC-4EF5-B966-D91F72DFED6D}"/>
                  </a:ext>
                </a:extLst>
              </p:cNvPr>
              <p:cNvSpPr txBox="1"/>
              <p:nvPr/>
            </p:nvSpPr>
            <p:spPr>
              <a:xfrm>
                <a:off x="1792675" y="286935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D1D1752-3ACC-4EF5-B966-D91F72DFE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675" y="2869357"/>
                <a:ext cx="391108" cy="537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634C757-C6C8-4CC2-B1A5-A71D3ED2379E}"/>
                  </a:ext>
                </a:extLst>
              </p:cNvPr>
              <p:cNvSpPr txBox="1"/>
              <p:nvPr/>
            </p:nvSpPr>
            <p:spPr>
              <a:xfrm>
                <a:off x="1115616" y="473262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634C757-C6C8-4CC2-B1A5-A71D3ED23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732623"/>
                <a:ext cx="391108" cy="537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20303E-AB29-4D08-8A42-AF95276DF331}"/>
                  </a:ext>
                </a:extLst>
              </p:cNvPr>
              <p:cNvSpPr txBox="1"/>
              <p:nvPr/>
            </p:nvSpPr>
            <p:spPr>
              <a:xfrm>
                <a:off x="2485767" y="429309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20303E-AB29-4D08-8A42-AF95276DF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767" y="4293096"/>
                <a:ext cx="391108" cy="537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40CD73-8F74-4F99-A06A-048EB906563C}"/>
                  </a:ext>
                </a:extLst>
              </p:cNvPr>
              <p:cNvSpPr txBox="1"/>
              <p:nvPr/>
            </p:nvSpPr>
            <p:spPr>
              <a:xfrm>
                <a:off x="2156064" y="286546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40CD73-8F74-4F99-A06A-048EB9065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064" y="2865461"/>
                <a:ext cx="391108" cy="5374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088B1-C9DB-4C25-9946-A250393DB403}"/>
                  </a:ext>
                </a:extLst>
              </p:cNvPr>
              <p:cNvSpPr txBox="1"/>
              <p:nvPr/>
            </p:nvSpPr>
            <p:spPr>
              <a:xfrm>
                <a:off x="1100080" y="333845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088B1-C9DB-4C25-9946-A250393DB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80" y="3338453"/>
                <a:ext cx="391108" cy="5374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3A17C65-E1B6-4E03-853A-8A81879BD9A3}"/>
                  </a:ext>
                </a:extLst>
              </p:cNvPr>
              <p:cNvSpPr txBox="1"/>
              <p:nvPr/>
            </p:nvSpPr>
            <p:spPr>
              <a:xfrm>
                <a:off x="2156064" y="428947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3A17C65-E1B6-4E03-853A-8A81879BD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064" y="4289474"/>
                <a:ext cx="391108" cy="5374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6EADDFE-B701-42F2-9A17-885AF65C1248}"/>
                  </a:ext>
                </a:extLst>
              </p:cNvPr>
              <p:cNvSpPr txBox="1"/>
              <p:nvPr/>
            </p:nvSpPr>
            <p:spPr>
              <a:xfrm>
                <a:off x="1791100" y="428348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6EADDFE-B701-42F2-9A17-885AF65C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100" y="4283484"/>
                <a:ext cx="391108" cy="5374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BA17B1C-57A8-4E49-9093-07CA9B21165F}"/>
                  </a:ext>
                </a:extLst>
              </p:cNvPr>
              <p:cNvSpPr txBox="1"/>
              <p:nvPr/>
            </p:nvSpPr>
            <p:spPr>
              <a:xfrm>
                <a:off x="1440819" y="336661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BA17B1C-57A8-4E49-9093-07CA9B211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819" y="3366616"/>
                <a:ext cx="391108" cy="5374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4B79C9F-48D7-477E-8613-E8202B2C9D2A}"/>
                  </a:ext>
                </a:extLst>
              </p:cNvPr>
              <p:cNvSpPr txBox="1"/>
              <p:nvPr/>
            </p:nvSpPr>
            <p:spPr>
              <a:xfrm>
                <a:off x="1798442" y="335461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4B79C9F-48D7-477E-8613-E8202B2C9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442" y="3354619"/>
                <a:ext cx="391108" cy="537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8E1FB23-E785-432E-B7E5-0622F0A26EB1}"/>
                  </a:ext>
                </a:extLst>
              </p:cNvPr>
              <p:cNvSpPr txBox="1"/>
              <p:nvPr/>
            </p:nvSpPr>
            <p:spPr>
              <a:xfrm>
                <a:off x="1438732" y="427933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8E1FB23-E785-432E-B7E5-0622F0A26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732" y="4279338"/>
                <a:ext cx="391108" cy="53741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4DC9AA-EA1B-4F72-B8D2-484B3467AA7A}"/>
                  </a:ext>
                </a:extLst>
              </p:cNvPr>
              <p:cNvSpPr txBox="1"/>
              <p:nvPr/>
            </p:nvSpPr>
            <p:spPr>
              <a:xfrm>
                <a:off x="1100080" y="428505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4DC9AA-EA1B-4F72-B8D2-484B3467A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80" y="4285056"/>
                <a:ext cx="391108" cy="5374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76E3E4-76E5-41C0-9BD5-7D16CDBBD751}"/>
                  </a:ext>
                </a:extLst>
              </p:cNvPr>
              <p:cNvSpPr txBox="1"/>
              <p:nvPr/>
            </p:nvSpPr>
            <p:spPr>
              <a:xfrm>
                <a:off x="2151026" y="334917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76E3E4-76E5-41C0-9BD5-7D16CDBB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026" y="3349176"/>
                <a:ext cx="391108" cy="5374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FCCE26B-5073-4EFE-B41F-42C09A2238F7}"/>
                  </a:ext>
                </a:extLst>
              </p:cNvPr>
              <p:cNvSpPr txBox="1"/>
              <p:nvPr/>
            </p:nvSpPr>
            <p:spPr>
              <a:xfrm>
                <a:off x="4250097" y="381273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FCCE26B-5073-4EFE-B41F-42C09A223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97" y="3812739"/>
                <a:ext cx="391108" cy="53741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3B0B6C8-3A77-4BB1-8E39-BCD6D9075C8E}"/>
                  </a:ext>
                </a:extLst>
              </p:cNvPr>
              <p:cNvSpPr txBox="1"/>
              <p:nvPr/>
            </p:nvSpPr>
            <p:spPr>
              <a:xfrm>
                <a:off x="2517625" y="333301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3B0B6C8-3A77-4BB1-8E39-BCD6D9075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625" y="3333010"/>
                <a:ext cx="391108" cy="5374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89DE0B-96E8-4A08-BA55-32F239C5F999}"/>
                  </a:ext>
                </a:extLst>
              </p:cNvPr>
              <p:cNvSpPr txBox="1"/>
              <p:nvPr/>
            </p:nvSpPr>
            <p:spPr>
              <a:xfrm>
                <a:off x="3909358" y="382412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89DE0B-96E8-4A08-BA55-32F239C5F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58" y="3824121"/>
                <a:ext cx="391108" cy="53741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A10A62B-BB28-4624-8DF2-B7C82A4F1C76}"/>
                  </a:ext>
                </a:extLst>
              </p:cNvPr>
              <p:cNvSpPr txBox="1"/>
              <p:nvPr/>
            </p:nvSpPr>
            <p:spPr>
              <a:xfrm>
                <a:off x="2848042" y="336832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A10A62B-BB28-4624-8DF2-B7C82A4F1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042" y="3368327"/>
                <a:ext cx="391108" cy="53741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D4DE2C-99FC-490E-A920-9BDE4DAA0F6A}"/>
                  </a:ext>
                </a:extLst>
              </p:cNvPr>
              <p:cNvSpPr txBox="1"/>
              <p:nvPr/>
            </p:nvSpPr>
            <p:spPr>
              <a:xfrm>
                <a:off x="3533787" y="384263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D4DE2C-99FC-490E-A920-9BDE4DAA0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787" y="3842639"/>
                <a:ext cx="391108" cy="53741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4F65AF-5C25-4912-97AA-5DB41F547F7C}"/>
                  </a:ext>
                </a:extLst>
              </p:cNvPr>
              <p:cNvSpPr txBox="1"/>
              <p:nvPr/>
            </p:nvSpPr>
            <p:spPr>
              <a:xfrm>
                <a:off x="3200553" y="333845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4F65AF-5C25-4912-97AA-5DB41F547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553" y="3338453"/>
                <a:ext cx="391108" cy="53741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23ED91-8638-47F1-B1B8-CB372AE3A802}"/>
                  </a:ext>
                </a:extLst>
              </p:cNvPr>
              <p:cNvSpPr txBox="1"/>
              <p:nvPr/>
            </p:nvSpPr>
            <p:spPr>
              <a:xfrm>
                <a:off x="3206197" y="38226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23ED91-8638-47F1-B1B8-CB372AE3A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197" y="3822609"/>
                <a:ext cx="391108" cy="53741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5F80B33-929A-420E-B738-41E7591BD003}"/>
                  </a:ext>
                </a:extLst>
              </p:cNvPr>
              <p:cNvSpPr txBox="1"/>
              <p:nvPr/>
            </p:nvSpPr>
            <p:spPr>
              <a:xfrm>
                <a:off x="3549538" y="334917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5F80B33-929A-420E-B738-41E7591BD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38" y="3349176"/>
                <a:ext cx="391108" cy="53741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E6FFB0D-FE3E-4AE8-9EAD-DBA59164C71A}"/>
                  </a:ext>
                </a:extLst>
              </p:cNvPr>
              <p:cNvSpPr txBox="1"/>
              <p:nvPr/>
            </p:nvSpPr>
            <p:spPr>
              <a:xfrm>
                <a:off x="2826873" y="3826982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E6FFB0D-FE3E-4AE8-9EAD-DBA59164C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873" y="3826982"/>
                <a:ext cx="391108" cy="53741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C73799-C134-4E5C-A57B-9269ECAE7C74}"/>
                  </a:ext>
                </a:extLst>
              </p:cNvPr>
              <p:cNvSpPr txBox="1"/>
              <p:nvPr/>
            </p:nvSpPr>
            <p:spPr>
              <a:xfrm>
                <a:off x="1121702" y="383319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C73799-C134-4E5C-A57B-9269ECAE7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02" y="3833195"/>
                <a:ext cx="391108" cy="53741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4F61FEF-1BC7-4452-A03D-4318612F40E1}"/>
                  </a:ext>
                </a:extLst>
              </p:cNvPr>
              <p:cNvSpPr txBox="1"/>
              <p:nvPr/>
            </p:nvSpPr>
            <p:spPr>
              <a:xfrm>
                <a:off x="2493643" y="3827132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4F61FEF-1BC7-4452-A03D-4318612F4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643" y="3827132"/>
                <a:ext cx="391108" cy="53741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C0F499B-C2EF-49E3-A26F-6A94A8B08896}"/>
                  </a:ext>
                </a:extLst>
              </p:cNvPr>
              <p:cNvSpPr txBox="1"/>
              <p:nvPr/>
            </p:nvSpPr>
            <p:spPr>
              <a:xfrm>
                <a:off x="1448163" y="38226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C0F499B-C2EF-49E3-A26F-6A94A8B0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163" y="3822609"/>
                <a:ext cx="391108" cy="53741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BE342652-4095-4775-9D49-43B2755074EE}"/>
              </a:ext>
            </a:extLst>
          </p:cNvPr>
          <p:cNvSpPr/>
          <p:nvPr/>
        </p:nvSpPr>
        <p:spPr>
          <a:xfrm>
            <a:off x="683568" y="3933056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A651517-057E-49B1-A303-76688987DBFF}"/>
              </a:ext>
            </a:extLst>
          </p:cNvPr>
          <p:cNvSpPr/>
          <p:nvPr/>
        </p:nvSpPr>
        <p:spPr>
          <a:xfrm>
            <a:off x="1835696" y="3936677"/>
            <a:ext cx="679124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EB5397-5FDE-47DB-8A57-87B5A36B3B12}"/>
              </a:ext>
            </a:extLst>
          </p:cNvPr>
          <p:cNvSpPr txBox="1"/>
          <p:nvPr/>
        </p:nvSpPr>
        <p:spPr>
          <a:xfrm>
            <a:off x="6368460" y="5028278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74294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71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837616" y="1055688"/>
            <a:ext cx="146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b="1" u="sng">
                <a:cs typeface="Arial" panose="020B0604020202020204" pitchFamily="34" charset="0"/>
              </a:rPr>
              <a:t>Answers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515220" y="1517650"/>
            <a:ext cx="2768600" cy="1815882"/>
            <a:chOff x="2882900" y="1700808"/>
            <a:chExt cx="2769220" cy="1816698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2882900" y="1700808"/>
              <a:ext cx="2769220" cy="18166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0      5  7  8  8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1      0  0  0  0  2  5  5  5  6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2      0  0  0  4  5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3      3  5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35 – 5 = 30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13 times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229052" y="1700808"/>
              <a:ext cx="0" cy="8322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6" name="Rectangle 1"/>
            <p:cNvSpPr>
              <a:spLocks noChangeArrowheads="1"/>
            </p:cNvSpPr>
            <p:nvPr/>
          </p:nvSpPr>
          <p:spPr bwMode="auto">
            <a:xfrm>
              <a:off x="2882900" y="1700808"/>
              <a:ext cx="2625204" cy="1800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1508" name="Group 8"/>
          <p:cNvGrpSpPr>
            <a:grpSpLocks/>
          </p:cNvGrpSpPr>
          <p:nvPr/>
        </p:nvGrpSpPr>
        <p:grpSpPr bwMode="auto">
          <a:xfrm>
            <a:off x="2515220" y="3429000"/>
            <a:ext cx="2768600" cy="2032000"/>
            <a:chOff x="2882900" y="1700807"/>
            <a:chExt cx="2769220" cy="2031326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2882900" y="1700807"/>
              <a:ext cx="2769220" cy="2031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0      1  2  4  6  6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1      1  3  3  5  5  5  8  9  9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2      2  2  4  5  5  8  8  9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3      0  5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4      6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46 – 1 = 45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2 sentences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229052" y="1700807"/>
              <a:ext cx="0" cy="11521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3" name="Rectangle 11"/>
            <p:cNvSpPr>
              <a:spLocks noChangeArrowheads="1"/>
            </p:cNvSpPr>
            <p:nvPr/>
          </p:nvSpPr>
          <p:spPr bwMode="auto">
            <a:xfrm>
              <a:off x="2882900" y="1700807"/>
              <a:ext cx="2625204" cy="20313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5652120" y="1517650"/>
            <a:ext cx="2768600" cy="1816100"/>
            <a:chOff x="2882900" y="1700808"/>
            <a:chExt cx="2769220" cy="1815882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2882900" y="1700808"/>
              <a:ext cx="2769220" cy="18158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2      3  7  8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3      1  4  5  6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4      1  2  4  5  5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5      0  2  3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41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53 – 23 = 30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12 teachers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229052" y="1700808"/>
              <a:ext cx="0" cy="8317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Rectangle 17"/>
            <p:cNvSpPr>
              <a:spLocks noChangeArrowheads="1"/>
            </p:cNvSpPr>
            <p:nvPr/>
          </p:nvSpPr>
          <p:spPr bwMode="auto">
            <a:xfrm>
              <a:off x="2882900" y="1700808"/>
              <a:ext cx="2625204" cy="1800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1510" name="Group 18"/>
          <p:cNvGrpSpPr>
            <a:grpSpLocks/>
          </p:cNvGrpSpPr>
          <p:nvPr/>
        </p:nvGrpSpPr>
        <p:grpSpPr bwMode="auto">
          <a:xfrm>
            <a:off x="5652120" y="3429000"/>
            <a:ext cx="2768600" cy="1600200"/>
            <a:chOff x="2882900" y="1700807"/>
            <a:chExt cx="2769220" cy="1600439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2882900" y="1700807"/>
              <a:ext cx="2769220" cy="16004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1      8  8  9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2      1  1  2  2  4  4  8  9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3      0  1  2  3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33 – 18 = 15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6/15 or 2/5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29052" y="1700807"/>
              <a:ext cx="0" cy="6874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7" name="Rectangle 21"/>
            <p:cNvSpPr>
              <a:spLocks noChangeArrowheads="1"/>
            </p:cNvSpPr>
            <p:nvPr/>
          </p:nvSpPr>
          <p:spPr bwMode="auto">
            <a:xfrm>
              <a:off x="2882900" y="1700807"/>
              <a:ext cx="2625204" cy="16004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1511" name="Rectangle 23"/>
          <p:cNvSpPr>
            <a:spLocks noChangeArrowheads="1"/>
          </p:cNvSpPr>
          <p:nvPr/>
        </p:nvSpPr>
        <p:spPr bwMode="auto">
          <a:xfrm>
            <a:off x="4113833" y="2239963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1512" name="Rectangle 26"/>
          <p:cNvSpPr>
            <a:spLocks noChangeArrowheads="1"/>
          </p:cNvSpPr>
          <p:nvPr/>
        </p:nvSpPr>
        <p:spPr bwMode="auto">
          <a:xfrm>
            <a:off x="7218983" y="4005263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7257083" y="2244725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4255120" y="4260850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50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36912"/>
            <a:ext cx="432048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True/sometimes/never: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numbers in the stem are single-digit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There are more than 3 numbers in the stem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Leaves are in order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median is a whole number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range is positive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key is pointless because the numbers are obvious</a:t>
            </a:r>
          </a:p>
        </p:txBody>
      </p:sp>
    </p:spTree>
    <p:extLst>
      <p:ext uri="{BB962C8B-B14F-4D97-AF65-F5344CB8AC3E}">
        <p14:creationId xmlns:p14="http://schemas.microsoft.com/office/powerpoint/2010/main" val="146033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9CADBD-A339-4844-A168-5E3F9D4D7EE6}"/>
              </a:ext>
            </a:extLst>
          </p:cNvPr>
          <p:cNvSpPr txBox="1"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When comparing two sets of data, it can be useful to draw a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back-to-back stem and leaf diagram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Back-to-back stem and leaf diagrams share the same stem and have leaves going both left and right.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Numbers are ordered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away from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stem.</a:t>
            </a:r>
          </a:p>
        </p:txBody>
      </p:sp>
    </p:spTree>
    <p:extLst>
      <p:ext uri="{BB962C8B-B14F-4D97-AF65-F5344CB8AC3E}">
        <p14:creationId xmlns:p14="http://schemas.microsoft.com/office/powerpoint/2010/main" val="35096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(cm) of the boys and girls in her maths class. 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87178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0B581B5A-A2FF-46B0-B1DA-1DC9E874CA42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3881C9-B075-4EB0-BD46-C5E08A6DA72C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AD7E72-4AE8-454E-A8B8-AF4B909994E9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F0361AB-F202-459A-A45C-FFDCD7AA19C5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6241DF8-1DF0-4203-95A7-494DC134A1E4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79AE7-520C-4556-8EDB-56B9593E80DD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0F7A80-D413-49A1-ACAD-13D1E916CDBE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D1914B-9D87-4137-8FAA-110B5C108DFC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9F1D5-C5AF-40BA-9655-C245B5CD9489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DF60CF-B5D3-45B8-A83C-386563E835D9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E4F89C-4E5F-49DA-BC50-66E0EA40A957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AD0C44-070A-460E-976C-1429778333CC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D12093-DDF3-4F9B-85F4-F220B8CBB5A0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3C5C08-7D4B-4910-A48B-D2B647BA3986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6D3317-0AFA-9728-BF2A-AB53285F2166}"/>
              </a:ext>
            </a:extLst>
          </p:cNvPr>
          <p:cNvSpPr txBox="1"/>
          <p:nvPr/>
        </p:nvSpPr>
        <p:spPr>
          <a:xfrm>
            <a:off x="278313" y="3891588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15|6 = 156 cm</a:t>
            </a:r>
          </a:p>
        </p:txBody>
      </p:sp>
    </p:spTree>
    <p:extLst>
      <p:ext uri="{BB962C8B-B14F-4D97-AF65-F5344CB8AC3E}">
        <p14:creationId xmlns:p14="http://schemas.microsoft.com/office/powerpoint/2010/main" val="320427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(cm)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70211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41710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76F9521-EA6F-4877-8CD8-1F96C27F9317}"/>
              </a:ext>
            </a:extLst>
          </p:cNvPr>
          <p:cNvSpPr/>
          <p:nvPr/>
        </p:nvSpPr>
        <p:spPr>
          <a:xfrm>
            <a:off x="1345594" y="5218625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EED5B8A-8011-48D6-8198-FFA9075802E9}"/>
              </a:ext>
            </a:extLst>
          </p:cNvPr>
          <p:cNvSpPr/>
          <p:nvPr/>
        </p:nvSpPr>
        <p:spPr>
          <a:xfrm>
            <a:off x="2843811" y="5222246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/>
              <p:nvPr/>
            </p:nvSpPr>
            <p:spPr>
              <a:xfrm>
                <a:off x="240692" y="556756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92" y="5567560"/>
                <a:ext cx="391108" cy="5374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/>
              <p:nvPr/>
            </p:nvSpPr>
            <p:spPr>
              <a:xfrm>
                <a:off x="2321951" y="418942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951" y="4189425"/>
                <a:ext cx="391108" cy="5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/>
              <p:nvPr/>
            </p:nvSpPr>
            <p:spPr>
              <a:xfrm>
                <a:off x="2306417" y="467167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17" y="4671671"/>
                <a:ext cx="391108" cy="537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/>
              <p:nvPr/>
            </p:nvSpPr>
            <p:spPr>
              <a:xfrm>
                <a:off x="564728" y="557651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28" y="5576518"/>
                <a:ext cx="391108" cy="537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/>
              <p:nvPr/>
            </p:nvSpPr>
            <p:spPr>
              <a:xfrm>
                <a:off x="915885" y="559324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85" y="5593244"/>
                <a:ext cx="391108" cy="537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/>
              <p:nvPr/>
            </p:nvSpPr>
            <p:spPr>
              <a:xfrm>
                <a:off x="1980114" y="466167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114" y="4661671"/>
                <a:ext cx="391108" cy="537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/>
              <p:nvPr/>
            </p:nvSpPr>
            <p:spPr>
              <a:xfrm>
                <a:off x="1609781" y="465026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81" y="4650267"/>
                <a:ext cx="391108" cy="537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/>
              <p:nvPr/>
            </p:nvSpPr>
            <p:spPr>
              <a:xfrm>
                <a:off x="1276022" y="557651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022" y="5576518"/>
                <a:ext cx="391108" cy="537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/>
              <p:nvPr/>
            </p:nvSpPr>
            <p:spPr>
              <a:xfrm>
                <a:off x="2321951" y="511110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951" y="5111108"/>
                <a:ext cx="391108" cy="5374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/>
              <p:nvPr/>
            </p:nvSpPr>
            <p:spPr>
              <a:xfrm>
                <a:off x="1615494" y="556756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94" y="5567560"/>
                <a:ext cx="391108" cy="5374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/>
              <p:nvPr/>
            </p:nvSpPr>
            <p:spPr>
              <a:xfrm>
                <a:off x="1967440" y="508034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440" y="5080345"/>
                <a:ext cx="391108" cy="5374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/>
              <p:nvPr/>
            </p:nvSpPr>
            <p:spPr>
              <a:xfrm>
                <a:off x="1980114" y="558335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114" y="5583354"/>
                <a:ext cx="391108" cy="5374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/>
              <p:nvPr/>
            </p:nvSpPr>
            <p:spPr>
              <a:xfrm>
                <a:off x="1614719" y="510215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19" y="5102150"/>
                <a:ext cx="391108" cy="5374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/>
              <p:nvPr/>
            </p:nvSpPr>
            <p:spPr>
              <a:xfrm>
                <a:off x="2319625" y="557002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625" y="5570028"/>
                <a:ext cx="391108" cy="537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C123238-4C64-F86E-7CC0-CB7C6A6A90F9}"/>
              </a:ext>
            </a:extLst>
          </p:cNvPr>
          <p:cNvSpPr txBox="1"/>
          <p:nvPr/>
        </p:nvSpPr>
        <p:spPr>
          <a:xfrm>
            <a:off x="278313" y="3891588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15|6 = 156 cm</a:t>
            </a:r>
          </a:p>
        </p:txBody>
      </p:sp>
    </p:spTree>
    <p:extLst>
      <p:ext uri="{BB962C8B-B14F-4D97-AF65-F5344CB8AC3E}">
        <p14:creationId xmlns:p14="http://schemas.microsoft.com/office/powerpoint/2010/main" val="37282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8" grpId="0" animBg="1"/>
      <p:bldP spid="39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(cm)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22175"/>
              </p:ext>
            </p:extLst>
          </p:nvPr>
        </p:nvGraphicFramePr>
        <p:xfrm>
          <a:off x="436246" y="2834326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1079"/>
              </p:ext>
            </p:extLst>
          </p:nvPr>
        </p:nvGraphicFramePr>
        <p:xfrm>
          <a:off x="5436102" y="3879150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49771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212513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22395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68567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79350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12858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807142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207232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68567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79350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31119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807142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76F9521-EA6F-4877-8CD8-1F96C27F9317}"/>
              </a:ext>
            </a:extLst>
          </p:cNvPr>
          <p:cNvSpPr/>
          <p:nvPr/>
        </p:nvSpPr>
        <p:spPr>
          <a:xfrm>
            <a:off x="3347868" y="5695068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EED5B8A-8011-48D6-8198-FFA9075802E9}"/>
              </a:ext>
            </a:extLst>
          </p:cNvPr>
          <p:cNvSpPr/>
          <p:nvPr/>
        </p:nvSpPr>
        <p:spPr>
          <a:xfrm>
            <a:off x="2843811" y="5698689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/>
              <p:nvPr/>
            </p:nvSpPr>
            <p:spPr>
              <a:xfrm>
                <a:off x="3999741" y="603715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741" y="6037150"/>
                <a:ext cx="391108" cy="5374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/>
              <p:nvPr/>
            </p:nvSpPr>
            <p:spPr>
              <a:xfrm>
                <a:off x="3284825" y="470509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25" y="4705094"/>
                <a:ext cx="391108" cy="5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/>
              <p:nvPr/>
            </p:nvSpPr>
            <p:spPr>
              <a:xfrm>
                <a:off x="3641824" y="471378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824" y="4713787"/>
                <a:ext cx="391108" cy="537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/>
              <p:nvPr/>
            </p:nvSpPr>
            <p:spPr>
              <a:xfrm>
                <a:off x="3653829" y="605993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829" y="6059934"/>
                <a:ext cx="391108" cy="537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/>
              <p:nvPr/>
            </p:nvSpPr>
            <p:spPr>
              <a:xfrm>
                <a:off x="3294651" y="605566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651" y="6055668"/>
                <a:ext cx="391108" cy="537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/>
              <p:nvPr/>
            </p:nvSpPr>
            <p:spPr>
              <a:xfrm>
                <a:off x="3291606" y="515062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606" y="5150625"/>
                <a:ext cx="391108" cy="537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/>
              <p:nvPr/>
            </p:nvSpPr>
            <p:spPr>
              <a:xfrm>
                <a:off x="3639852" y="515031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852" y="5150317"/>
                <a:ext cx="391108" cy="537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/>
              <p:nvPr/>
            </p:nvSpPr>
            <p:spPr>
              <a:xfrm>
                <a:off x="4694776" y="55967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76" y="5596709"/>
                <a:ext cx="391108" cy="537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/>
              <p:nvPr/>
            </p:nvSpPr>
            <p:spPr>
              <a:xfrm>
                <a:off x="3993191" y="51500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191" y="5150009"/>
                <a:ext cx="391108" cy="5374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/>
              <p:nvPr/>
            </p:nvSpPr>
            <p:spPr>
              <a:xfrm>
                <a:off x="4348049" y="560888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049" y="5608880"/>
                <a:ext cx="391108" cy="5374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/>
              <p:nvPr/>
            </p:nvSpPr>
            <p:spPr>
              <a:xfrm>
                <a:off x="4358940" y="516716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940" y="5167163"/>
                <a:ext cx="391108" cy="5374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/>
              <p:nvPr/>
            </p:nvSpPr>
            <p:spPr>
              <a:xfrm>
                <a:off x="3985542" y="560888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542" y="5608880"/>
                <a:ext cx="391108" cy="5374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/>
              <p:nvPr/>
            </p:nvSpPr>
            <p:spPr>
              <a:xfrm>
                <a:off x="4703533" y="515471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533" y="5154711"/>
                <a:ext cx="391108" cy="5374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/>
              <p:nvPr/>
            </p:nvSpPr>
            <p:spPr>
              <a:xfrm>
                <a:off x="3636968" y="561069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968" y="5610696"/>
                <a:ext cx="391108" cy="537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56769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C60372-2F31-5A45-1CD1-44502B938519}"/>
              </a:ext>
            </a:extLst>
          </p:cNvPr>
          <p:cNvSpPr txBox="1"/>
          <p:nvPr/>
        </p:nvSpPr>
        <p:spPr>
          <a:xfrm>
            <a:off x="278313" y="3891588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15|6 = 156 cm</a:t>
            </a:r>
          </a:p>
        </p:txBody>
      </p:sp>
    </p:spTree>
    <p:extLst>
      <p:ext uri="{BB962C8B-B14F-4D97-AF65-F5344CB8AC3E}">
        <p14:creationId xmlns:p14="http://schemas.microsoft.com/office/powerpoint/2010/main" val="116885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(cm)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8488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67807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25945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6AECEEF-E165-4E2D-B238-D654022AF119}"/>
              </a:ext>
            </a:extLst>
          </p:cNvPr>
          <p:cNvSpPr/>
          <p:nvPr/>
        </p:nvSpPr>
        <p:spPr>
          <a:xfrm>
            <a:off x="323532" y="5664244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986D8E0D-89B6-43A6-9968-2C879D6AB7AB}"/>
              </a:ext>
            </a:extLst>
          </p:cNvPr>
          <p:cNvSpPr/>
          <p:nvPr/>
        </p:nvSpPr>
        <p:spPr>
          <a:xfrm>
            <a:off x="2843811" y="5667865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F1D167C-082A-4047-B7CB-B6267E3F5FA3}"/>
              </a:ext>
            </a:extLst>
          </p:cNvPr>
          <p:cNvSpPr/>
          <p:nvPr/>
        </p:nvSpPr>
        <p:spPr>
          <a:xfrm>
            <a:off x="2411764" y="4280703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A731CD0-EF44-41BA-882B-5B4F734A48C0}"/>
              </a:ext>
            </a:extLst>
          </p:cNvPr>
          <p:cNvSpPr/>
          <p:nvPr/>
        </p:nvSpPr>
        <p:spPr>
          <a:xfrm>
            <a:off x="2842293" y="4284324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7CDD90-A3E8-4EDB-A331-C7D93D2DC0C9}"/>
              </a:ext>
            </a:extLst>
          </p:cNvPr>
          <p:cNvSpPr txBox="1"/>
          <p:nvPr/>
        </p:nvSpPr>
        <p:spPr>
          <a:xfrm>
            <a:off x="6538756" y="461192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 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89F48F-C1CC-6A33-E758-75E3F99929C1}"/>
              </a:ext>
            </a:extLst>
          </p:cNvPr>
          <p:cNvSpPr txBox="1"/>
          <p:nvPr/>
        </p:nvSpPr>
        <p:spPr>
          <a:xfrm>
            <a:off x="278313" y="3891588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15|6 = 156 cm</a:t>
            </a:r>
          </a:p>
        </p:txBody>
      </p:sp>
    </p:spTree>
    <p:extLst>
      <p:ext uri="{BB962C8B-B14F-4D97-AF65-F5344CB8AC3E}">
        <p14:creationId xmlns:p14="http://schemas.microsoft.com/office/powerpoint/2010/main" val="336060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(cm)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87727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353053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25945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6AECEEF-E165-4E2D-B238-D654022AF119}"/>
              </a:ext>
            </a:extLst>
          </p:cNvPr>
          <p:cNvSpPr/>
          <p:nvPr/>
        </p:nvSpPr>
        <p:spPr>
          <a:xfrm>
            <a:off x="4067948" y="6147629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986D8E0D-89B6-43A6-9968-2C879D6AB7AB}"/>
              </a:ext>
            </a:extLst>
          </p:cNvPr>
          <p:cNvSpPr/>
          <p:nvPr/>
        </p:nvSpPr>
        <p:spPr>
          <a:xfrm>
            <a:off x="2843811" y="6152582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F1D167C-082A-4047-B7CB-B6267E3F5FA3}"/>
              </a:ext>
            </a:extLst>
          </p:cNvPr>
          <p:cNvSpPr/>
          <p:nvPr/>
        </p:nvSpPr>
        <p:spPr>
          <a:xfrm>
            <a:off x="3347864" y="4728199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A731CD0-EF44-41BA-882B-5B4F734A48C0}"/>
              </a:ext>
            </a:extLst>
          </p:cNvPr>
          <p:cNvSpPr/>
          <p:nvPr/>
        </p:nvSpPr>
        <p:spPr>
          <a:xfrm>
            <a:off x="2842293" y="4731761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7CDD90-A3E8-4EDB-A331-C7D93D2DC0C9}"/>
              </a:ext>
            </a:extLst>
          </p:cNvPr>
          <p:cNvSpPr txBox="1"/>
          <p:nvPr/>
        </p:nvSpPr>
        <p:spPr>
          <a:xfrm>
            <a:off x="6538756" y="461192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 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42438A-5D39-4C64-A44A-944B29861453}"/>
              </a:ext>
            </a:extLst>
          </p:cNvPr>
          <p:cNvSpPr txBox="1"/>
          <p:nvPr/>
        </p:nvSpPr>
        <p:spPr>
          <a:xfrm>
            <a:off x="7605095" y="4618922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29 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BA205-454A-388E-3E31-2EFD3BE3DE97}"/>
              </a:ext>
            </a:extLst>
          </p:cNvPr>
          <p:cNvSpPr txBox="1"/>
          <p:nvPr/>
        </p:nvSpPr>
        <p:spPr>
          <a:xfrm>
            <a:off x="278313" y="3891588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15|6 = 156 cm</a:t>
            </a:r>
          </a:p>
        </p:txBody>
      </p:sp>
    </p:spTree>
    <p:extLst>
      <p:ext uri="{BB962C8B-B14F-4D97-AF65-F5344CB8AC3E}">
        <p14:creationId xmlns:p14="http://schemas.microsoft.com/office/powerpoint/2010/main" val="23031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25" y="1124744"/>
            <a:ext cx="67684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to draw a stem and leaf diagram: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Put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first digits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each piece of data 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numerical order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down the left hand side.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Go through each piece of data in turn and put the remaining digits in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correct row.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Re-draw the diagram, putting the pieces of data 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numerical order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Add a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62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(cm)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17793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97790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25945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7CDD90-A3E8-4EDB-A331-C7D93D2DC0C9}"/>
              </a:ext>
            </a:extLst>
          </p:cNvPr>
          <p:cNvSpPr txBox="1"/>
          <p:nvPr/>
        </p:nvSpPr>
        <p:spPr>
          <a:xfrm>
            <a:off x="6538756" y="461192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 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42438A-5D39-4C64-A44A-944B29861453}"/>
              </a:ext>
            </a:extLst>
          </p:cNvPr>
          <p:cNvSpPr txBox="1"/>
          <p:nvPr/>
        </p:nvSpPr>
        <p:spPr>
          <a:xfrm>
            <a:off x="7605095" y="4618922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29 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7C5091-5436-4B81-88EA-5D67F784CB74}"/>
              </a:ext>
            </a:extLst>
          </p:cNvPr>
          <p:cNvSpPr txBox="1"/>
          <p:nvPr/>
        </p:nvSpPr>
        <p:spPr>
          <a:xfrm>
            <a:off x="5436096" y="5137853"/>
            <a:ext cx="3271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average the boys are slightly taller, and their heights are more consistent than those of the girls.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E94CA5-0668-B0FD-560A-57F46B1F3E0A}"/>
              </a:ext>
            </a:extLst>
          </p:cNvPr>
          <p:cNvSpPr txBox="1"/>
          <p:nvPr/>
        </p:nvSpPr>
        <p:spPr>
          <a:xfrm>
            <a:off x="278313" y="3891588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15|6 = 156 cm</a:t>
            </a:r>
          </a:p>
        </p:txBody>
      </p:sp>
    </p:spTree>
    <p:extLst>
      <p:ext uri="{BB962C8B-B14F-4D97-AF65-F5344CB8AC3E}">
        <p14:creationId xmlns:p14="http://schemas.microsoft.com/office/powerpoint/2010/main" val="113534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Cherry grows 20 orchids, 10 with fertiliser and 10 without. She records their heights in centimetres.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Decide whether the fertiliser had any effect on the orchids.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71482"/>
              </p:ext>
            </p:extLst>
          </p:nvPr>
        </p:nvGraphicFramePr>
        <p:xfrm>
          <a:off x="436246" y="3475512"/>
          <a:ext cx="6474830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0B581B5A-A2FF-46B0-B1DA-1DC9E874CA42}"/>
              </a:ext>
            </a:extLst>
          </p:cNvPr>
          <p:cNvGrpSpPr/>
          <p:nvPr/>
        </p:nvGrpSpPr>
        <p:grpSpPr>
          <a:xfrm>
            <a:off x="2121471" y="4672971"/>
            <a:ext cx="504056" cy="1420325"/>
            <a:chOff x="3995936" y="3212976"/>
            <a:chExt cx="504056" cy="142032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3881C9-B075-4EB0-BD46-C5E08A6DA72C}"/>
                </a:ext>
              </a:extLst>
            </p:cNvPr>
            <p:cNvSpPr txBox="1"/>
            <p:nvPr/>
          </p:nvSpPr>
          <p:spPr>
            <a:xfrm>
              <a:off x="3995936" y="3212976"/>
              <a:ext cx="504054" cy="1420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150000"/>
                </a:lnSpc>
              </a:pPr>
              <a:r>
                <a: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150000"/>
                </a:lnSpc>
              </a:pPr>
              <a:r>
                <a: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AD7E72-4AE8-454E-A8B8-AF4B909994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9990" y="3333360"/>
              <a:ext cx="2" cy="1202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F0361AB-F202-459A-A45C-FFDCD7AA19C5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1202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6241DF8-1DF0-4203-95A7-494DC134A1E4}"/>
              </a:ext>
            </a:extLst>
          </p:cNvPr>
          <p:cNvSpPr txBox="1"/>
          <p:nvPr/>
        </p:nvSpPr>
        <p:spPr>
          <a:xfrm>
            <a:off x="2702843" y="568441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1   4   6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79AE7-520C-4556-8EDB-56B9593E80DD}"/>
              </a:ext>
            </a:extLst>
          </p:cNvPr>
          <p:cNvSpPr txBox="1"/>
          <p:nvPr/>
        </p:nvSpPr>
        <p:spPr>
          <a:xfrm>
            <a:off x="2697536" y="5229025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5   7   8   8   9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D1914B-9D87-4137-8FAA-110B5C108DFC}"/>
              </a:ext>
            </a:extLst>
          </p:cNvPr>
          <p:cNvSpPr txBox="1"/>
          <p:nvPr/>
        </p:nvSpPr>
        <p:spPr>
          <a:xfrm>
            <a:off x="2697522" y="477165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9F1D5-C5AF-40BA-9655-C245B5CD9489}"/>
              </a:ext>
            </a:extLst>
          </p:cNvPr>
          <p:cNvSpPr txBox="1"/>
          <p:nvPr/>
        </p:nvSpPr>
        <p:spPr>
          <a:xfrm>
            <a:off x="2697535" y="4267600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Fertiliser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DF60CF-B5D3-45B8-A83C-386563E835D9}"/>
              </a:ext>
            </a:extLst>
          </p:cNvPr>
          <p:cNvSpPr txBox="1"/>
          <p:nvPr/>
        </p:nvSpPr>
        <p:spPr>
          <a:xfrm>
            <a:off x="35502" y="5667690"/>
            <a:ext cx="2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E4F89C-4E5F-49DA-BC50-66E0EA40A957}"/>
              </a:ext>
            </a:extLst>
          </p:cNvPr>
          <p:cNvSpPr txBox="1"/>
          <p:nvPr/>
        </p:nvSpPr>
        <p:spPr>
          <a:xfrm>
            <a:off x="35506" y="5229025"/>
            <a:ext cx="2013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7   6   4   2   1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D12093-DDF3-4F9B-85F4-F220B8CBB5A0}"/>
              </a:ext>
            </a:extLst>
          </p:cNvPr>
          <p:cNvSpPr txBox="1"/>
          <p:nvPr/>
        </p:nvSpPr>
        <p:spPr>
          <a:xfrm>
            <a:off x="35502" y="4771656"/>
            <a:ext cx="2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9   9   8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3C5C08-7D4B-4910-A48B-D2B647BA3986}"/>
              </a:ext>
            </a:extLst>
          </p:cNvPr>
          <p:cNvSpPr txBox="1"/>
          <p:nvPr/>
        </p:nvSpPr>
        <p:spPr>
          <a:xfrm>
            <a:off x="35496" y="4267600"/>
            <a:ext cx="2013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Fertiliser</a:t>
            </a:r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08200AC4-1283-4466-A150-9684DB0DD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35586"/>
              </p:ext>
            </p:extLst>
          </p:nvPr>
        </p:nvGraphicFramePr>
        <p:xfrm>
          <a:off x="4560142" y="4339608"/>
          <a:ext cx="433233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536169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536169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259097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15864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15864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584055E7-A34B-4039-B0DF-F06AAD968BE8}"/>
              </a:ext>
            </a:extLst>
          </p:cNvPr>
          <p:cNvSpPr txBox="1"/>
          <p:nvPr/>
        </p:nvSpPr>
        <p:spPr>
          <a:xfrm>
            <a:off x="6084169" y="4710229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cm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68884A-3BC8-432B-AAC4-C2BA7D2816F1}"/>
              </a:ext>
            </a:extLst>
          </p:cNvPr>
          <p:cNvSpPr txBox="1"/>
          <p:nvPr/>
        </p:nvSpPr>
        <p:spPr>
          <a:xfrm>
            <a:off x="7601358" y="471722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BD3C12-58F4-42B4-8283-369548DE927C}"/>
              </a:ext>
            </a:extLst>
          </p:cNvPr>
          <p:cNvSpPr txBox="1"/>
          <p:nvPr/>
        </p:nvSpPr>
        <p:spPr>
          <a:xfrm>
            <a:off x="6084168" y="5103206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cm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C73905-B2AA-489D-B98B-812AB54EDECD}"/>
              </a:ext>
            </a:extLst>
          </p:cNvPr>
          <p:cNvSpPr txBox="1"/>
          <p:nvPr/>
        </p:nvSpPr>
        <p:spPr>
          <a:xfrm>
            <a:off x="7596336" y="511020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C20BD1-D7D5-4A60-83E6-93563F0D991C}"/>
              </a:ext>
            </a:extLst>
          </p:cNvPr>
          <p:cNvSpPr txBox="1"/>
          <p:nvPr/>
        </p:nvSpPr>
        <p:spPr>
          <a:xfrm>
            <a:off x="4560142" y="5510615"/>
            <a:ext cx="4147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average the orchids with fertiliser grew taller, but the orchids without fertiliser were of a more consistent height.</a:t>
            </a:r>
          </a:p>
        </p:txBody>
      </p:sp>
      <p:pic>
        <p:nvPicPr>
          <p:cNvPr id="2050" name="Picture 2" descr="FEJKA Orchid lilac, Artificial potted plant - IKEA">
            <a:extLst>
              <a:ext uri="{FF2B5EF4-FFF2-40B4-BE49-F238E27FC236}">
                <a16:creationId xmlns:a16="http://schemas.microsoft.com/office/drawing/2014/main" id="{E9FC105F-CB51-4F1A-B5CF-4C19F9C93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20868"/>
            <a:ext cx="2352148" cy="235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767819-2A68-A097-728D-39AA42F92FA9}"/>
              </a:ext>
            </a:extLst>
          </p:cNvPr>
          <p:cNvSpPr txBox="1"/>
          <p:nvPr/>
        </p:nvSpPr>
        <p:spPr>
          <a:xfrm>
            <a:off x="436246" y="6074132"/>
            <a:ext cx="140642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1|4 = 14 cm</a:t>
            </a:r>
          </a:p>
        </p:txBody>
      </p:sp>
    </p:spTree>
    <p:extLst>
      <p:ext uri="{BB962C8B-B14F-4D97-AF65-F5344CB8AC3E}">
        <p14:creationId xmlns:p14="http://schemas.microsoft.com/office/powerpoint/2010/main" val="264023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82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394740B-B40F-464A-9C67-3E7A99C8E608}"/>
              </a:ext>
            </a:extLst>
          </p:cNvPr>
          <p:cNvSpPr/>
          <p:nvPr/>
        </p:nvSpPr>
        <p:spPr>
          <a:xfrm>
            <a:off x="323528" y="2996952"/>
            <a:ext cx="4968552" cy="158417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‘draw an ordered stem and leaf diagram’ question is usually worth 3 marks: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data is ordered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haven’t missed any values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a key</a:t>
            </a:r>
          </a:p>
        </p:txBody>
      </p:sp>
    </p:spTree>
    <p:extLst>
      <p:ext uri="{BB962C8B-B14F-4D97-AF65-F5344CB8AC3E}">
        <p14:creationId xmlns:p14="http://schemas.microsoft.com/office/powerpoint/2010/main" val="29964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32AEFD7D-D304-438D-B52B-64D598994F6C}"/>
              </a:ext>
            </a:extLst>
          </p:cNvPr>
          <p:cNvSpPr/>
          <p:nvPr/>
        </p:nvSpPr>
        <p:spPr>
          <a:xfrm>
            <a:off x="6372200" y="2375014"/>
            <a:ext cx="3600400" cy="1053986"/>
          </a:xfrm>
          <a:prstGeom prst="cloudCallout">
            <a:avLst>
              <a:gd name="adj1" fmla="val -54847"/>
              <a:gd name="adj2" fmla="val -505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digits make up the stem…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E9CFF9-5EE7-4551-8EED-C59842AC9EA8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B867945-651B-42B1-B2B6-4EE85A6852B0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519461C-900F-4D59-B5F0-C7442DC9D3C6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050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32AEFD7D-D304-438D-B52B-64D598994F6C}"/>
              </a:ext>
            </a:extLst>
          </p:cNvPr>
          <p:cNvSpPr/>
          <p:nvPr/>
        </p:nvSpPr>
        <p:spPr>
          <a:xfrm>
            <a:off x="6399798" y="2801101"/>
            <a:ext cx="3456384" cy="1702058"/>
          </a:xfrm>
          <a:prstGeom prst="cloudCallout">
            <a:avLst>
              <a:gd name="adj1" fmla="val -57092"/>
              <a:gd name="adj2" fmla="val -5971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go through and cross off each piece of data as you write in the leaves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20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83248D-382B-4D18-8C0E-B7E38485FC1C}"/>
                  </a:ext>
                </a:extLst>
              </p:cNvPr>
              <p:cNvSpPr txBox="1"/>
              <p:nvPr/>
            </p:nvSpPr>
            <p:spPr>
              <a:xfrm>
                <a:off x="240900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83248D-382B-4D18-8C0E-B7E38485F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00" y="1556792"/>
                <a:ext cx="4320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20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1A680C-5CEC-4561-8639-28DA092D4B9B}"/>
                  </a:ext>
                </a:extLst>
              </p:cNvPr>
              <p:cNvSpPr txBox="1"/>
              <p:nvPr/>
            </p:nvSpPr>
            <p:spPr>
              <a:xfrm>
                <a:off x="684397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1A680C-5CEC-4561-8639-28DA092D4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97" y="1556792"/>
                <a:ext cx="43204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EEF1243-9A46-493F-A22C-AF80DB9B9BAA}"/>
              </a:ext>
            </a:extLst>
          </p:cNvPr>
          <p:cNvSpPr txBox="1"/>
          <p:nvPr/>
        </p:nvSpPr>
        <p:spPr>
          <a:xfrm>
            <a:off x="1580023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B590B0-711F-4CC7-B270-E4038AD841A5}"/>
                  </a:ext>
                </a:extLst>
              </p:cNvPr>
              <p:cNvSpPr txBox="1"/>
              <p:nvPr/>
            </p:nvSpPr>
            <p:spPr>
              <a:xfrm>
                <a:off x="1127072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B590B0-711F-4CC7-B270-E4038AD84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072" y="1556792"/>
                <a:ext cx="4320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EE1BF2D8-9A4F-4967-8230-6344439935B9}"/>
              </a:ext>
            </a:extLst>
          </p:cNvPr>
          <p:cNvSpPr txBox="1"/>
          <p:nvPr/>
        </p:nvSpPr>
        <p:spPr>
          <a:xfrm>
            <a:off x="1585974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7F0CE-96E4-460E-AFD0-8A4D463789B7}"/>
                  </a:ext>
                </a:extLst>
              </p:cNvPr>
              <p:cNvSpPr txBox="1"/>
              <p:nvPr/>
            </p:nvSpPr>
            <p:spPr>
              <a:xfrm>
                <a:off x="158002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7F0CE-96E4-460E-AFD0-8A4D46378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023" y="1556792"/>
                <a:ext cx="43204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194BF47-A442-4E2F-97C3-8F11FDCFE254}"/>
              </a:ext>
            </a:extLst>
          </p:cNvPr>
          <p:cNvSpPr txBox="1"/>
          <p:nvPr/>
        </p:nvSpPr>
        <p:spPr>
          <a:xfrm>
            <a:off x="2020328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72BC86-CB19-41BE-9CAD-FE1831E9B00A}"/>
                  </a:ext>
                </a:extLst>
              </p:cNvPr>
              <p:cNvSpPr txBox="1"/>
              <p:nvPr/>
            </p:nvSpPr>
            <p:spPr>
              <a:xfrm>
                <a:off x="2032974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72BC86-CB19-41BE-9CAD-FE1831E9B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974" y="1556792"/>
                <a:ext cx="4320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C195A364-774D-4562-BAEF-8664C9F28E6A}"/>
              </a:ext>
            </a:extLst>
          </p:cNvPr>
          <p:cNvSpPr txBox="1"/>
          <p:nvPr/>
        </p:nvSpPr>
        <p:spPr>
          <a:xfrm>
            <a:off x="2020328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16E20C-62FA-4D3A-AF7C-8577A3165C61}"/>
                  </a:ext>
                </a:extLst>
              </p:cNvPr>
              <p:cNvSpPr txBox="1"/>
              <p:nvPr/>
            </p:nvSpPr>
            <p:spPr>
              <a:xfrm>
                <a:off x="2485925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16E20C-62FA-4D3A-AF7C-8577A3165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925" y="1556792"/>
                <a:ext cx="4320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E95F13F-A5C2-40CD-9C60-9DDFCDEAF0FE}"/>
              </a:ext>
            </a:extLst>
          </p:cNvPr>
          <p:cNvSpPr txBox="1"/>
          <p:nvPr/>
        </p:nvSpPr>
        <p:spPr>
          <a:xfrm>
            <a:off x="2460633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BE641E-41FA-4C2B-80B6-1EA7D33B09E1}"/>
                  </a:ext>
                </a:extLst>
              </p:cNvPr>
              <p:cNvSpPr txBox="1"/>
              <p:nvPr/>
            </p:nvSpPr>
            <p:spPr>
              <a:xfrm>
                <a:off x="291289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BE641E-41FA-4C2B-80B6-1EA7D33B0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893" y="1556792"/>
                <a:ext cx="43204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90" y="435654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1ADCC0-3605-4727-B777-F61351B17282}"/>
                  </a:ext>
                </a:extLst>
              </p:cNvPr>
              <p:cNvSpPr txBox="1"/>
              <p:nvPr/>
            </p:nvSpPr>
            <p:spPr>
              <a:xfrm>
                <a:off x="3351482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1ADCC0-3605-4727-B777-F61351B17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482" y="1556792"/>
                <a:ext cx="43204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676F170E-7C79-4481-ADF5-2943BE68E3ED}"/>
              </a:ext>
            </a:extLst>
          </p:cNvPr>
          <p:cNvSpPr txBox="1"/>
          <p:nvPr/>
        </p:nvSpPr>
        <p:spPr>
          <a:xfrm>
            <a:off x="1585974" y="435654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DCECC2-107E-4C00-81D7-0335ED3EF8C8}"/>
                  </a:ext>
                </a:extLst>
              </p:cNvPr>
              <p:cNvSpPr txBox="1"/>
              <p:nvPr/>
            </p:nvSpPr>
            <p:spPr>
              <a:xfrm>
                <a:off x="380623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DCECC2-107E-4C00-81D7-0335ED3EF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233" y="1556792"/>
                <a:ext cx="432048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B69AD7A4-8C48-48F6-9C53-50C55DD88494}"/>
              </a:ext>
            </a:extLst>
          </p:cNvPr>
          <p:cNvSpPr txBox="1"/>
          <p:nvPr/>
        </p:nvSpPr>
        <p:spPr>
          <a:xfrm>
            <a:off x="2465022" y="343244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CBC5FDB-5A4B-4C31-843C-EF7D453B981B}"/>
                  </a:ext>
                </a:extLst>
              </p:cNvPr>
              <p:cNvSpPr txBox="1"/>
              <p:nvPr/>
            </p:nvSpPr>
            <p:spPr>
              <a:xfrm>
                <a:off x="4260984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CBC5FDB-5A4B-4C31-843C-EF7D453B9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84" y="1556792"/>
                <a:ext cx="43204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51F1241C-0A39-42D8-B608-F9AF2C412A01}"/>
              </a:ext>
            </a:extLst>
          </p:cNvPr>
          <p:cNvSpPr txBox="1"/>
          <p:nvPr/>
        </p:nvSpPr>
        <p:spPr>
          <a:xfrm>
            <a:off x="2909716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BEE7C01-69A1-4CA5-84E8-A6DAE55F274F}"/>
                  </a:ext>
                </a:extLst>
              </p:cNvPr>
              <p:cNvSpPr txBox="1"/>
              <p:nvPr/>
            </p:nvSpPr>
            <p:spPr>
              <a:xfrm>
                <a:off x="4689697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BEE7C01-69A1-4CA5-84E8-A6DAE55F2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697" y="1556792"/>
                <a:ext cx="432048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A474FB2D-B9E3-4B3E-BE0F-A87ABD73ACD3}"/>
              </a:ext>
            </a:extLst>
          </p:cNvPr>
          <p:cNvSpPr txBox="1"/>
          <p:nvPr/>
        </p:nvSpPr>
        <p:spPr>
          <a:xfrm>
            <a:off x="2909716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B127E9-3E08-4026-9D7E-083200F9CADE}"/>
                  </a:ext>
                </a:extLst>
              </p:cNvPr>
              <p:cNvSpPr txBox="1"/>
              <p:nvPr/>
            </p:nvSpPr>
            <p:spPr>
              <a:xfrm>
                <a:off x="5144195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B127E9-3E08-4026-9D7E-083200F9C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195" y="1556792"/>
                <a:ext cx="4320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EBC02BA7-8C4B-46B0-AEC3-4530104913A4}"/>
              </a:ext>
            </a:extLst>
          </p:cNvPr>
          <p:cNvSpPr txBox="1"/>
          <p:nvPr/>
        </p:nvSpPr>
        <p:spPr>
          <a:xfrm>
            <a:off x="2020328" y="435654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CA8F430-873B-4032-B2C6-1C71826C68A1}"/>
                  </a:ext>
                </a:extLst>
              </p:cNvPr>
              <p:cNvSpPr txBox="1"/>
              <p:nvPr/>
            </p:nvSpPr>
            <p:spPr>
              <a:xfrm>
                <a:off x="559869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CA8F430-873B-4032-B2C6-1C71826C6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693" y="1556792"/>
                <a:ext cx="43204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20" y="481649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A53073A-1892-45FA-80A0-83D324C3AFCE}"/>
                  </a:ext>
                </a:extLst>
              </p:cNvPr>
              <p:cNvSpPr txBox="1"/>
              <p:nvPr/>
            </p:nvSpPr>
            <p:spPr>
              <a:xfrm>
                <a:off x="6010005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A53073A-1892-45FA-80A0-83D324C3A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005" y="1556792"/>
                <a:ext cx="4320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DDF04135-8370-44EE-BF9B-502D7BF8063F}"/>
              </a:ext>
            </a:extLst>
          </p:cNvPr>
          <p:cNvSpPr txBox="1"/>
          <p:nvPr/>
        </p:nvSpPr>
        <p:spPr>
          <a:xfrm>
            <a:off x="3344941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C66D5E-4CF8-4921-B1C5-F0B079389D3A}"/>
                  </a:ext>
                </a:extLst>
              </p:cNvPr>
              <p:cNvSpPr txBox="1"/>
              <p:nvPr/>
            </p:nvSpPr>
            <p:spPr>
              <a:xfrm>
                <a:off x="6452680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C66D5E-4CF8-4921-B1C5-F0B079389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680" y="1556792"/>
                <a:ext cx="4320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327148BD-4347-4836-8FD4-311E5F1928F3}"/>
              </a:ext>
            </a:extLst>
          </p:cNvPr>
          <p:cNvSpPr txBox="1"/>
          <p:nvPr/>
        </p:nvSpPr>
        <p:spPr>
          <a:xfrm>
            <a:off x="3773769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668699-045E-429A-BFB9-0CBCD6226887}"/>
                  </a:ext>
                </a:extLst>
              </p:cNvPr>
              <p:cNvSpPr txBox="1"/>
              <p:nvPr/>
            </p:nvSpPr>
            <p:spPr>
              <a:xfrm>
                <a:off x="238360" y="183175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668699-045E-429A-BFB9-0CBCD6226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60" y="1831757"/>
                <a:ext cx="43204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2FDEC6BB-09FC-4B8C-9647-802FBA798058}"/>
              </a:ext>
            </a:extLst>
          </p:cNvPr>
          <p:cNvSpPr txBox="1"/>
          <p:nvPr/>
        </p:nvSpPr>
        <p:spPr>
          <a:xfrm>
            <a:off x="3344070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4AECF0D-53A7-4D9A-8903-F8916BE1FC1C}"/>
                  </a:ext>
                </a:extLst>
              </p:cNvPr>
              <p:cNvSpPr txBox="1"/>
              <p:nvPr/>
            </p:nvSpPr>
            <p:spPr>
              <a:xfrm>
                <a:off x="691754" y="1849918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4AECF0D-53A7-4D9A-8903-F8916BE1F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54" y="1849918"/>
                <a:ext cx="432048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20" y="294565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1E791F3-4C51-41DB-88D8-A8915A0DE6BE}"/>
                  </a:ext>
                </a:extLst>
              </p:cNvPr>
              <p:cNvSpPr txBox="1"/>
              <p:nvPr/>
            </p:nvSpPr>
            <p:spPr>
              <a:xfrm>
                <a:off x="1155009" y="184639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1E791F3-4C51-41DB-88D8-A8915A0DE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009" y="1846390"/>
                <a:ext cx="43204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F26995B-B726-49C4-9893-10BC3CA9CF90}"/>
              </a:ext>
            </a:extLst>
          </p:cNvPr>
          <p:cNvSpPr txBox="1"/>
          <p:nvPr/>
        </p:nvSpPr>
        <p:spPr>
          <a:xfrm>
            <a:off x="4202597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0318D38-A279-4E3E-9C95-C510D32ABF23}"/>
                  </a:ext>
                </a:extLst>
              </p:cNvPr>
              <p:cNvSpPr txBox="1"/>
              <p:nvPr/>
            </p:nvSpPr>
            <p:spPr>
              <a:xfrm>
                <a:off x="1568950" y="1869489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0318D38-A279-4E3E-9C95-C510D32AB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50" y="1869489"/>
                <a:ext cx="4320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0D1204A4-C71E-45B8-9E39-416B301B66CC}"/>
              </a:ext>
            </a:extLst>
          </p:cNvPr>
          <p:cNvSpPr txBox="1"/>
          <p:nvPr/>
        </p:nvSpPr>
        <p:spPr>
          <a:xfrm>
            <a:off x="2454682" y="435999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A9DD647-0E16-462D-B685-47E881D644E6}"/>
                  </a:ext>
                </a:extLst>
              </p:cNvPr>
              <p:cNvSpPr txBox="1"/>
              <p:nvPr/>
            </p:nvSpPr>
            <p:spPr>
              <a:xfrm>
                <a:off x="2033175" y="1847615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A9DD647-0E16-462D-B685-47E881D64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75" y="1847615"/>
                <a:ext cx="43204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7C48FE86-5BE9-44B3-8288-1BC819537669}"/>
              </a:ext>
            </a:extLst>
          </p:cNvPr>
          <p:cNvSpPr txBox="1"/>
          <p:nvPr/>
        </p:nvSpPr>
        <p:spPr>
          <a:xfrm>
            <a:off x="1583417" y="481649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93BBDE-B7C3-47C2-B699-D44350A2B9D5}"/>
                  </a:ext>
                </a:extLst>
              </p:cNvPr>
              <p:cNvSpPr txBox="1"/>
              <p:nvPr/>
            </p:nvSpPr>
            <p:spPr>
              <a:xfrm>
                <a:off x="2480845" y="18455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93BBDE-B7C3-47C2-B699-D44350A2B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845" y="1845596"/>
                <a:ext cx="432048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FC428C74-FC77-446D-A2A0-8EEC59AF83BB}"/>
              </a:ext>
            </a:extLst>
          </p:cNvPr>
          <p:cNvSpPr txBox="1"/>
          <p:nvPr/>
        </p:nvSpPr>
        <p:spPr>
          <a:xfrm>
            <a:off x="1575896" y="29463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EA54DA2-4CB0-456E-A597-6943C0706691}"/>
                  </a:ext>
                </a:extLst>
              </p:cNvPr>
              <p:cNvSpPr txBox="1"/>
              <p:nvPr/>
            </p:nvSpPr>
            <p:spPr>
              <a:xfrm>
                <a:off x="2925291" y="18455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EA54DA2-4CB0-456E-A597-6943C0706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291" y="1845596"/>
                <a:ext cx="432048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08F13B25-0856-4D11-A863-4B5223521C89}"/>
              </a:ext>
            </a:extLst>
          </p:cNvPr>
          <p:cNvSpPr txBox="1"/>
          <p:nvPr/>
        </p:nvSpPr>
        <p:spPr>
          <a:xfrm>
            <a:off x="2020328" y="294565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A6273B-2641-4C9D-A003-D9CE45DB39A4}"/>
                  </a:ext>
                </a:extLst>
              </p:cNvPr>
              <p:cNvSpPr txBox="1"/>
              <p:nvPr/>
            </p:nvSpPr>
            <p:spPr>
              <a:xfrm>
                <a:off x="3353364" y="185170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A6273B-2641-4C9D-A003-D9CE45DB3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364" y="1851700"/>
                <a:ext cx="432048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A84A6C75-FCDC-4B94-A7D1-BD25CAF7A943}"/>
              </a:ext>
            </a:extLst>
          </p:cNvPr>
          <p:cNvSpPr txBox="1"/>
          <p:nvPr/>
        </p:nvSpPr>
        <p:spPr>
          <a:xfrm>
            <a:off x="3776153" y="343368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15D2F52-CACC-4B31-B1BD-16A801CDB922}"/>
                  </a:ext>
                </a:extLst>
              </p:cNvPr>
              <p:cNvSpPr txBox="1"/>
              <p:nvPr/>
            </p:nvSpPr>
            <p:spPr>
              <a:xfrm>
                <a:off x="3806513" y="1869489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15D2F52-CACC-4B31-B1BD-16A801CDB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513" y="1869489"/>
                <a:ext cx="432048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546434D1-87AE-482C-939E-FD13937D014A}"/>
              </a:ext>
            </a:extLst>
          </p:cNvPr>
          <p:cNvSpPr txBox="1"/>
          <p:nvPr/>
        </p:nvSpPr>
        <p:spPr>
          <a:xfrm>
            <a:off x="2909716" y="436553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6E930B8-6D06-45E3-A669-F3314D5896DF}"/>
                  </a:ext>
                </a:extLst>
              </p:cNvPr>
              <p:cNvSpPr txBox="1"/>
              <p:nvPr/>
            </p:nvSpPr>
            <p:spPr>
              <a:xfrm>
                <a:off x="4245480" y="186926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6E930B8-6D06-45E3-A669-F3314D589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80" y="1869267"/>
                <a:ext cx="432048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05B17FF1-B594-4107-B2A7-E59F5E69C65A}"/>
              </a:ext>
            </a:extLst>
          </p:cNvPr>
          <p:cNvSpPr txBox="1"/>
          <p:nvPr/>
        </p:nvSpPr>
        <p:spPr>
          <a:xfrm>
            <a:off x="2020328" y="481649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8F3104D-CC55-42A1-96C5-EA7420C2E3B3}"/>
                  </a:ext>
                </a:extLst>
              </p:cNvPr>
              <p:cNvSpPr txBox="1"/>
              <p:nvPr/>
            </p:nvSpPr>
            <p:spPr>
              <a:xfrm>
                <a:off x="4704974" y="186926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8F3104D-CC55-42A1-96C5-EA7420C2E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974" y="1869267"/>
                <a:ext cx="43204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49BC0D7E-8FCC-4C00-8B8A-08429ED1FD90}"/>
              </a:ext>
            </a:extLst>
          </p:cNvPr>
          <p:cNvSpPr txBox="1"/>
          <p:nvPr/>
        </p:nvSpPr>
        <p:spPr>
          <a:xfrm>
            <a:off x="4631425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27666C0-E957-4591-8783-D36D9B0731E1}"/>
                  </a:ext>
                </a:extLst>
              </p:cNvPr>
              <p:cNvSpPr txBox="1"/>
              <p:nvPr/>
            </p:nvSpPr>
            <p:spPr>
              <a:xfrm>
                <a:off x="5126188" y="186603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27666C0-E957-4591-8783-D36D9B073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88" y="1866036"/>
                <a:ext cx="432048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70B3DED8-583F-43A2-B247-FDC5B10CAD5D}"/>
              </a:ext>
            </a:extLst>
          </p:cNvPr>
          <p:cNvSpPr txBox="1"/>
          <p:nvPr/>
        </p:nvSpPr>
        <p:spPr>
          <a:xfrm>
            <a:off x="2454682" y="295247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6F57BB6-EFF9-4E18-AEA0-C582EA8733BF}"/>
                  </a:ext>
                </a:extLst>
              </p:cNvPr>
              <p:cNvSpPr txBox="1"/>
              <p:nvPr/>
            </p:nvSpPr>
            <p:spPr>
              <a:xfrm>
                <a:off x="5598693" y="18455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6F57BB6-EFF9-4E18-AEA0-C582EA873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693" y="1845596"/>
                <a:ext cx="432048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8E7710FA-401A-4D30-AE08-F25047153AE0}"/>
              </a:ext>
            </a:extLst>
          </p:cNvPr>
          <p:cNvSpPr txBox="1"/>
          <p:nvPr/>
        </p:nvSpPr>
        <p:spPr>
          <a:xfrm>
            <a:off x="4204901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CC71279-8612-4847-AC23-BC5551DB4D4B}"/>
                  </a:ext>
                </a:extLst>
              </p:cNvPr>
              <p:cNvSpPr txBox="1"/>
              <p:nvPr/>
            </p:nvSpPr>
            <p:spPr>
              <a:xfrm>
                <a:off x="6041368" y="185203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CC71279-8612-4847-AC23-BC5551DB4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68" y="1852037"/>
                <a:ext cx="432048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EC1B6CF4-70E3-4679-90E3-8D330E19985E}"/>
              </a:ext>
            </a:extLst>
          </p:cNvPr>
          <p:cNvSpPr txBox="1"/>
          <p:nvPr/>
        </p:nvSpPr>
        <p:spPr>
          <a:xfrm>
            <a:off x="5060253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2963BB5-9F18-47D2-AD7F-EFB157AE9310}"/>
                  </a:ext>
                </a:extLst>
              </p:cNvPr>
              <p:cNvSpPr txBox="1"/>
              <p:nvPr/>
            </p:nvSpPr>
            <p:spPr>
              <a:xfrm>
                <a:off x="6473416" y="186453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2963BB5-9F18-47D2-AD7F-EFB157AE9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416" y="1864532"/>
                <a:ext cx="432048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hought Bubble: Cloud 69">
            <a:extLst>
              <a:ext uri="{FF2B5EF4-FFF2-40B4-BE49-F238E27FC236}">
                <a16:creationId xmlns:a16="http://schemas.microsoft.com/office/drawing/2014/main" id="{DA808189-4172-4369-840B-D061CBC23243}"/>
              </a:ext>
            </a:extLst>
          </p:cNvPr>
          <p:cNvSpPr/>
          <p:nvPr/>
        </p:nvSpPr>
        <p:spPr>
          <a:xfrm>
            <a:off x="4260984" y="4816491"/>
            <a:ext cx="4052173" cy="1659086"/>
          </a:xfrm>
          <a:prstGeom prst="cloudCallout">
            <a:avLst>
              <a:gd name="adj1" fmla="val -57092"/>
              <a:gd name="adj2" fmla="val -5971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re-draw the diagram underneath, this time ordering the leaves on each row</a:t>
            </a:r>
          </a:p>
        </p:txBody>
      </p:sp>
    </p:spTree>
    <p:extLst>
      <p:ext uri="{BB962C8B-B14F-4D97-AF65-F5344CB8AC3E}">
        <p14:creationId xmlns:p14="http://schemas.microsoft.com/office/powerpoint/2010/main" val="39304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96" name="Thought Bubble: Cloud 95">
            <a:extLst>
              <a:ext uri="{FF2B5EF4-FFF2-40B4-BE49-F238E27FC236}">
                <a16:creationId xmlns:a16="http://schemas.microsoft.com/office/drawing/2014/main" id="{B5FA3022-C456-4533-9959-2C30E22050CA}"/>
              </a:ext>
            </a:extLst>
          </p:cNvPr>
          <p:cNvSpPr/>
          <p:nvPr/>
        </p:nvSpPr>
        <p:spPr>
          <a:xfrm>
            <a:off x="4260984" y="4816491"/>
            <a:ext cx="4052173" cy="1659086"/>
          </a:xfrm>
          <a:prstGeom prst="cloudCallout">
            <a:avLst>
              <a:gd name="adj1" fmla="val -57092"/>
              <a:gd name="adj2" fmla="val -5971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re-draw the diagram underneath, this time ordering the leaves on each row</a:t>
            </a:r>
          </a:p>
        </p:txBody>
      </p:sp>
    </p:spTree>
    <p:extLst>
      <p:ext uri="{BB962C8B-B14F-4D97-AF65-F5344CB8AC3E}">
        <p14:creationId xmlns:p14="http://schemas.microsoft.com/office/powerpoint/2010/main" val="3218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4" grpId="0"/>
      <p:bldP spid="36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96" name="Thought Bubble: Cloud 95">
            <a:extLst>
              <a:ext uri="{FF2B5EF4-FFF2-40B4-BE49-F238E27FC236}">
                <a16:creationId xmlns:a16="http://schemas.microsoft.com/office/drawing/2014/main" id="{B5FA3022-C456-4533-9959-2C30E22050CA}"/>
              </a:ext>
            </a:extLst>
          </p:cNvPr>
          <p:cNvSpPr/>
          <p:nvPr/>
        </p:nvSpPr>
        <p:spPr>
          <a:xfrm>
            <a:off x="5868144" y="3321750"/>
            <a:ext cx="2687280" cy="1204797"/>
          </a:xfrm>
          <a:prstGeom prst="cloudCallout">
            <a:avLst>
              <a:gd name="adj1" fmla="val -84932"/>
              <a:gd name="adj2" fmla="val 985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to include a key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</p:spTree>
    <p:extLst>
      <p:ext uri="{BB962C8B-B14F-4D97-AF65-F5344CB8AC3E}">
        <p14:creationId xmlns:p14="http://schemas.microsoft.com/office/powerpoint/2010/main" val="5632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84082B9D-37DD-443B-8565-02730CB7550D}"/>
              </a:ext>
            </a:extLst>
          </p:cNvPr>
          <p:cNvSpPr/>
          <p:nvPr/>
        </p:nvSpPr>
        <p:spPr>
          <a:xfrm>
            <a:off x="6156176" y="2922106"/>
            <a:ext cx="3384376" cy="1754326"/>
          </a:xfrm>
          <a:prstGeom prst="cloudCallout">
            <a:avLst>
              <a:gd name="adj1" fmla="val -71877"/>
              <a:gd name="adj2" fmla="val -5849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median and range, we need to put the numbers in order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ED5C75B5-18AD-4A3B-A3C2-9EC562C62A32}"/>
              </a:ext>
            </a:extLst>
          </p:cNvPr>
          <p:cNvSpPr/>
          <p:nvPr/>
        </p:nvSpPr>
        <p:spPr>
          <a:xfrm>
            <a:off x="2447762" y="3919791"/>
            <a:ext cx="6012669" cy="238952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Wait! We’ve already drawn an ORDERED stem and leaf diagram!</a:t>
            </a:r>
          </a:p>
        </p:txBody>
      </p:sp>
    </p:spTree>
    <p:extLst>
      <p:ext uri="{BB962C8B-B14F-4D97-AF65-F5344CB8AC3E}">
        <p14:creationId xmlns:p14="http://schemas.microsoft.com/office/powerpoint/2010/main" val="2528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7DE87-908A-4615-9C2B-A4449A5CD1B6}"/>
              </a:ext>
            </a:extLst>
          </p:cNvPr>
          <p:cNvSpPr txBox="1"/>
          <p:nvPr/>
        </p:nvSpPr>
        <p:spPr>
          <a:xfrm>
            <a:off x="5220072" y="299695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Smallest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Range =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D836298-8C87-45B3-A307-2AED6C307AE8}"/>
              </a:ext>
            </a:extLst>
          </p:cNvPr>
          <p:cNvSpPr/>
          <p:nvPr/>
        </p:nvSpPr>
        <p:spPr>
          <a:xfrm>
            <a:off x="683568" y="4816491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00EBFD5-92C2-4620-BBAF-55AE69290860}"/>
              </a:ext>
            </a:extLst>
          </p:cNvPr>
          <p:cNvSpPr/>
          <p:nvPr/>
        </p:nvSpPr>
        <p:spPr>
          <a:xfrm>
            <a:off x="1835696" y="4820112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511806-A242-4EA5-9CF5-5FE46CED3271}"/>
              </a:ext>
            </a:extLst>
          </p:cNvPr>
          <p:cNvSpPr txBox="1"/>
          <p:nvPr/>
        </p:nvSpPr>
        <p:spPr>
          <a:xfrm>
            <a:off x="6976388" y="2996952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34B2B6-7DBD-491C-BE1C-97F9167E3177}"/>
              </a:ext>
            </a:extLst>
          </p:cNvPr>
          <p:cNvSpPr/>
          <p:nvPr/>
        </p:nvSpPr>
        <p:spPr>
          <a:xfrm>
            <a:off x="683568" y="2989499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95A1281-EE4F-4A68-8B08-BB50D5E4DAA5}"/>
              </a:ext>
            </a:extLst>
          </p:cNvPr>
          <p:cNvSpPr/>
          <p:nvPr/>
        </p:nvSpPr>
        <p:spPr>
          <a:xfrm>
            <a:off x="1187628" y="2993120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86F406-06F9-4C84-8CDB-868C6246AA88}"/>
              </a:ext>
            </a:extLst>
          </p:cNvPr>
          <p:cNvSpPr txBox="1"/>
          <p:nvPr/>
        </p:nvSpPr>
        <p:spPr>
          <a:xfrm>
            <a:off x="7092280" y="3550950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C4B0AC-19E7-4E50-A684-D4F93F939312}"/>
              </a:ext>
            </a:extLst>
          </p:cNvPr>
          <p:cNvSpPr txBox="1"/>
          <p:nvPr/>
        </p:nvSpPr>
        <p:spPr>
          <a:xfrm>
            <a:off x="6296452" y="4108430"/>
            <a:ext cx="115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 – 40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16AEBF-ACBF-46FE-8FD1-19F6CECA9D8C}"/>
              </a:ext>
            </a:extLst>
          </p:cNvPr>
          <p:cNvSpPr txBox="1"/>
          <p:nvPr/>
        </p:nvSpPr>
        <p:spPr>
          <a:xfrm>
            <a:off x="7430315" y="4114654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2594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1" grpId="0"/>
      <p:bldP spid="18" grpId="0" animBg="1"/>
      <p:bldP spid="19" grpId="0" animBg="1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A6DF0D-6E39-436B-A13E-E2451FD66B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34CD65-B072-4E45-913B-4DA7CA633794}">
  <ds:schemaRefs>
    <ds:schemaRef ds:uri="http://schemas.microsoft.com/office/2006/documentManagement/types"/>
    <ds:schemaRef ds:uri="557e22d3-7b3f-4e7c-8253-1b6f825f5a4b"/>
    <ds:schemaRef ds:uri="http://purl.org/dc/dcmitype/"/>
    <ds:schemaRef ds:uri="http://purl.org/dc/terms/"/>
    <ds:schemaRef ds:uri="http://schemas.microsoft.com/office/2006/metadata/properties"/>
    <ds:schemaRef ds:uri="f864f35b-862f-415f-8c45-f63899e6367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619CED-7316-4C82-A19F-924A5B8EE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2289</Words>
  <Application>Microsoft Office PowerPoint</Application>
  <PresentationFormat>On-screen Show (4:3)</PresentationFormat>
  <Paragraphs>756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64</cp:revision>
  <dcterms:created xsi:type="dcterms:W3CDTF">2015-07-01T12:05:39Z</dcterms:created>
  <dcterms:modified xsi:type="dcterms:W3CDTF">2024-09-20T13:14:22Z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