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58" r:id="rId3"/>
    <p:sldId id="266" r:id="rId4"/>
    <p:sldId id="267" r:id="rId5"/>
    <p:sldId id="268" r:id="rId6"/>
    <p:sldId id="270" r:id="rId7"/>
    <p:sldId id="269" r:id="rId8"/>
    <p:sldId id="271" r:id="rId9"/>
    <p:sldId id="320" r:id="rId10"/>
    <p:sldId id="272" r:id="rId11"/>
    <p:sldId id="273" r:id="rId12"/>
    <p:sldId id="274" r:id="rId13"/>
    <p:sldId id="321" r:id="rId14"/>
    <p:sldId id="322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BA797D3-4897-463C-AA75-83F7995F9564}" v="903" dt="2020-08-19T19:02:03.0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6BA797D3-4897-463C-AA75-83F7995F9564}"/>
    <pc:docChg chg="undo custSel addSld delSld modSld modMainMaster">
      <pc:chgData name="Danielle" userId="e2554c37-e717-43a0-ba79-1183ca921ccd" providerId="ADAL" clId="{6BA797D3-4897-463C-AA75-83F7995F9564}" dt="2020-08-19T19:02:24.588" v="1442"/>
      <pc:docMkLst>
        <pc:docMk/>
      </pc:docMkLst>
      <pc:sldChg chg="modSp mod">
        <pc:chgData name="Danielle" userId="e2554c37-e717-43a0-ba79-1183ca921ccd" providerId="ADAL" clId="{6BA797D3-4897-463C-AA75-83F7995F9564}" dt="2020-08-19T10:12:06.820" v="31" actId="255"/>
        <pc:sldMkLst>
          <pc:docMk/>
          <pc:sldMk cId="2246259522" sldId="258"/>
        </pc:sldMkLst>
        <pc:spChg chg="mod">
          <ac:chgData name="Danielle" userId="e2554c37-e717-43a0-ba79-1183ca921ccd" providerId="ADAL" clId="{6BA797D3-4897-463C-AA75-83F7995F9564}" dt="2020-08-19T10:12:06.820" v="31" actId="255"/>
          <ac:spMkLst>
            <pc:docMk/>
            <pc:sldMk cId="2246259522" sldId="258"/>
            <ac:spMk id="4" creationId="{00000000-0000-0000-0000-000000000000}"/>
          </ac:spMkLst>
        </pc:spChg>
      </pc:sldChg>
      <pc:sldChg chg="del">
        <pc:chgData name="Danielle" userId="e2554c37-e717-43a0-ba79-1183ca921ccd" providerId="ADAL" clId="{6BA797D3-4897-463C-AA75-83F7995F9564}" dt="2020-08-19T10:17:35.009" v="225" actId="47"/>
        <pc:sldMkLst>
          <pc:docMk/>
          <pc:sldMk cId="1937583252" sldId="259"/>
        </pc:sldMkLst>
      </pc:sldChg>
      <pc:sldChg chg="del">
        <pc:chgData name="Danielle" userId="e2554c37-e717-43a0-ba79-1183ca921ccd" providerId="ADAL" clId="{6BA797D3-4897-463C-AA75-83F7995F9564}" dt="2020-08-19T10:20:07.053" v="316" actId="47"/>
        <pc:sldMkLst>
          <pc:docMk/>
          <pc:sldMk cId="2927068438" sldId="260"/>
        </pc:sldMkLst>
      </pc:sldChg>
      <pc:sldChg chg="addSp delSp modSp del mod modAnim">
        <pc:chgData name="Danielle" userId="e2554c37-e717-43a0-ba79-1183ca921ccd" providerId="ADAL" clId="{6BA797D3-4897-463C-AA75-83F7995F9564}" dt="2020-08-19T10:29:29.964" v="546" actId="47"/>
        <pc:sldMkLst>
          <pc:docMk/>
          <pc:sldMk cId="100791975" sldId="261"/>
        </pc:sldMkLst>
        <pc:spChg chg="del">
          <ac:chgData name="Danielle" userId="e2554c37-e717-43a0-ba79-1183ca921ccd" providerId="ADAL" clId="{6BA797D3-4897-463C-AA75-83F7995F9564}" dt="2020-08-19T10:21:43.531" v="350" actId="478"/>
          <ac:spMkLst>
            <pc:docMk/>
            <pc:sldMk cId="100791975" sldId="261"/>
            <ac:spMk id="2" creationId="{00000000-0000-0000-0000-000000000000}"/>
          </ac:spMkLst>
        </pc:spChg>
        <pc:spChg chg="add mod">
          <ac:chgData name="Danielle" userId="e2554c37-e717-43a0-ba79-1183ca921ccd" providerId="ADAL" clId="{6BA797D3-4897-463C-AA75-83F7995F9564}" dt="2020-08-19T10:21:50.597" v="354" actId="20577"/>
          <ac:spMkLst>
            <pc:docMk/>
            <pc:sldMk cId="100791975" sldId="261"/>
            <ac:spMk id="9" creationId="{108566C1-1040-4D3F-AAF1-5392970D51DA}"/>
          </ac:spMkLst>
        </pc:spChg>
      </pc:sldChg>
      <pc:sldChg chg="del">
        <pc:chgData name="Danielle" userId="e2554c37-e717-43a0-ba79-1183ca921ccd" providerId="ADAL" clId="{6BA797D3-4897-463C-AA75-83F7995F9564}" dt="2020-08-19T10:46:00.451" v="995" actId="47"/>
        <pc:sldMkLst>
          <pc:docMk/>
          <pc:sldMk cId="1071795576" sldId="262"/>
        </pc:sldMkLst>
      </pc:sldChg>
      <pc:sldChg chg="del">
        <pc:chgData name="Danielle" userId="e2554c37-e717-43a0-ba79-1183ca921ccd" providerId="ADAL" clId="{6BA797D3-4897-463C-AA75-83F7995F9564}" dt="2020-08-19T18:49:48.456" v="1190" actId="47"/>
        <pc:sldMkLst>
          <pc:docMk/>
          <pc:sldMk cId="3107642548" sldId="263"/>
        </pc:sldMkLst>
      </pc:sldChg>
      <pc:sldChg chg="del">
        <pc:chgData name="Danielle" userId="e2554c37-e717-43a0-ba79-1183ca921ccd" providerId="ADAL" clId="{6BA797D3-4897-463C-AA75-83F7995F9564}" dt="2020-08-19T18:55:34.070" v="1332" actId="47"/>
        <pc:sldMkLst>
          <pc:docMk/>
          <pc:sldMk cId="3169644449" sldId="264"/>
        </pc:sldMkLst>
      </pc:sldChg>
      <pc:sldChg chg="delSp modSp mod">
        <pc:chgData name="Danielle" userId="e2554c37-e717-43a0-ba79-1183ca921ccd" providerId="ADAL" clId="{6BA797D3-4897-463C-AA75-83F7995F9564}" dt="2020-08-19T19:02:24.588" v="1442"/>
        <pc:sldMkLst>
          <pc:docMk/>
          <pc:sldMk cId="3143315663" sldId="265"/>
        </pc:sldMkLst>
        <pc:spChg chg="del mod">
          <ac:chgData name="Danielle" userId="e2554c37-e717-43a0-ba79-1183ca921ccd" providerId="ADAL" clId="{6BA797D3-4897-463C-AA75-83F7995F9564}" dt="2020-08-19T19:02:24.583" v="1440"/>
          <ac:spMkLst>
            <pc:docMk/>
            <pc:sldMk cId="3143315663" sldId="265"/>
            <ac:spMk id="8" creationId="{00000000-0000-0000-0000-000000000000}"/>
          </ac:spMkLst>
        </pc:spChg>
        <pc:spChg chg="del mod">
          <ac:chgData name="Danielle" userId="e2554c37-e717-43a0-ba79-1183ca921ccd" providerId="ADAL" clId="{6BA797D3-4897-463C-AA75-83F7995F9564}" dt="2020-08-19T19:02:24.588" v="1442"/>
          <ac:spMkLst>
            <pc:docMk/>
            <pc:sldMk cId="3143315663" sldId="265"/>
            <ac:spMk id="9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9:02:23.677" v="1438" actId="403"/>
          <ac:spMkLst>
            <pc:docMk/>
            <pc:sldMk cId="3143315663" sldId="265"/>
            <ac:spMk id="10" creationId="{00000000-0000-0000-0000-000000000000}"/>
          </ac:spMkLst>
        </pc:spChg>
      </pc:sldChg>
      <pc:sldChg chg="addSp delSp modSp new mod delAnim modAnim">
        <pc:chgData name="Danielle" userId="e2554c37-e717-43a0-ba79-1183ca921ccd" providerId="ADAL" clId="{6BA797D3-4897-463C-AA75-83F7995F9564}" dt="2020-08-19T10:17:17.316" v="224"/>
        <pc:sldMkLst>
          <pc:docMk/>
          <pc:sldMk cId="523800989" sldId="266"/>
        </pc:sldMkLst>
        <pc:spChg chg="add mod">
          <ac:chgData name="Danielle" userId="e2554c37-e717-43a0-ba79-1183ca921ccd" providerId="ADAL" clId="{6BA797D3-4897-463C-AA75-83F7995F9564}" dt="2020-08-19T10:14:45.189" v="184" actId="20577"/>
          <ac:spMkLst>
            <pc:docMk/>
            <pc:sldMk cId="523800989" sldId="266"/>
            <ac:spMk id="2" creationId="{028E9374-91E0-480D-937B-666FAC497C90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3" creationId="{2450F2F4-4736-470B-B44A-B4D48DBBA900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4" creationId="{60347BEF-1568-4A8B-8724-5938FA3DAD85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5" creationId="{D7C10946-78D8-410F-9278-5BB1FB6BEBE1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6" creationId="{DB06B6F0-0AF8-475E-8470-507E188799E5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8" creationId="{25D3020A-1E48-48EA-821D-DF16FC20D935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9" creationId="{AD524701-A1F8-4ED8-BA97-00ACFE2F72D0}"/>
          </ac:spMkLst>
        </pc:spChg>
        <pc:spChg chg="add del mod">
          <ac:chgData name="Danielle" userId="e2554c37-e717-43a0-ba79-1183ca921ccd" providerId="ADAL" clId="{6BA797D3-4897-463C-AA75-83F7995F9564}" dt="2020-08-19T10:15:23.046" v="193" actId="478"/>
          <ac:spMkLst>
            <pc:docMk/>
            <pc:sldMk cId="523800989" sldId="266"/>
            <ac:spMk id="10" creationId="{E13D14F0-C610-4786-8779-24B1A2039B3B}"/>
          </ac:spMkLst>
        </pc:spChg>
        <pc:spChg chg="add mod">
          <ac:chgData name="Danielle" userId="e2554c37-e717-43a0-ba79-1183ca921ccd" providerId="ADAL" clId="{6BA797D3-4897-463C-AA75-83F7995F9564}" dt="2020-08-19T10:16:02.844" v="205" actId="208"/>
          <ac:spMkLst>
            <pc:docMk/>
            <pc:sldMk cId="523800989" sldId="266"/>
            <ac:spMk id="11" creationId="{6896BD2C-22BC-4E7A-BF3B-5A071E1557C0}"/>
          </ac:spMkLst>
        </pc:spChg>
        <pc:spChg chg="add mod">
          <ac:chgData name="Danielle" userId="e2554c37-e717-43a0-ba79-1183ca921ccd" providerId="ADAL" clId="{6BA797D3-4897-463C-AA75-83F7995F9564}" dt="2020-08-19T10:16:02.844" v="205" actId="208"/>
          <ac:spMkLst>
            <pc:docMk/>
            <pc:sldMk cId="523800989" sldId="266"/>
            <ac:spMk id="13" creationId="{63E5E7D6-2B89-41EA-AC57-2947F2D4C794}"/>
          </ac:spMkLst>
        </pc:spChg>
        <pc:spChg chg="add mod">
          <ac:chgData name="Danielle" userId="e2554c37-e717-43a0-ba79-1183ca921ccd" providerId="ADAL" clId="{6BA797D3-4897-463C-AA75-83F7995F9564}" dt="2020-08-19T10:16:02.844" v="205" actId="208"/>
          <ac:spMkLst>
            <pc:docMk/>
            <pc:sldMk cId="523800989" sldId="266"/>
            <ac:spMk id="15" creationId="{9F6B45CA-1D4B-46D7-A07E-8B8DE100B603}"/>
          </ac:spMkLst>
        </pc:spChg>
        <pc:spChg chg="add mod">
          <ac:chgData name="Danielle" userId="e2554c37-e717-43a0-ba79-1183ca921ccd" providerId="ADAL" clId="{6BA797D3-4897-463C-AA75-83F7995F9564}" dt="2020-08-19T10:15:54.824" v="203" actId="13822"/>
          <ac:spMkLst>
            <pc:docMk/>
            <pc:sldMk cId="523800989" sldId="266"/>
            <ac:spMk id="17" creationId="{434DB0DC-1D6F-4494-82B1-1D8273EA3C20}"/>
          </ac:spMkLst>
        </pc:spChg>
        <pc:spChg chg="add mod">
          <ac:chgData name="Danielle" userId="e2554c37-e717-43a0-ba79-1183ca921ccd" providerId="ADAL" clId="{6BA797D3-4897-463C-AA75-83F7995F9564}" dt="2020-08-19T10:16:34.856" v="211" actId="1076"/>
          <ac:spMkLst>
            <pc:docMk/>
            <pc:sldMk cId="523800989" sldId="266"/>
            <ac:spMk id="18" creationId="{CA0B8A41-A86B-4640-AFDE-A3CC82C27631}"/>
          </ac:spMkLst>
        </pc:spChg>
        <pc:spChg chg="add mod">
          <ac:chgData name="Danielle" userId="e2554c37-e717-43a0-ba79-1183ca921ccd" providerId="ADAL" clId="{6BA797D3-4897-463C-AA75-83F7995F9564}" dt="2020-08-19T10:16:39.729" v="213" actId="1076"/>
          <ac:spMkLst>
            <pc:docMk/>
            <pc:sldMk cId="523800989" sldId="266"/>
            <ac:spMk id="19" creationId="{6A942B41-FA19-44F0-965B-A9B950D49764}"/>
          </ac:spMkLst>
        </pc:spChg>
        <pc:spChg chg="add mod">
          <ac:chgData name="Danielle" userId="e2554c37-e717-43a0-ba79-1183ca921ccd" providerId="ADAL" clId="{6BA797D3-4897-463C-AA75-83F7995F9564}" dt="2020-08-19T10:16:48.679" v="216" actId="1076"/>
          <ac:spMkLst>
            <pc:docMk/>
            <pc:sldMk cId="523800989" sldId="266"/>
            <ac:spMk id="20" creationId="{A57D144D-DF73-4E42-9ACF-A091B11C8A26}"/>
          </ac:spMkLst>
        </pc:spChg>
        <pc:spChg chg="add mod">
          <ac:chgData name="Danielle" userId="e2554c37-e717-43a0-ba79-1183ca921ccd" providerId="ADAL" clId="{6BA797D3-4897-463C-AA75-83F7995F9564}" dt="2020-08-19T10:16:53.333" v="218" actId="1076"/>
          <ac:spMkLst>
            <pc:docMk/>
            <pc:sldMk cId="523800989" sldId="266"/>
            <ac:spMk id="21" creationId="{87A3227E-47E7-43B9-972B-595B311641F6}"/>
          </ac:spMkLst>
        </pc:spChg>
        <pc:cxnChg chg="add del mod">
          <ac:chgData name="Danielle" userId="e2554c37-e717-43a0-ba79-1183ca921ccd" providerId="ADAL" clId="{6BA797D3-4897-463C-AA75-83F7995F9564}" dt="2020-08-19T10:15:23.046" v="193" actId="478"/>
          <ac:cxnSpMkLst>
            <pc:docMk/>
            <pc:sldMk cId="523800989" sldId="266"/>
            <ac:cxnSpMk id="7" creationId="{2BCC7049-CB5A-4EE2-9B84-69EF34147B83}"/>
          </ac:cxnSpMkLst>
        </pc:cxnChg>
      </pc:sldChg>
      <pc:sldChg chg="addSp delSp modSp add mod delAnim modAnim">
        <pc:chgData name="Danielle" userId="e2554c37-e717-43a0-ba79-1183ca921ccd" providerId="ADAL" clId="{6BA797D3-4897-463C-AA75-83F7995F9564}" dt="2020-08-19T10:32:39.090" v="696" actId="1038"/>
        <pc:sldMkLst>
          <pc:docMk/>
          <pc:sldMk cId="3481817063" sldId="267"/>
        </pc:sldMkLst>
        <pc:spChg chg="mod">
          <ac:chgData name="Danielle" userId="e2554c37-e717-43a0-ba79-1183ca921ccd" providerId="ADAL" clId="{6BA797D3-4897-463C-AA75-83F7995F9564}" dt="2020-08-19T10:32:36.083" v="692" actId="403"/>
          <ac:spMkLst>
            <pc:docMk/>
            <pc:sldMk cId="3481817063" sldId="267"/>
            <ac:spMk id="2" creationId="{028E9374-91E0-480D-937B-666FAC497C90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1" creationId="{6896BD2C-22BC-4E7A-BF3B-5A071E1557C0}"/>
          </ac:spMkLst>
        </pc:spChg>
        <pc:spChg chg="add mod">
          <ac:chgData name="Danielle" userId="e2554c37-e717-43a0-ba79-1183ca921ccd" providerId="ADAL" clId="{6BA797D3-4897-463C-AA75-83F7995F9564}" dt="2020-08-19T10:32:37.756" v="694" actId="1038"/>
          <ac:spMkLst>
            <pc:docMk/>
            <pc:sldMk cId="3481817063" sldId="267"/>
            <ac:spMk id="12" creationId="{332ECD05-1E2D-4FEF-ADB2-E04EF24DD525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3" creationId="{63E5E7D6-2B89-41EA-AC57-2947F2D4C794}"/>
          </ac:spMkLst>
        </pc:spChg>
        <pc:spChg chg="add mod">
          <ac:chgData name="Danielle" userId="e2554c37-e717-43a0-ba79-1183ca921ccd" providerId="ADAL" clId="{6BA797D3-4897-463C-AA75-83F7995F9564}" dt="2020-08-19T10:32:39.090" v="696" actId="1038"/>
          <ac:spMkLst>
            <pc:docMk/>
            <pc:sldMk cId="3481817063" sldId="267"/>
            <ac:spMk id="14" creationId="{DC6E8B75-E4F5-440D-B513-92C84CAF1E5C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5" creationId="{9F6B45CA-1D4B-46D7-A07E-8B8DE100B603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7" creationId="{434DB0DC-1D6F-4494-82B1-1D8273EA3C20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8" creationId="{CA0B8A41-A86B-4640-AFDE-A3CC82C27631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19" creationId="{6A942B41-FA19-44F0-965B-A9B950D49764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20" creationId="{A57D144D-DF73-4E42-9ACF-A091B11C8A26}"/>
          </ac:spMkLst>
        </pc:spChg>
        <pc:spChg chg="del">
          <ac:chgData name="Danielle" userId="e2554c37-e717-43a0-ba79-1183ca921ccd" providerId="ADAL" clId="{6BA797D3-4897-463C-AA75-83F7995F9564}" dt="2020-08-19T10:17:46.722" v="227" actId="478"/>
          <ac:spMkLst>
            <pc:docMk/>
            <pc:sldMk cId="3481817063" sldId="267"/>
            <ac:spMk id="21" creationId="{87A3227E-47E7-43B9-972B-595B311641F6}"/>
          </ac:spMkLst>
        </pc:spChg>
      </pc:sldChg>
      <pc:sldChg chg="modSp add mod modAnim">
        <pc:chgData name="Danielle" userId="e2554c37-e717-43a0-ba79-1183ca921ccd" providerId="ADAL" clId="{6BA797D3-4897-463C-AA75-83F7995F9564}" dt="2020-08-19T10:33:34.213" v="718" actId="404"/>
        <pc:sldMkLst>
          <pc:docMk/>
          <pc:sldMk cId="454928799" sldId="268"/>
        </pc:sldMkLst>
        <pc:spChg chg="mod">
          <ac:chgData name="Danielle" userId="e2554c37-e717-43a0-ba79-1183ca921ccd" providerId="ADAL" clId="{6BA797D3-4897-463C-AA75-83F7995F9564}" dt="2020-08-19T10:33:34.213" v="718" actId="404"/>
          <ac:spMkLst>
            <pc:docMk/>
            <pc:sldMk cId="454928799" sldId="268"/>
            <ac:spMk id="2" creationId="{028E9374-91E0-480D-937B-666FAC497C90}"/>
          </ac:spMkLst>
        </pc:spChg>
        <pc:spChg chg="mod">
          <ac:chgData name="Danielle" userId="e2554c37-e717-43a0-ba79-1183ca921ccd" providerId="ADAL" clId="{6BA797D3-4897-463C-AA75-83F7995F9564}" dt="2020-08-19T10:32:43.247" v="698" actId="1038"/>
          <ac:spMkLst>
            <pc:docMk/>
            <pc:sldMk cId="454928799" sldId="268"/>
            <ac:spMk id="12" creationId="{332ECD05-1E2D-4FEF-ADB2-E04EF24DD525}"/>
          </ac:spMkLst>
        </pc:spChg>
        <pc:spChg chg="mod">
          <ac:chgData name="Danielle" userId="e2554c37-e717-43a0-ba79-1183ca921ccd" providerId="ADAL" clId="{6BA797D3-4897-463C-AA75-83F7995F9564}" dt="2020-08-19T10:32:44.665" v="700" actId="1038"/>
          <ac:spMkLst>
            <pc:docMk/>
            <pc:sldMk cId="454928799" sldId="268"/>
            <ac:spMk id="14" creationId="{DC6E8B75-E4F5-440D-B513-92C84CAF1E5C}"/>
          </ac:spMkLst>
        </pc:spChg>
      </pc:sldChg>
      <pc:sldChg chg="addSp delSp modSp add mod delAnim">
        <pc:chgData name="Danielle" userId="e2554c37-e717-43a0-ba79-1183ca921ccd" providerId="ADAL" clId="{6BA797D3-4897-463C-AA75-83F7995F9564}" dt="2020-08-19T10:37:38.295" v="804" actId="1038"/>
        <pc:sldMkLst>
          <pc:docMk/>
          <pc:sldMk cId="2224343311" sldId="269"/>
        </pc:sldMkLst>
        <pc:spChg chg="add del mod">
          <ac:chgData name="Danielle" userId="e2554c37-e717-43a0-ba79-1183ca921ccd" providerId="ADAL" clId="{6BA797D3-4897-463C-AA75-83F7995F9564}" dt="2020-08-19T10:26:15.740" v="461" actId="478"/>
          <ac:spMkLst>
            <pc:docMk/>
            <pc:sldMk cId="2224343311" sldId="269"/>
            <ac:spMk id="2" creationId="{B4E19570-E2B8-4C9D-BFEF-3FD0D64B68FD}"/>
          </ac:spMkLst>
        </pc:spChg>
        <pc:spChg chg="mod">
          <ac:chgData name="Danielle" userId="e2554c37-e717-43a0-ba79-1183ca921ccd" providerId="ADAL" clId="{6BA797D3-4897-463C-AA75-83F7995F9564}" dt="2020-08-19T10:37:38.295" v="804" actId="1038"/>
          <ac:spMkLst>
            <pc:docMk/>
            <pc:sldMk cId="2224343311" sldId="269"/>
            <ac:spMk id="3" creationId="{00000000-0000-0000-0000-000000000000}"/>
          </ac:spMkLst>
        </pc:spChg>
        <pc:spChg chg="add mod">
          <ac:chgData name="Danielle" userId="e2554c37-e717-43a0-ba79-1183ca921ccd" providerId="ADAL" clId="{6BA797D3-4897-463C-AA75-83F7995F9564}" dt="2020-08-19T10:26:51.507" v="470" actId="14100"/>
          <ac:spMkLst>
            <pc:docMk/>
            <pc:sldMk cId="2224343311" sldId="269"/>
            <ac:spMk id="5" creationId="{10372028-D131-460C-9D45-DDCB4CE279AF}"/>
          </ac:spMkLst>
        </pc:spChg>
        <pc:spChg chg="mod">
          <ac:chgData name="Danielle" userId="e2554c37-e717-43a0-ba79-1183ca921ccd" providerId="ADAL" clId="{6BA797D3-4897-463C-AA75-83F7995F9564}" dt="2020-08-19T10:37:38.295" v="804" actId="1038"/>
          <ac:spMkLst>
            <pc:docMk/>
            <pc:sldMk cId="2224343311" sldId="269"/>
            <ac:spMk id="6" creationId="{00000000-0000-0000-0000-000000000000}"/>
          </ac:spMkLst>
        </pc:spChg>
        <pc:spChg chg="del">
          <ac:chgData name="Danielle" userId="e2554c37-e717-43a0-ba79-1183ca921ccd" providerId="ADAL" clId="{6BA797D3-4897-463C-AA75-83F7995F9564}" dt="2020-08-19T10:37:31.333" v="797" actId="478"/>
          <ac:spMkLst>
            <pc:docMk/>
            <pc:sldMk cId="2224343311" sldId="269"/>
            <ac:spMk id="7" creationId="{00000000-0000-0000-0000-000000000000}"/>
          </ac:spMkLst>
        </pc:spChg>
        <pc:spChg chg="add mod">
          <ac:chgData name="Danielle" userId="e2554c37-e717-43a0-ba79-1183ca921ccd" providerId="ADAL" clId="{6BA797D3-4897-463C-AA75-83F7995F9564}" dt="2020-08-19T10:27:52.387" v="500" actId="208"/>
          <ac:spMkLst>
            <pc:docMk/>
            <pc:sldMk cId="2224343311" sldId="269"/>
            <ac:spMk id="8" creationId="{6E205637-D03D-4E92-A798-C90CF0F356D8}"/>
          </ac:spMkLst>
        </pc:spChg>
        <pc:spChg chg="add mod">
          <ac:chgData name="Danielle" userId="e2554c37-e717-43a0-ba79-1183ca921ccd" providerId="ADAL" clId="{6BA797D3-4897-463C-AA75-83F7995F9564}" dt="2020-08-19T10:29:05.207" v="535" actId="20577"/>
          <ac:spMkLst>
            <pc:docMk/>
            <pc:sldMk cId="2224343311" sldId="269"/>
            <ac:spMk id="11" creationId="{D384A6AC-7072-4617-A0F4-B7C76983C8FB}"/>
          </ac:spMkLst>
        </pc:spChg>
        <pc:picChg chg="add del mod">
          <ac:chgData name="Danielle" userId="e2554c37-e717-43a0-ba79-1183ca921ccd" providerId="ADAL" clId="{6BA797D3-4897-463C-AA75-83F7995F9564}" dt="2020-08-19T10:25:35.138" v="450" actId="478"/>
          <ac:picMkLst>
            <pc:docMk/>
            <pc:sldMk cId="2224343311" sldId="269"/>
            <ac:picMk id="4" creationId="{7FEAA84D-3B17-42B6-AB56-DF71FB7EF289}"/>
          </ac:picMkLst>
        </pc:picChg>
        <pc:picChg chg="del">
          <ac:chgData name="Danielle" userId="e2554c37-e717-43a0-ba79-1183ca921ccd" providerId="ADAL" clId="{6BA797D3-4897-463C-AA75-83F7995F9564}" dt="2020-08-19T10:22:14.231" v="356" actId="478"/>
          <ac:picMkLst>
            <pc:docMk/>
            <pc:sldMk cId="2224343311" sldId="269"/>
            <ac:picMk id="3074" creationId="{00000000-0000-0000-0000-000000000000}"/>
          </ac:picMkLst>
        </pc:picChg>
        <pc:picChg chg="del mod">
          <ac:chgData name="Danielle" userId="e2554c37-e717-43a0-ba79-1183ca921ccd" providerId="ADAL" clId="{6BA797D3-4897-463C-AA75-83F7995F9564}" dt="2020-08-19T10:27:53.536" v="501" actId="478"/>
          <ac:picMkLst>
            <pc:docMk/>
            <pc:sldMk cId="2224343311" sldId="269"/>
            <ac:picMk id="3075" creationId="{00000000-0000-0000-0000-000000000000}"/>
          </ac:picMkLst>
        </pc:picChg>
        <pc:picChg chg="del mod">
          <ac:chgData name="Danielle" userId="e2554c37-e717-43a0-ba79-1183ca921ccd" providerId="ADAL" clId="{6BA797D3-4897-463C-AA75-83F7995F9564}" dt="2020-08-19T10:29:07.234" v="536" actId="478"/>
          <ac:picMkLst>
            <pc:docMk/>
            <pc:sldMk cId="2224343311" sldId="269"/>
            <ac:picMk id="3076" creationId="{00000000-0000-0000-0000-000000000000}"/>
          </ac:picMkLst>
        </pc:picChg>
      </pc:sldChg>
      <pc:sldChg chg="add del">
        <pc:chgData name="Danielle" userId="e2554c37-e717-43a0-ba79-1183ca921ccd" providerId="ADAL" clId="{6BA797D3-4897-463C-AA75-83F7995F9564}" dt="2020-08-19T10:22:31.022" v="363"/>
        <pc:sldMkLst>
          <pc:docMk/>
          <pc:sldMk cId="1194270466" sldId="270"/>
        </pc:sldMkLst>
      </pc:sldChg>
      <pc:sldChg chg="addSp delSp modSp add mod delAnim modAnim">
        <pc:chgData name="Danielle" userId="e2554c37-e717-43a0-ba79-1183ca921ccd" providerId="ADAL" clId="{6BA797D3-4897-463C-AA75-83F7995F9564}" dt="2020-08-19T10:37:15.579" v="790" actId="403"/>
        <pc:sldMkLst>
          <pc:docMk/>
          <pc:sldMk cId="3608021838" sldId="270"/>
        </pc:sldMkLst>
        <pc:spChg chg="mod">
          <ac:chgData name="Danielle" userId="e2554c37-e717-43a0-ba79-1183ca921ccd" providerId="ADAL" clId="{6BA797D3-4897-463C-AA75-83F7995F9564}" dt="2020-08-19T10:37:15.579" v="790" actId="403"/>
          <ac:spMkLst>
            <pc:docMk/>
            <pc:sldMk cId="3608021838" sldId="270"/>
            <ac:spMk id="2" creationId="{028E9374-91E0-480D-937B-666FAC497C90}"/>
          </ac:spMkLst>
        </pc:spChg>
        <pc:spChg chg="add mod">
          <ac:chgData name="Danielle" userId="e2554c37-e717-43a0-ba79-1183ca921ccd" providerId="ADAL" clId="{6BA797D3-4897-463C-AA75-83F7995F9564}" dt="2020-08-19T10:33:54.760" v="736" actId="14100"/>
          <ac:spMkLst>
            <pc:docMk/>
            <pc:sldMk cId="3608021838" sldId="270"/>
            <ac:spMk id="3" creationId="{2931702D-72B8-47D2-8CD7-9CD888490B6B}"/>
          </ac:spMkLst>
        </pc:spChg>
        <pc:spChg chg="add mod">
          <ac:chgData name="Danielle" userId="e2554c37-e717-43a0-ba79-1183ca921ccd" providerId="ADAL" clId="{6BA797D3-4897-463C-AA75-83F7995F9564}" dt="2020-08-19T10:34:49.949" v="752" actId="1036"/>
          <ac:spMkLst>
            <pc:docMk/>
            <pc:sldMk cId="3608021838" sldId="270"/>
            <ac:spMk id="6" creationId="{C62E65EE-4928-4140-BD9C-6FD48FB1D2A0}"/>
          </ac:spMkLst>
        </pc:spChg>
        <pc:spChg chg="add del mod">
          <ac:chgData name="Danielle" userId="e2554c37-e717-43a0-ba79-1183ca921ccd" providerId="ADAL" clId="{6BA797D3-4897-463C-AA75-83F7995F9564}" dt="2020-08-19T10:34:55.715" v="754" actId="478"/>
          <ac:spMkLst>
            <pc:docMk/>
            <pc:sldMk cId="3608021838" sldId="270"/>
            <ac:spMk id="10" creationId="{F90DE2A0-3447-45E0-B810-48A78FB9EBF5}"/>
          </ac:spMkLst>
        </pc:spChg>
        <pc:spChg chg="del mod">
          <ac:chgData name="Danielle" userId="e2554c37-e717-43a0-ba79-1183ca921ccd" providerId="ADAL" clId="{6BA797D3-4897-463C-AA75-83F7995F9564}" dt="2020-08-19T10:29:44.817" v="561" actId="478"/>
          <ac:spMkLst>
            <pc:docMk/>
            <pc:sldMk cId="3608021838" sldId="270"/>
            <ac:spMk id="12" creationId="{332ECD05-1E2D-4FEF-ADB2-E04EF24DD525}"/>
          </ac:spMkLst>
        </pc:spChg>
        <pc:spChg chg="add mod">
          <ac:chgData name="Danielle" userId="e2554c37-e717-43a0-ba79-1183ca921ccd" providerId="ADAL" clId="{6BA797D3-4897-463C-AA75-83F7995F9564}" dt="2020-08-19T10:35:13.811" v="760" actId="20577"/>
          <ac:spMkLst>
            <pc:docMk/>
            <pc:sldMk cId="3608021838" sldId="270"/>
            <ac:spMk id="13" creationId="{EF1CEADA-C423-430F-903A-752937CA446F}"/>
          </ac:spMkLst>
        </pc:spChg>
        <pc:spChg chg="del">
          <ac:chgData name="Danielle" userId="e2554c37-e717-43a0-ba79-1183ca921ccd" providerId="ADAL" clId="{6BA797D3-4897-463C-AA75-83F7995F9564}" dt="2020-08-19T10:29:35.237" v="548" actId="478"/>
          <ac:spMkLst>
            <pc:docMk/>
            <pc:sldMk cId="3608021838" sldId="270"/>
            <ac:spMk id="14" creationId="{DC6E8B75-E4F5-440D-B513-92C84CAF1E5C}"/>
          </ac:spMkLst>
        </pc:spChg>
        <pc:spChg chg="add mod">
          <ac:chgData name="Danielle" userId="e2554c37-e717-43a0-ba79-1183ca921ccd" providerId="ADAL" clId="{6BA797D3-4897-463C-AA75-83F7995F9564}" dt="2020-08-19T10:35:43.732" v="766" actId="20577"/>
          <ac:spMkLst>
            <pc:docMk/>
            <pc:sldMk cId="3608021838" sldId="270"/>
            <ac:spMk id="16" creationId="{DA87616F-11FB-4551-B058-C9D1397F44F3}"/>
          </ac:spMkLst>
        </pc:spChg>
        <pc:spChg chg="add mod">
          <ac:chgData name="Danielle" userId="e2554c37-e717-43a0-ba79-1183ca921ccd" providerId="ADAL" clId="{6BA797D3-4897-463C-AA75-83F7995F9564}" dt="2020-08-19T10:35:56.068" v="770" actId="20577"/>
          <ac:spMkLst>
            <pc:docMk/>
            <pc:sldMk cId="3608021838" sldId="270"/>
            <ac:spMk id="18" creationId="{E30D9AFF-BCDA-4460-8EB3-FF02F215B149}"/>
          </ac:spMkLst>
        </pc:spChg>
        <pc:cxnChg chg="add mod">
          <ac:chgData name="Danielle" userId="e2554c37-e717-43a0-ba79-1183ca921ccd" providerId="ADAL" clId="{6BA797D3-4897-463C-AA75-83F7995F9564}" dt="2020-08-19T10:34:13.106" v="739" actId="1582"/>
          <ac:cxnSpMkLst>
            <pc:docMk/>
            <pc:sldMk cId="3608021838" sldId="270"/>
            <ac:cxnSpMk id="5" creationId="{1E3BBD7B-66F0-4AFB-8292-71E50D6E0E40}"/>
          </ac:cxnSpMkLst>
        </pc:cxnChg>
        <pc:cxnChg chg="add del mod">
          <ac:chgData name="Danielle" userId="e2554c37-e717-43a0-ba79-1183ca921ccd" providerId="ADAL" clId="{6BA797D3-4897-463C-AA75-83F7995F9564}" dt="2020-08-19T10:34:55.715" v="754" actId="478"/>
          <ac:cxnSpMkLst>
            <pc:docMk/>
            <pc:sldMk cId="3608021838" sldId="270"/>
            <ac:cxnSpMk id="9" creationId="{D5F80FF3-F7F8-42C9-AF8A-644DE73B38A9}"/>
          </ac:cxnSpMkLst>
        </pc:cxnChg>
        <pc:cxnChg chg="add mod">
          <ac:chgData name="Danielle" userId="e2554c37-e717-43a0-ba79-1183ca921ccd" providerId="ADAL" clId="{6BA797D3-4897-463C-AA75-83F7995F9564}" dt="2020-08-19T10:35:11.112" v="759" actId="1076"/>
          <ac:cxnSpMkLst>
            <pc:docMk/>
            <pc:sldMk cId="3608021838" sldId="270"/>
            <ac:cxnSpMk id="11" creationId="{BAC9A7BD-BF85-404E-8382-DEE31014906F}"/>
          </ac:cxnSpMkLst>
        </pc:cxnChg>
        <pc:cxnChg chg="add mod">
          <ac:chgData name="Danielle" userId="e2554c37-e717-43a0-ba79-1183ca921ccd" providerId="ADAL" clId="{6BA797D3-4897-463C-AA75-83F7995F9564}" dt="2020-08-19T10:35:47.672" v="767" actId="1076"/>
          <ac:cxnSpMkLst>
            <pc:docMk/>
            <pc:sldMk cId="3608021838" sldId="270"/>
            <ac:cxnSpMk id="15" creationId="{D53AF1ED-EF44-4DCD-A4DD-1947EB363178}"/>
          </ac:cxnSpMkLst>
        </pc:cxnChg>
        <pc:cxnChg chg="add mod">
          <ac:chgData name="Danielle" userId="e2554c37-e717-43a0-ba79-1183ca921ccd" providerId="ADAL" clId="{6BA797D3-4897-463C-AA75-83F7995F9564}" dt="2020-08-19T10:36:01.491" v="771" actId="1076"/>
          <ac:cxnSpMkLst>
            <pc:docMk/>
            <pc:sldMk cId="3608021838" sldId="270"/>
            <ac:cxnSpMk id="17" creationId="{BA08A6DC-B2F1-4C20-8C98-553440C85BDD}"/>
          </ac:cxnSpMkLst>
        </pc:cxnChg>
      </pc:sldChg>
      <pc:sldChg chg="modSp add mod">
        <pc:chgData name="Danielle" userId="e2554c37-e717-43a0-ba79-1183ca921ccd" providerId="ADAL" clId="{6BA797D3-4897-463C-AA75-83F7995F9564}" dt="2020-08-19T10:40:58.141" v="889" actId="20577"/>
        <pc:sldMkLst>
          <pc:docMk/>
          <pc:sldMk cId="899155528" sldId="271"/>
        </pc:sldMkLst>
        <pc:spChg chg="mod">
          <ac:chgData name="Danielle" userId="e2554c37-e717-43a0-ba79-1183ca921ccd" providerId="ADAL" clId="{6BA797D3-4897-463C-AA75-83F7995F9564}" dt="2020-08-19T10:38:56.468" v="839" actId="20577"/>
          <ac:spMkLst>
            <pc:docMk/>
            <pc:sldMk cId="899155528" sldId="271"/>
            <ac:spMk id="5" creationId="{10372028-D131-460C-9D45-DDCB4CE279AF}"/>
          </ac:spMkLst>
        </pc:spChg>
        <pc:spChg chg="mod">
          <ac:chgData name="Danielle" userId="e2554c37-e717-43a0-ba79-1183ca921ccd" providerId="ADAL" clId="{6BA797D3-4897-463C-AA75-83F7995F9564}" dt="2020-08-19T10:37:59.113" v="816" actId="207"/>
          <ac:spMkLst>
            <pc:docMk/>
            <pc:sldMk cId="899155528" sldId="271"/>
            <ac:spMk id="6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0:39:51.404" v="863" actId="20577"/>
          <ac:spMkLst>
            <pc:docMk/>
            <pc:sldMk cId="899155528" sldId="271"/>
            <ac:spMk id="8" creationId="{6E205637-D03D-4E92-A798-C90CF0F356D8}"/>
          </ac:spMkLst>
        </pc:spChg>
        <pc:spChg chg="mod">
          <ac:chgData name="Danielle" userId="e2554c37-e717-43a0-ba79-1183ca921ccd" providerId="ADAL" clId="{6BA797D3-4897-463C-AA75-83F7995F9564}" dt="2020-08-19T10:37:47.613" v="812" actId="20577"/>
          <ac:spMkLst>
            <pc:docMk/>
            <pc:sldMk cId="899155528" sldId="271"/>
            <ac:spMk id="9" creationId="{108566C1-1040-4D3F-AAF1-5392970D51DA}"/>
          </ac:spMkLst>
        </pc:spChg>
        <pc:spChg chg="mod">
          <ac:chgData name="Danielle" userId="e2554c37-e717-43a0-ba79-1183ca921ccd" providerId="ADAL" clId="{6BA797D3-4897-463C-AA75-83F7995F9564}" dt="2020-08-19T10:40:58.141" v="889" actId="20577"/>
          <ac:spMkLst>
            <pc:docMk/>
            <pc:sldMk cId="899155528" sldId="271"/>
            <ac:spMk id="11" creationId="{D384A6AC-7072-4617-A0F4-B7C76983C8FB}"/>
          </ac:spMkLst>
        </pc:spChg>
      </pc:sldChg>
      <pc:sldChg chg="addSp delSp modSp add mod modClrScheme delAnim modAnim chgLayout">
        <pc:chgData name="Danielle" userId="e2554c37-e717-43a0-ba79-1183ca921ccd" providerId="ADAL" clId="{6BA797D3-4897-463C-AA75-83F7995F9564}" dt="2020-08-19T10:45:39.177" v="994"/>
        <pc:sldMkLst>
          <pc:docMk/>
          <pc:sldMk cId="1240819939" sldId="272"/>
        </pc:sldMkLst>
        <pc:spChg chg="mod">
          <ac:chgData name="Danielle" userId="e2554c37-e717-43a0-ba79-1183ca921ccd" providerId="ADAL" clId="{6BA797D3-4897-463C-AA75-83F7995F9564}" dt="2020-08-19T10:45:01.363" v="988" actId="20577"/>
          <ac:spMkLst>
            <pc:docMk/>
            <pc:sldMk cId="1240819939" sldId="272"/>
            <ac:spMk id="2" creationId="{028E9374-91E0-480D-937B-666FAC497C90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3" creationId="{45F04E97-7F5A-4E0B-8DE0-AFD4B122E3C7}"/>
          </ac:spMkLst>
        </pc:spChg>
        <pc:spChg chg="del">
          <ac:chgData name="Danielle" userId="e2554c37-e717-43a0-ba79-1183ca921ccd" providerId="ADAL" clId="{6BA797D3-4897-463C-AA75-83F7995F9564}" dt="2020-08-19T10:42:17.889" v="912" actId="478"/>
          <ac:spMkLst>
            <pc:docMk/>
            <pc:sldMk cId="1240819939" sldId="272"/>
            <ac:spMk id="11" creationId="{6896BD2C-22BC-4E7A-BF3B-5A071E1557C0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12" creationId="{8AA56AD1-C9C7-4FCA-BD7B-8C06D7D53795}"/>
          </ac:spMkLst>
        </pc:spChg>
        <pc:spChg chg="del">
          <ac:chgData name="Danielle" userId="e2554c37-e717-43a0-ba79-1183ca921ccd" providerId="ADAL" clId="{6BA797D3-4897-463C-AA75-83F7995F9564}" dt="2020-08-19T10:42:19.057" v="913" actId="478"/>
          <ac:spMkLst>
            <pc:docMk/>
            <pc:sldMk cId="1240819939" sldId="272"/>
            <ac:spMk id="13" creationId="{63E5E7D6-2B89-41EA-AC57-2947F2D4C794}"/>
          </ac:spMkLst>
        </pc:spChg>
        <pc:spChg chg="del">
          <ac:chgData name="Danielle" userId="e2554c37-e717-43a0-ba79-1183ca921ccd" providerId="ADAL" clId="{6BA797D3-4897-463C-AA75-83F7995F9564}" dt="2020-08-19T10:42:20.486" v="914" actId="478"/>
          <ac:spMkLst>
            <pc:docMk/>
            <pc:sldMk cId="1240819939" sldId="272"/>
            <ac:spMk id="15" creationId="{9F6B45CA-1D4B-46D7-A07E-8B8DE100B603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16" creationId="{240271DA-5EA5-4401-8DF2-4CBF40766F68}"/>
          </ac:spMkLst>
        </pc:spChg>
        <pc:spChg chg="del">
          <ac:chgData name="Danielle" userId="e2554c37-e717-43a0-ba79-1183ca921ccd" providerId="ADAL" clId="{6BA797D3-4897-463C-AA75-83F7995F9564}" dt="2020-08-19T10:42:21.716" v="915" actId="478"/>
          <ac:spMkLst>
            <pc:docMk/>
            <pc:sldMk cId="1240819939" sldId="272"/>
            <ac:spMk id="17" creationId="{434DB0DC-1D6F-4494-82B1-1D8273EA3C20}"/>
          </ac:spMkLst>
        </pc:spChg>
        <pc:spChg chg="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18" creationId="{CA0B8A41-A86B-4640-AFDE-A3CC82C27631}"/>
          </ac:spMkLst>
        </pc:spChg>
        <pc:spChg chg="del">
          <ac:chgData name="Danielle" userId="e2554c37-e717-43a0-ba79-1183ca921ccd" providerId="ADAL" clId="{6BA797D3-4897-463C-AA75-83F7995F9564}" dt="2020-08-19T10:42:24.929" v="916" actId="478"/>
          <ac:spMkLst>
            <pc:docMk/>
            <pc:sldMk cId="1240819939" sldId="272"/>
            <ac:spMk id="19" creationId="{6A942B41-FA19-44F0-965B-A9B950D49764}"/>
          </ac:spMkLst>
        </pc:spChg>
        <pc:spChg chg="del">
          <ac:chgData name="Danielle" userId="e2554c37-e717-43a0-ba79-1183ca921ccd" providerId="ADAL" clId="{6BA797D3-4897-463C-AA75-83F7995F9564}" dt="2020-08-19T10:42:26.847" v="917" actId="478"/>
          <ac:spMkLst>
            <pc:docMk/>
            <pc:sldMk cId="1240819939" sldId="272"/>
            <ac:spMk id="20" creationId="{A57D144D-DF73-4E42-9ACF-A091B11C8A26}"/>
          </ac:spMkLst>
        </pc:spChg>
        <pc:spChg chg="mod or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1" creationId="{87A3227E-47E7-43B9-972B-595B311641F6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2" creationId="{7144AC64-2D22-4234-AF09-51885D96F12E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3" creationId="{9CDC42AA-ACED-4422-BDFA-403A4B974025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4" creationId="{55D94663-7478-4457-B671-A7176E3D3923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5" creationId="{1C4DB692-3C20-4389-B88B-917853A6E46B}"/>
          </ac:spMkLst>
        </pc:spChg>
        <pc:spChg chg="add mod">
          <ac:chgData name="Danielle" userId="e2554c37-e717-43a0-ba79-1183ca921ccd" providerId="ADAL" clId="{6BA797D3-4897-463C-AA75-83F7995F9564}" dt="2020-08-19T10:44:37.833" v="980" actId="1076"/>
          <ac:spMkLst>
            <pc:docMk/>
            <pc:sldMk cId="1240819939" sldId="272"/>
            <ac:spMk id="26" creationId="{3E6B1ABE-0B0E-47FB-9170-128B2780DB74}"/>
          </ac:spMkLst>
        </pc:spChg>
      </pc:sldChg>
      <pc:sldChg chg="addSp delSp modSp add mod delAnim modAnim">
        <pc:chgData name="Danielle" userId="e2554c37-e717-43a0-ba79-1183ca921ccd" providerId="ADAL" clId="{6BA797D3-4897-463C-AA75-83F7995F9564}" dt="2020-08-19T18:48:25.405" v="1162"/>
        <pc:sldMkLst>
          <pc:docMk/>
          <pc:sldMk cId="3239481317" sldId="273"/>
        </pc:sldMkLst>
        <pc:spChg chg="mod">
          <ac:chgData name="Danielle" userId="e2554c37-e717-43a0-ba79-1183ca921ccd" providerId="ADAL" clId="{6BA797D3-4897-463C-AA75-83F7995F9564}" dt="2020-08-19T18:47:45.988" v="1156" actId="403"/>
          <ac:spMkLst>
            <pc:docMk/>
            <pc:sldMk cId="3239481317" sldId="273"/>
            <ac:spMk id="2" creationId="{028E9374-91E0-480D-937B-666FAC497C90}"/>
          </ac:spMkLst>
        </pc:spChg>
        <pc:spChg chg="add mod">
          <ac:chgData name="Danielle" userId="e2554c37-e717-43a0-ba79-1183ca921ccd" providerId="ADAL" clId="{6BA797D3-4897-463C-AA75-83F7995F9564}" dt="2020-08-19T10:49:28.796" v="1109" actId="14100"/>
          <ac:spMkLst>
            <pc:docMk/>
            <pc:sldMk cId="3239481317" sldId="273"/>
            <ac:spMk id="3" creationId="{2E943272-C8E8-47FF-B4AB-9F2F095B1984}"/>
          </ac:spMkLst>
        </pc:spChg>
        <pc:spChg chg="add del mod">
          <ac:chgData name="Danielle" userId="e2554c37-e717-43a0-ba79-1183ca921ccd" providerId="ADAL" clId="{6BA797D3-4897-463C-AA75-83F7995F9564}" dt="2020-08-19T10:50:16.426" v="1130" actId="478"/>
          <ac:spMkLst>
            <pc:docMk/>
            <pc:sldMk cId="3239481317" sldId="273"/>
            <ac:spMk id="7" creationId="{3891C7DB-BC69-4B22-A783-DA3DE93F3919}"/>
          </ac:spMkLst>
        </pc:spChg>
        <pc:spChg chg="add del mod">
          <ac:chgData name="Danielle" userId="e2554c37-e717-43a0-ba79-1183ca921ccd" providerId="ADAL" clId="{6BA797D3-4897-463C-AA75-83F7995F9564}" dt="2020-08-19T10:50:20.356" v="1131" actId="478"/>
          <ac:spMkLst>
            <pc:docMk/>
            <pc:sldMk cId="3239481317" sldId="273"/>
            <ac:spMk id="9" creationId="{51358D12-EEDA-42A4-BCDF-3DF39D199A5F}"/>
          </ac:spMkLst>
        </pc:spChg>
        <pc:spChg chg="add mod">
          <ac:chgData name="Danielle" userId="e2554c37-e717-43a0-ba79-1183ca921ccd" providerId="ADAL" clId="{6BA797D3-4897-463C-AA75-83F7995F9564}" dt="2020-08-19T10:50:31.198" v="1134" actId="20577"/>
          <ac:spMkLst>
            <pc:docMk/>
            <pc:sldMk cId="3239481317" sldId="273"/>
            <ac:spMk id="11" creationId="{E54C7E0D-B622-4769-94EB-DA604A2E4E46}"/>
          </ac:spMkLst>
        </pc:spChg>
        <pc:spChg chg="del">
          <ac:chgData name="Danielle" userId="e2554c37-e717-43a0-ba79-1183ca921ccd" providerId="ADAL" clId="{6BA797D3-4897-463C-AA75-83F7995F9564}" dt="2020-08-19T10:46:40.614" v="1010" actId="478"/>
          <ac:spMkLst>
            <pc:docMk/>
            <pc:sldMk cId="3239481317" sldId="273"/>
            <ac:spMk id="12" creationId="{332ECD05-1E2D-4FEF-ADB2-E04EF24DD525}"/>
          </ac:spMkLst>
        </pc:spChg>
        <pc:spChg chg="del">
          <ac:chgData name="Danielle" userId="e2554c37-e717-43a0-ba79-1183ca921ccd" providerId="ADAL" clId="{6BA797D3-4897-463C-AA75-83F7995F9564}" dt="2020-08-19T10:46:41.914" v="1011" actId="478"/>
          <ac:spMkLst>
            <pc:docMk/>
            <pc:sldMk cId="3239481317" sldId="273"/>
            <ac:spMk id="14" creationId="{DC6E8B75-E4F5-440D-B513-92C84CAF1E5C}"/>
          </ac:spMkLst>
        </pc:spChg>
        <pc:spChg chg="add mod">
          <ac:chgData name="Danielle" userId="e2554c37-e717-43a0-ba79-1183ca921ccd" providerId="ADAL" clId="{6BA797D3-4897-463C-AA75-83F7995F9564}" dt="2020-08-19T10:50:34.188" v="1135" actId="20577"/>
          <ac:spMkLst>
            <pc:docMk/>
            <pc:sldMk cId="3239481317" sldId="273"/>
            <ac:spMk id="15" creationId="{BC25DCC2-FD6C-4186-8E4C-852155A3AA47}"/>
          </ac:spMkLst>
        </pc:spChg>
        <pc:cxnChg chg="add del mod">
          <ac:chgData name="Danielle" userId="e2554c37-e717-43a0-ba79-1183ca921ccd" providerId="ADAL" clId="{6BA797D3-4897-463C-AA75-83F7995F9564}" dt="2020-08-19T10:50:16.426" v="1130" actId="478"/>
          <ac:cxnSpMkLst>
            <pc:docMk/>
            <pc:sldMk cId="3239481317" sldId="273"/>
            <ac:cxnSpMk id="6" creationId="{EC6169AC-260F-4FB9-9D8B-AACDE219DD2F}"/>
          </ac:cxnSpMkLst>
        </pc:cxnChg>
        <pc:cxnChg chg="add del mod">
          <ac:chgData name="Danielle" userId="e2554c37-e717-43a0-ba79-1183ca921ccd" providerId="ADAL" clId="{6BA797D3-4897-463C-AA75-83F7995F9564}" dt="2020-08-19T10:50:20.356" v="1131" actId="478"/>
          <ac:cxnSpMkLst>
            <pc:docMk/>
            <pc:sldMk cId="3239481317" sldId="273"/>
            <ac:cxnSpMk id="8" creationId="{036204F9-9B1E-4409-BD57-6CFCC49A323B}"/>
          </ac:cxnSpMkLst>
        </pc:cxnChg>
        <pc:cxnChg chg="add mod">
          <ac:chgData name="Danielle" userId="e2554c37-e717-43a0-ba79-1183ca921ccd" providerId="ADAL" clId="{6BA797D3-4897-463C-AA75-83F7995F9564}" dt="2020-08-19T10:50:27.516" v="1133" actId="1038"/>
          <ac:cxnSpMkLst>
            <pc:docMk/>
            <pc:sldMk cId="3239481317" sldId="273"/>
            <ac:cxnSpMk id="10" creationId="{5EED883F-75E0-4035-BB02-E430FCC71936}"/>
          </ac:cxnSpMkLst>
        </pc:cxnChg>
        <pc:cxnChg chg="add mod">
          <ac:chgData name="Danielle" userId="e2554c37-e717-43a0-ba79-1183ca921ccd" providerId="ADAL" clId="{6BA797D3-4897-463C-AA75-83F7995F9564}" dt="2020-08-19T10:50:27.516" v="1133" actId="1038"/>
          <ac:cxnSpMkLst>
            <pc:docMk/>
            <pc:sldMk cId="3239481317" sldId="273"/>
            <ac:cxnSpMk id="13" creationId="{2D5A733D-CB31-47FE-A17F-E3282F6A782B}"/>
          </ac:cxnSpMkLst>
        </pc:cxnChg>
      </pc:sldChg>
      <pc:sldChg chg="addSp modSp add mod modAnim">
        <pc:chgData name="Danielle" userId="e2554c37-e717-43a0-ba79-1183ca921ccd" providerId="ADAL" clId="{6BA797D3-4897-463C-AA75-83F7995F9564}" dt="2020-08-19T18:49:37.237" v="1189"/>
        <pc:sldMkLst>
          <pc:docMk/>
          <pc:sldMk cId="3934482830" sldId="274"/>
        </pc:sldMkLst>
        <pc:spChg chg="mod">
          <ac:chgData name="Danielle" userId="e2554c37-e717-43a0-ba79-1183ca921ccd" providerId="ADAL" clId="{6BA797D3-4897-463C-AA75-83F7995F9564}" dt="2020-08-19T18:49:29.413" v="1187" actId="403"/>
          <ac:spMkLst>
            <pc:docMk/>
            <pc:sldMk cId="3934482830" sldId="274"/>
            <ac:spMk id="2" creationId="{028E9374-91E0-480D-937B-666FAC497C90}"/>
          </ac:spMkLst>
        </pc:spChg>
        <pc:spChg chg="add mod">
          <ac:chgData name="Danielle" userId="e2554c37-e717-43a0-ba79-1183ca921ccd" providerId="ADAL" clId="{6BA797D3-4897-463C-AA75-83F7995F9564}" dt="2020-08-19T18:48:50.447" v="1163"/>
          <ac:spMkLst>
            <pc:docMk/>
            <pc:sldMk cId="3934482830" sldId="274"/>
            <ac:spMk id="3" creationId="{09B3D3BA-0084-4559-AD0E-546934CEF907}"/>
          </ac:spMkLst>
        </pc:spChg>
      </pc:sldChg>
      <pc:sldChg chg="addSp modSp new del mod modClrScheme chgLayout">
        <pc:chgData name="Danielle" userId="e2554c37-e717-43a0-ba79-1183ca921ccd" providerId="ADAL" clId="{6BA797D3-4897-463C-AA75-83F7995F9564}" dt="2020-08-19T10:47:58.194" v="1052" actId="47"/>
        <pc:sldMkLst>
          <pc:docMk/>
          <pc:sldMk cId="545614317" sldId="275"/>
        </pc:sldMkLst>
        <pc:spChg chg="add mod">
          <ac:chgData name="Danielle" userId="e2554c37-e717-43a0-ba79-1183ca921ccd" providerId="ADAL" clId="{6BA797D3-4897-463C-AA75-83F7995F9564}" dt="2020-08-19T10:47:17.407" v="1050" actId="5793"/>
          <ac:spMkLst>
            <pc:docMk/>
            <pc:sldMk cId="545614317" sldId="275"/>
            <ac:spMk id="2" creationId="{2EB7A61E-0A6F-43E6-A001-48477752CD46}"/>
          </ac:spMkLst>
        </pc:spChg>
      </pc:sldChg>
      <pc:sldChg chg="modSp add mod">
        <pc:chgData name="Danielle" userId="e2554c37-e717-43a0-ba79-1183ca921ccd" providerId="ADAL" clId="{6BA797D3-4897-463C-AA75-83F7995F9564}" dt="2020-08-19T10:48:02.620" v="1053" actId="20577"/>
        <pc:sldMkLst>
          <pc:docMk/>
          <pc:sldMk cId="1948220691" sldId="320"/>
        </pc:sldMkLst>
        <pc:spChg chg="mod">
          <ac:chgData name="Danielle" userId="e2554c37-e717-43a0-ba79-1183ca921ccd" providerId="ADAL" clId="{6BA797D3-4897-463C-AA75-83F7995F9564}" dt="2020-08-19T10:48:02.620" v="1053" actId="20577"/>
          <ac:spMkLst>
            <pc:docMk/>
            <pc:sldMk cId="1948220691" sldId="320"/>
            <ac:spMk id="2" creationId="{00000000-0000-0000-0000-000000000000}"/>
          </ac:spMkLst>
        </pc:spChg>
      </pc:sldChg>
      <pc:sldChg chg="addSp delSp modSp add mod modClrScheme chgLayout">
        <pc:chgData name="Danielle" userId="e2554c37-e717-43a0-ba79-1183ca921ccd" providerId="ADAL" clId="{6BA797D3-4897-463C-AA75-83F7995F9564}" dt="2020-08-19T18:55:23.354" v="1330" actId="478"/>
        <pc:sldMkLst>
          <pc:docMk/>
          <pc:sldMk cId="3059452830" sldId="321"/>
        </pc:sldMkLst>
        <pc:spChg chg="add mod">
          <ac:chgData name="Danielle" userId="e2554c37-e717-43a0-ba79-1183ca921ccd" providerId="ADAL" clId="{6BA797D3-4897-463C-AA75-83F7995F9564}" dt="2020-08-19T18:51:38.100" v="1225" actId="1076"/>
          <ac:spMkLst>
            <pc:docMk/>
            <pc:sldMk cId="3059452830" sldId="321"/>
            <ac:spMk id="2" creationId="{98810670-F409-475A-B777-F8525DCA93D6}"/>
          </ac:spMkLst>
        </pc:spChg>
        <pc:spChg chg="mod">
          <ac:chgData name="Danielle" userId="e2554c37-e717-43a0-ba79-1183ca921ccd" providerId="ADAL" clId="{6BA797D3-4897-463C-AA75-83F7995F9564}" dt="2020-08-19T18:51:41.059" v="1230" actId="1038"/>
          <ac:spMkLst>
            <pc:docMk/>
            <pc:sldMk cId="3059452830" sldId="321"/>
            <ac:spMk id="3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8:53:11.099" v="1265" actId="20577"/>
          <ac:spMkLst>
            <pc:docMk/>
            <pc:sldMk cId="3059452830" sldId="321"/>
            <ac:spMk id="5" creationId="{10372028-D131-460C-9D45-DDCB4CE279AF}"/>
          </ac:spMkLst>
        </pc:spChg>
        <pc:spChg chg="del">
          <ac:chgData name="Danielle" userId="e2554c37-e717-43a0-ba79-1183ca921ccd" providerId="ADAL" clId="{6BA797D3-4897-463C-AA75-83F7995F9564}" dt="2020-08-19T18:51:28.312" v="1219" actId="478"/>
          <ac:spMkLst>
            <pc:docMk/>
            <pc:sldMk cId="3059452830" sldId="321"/>
            <ac:spMk id="6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8:54:12.469" v="1294" actId="20577"/>
          <ac:spMkLst>
            <pc:docMk/>
            <pc:sldMk cId="3059452830" sldId="321"/>
            <ac:spMk id="8" creationId="{6E205637-D03D-4E92-A798-C90CF0F356D8}"/>
          </ac:spMkLst>
        </pc:spChg>
        <pc:spChg chg="mod">
          <ac:chgData name="Danielle" userId="e2554c37-e717-43a0-ba79-1183ca921ccd" providerId="ADAL" clId="{6BA797D3-4897-463C-AA75-83F7995F9564}" dt="2020-08-19T18:50:29.265" v="1200" actId="20577"/>
          <ac:spMkLst>
            <pc:docMk/>
            <pc:sldMk cId="3059452830" sldId="321"/>
            <ac:spMk id="9" creationId="{108566C1-1040-4D3F-AAF1-5392970D51DA}"/>
          </ac:spMkLst>
        </pc:spChg>
        <pc:spChg chg="mod">
          <ac:chgData name="Danielle" userId="e2554c37-e717-43a0-ba79-1183ca921ccd" providerId="ADAL" clId="{6BA797D3-4897-463C-AA75-83F7995F9564}" dt="2020-08-19T18:55:21.560" v="1329" actId="20577"/>
          <ac:spMkLst>
            <pc:docMk/>
            <pc:sldMk cId="3059452830" sldId="321"/>
            <ac:spMk id="11" creationId="{D384A6AC-7072-4617-A0F4-B7C76983C8FB}"/>
          </ac:spMkLst>
        </pc:spChg>
        <pc:picChg chg="add del mod">
          <ac:chgData name="Danielle" userId="e2554c37-e717-43a0-ba79-1183ca921ccd" providerId="ADAL" clId="{6BA797D3-4897-463C-AA75-83F7995F9564}" dt="2020-08-19T18:53:13.398" v="1266" actId="478"/>
          <ac:picMkLst>
            <pc:docMk/>
            <pc:sldMk cId="3059452830" sldId="321"/>
            <ac:picMk id="4" creationId="{B5C0C20D-335D-4E7B-9013-43ECACEF8AD4}"/>
          </ac:picMkLst>
        </pc:picChg>
        <pc:picChg chg="add del mod">
          <ac:chgData name="Danielle" userId="e2554c37-e717-43a0-ba79-1183ca921ccd" providerId="ADAL" clId="{6BA797D3-4897-463C-AA75-83F7995F9564}" dt="2020-08-19T18:54:14.089" v="1295" actId="478"/>
          <ac:picMkLst>
            <pc:docMk/>
            <pc:sldMk cId="3059452830" sldId="321"/>
            <ac:picMk id="7" creationId="{5F6E1635-C221-4342-9B26-58ED7AB20233}"/>
          </ac:picMkLst>
        </pc:picChg>
        <pc:picChg chg="add del mod">
          <ac:chgData name="Danielle" userId="e2554c37-e717-43a0-ba79-1183ca921ccd" providerId="ADAL" clId="{6BA797D3-4897-463C-AA75-83F7995F9564}" dt="2020-08-19T18:55:23.354" v="1330" actId="478"/>
          <ac:picMkLst>
            <pc:docMk/>
            <pc:sldMk cId="3059452830" sldId="321"/>
            <ac:picMk id="15" creationId="{DE23B5EF-A71B-4731-8646-479C2B1CF9B2}"/>
          </ac:picMkLst>
        </pc:picChg>
      </pc:sldChg>
      <pc:sldChg chg="modSp add mod">
        <pc:chgData name="Danielle" userId="e2554c37-e717-43a0-ba79-1183ca921ccd" providerId="ADAL" clId="{6BA797D3-4897-463C-AA75-83F7995F9564}" dt="2020-08-19T19:01:43.721" v="1425" actId="20577"/>
        <pc:sldMkLst>
          <pc:docMk/>
          <pc:sldMk cId="3310014558" sldId="322"/>
        </pc:sldMkLst>
        <pc:spChg chg="mod">
          <ac:chgData name="Danielle" userId="e2554c37-e717-43a0-ba79-1183ca921ccd" providerId="ADAL" clId="{6BA797D3-4897-463C-AA75-83F7995F9564}" dt="2020-08-19T19:01:43.721" v="1425" actId="20577"/>
          <ac:spMkLst>
            <pc:docMk/>
            <pc:sldMk cId="3310014558" sldId="322"/>
            <ac:spMk id="2" creationId="{98810670-F409-475A-B777-F8525DCA93D6}"/>
          </ac:spMkLst>
        </pc:spChg>
        <pc:spChg chg="mod">
          <ac:chgData name="Danielle" userId="e2554c37-e717-43a0-ba79-1183ca921ccd" providerId="ADAL" clId="{6BA797D3-4897-463C-AA75-83F7995F9564}" dt="2020-08-19T18:57:58.483" v="1387" actId="20577"/>
          <ac:spMkLst>
            <pc:docMk/>
            <pc:sldMk cId="3310014558" sldId="322"/>
            <ac:spMk id="5" creationId="{10372028-D131-460C-9D45-DDCB4CE279AF}"/>
          </ac:spMkLst>
        </pc:spChg>
        <pc:spChg chg="mod">
          <ac:chgData name="Danielle" userId="e2554c37-e717-43a0-ba79-1183ca921ccd" providerId="ADAL" clId="{6BA797D3-4897-463C-AA75-83F7995F9564}" dt="2020-08-19T18:59:53.614" v="1406" actId="20577"/>
          <ac:spMkLst>
            <pc:docMk/>
            <pc:sldMk cId="3310014558" sldId="322"/>
            <ac:spMk id="8" creationId="{6E205637-D03D-4E92-A798-C90CF0F356D8}"/>
          </ac:spMkLst>
        </pc:spChg>
        <pc:spChg chg="mod">
          <ac:chgData name="Danielle" userId="e2554c37-e717-43a0-ba79-1183ca921ccd" providerId="ADAL" clId="{6BA797D3-4897-463C-AA75-83F7995F9564}" dt="2020-08-19T18:55:49.374" v="1339" actId="20577"/>
          <ac:spMkLst>
            <pc:docMk/>
            <pc:sldMk cId="3310014558" sldId="322"/>
            <ac:spMk id="9" creationId="{108566C1-1040-4D3F-AAF1-5392970D51DA}"/>
          </ac:spMkLst>
        </pc:spChg>
        <pc:spChg chg="mod">
          <ac:chgData name="Danielle" userId="e2554c37-e717-43a0-ba79-1183ca921ccd" providerId="ADAL" clId="{6BA797D3-4897-463C-AA75-83F7995F9564}" dt="2020-08-19T19:01:13.333" v="1421" actId="20577"/>
          <ac:spMkLst>
            <pc:docMk/>
            <pc:sldMk cId="3310014558" sldId="322"/>
            <ac:spMk id="11" creationId="{D384A6AC-7072-4617-A0F4-B7C76983C8FB}"/>
          </ac:spMkLst>
        </pc:spChg>
      </pc:sldChg>
      <pc:sldMasterChg chg="modSp mod modSldLayout">
        <pc:chgData name="Danielle" userId="e2554c37-e717-43a0-ba79-1183ca921ccd" providerId="ADAL" clId="{6BA797D3-4897-463C-AA75-83F7995F9564}" dt="2020-08-19T10:11:10.357" v="5" actId="2711"/>
        <pc:sldMasterMkLst>
          <pc:docMk/>
          <pc:sldMasterMk cId="3484405657" sldId="2147483648"/>
        </pc:sldMasterMkLst>
        <pc:spChg chg="mod">
          <ac:chgData name="Danielle" userId="e2554c37-e717-43a0-ba79-1183ca921ccd" providerId="ADAL" clId="{6BA797D3-4897-463C-AA75-83F7995F9564}" dt="2020-08-19T10:10:55.085" v="1" actId="1076"/>
          <ac:spMkLst>
            <pc:docMk/>
            <pc:sldMasterMk cId="3484405657" sldId="2147483648"/>
            <ac:spMk id="10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0:10:48.637" v="0" actId="2711"/>
          <ac:spMkLst>
            <pc:docMk/>
            <pc:sldMasterMk cId="3484405657" sldId="2147483648"/>
            <ac:spMk id="18" creationId="{00000000-0000-0000-0000-000000000000}"/>
          </ac:spMkLst>
        </pc:spChg>
        <pc:picChg chg="mod">
          <ac:chgData name="Danielle" userId="e2554c37-e717-43a0-ba79-1183ca921ccd" providerId="ADAL" clId="{6BA797D3-4897-463C-AA75-83F7995F9564}" dt="2020-08-19T10:10:48.637" v="0" actId="2711"/>
          <ac:picMkLst>
            <pc:docMk/>
            <pc:sldMasterMk cId="3484405657" sldId="2147483648"/>
            <ac:picMk id="14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0:48.637" v="0" actId="2711"/>
          <ac:picMkLst>
            <pc:docMk/>
            <pc:sldMasterMk cId="3484405657" sldId="2147483648"/>
            <ac:picMk id="15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0:48.637" v="0" actId="2711"/>
          <ac:picMkLst>
            <pc:docMk/>
            <pc:sldMasterMk cId="3484405657" sldId="2147483648"/>
            <ac:picMk id="16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0:48.637" v="0" actId="2711"/>
          <ac:picMkLst>
            <pc:docMk/>
            <pc:sldMasterMk cId="3484405657" sldId="2147483648"/>
            <ac:picMk id="17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0:48.637" v="0" actId="2711"/>
          <ac:picMkLst>
            <pc:docMk/>
            <pc:sldMasterMk cId="3484405657" sldId="2147483648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6BA797D3-4897-463C-AA75-83F7995F9564}" dt="2020-08-19T10:11:10.357" v="5" actId="2711"/>
          <pc:sldLayoutMkLst>
            <pc:docMk/>
            <pc:sldMasterMk cId="3484405657" sldId="2147483648"/>
            <pc:sldLayoutMk cId="694204445" sldId="2147483662"/>
          </pc:sldLayoutMkLst>
          <pc:spChg chg="mod">
            <ac:chgData name="Danielle" userId="e2554c37-e717-43a0-ba79-1183ca921ccd" providerId="ADAL" clId="{6BA797D3-4897-463C-AA75-83F7995F9564}" dt="2020-08-19T10:11:10.357" v="5" actId="2711"/>
            <ac:spMkLst>
              <pc:docMk/>
              <pc:sldMasterMk cId="3484405657" sldId="2147483648"/>
              <pc:sldLayoutMk cId="694204445" sldId="2147483662"/>
              <ac:spMk id="2" creationId="{00000000-0000-0000-0000-000000000000}"/>
            </ac:spMkLst>
          </pc:spChg>
        </pc:sldLayoutChg>
      </pc:sldMasterChg>
      <pc:sldMasterChg chg="addSp delSp modSp mod delSldLayout modSldLayout">
        <pc:chgData name="Danielle" userId="e2554c37-e717-43a0-ba79-1183ca921ccd" providerId="ADAL" clId="{6BA797D3-4897-463C-AA75-83F7995F9564}" dt="2020-08-19T18:49:48.456" v="1190" actId="47"/>
        <pc:sldMasterMkLst>
          <pc:docMk/>
          <pc:sldMasterMk cId="2492940549" sldId="2147483650"/>
        </pc:sldMasterMkLst>
        <pc:spChg chg="add">
          <ac:chgData name="Danielle" userId="e2554c37-e717-43a0-ba79-1183ca921ccd" providerId="ADAL" clId="{6BA797D3-4897-463C-AA75-83F7995F9564}" dt="2020-08-19T10:11:06.248" v="4" actId="22"/>
          <ac:spMkLst>
            <pc:docMk/>
            <pc:sldMasterMk cId="2492940549" sldId="2147483650"/>
            <ac:spMk id="2" creationId="{4BBA7724-043A-4495-954C-35B1D4E6D425}"/>
          </ac:spMkLst>
        </pc:spChg>
        <pc:spChg chg="mod">
          <ac:chgData name="Danielle" userId="e2554c37-e717-43a0-ba79-1183ca921ccd" providerId="ADAL" clId="{6BA797D3-4897-463C-AA75-83F7995F9564}" dt="2020-08-19T10:11:02.461" v="2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del mod">
          <ac:chgData name="Danielle" userId="e2554c37-e717-43a0-ba79-1183ca921ccd" providerId="ADAL" clId="{6BA797D3-4897-463C-AA75-83F7995F9564}" dt="2020-08-19T10:11:05.793" v="3" actId="478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0:11:02.461" v="2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0:11:02.461" v="2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6BA797D3-4897-463C-AA75-83F7995F9564}" dt="2020-08-19T10:11:02.461" v="2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6BA797D3-4897-463C-AA75-83F7995F9564}" dt="2020-08-19T10:11:02.461" v="2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 mod">
          <pc:chgData name="Danielle" userId="e2554c37-e717-43a0-ba79-1183ca921ccd" providerId="ADAL" clId="{6BA797D3-4897-463C-AA75-83F7995F9564}" dt="2020-08-19T10:11:27.822" v="13" actId="1036"/>
          <pc:sldLayoutMkLst>
            <pc:docMk/>
            <pc:sldMasterMk cId="2492940549" sldId="2147483650"/>
            <pc:sldLayoutMk cId="1144820073" sldId="2147483663"/>
          </pc:sldLayoutMkLst>
          <pc:spChg chg="mod">
            <ac:chgData name="Danielle" userId="e2554c37-e717-43a0-ba79-1183ca921ccd" providerId="ADAL" clId="{6BA797D3-4897-463C-AA75-83F7995F9564}" dt="2020-08-19T10:11:23.312" v="8" actId="13822"/>
            <ac:spMkLst>
              <pc:docMk/>
              <pc:sldMasterMk cId="2492940549" sldId="2147483650"/>
              <pc:sldLayoutMk cId="1144820073" sldId="2147483663"/>
              <ac:spMk id="2" creationId="{00000000-0000-0000-0000-000000000000}"/>
            </ac:spMkLst>
          </pc:spChg>
          <pc:spChg chg="mod">
            <ac:chgData name="Danielle" userId="e2554c37-e717-43a0-ba79-1183ca921ccd" providerId="ADAL" clId="{6BA797D3-4897-463C-AA75-83F7995F9564}" dt="2020-08-19T10:11:23.312" v="8" actId="13822"/>
            <ac:spMkLst>
              <pc:docMk/>
              <pc:sldMasterMk cId="2492940549" sldId="2147483650"/>
              <pc:sldLayoutMk cId="1144820073" sldId="2147483663"/>
              <ac:spMk id="8" creationId="{00000000-0000-0000-0000-000000000000}"/>
            </ac:spMkLst>
          </pc:spChg>
          <pc:spChg chg="mod">
            <ac:chgData name="Danielle" userId="e2554c37-e717-43a0-ba79-1183ca921ccd" providerId="ADAL" clId="{6BA797D3-4897-463C-AA75-83F7995F9564}" dt="2020-08-19T10:11:25.221" v="10" actId="1035"/>
            <ac:spMkLst>
              <pc:docMk/>
              <pc:sldMasterMk cId="2492940549" sldId="2147483650"/>
              <pc:sldLayoutMk cId="1144820073" sldId="2147483663"/>
              <ac:spMk id="9" creationId="{00000000-0000-0000-0000-000000000000}"/>
            </ac:spMkLst>
          </pc:spChg>
          <pc:spChg chg="mod">
            <ac:chgData name="Danielle" userId="e2554c37-e717-43a0-ba79-1183ca921ccd" providerId="ADAL" clId="{6BA797D3-4897-463C-AA75-83F7995F9564}" dt="2020-08-19T10:11:27.822" v="13" actId="1036"/>
            <ac:spMkLst>
              <pc:docMk/>
              <pc:sldMasterMk cId="2492940549" sldId="2147483650"/>
              <pc:sldLayoutMk cId="1144820073" sldId="2147483663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6BA797D3-4897-463C-AA75-83F7995F9564}" dt="2020-08-19T10:11:23.312" v="8" actId="13822"/>
            <ac:cxnSpMkLst>
              <pc:docMk/>
              <pc:sldMasterMk cId="2492940549" sldId="2147483650"/>
              <pc:sldLayoutMk cId="1144820073" sldId="2147483663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6BA797D3-4897-463C-AA75-83F7995F9564}" dt="2020-08-19T10:11:23.312" v="8" actId="13822"/>
            <ac:cxnSpMkLst>
              <pc:docMk/>
              <pc:sldMasterMk cId="2492940549" sldId="2147483650"/>
              <pc:sldLayoutMk cId="1144820073" sldId="2147483663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6BA797D3-4897-463C-AA75-83F7995F9564}" dt="2020-08-19T10:11:23.312" v="8" actId="13822"/>
            <ac:cxnSpMkLst>
              <pc:docMk/>
              <pc:sldMasterMk cId="2492940549" sldId="2147483650"/>
              <pc:sldLayoutMk cId="1144820073" sldId="2147483663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6BA797D3-4897-463C-AA75-83F7995F9564}" dt="2020-08-19T10:11:23.312" v="8" actId="13822"/>
            <ac:cxnSpMkLst>
              <pc:docMk/>
              <pc:sldMasterMk cId="2492940549" sldId="2147483650"/>
              <pc:sldLayoutMk cId="1144820073" sldId="2147483663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6BA797D3-4897-463C-AA75-83F7995F9564}" dt="2020-08-19T10:11:23.312" v="8" actId="13822"/>
            <ac:cxnSpMkLst>
              <pc:docMk/>
              <pc:sldMasterMk cId="2492940549" sldId="2147483650"/>
              <pc:sldLayoutMk cId="1144820073" sldId="2147483663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6BA797D3-4897-463C-AA75-83F7995F9564}" dt="2020-08-19T10:11:33.156" v="16" actId="1036"/>
          <pc:sldLayoutMkLst>
            <pc:docMk/>
            <pc:sldMasterMk cId="2492940549" sldId="2147483650"/>
            <pc:sldLayoutMk cId="1144820073" sldId="2147483664"/>
          </pc:sldLayoutMkLst>
          <pc:spChg chg="mod">
            <ac:chgData name="Danielle" userId="e2554c37-e717-43a0-ba79-1183ca921ccd" providerId="ADAL" clId="{6BA797D3-4897-463C-AA75-83F7995F9564}" dt="2020-08-19T10:11:33.156" v="16" actId="1036"/>
            <ac:spMkLst>
              <pc:docMk/>
              <pc:sldMasterMk cId="2492940549" sldId="2147483650"/>
              <pc:sldLayoutMk cId="1144820073" sldId="2147483664"/>
              <ac:spMk id="2" creationId="{00000000-0000-0000-0000-000000000000}"/>
            </ac:spMkLst>
          </pc:spChg>
          <pc:spChg chg="mod">
            <ac:chgData name="Danielle" userId="e2554c37-e717-43a0-ba79-1183ca921ccd" providerId="ADAL" clId="{6BA797D3-4897-463C-AA75-83F7995F9564}" dt="2020-08-19T10:11:33.156" v="16" actId="1036"/>
            <ac:spMkLst>
              <pc:docMk/>
              <pc:sldMasterMk cId="2492940549" sldId="2147483650"/>
              <pc:sldLayoutMk cId="1144820073" sldId="2147483664"/>
              <ac:spMk id="3" creationId="{00000000-0000-0000-0000-000000000000}"/>
            </ac:spMkLst>
          </pc:spChg>
        </pc:sldLayoutChg>
        <pc:sldLayoutChg chg="modSp">
          <pc:chgData name="Danielle" userId="e2554c37-e717-43a0-ba79-1183ca921ccd" providerId="ADAL" clId="{6BA797D3-4897-463C-AA75-83F7995F9564}" dt="2020-08-19T10:11:14.918" v="6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6BA797D3-4897-463C-AA75-83F7995F9564}" dt="2020-08-19T10:11:14.918" v="6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6BA797D3-4897-463C-AA75-83F7995F9564}" dt="2020-08-19T18:49:48.456" v="1190" actId="47"/>
          <pc:sldLayoutMkLst>
            <pc:docMk/>
            <pc:sldMasterMk cId="2492940549" sldId="2147483650"/>
            <pc:sldLayoutMk cId="3035990709" sldId="2147483667"/>
          </pc:sldLayoutMkLst>
          <pc:spChg chg="del">
            <ac:chgData name="Danielle" userId="e2554c37-e717-43a0-ba79-1183ca921ccd" providerId="ADAL" clId="{6BA797D3-4897-463C-AA75-83F7995F9564}" dt="2020-08-19T10:11:39.940" v="17" actId="478"/>
            <ac:spMkLst>
              <pc:docMk/>
              <pc:sldMasterMk cId="2492940549" sldId="2147483650"/>
              <pc:sldLayoutMk cId="3035990709" sldId="2147483667"/>
              <ac:spMk id="2" creationId="{00000000-0000-0000-0000-000000000000}"/>
            </ac:spMkLst>
          </pc:spChg>
          <pc:spChg chg="del">
            <ac:chgData name="Danielle" userId="e2554c37-e717-43a0-ba79-1183ca921ccd" providerId="ADAL" clId="{6BA797D3-4897-463C-AA75-83F7995F9564}" dt="2020-08-19T10:11:39.940" v="17" actId="478"/>
            <ac:spMkLst>
              <pc:docMk/>
              <pc:sldMasterMk cId="2492940549" sldId="2147483650"/>
              <pc:sldLayoutMk cId="3035990709" sldId="2147483667"/>
              <ac:spMk id="3" creationId="{00000000-0000-0000-0000-000000000000}"/>
            </ac:spMkLst>
          </pc:spChg>
          <pc:spChg chg="del">
            <ac:chgData name="Danielle" userId="e2554c37-e717-43a0-ba79-1183ca921ccd" providerId="ADAL" clId="{6BA797D3-4897-463C-AA75-83F7995F9564}" dt="2020-08-19T10:11:39.940" v="17" actId="478"/>
            <ac:spMkLst>
              <pc:docMk/>
              <pc:sldMasterMk cId="2492940549" sldId="2147483650"/>
              <pc:sldLayoutMk cId="3035990709" sldId="2147483667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25/02/2023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1172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25 February 2023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2061310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Fractions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Saturday, 25 February 2023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49281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 improper, mixed number, integer, numerator, denominator, common,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add, subtract, multiply, divide, equivalent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multiply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divide fractions.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multiply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and divide fractions and simplify answers.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BA7724-043A-4495-954C-35B1D4E6D425}"/>
              </a:ext>
            </a:extLst>
          </p:cNvPr>
          <p:cNvSpPr txBox="1"/>
          <p:nvPr userDrawn="1"/>
        </p:nvSpPr>
        <p:spPr>
          <a:xfrm>
            <a:off x="2061310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Multiplying and Dividing Fractions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23.png"/><Relationship Id="rId7" Type="http://schemas.openxmlformats.org/officeDocument/2006/relationships/image" Target="../media/image1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Relationship Id="rId9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195230"/>
                  </p:ext>
                </p:extLst>
              </p:nvPr>
            </p:nvGraphicFramePr>
            <p:xfrm>
              <a:off x="2819386" y="2773740"/>
              <a:ext cx="5146860" cy="160427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57343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57343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802136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4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802136"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829452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4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400" b="0" kern="1200" dirty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6195230"/>
                  </p:ext>
                </p:extLst>
              </p:nvPr>
            </p:nvGraphicFramePr>
            <p:xfrm>
              <a:off x="2819386" y="2773740"/>
              <a:ext cx="5146860" cy="1604272"/>
            </p:xfrm>
            <a:graphic>
              <a:graphicData uri="http://schemas.openxmlformats.org/drawingml/2006/table">
                <a:tbl>
                  <a:tblPr firstRow="1" bandRow="1">
                    <a:tableStyleId>{21E4AEA4-8DFA-4A89-87EB-49C32662AFE0}</a:tableStyleId>
                  </a:tblPr>
                  <a:tblGrid>
                    <a:gridCol w="2573430"/>
                    <a:gridCol w="2573430"/>
                  </a:tblGrid>
                  <a:tr h="802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6" t="-1515" r="-100236" b="-10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474" t="-1515" r="-474" b="-101515"/>
                          </a:stretch>
                        </a:blipFill>
                      </a:tcPr>
                    </a:tc>
                  </a:tr>
                  <a:tr h="80213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236" t="-101515" r="-100236" b="-151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96765" marR="96765" marT="34152" marB="34152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100474" t="-101515" r="-474" b="-1515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TextBox 3"/>
          <p:cNvSpPr txBox="1"/>
          <p:nvPr/>
        </p:nvSpPr>
        <p:spPr>
          <a:xfrm>
            <a:off x="2051720" y="1124744"/>
            <a:ext cx="6906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What’s the same and what’s different?</a:t>
            </a:r>
          </a:p>
        </p:txBody>
      </p:sp>
    </p:spTree>
    <p:extLst>
      <p:ext uri="{BB962C8B-B14F-4D97-AF65-F5344CB8AC3E}">
        <p14:creationId xmlns:p14="http://schemas.microsoft.com/office/powerpoint/2010/main" val="2246259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4197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Dividing Fractions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197944"/>
              </a:xfrm>
              <a:prstGeom prst="rect">
                <a:avLst/>
              </a:prstGeom>
              <a:blipFill>
                <a:blip r:embed="rId2"/>
                <a:stretch>
                  <a:fillRect l="-900" t="-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E943272-C8E8-47FF-B4AB-9F2F095B1984}"/>
              </a:ext>
            </a:extLst>
          </p:cNvPr>
          <p:cNvSpPr/>
          <p:nvPr/>
        </p:nvSpPr>
        <p:spPr>
          <a:xfrm>
            <a:off x="5364088" y="2338464"/>
            <a:ext cx="3672408" cy="1028945"/>
          </a:xfrm>
          <a:prstGeom prst="cloudCallout">
            <a:avLst>
              <a:gd name="adj1" fmla="val -74530"/>
              <a:gd name="adj2" fmla="val -327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by the reciprocal of the divisor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EED883F-75E0-4035-BB02-E430FCC71936}"/>
              </a:ext>
            </a:extLst>
          </p:cNvPr>
          <p:cNvCxnSpPr/>
          <p:nvPr/>
        </p:nvCxnSpPr>
        <p:spPr>
          <a:xfrm flipV="1">
            <a:off x="3974643" y="3096079"/>
            <a:ext cx="288032" cy="16078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4C7E0D-B622-4769-94EB-DA604A2E4E46}"/>
                  </a:ext>
                </a:extLst>
              </p:cNvPr>
              <p:cNvSpPr txBox="1"/>
              <p:nvPr/>
            </p:nvSpPr>
            <p:spPr>
              <a:xfrm>
                <a:off x="4067944" y="2924944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54C7E0D-B622-4769-94EB-DA604A2E4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924944"/>
                <a:ext cx="50405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5A733D-CB31-47FE-A17F-E3282F6A782B}"/>
              </a:ext>
            </a:extLst>
          </p:cNvPr>
          <p:cNvCxnSpPr/>
          <p:nvPr/>
        </p:nvCxnSpPr>
        <p:spPr>
          <a:xfrm flipV="1">
            <a:off x="3497869" y="3457127"/>
            <a:ext cx="288032" cy="16078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25DCC2-FD6C-4186-8E4C-852155A3AA47}"/>
                  </a:ext>
                </a:extLst>
              </p:cNvPr>
              <p:cNvSpPr txBox="1"/>
              <p:nvPr/>
            </p:nvSpPr>
            <p:spPr>
              <a:xfrm>
                <a:off x="3137829" y="3520752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C25DCC2-FD6C-4186-8E4C-852155A3AA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829" y="3520752"/>
                <a:ext cx="50405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948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465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Dividing Fractions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465564"/>
              </a:xfrm>
              <a:prstGeom prst="rect">
                <a:avLst/>
              </a:prstGeom>
              <a:blipFill>
                <a:blip r:embed="rId2"/>
                <a:stretch>
                  <a:fillRect l="-900" t="-8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09B3D3BA-0084-4559-AD0E-546934CEF907}"/>
              </a:ext>
            </a:extLst>
          </p:cNvPr>
          <p:cNvSpPr/>
          <p:nvPr/>
        </p:nvSpPr>
        <p:spPr>
          <a:xfrm>
            <a:off x="5364088" y="2338464"/>
            <a:ext cx="3672408" cy="1028945"/>
          </a:xfrm>
          <a:prstGeom prst="cloudCallout">
            <a:avLst>
              <a:gd name="adj1" fmla="val -74530"/>
              <a:gd name="adj2" fmla="val -32753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by the reciprocal of the divisor</a:t>
            </a:r>
          </a:p>
        </p:txBody>
      </p:sp>
    </p:spTree>
    <p:extLst>
      <p:ext uri="{BB962C8B-B14F-4D97-AF65-F5344CB8AC3E}">
        <p14:creationId xmlns:p14="http://schemas.microsoft.com/office/powerpoint/2010/main" val="393448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73404" y="5157192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8566C1-1040-4D3F-AAF1-5392970D51D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Dividing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/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/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/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48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810670-F409-475A-B777-F8525DCA93D6}"/>
                  </a:ext>
                </a:extLst>
              </p:cNvPr>
              <p:cNvSpPr txBox="1"/>
              <p:nvPr/>
            </p:nvSpPr>
            <p:spPr>
              <a:xfrm>
                <a:off x="6452325" y="5563023"/>
                <a:ext cx="1401922" cy="78380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GB" sz="2400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810670-F409-475A-B777-F8525DCA9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325" y="5563023"/>
                <a:ext cx="1401922" cy="7838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9452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73404" y="5157192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8566C1-1040-4D3F-AAF1-5392970D51D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/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𝟏𝟔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𝟐𝟕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/>
              <p:nvPr/>
            </p:nvSpPr>
            <p:spPr>
              <a:xfrm>
                <a:off x="3131840" y="3321762"/>
                <a:ext cx="5760640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𝟐𝟎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𝟑𝟗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3321762"/>
                <a:ext cx="5760640" cy="14753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/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48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𝟗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39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𝟏𝟑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blipFill>
                <a:blip r:embed="rId4"/>
                <a:stretch>
                  <a:fillRect l="-215"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810670-F409-475A-B777-F8525DCA93D6}"/>
                  </a:ext>
                </a:extLst>
              </p:cNvPr>
              <p:cNvSpPr txBox="1"/>
              <p:nvPr/>
            </p:nvSpPr>
            <p:spPr>
              <a:xfrm>
                <a:off x="6452325" y="5563023"/>
                <a:ext cx="2406428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÷</m:t>
                      </m:r>
                      <m:r>
                        <a:rPr lang="en-GB" sz="2400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4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𝟏</m:t>
                      </m:r>
                      <m:f>
                        <m:fPr>
                          <m:ctrlPr>
                            <a:rPr lang="en-GB" sz="24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𝟗</m:t>
                          </m:r>
                        </m:num>
                        <m:den>
                          <m:r>
                            <a:rPr lang="en-GB" sz="2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8810670-F409-475A-B777-F8525DCA9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325" y="5563023"/>
                <a:ext cx="2406428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0014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3728" y="1124745"/>
                <a:ext cx="6768751" cy="2472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b="1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Plenary</a:t>
                </a:r>
              </a:p>
              <a:p>
                <a:pPr algn="ctr"/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GB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answer</a:t>
                </a:r>
                <a:r>
                  <a:rPr lang="en-GB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𝟑𝟐</m:t>
                        </m:r>
                      </m:num>
                      <m:den>
                        <m:r>
                          <a:rPr lang="en-GB" sz="2400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𝟒𝟓</m:t>
                        </m:r>
                      </m:den>
                    </m:f>
                  </m:oMath>
                </a14:m>
                <a:endParaRPr lang="en-GB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could the </a:t>
                </a:r>
                <a:r>
                  <a:rPr lang="en-GB" sz="2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</a:t>
                </a:r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 have been?</a:t>
                </a:r>
              </a:p>
              <a:p>
                <a:pPr algn="ctr"/>
                <a:endParaRPr lang="en-GB" sz="2400" b="1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5"/>
                <a:ext cx="6768751" cy="2472536"/>
              </a:xfrm>
              <a:prstGeom prst="rect">
                <a:avLst/>
              </a:prstGeom>
              <a:blipFill>
                <a:blip r:embed="rId2"/>
                <a:stretch>
                  <a:fillRect t="-17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3315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244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Multiplying Fractions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“one half of three quarters”.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a rectangle: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Let’s halve the blue part…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244734"/>
              </a:xfrm>
              <a:prstGeom prst="rect">
                <a:avLst/>
              </a:prstGeom>
              <a:blipFill>
                <a:blip r:embed="rId2"/>
                <a:stretch>
                  <a:fillRect l="-900" t="-940" b="-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6896BD2C-22BC-4E7A-BF3B-5A071E1557C0}"/>
              </a:ext>
            </a:extLst>
          </p:cNvPr>
          <p:cNvSpPr/>
          <p:nvPr/>
        </p:nvSpPr>
        <p:spPr>
          <a:xfrm>
            <a:off x="6012160" y="2636912"/>
            <a:ext cx="504056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3E5E7D6-2B89-41EA-AC57-2947F2D4C794}"/>
              </a:ext>
            </a:extLst>
          </p:cNvPr>
          <p:cNvSpPr/>
          <p:nvPr/>
        </p:nvSpPr>
        <p:spPr>
          <a:xfrm>
            <a:off x="6516216" y="2636912"/>
            <a:ext cx="504056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F6B45CA-1D4B-46D7-A07E-8B8DE100B603}"/>
              </a:ext>
            </a:extLst>
          </p:cNvPr>
          <p:cNvSpPr/>
          <p:nvPr/>
        </p:nvSpPr>
        <p:spPr>
          <a:xfrm>
            <a:off x="7020272" y="2636912"/>
            <a:ext cx="504056" cy="10081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4DB0DC-1D6F-4494-82B1-1D8273EA3C20}"/>
              </a:ext>
            </a:extLst>
          </p:cNvPr>
          <p:cNvSpPr/>
          <p:nvPr/>
        </p:nvSpPr>
        <p:spPr>
          <a:xfrm>
            <a:off x="7524328" y="2636912"/>
            <a:ext cx="504056" cy="10081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A0B8A41-A86B-4640-AFDE-A3CC82C27631}"/>
              </a:ext>
            </a:extLst>
          </p:cNvPr>
          <p:cNvSpPr/>
          <p:nvPr/>
        </p:nvSpPr>
        <p:spPr>
          <a:xfrm>
            <a:off x="6012160" y="314096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A942B41-FA19-44F0-965B-A9B950D49764}"/>
              </a:ext>
            </a:extLst>
          </p:cNvPr>
          <p:cNvSpPr/>
          <p:nvPr/>
        </p:nvSpPr>
        <p:spPr>
          <a:xfrm>
            <a:off x="6516216" y="314096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57D144D-DF73-4E42-9ACF-A091B11C8A26}"/>
              </a:ext>
            </a:extLst>
          </p:cNvPr>
          <p:cNvSpPr/>
          <p:nvPr/>
        </p:nvSpPr>
        <p:spPr>
          <a:xfrm>
            <a:off x="7020272" y="314096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A3227E-47E7-43B9-972B-595B311641F6}"/>
              </a:ext>
            </a:extLst>
          </p:cNvPr>
          <p:cNvSpPr/>
          <p:nvPr/>
        </p:nvSpPr>
        <p:spPr>
          <a:xfrm>
            <a:off x="7524328" y="3140968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80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5495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Multiplying Fractions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×4</m:t>
                        </m:r>
                      </m:den>
                    </m:f>
                  </m:oMath>
                </a14:m>
                <a:endParaRPr lang="en-GB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549561"/>
              </a:xfrm>
              <a:prstGeom prst="rect">
                <a:avLst/>
              </a:prstGeom>
              <a:blipFill>
                <a:blip r:embed="rId2"/>
                <a:stretch>
                  <a:fillRect l="-900" t="-8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loud Callout 10">
            <a:extLst>
              <a:ext uri="{FF2B5EF4-FFF2-40B4-BE49-F238E27FC236}">
                <a16:creationId xmlns:a16="http://schemas.microsoft.com/office/drawing/2014/main" id="{332ECD05-1E2D-4FEF-ADB2-E04EF24DD525}"/>
              </a:ext>
            </a:extLst>
          </p:cNvPr>
          <p:cNvSpPr/>
          <p:nvPr/>
        </p:nvSpPr>
        <p:spPr bwMode="auto">
          <a:xfrm>
            <a:off x="5004048" y="2348880"/>
            <a:ext cx="3528392" cy="1296144"/>
          </a:xfrm>
          <a:prstGeom prst="cloudCallout">
            <a:avLst>
              <a:gd name="adj1" fmla="val -67298"/>
              <a:gd name="adj2" fmla="val -4661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numerators and multiply the denominators together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DC6E8B75-E4F5-440D-B513-92C84CAF1E5C}"/>
              </a:ext>
            </a:extLst>
          </p:cNvPr>
          <p:cNvSpPr/>
          <p:nvPr/>
        </p:nvSpPr>
        <p:spPr bwMode="auto">
          <a:xfrm>
            <a:off x="5148065" y="3861048"/>
            <a:ext cx="2304255" cy="795676"/>
          </a:xfrm>
          <a:prstGeom prst="cloudCallout">
            <a:avLst>
              <a:gd name="adj1" fmla="val -98333"/>
              <a:gd name="adj2" fmla="val -4319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if possible!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81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4472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Multiplying Fractions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12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45</m:t>
                        </m:r>
                      </m:den>
                    </m:f>
                  </m:oMath>
                </a14:m>
                <a:endParaRPr lang="en-GB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472315"/>
              </a:xfrm>
              <a:prstGeom prst="rect">
                <a:avLst/>
              </a:prstGeom>
              <a:blipFill>
                <a:blip r:embed="rId2"/>
                <a:stretch>
                  <a:fillRect l="-900" t="-6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loud Callout 10">
            <a:extLst>
              <a:ext uri="{FF2B5EF4-FFF2-40B4-BE49-F238E27FC236}">
                <a16:creationId xmlns:a16="http://schemas.microsoft.com/office/drawing/2014/main" id="{332ECD05-1E2D-4FEF-ADB2-E04EF24DD525}"/>
              </a:ext>
            </a:extLst>
          </p:cNvPr>
          <p:cNvSpPr/>
          <p:nvPr/>
        </p:nvSpPr>
        <p:spPr bwMode="auto">
          <a:xfrm>
            <a:off x="5004048" y="2348880"/>
            <a:ext cx="3528392" cy="1296144"/>
          </a:xfrm>
          <a:prstGeom prst="cloudCallout">
            <a:avLst>
              <a:gd name="adj1" fmla="val -67298"/>
              <a:gd name="adj2" fmla="val -4661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the numerators and multiply the denominators together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loud Callout 13">
            <a:extLst>
              <a:ext uri="{FF2B5EF4-FFF2-40B4-BE49-F238E27FC236}">
                <a16:creationId xmlns:a16="http://schemas.microsoft.com/office/drawing/2014/main" id="{DC6E8B75-E4F5-440D-B513-92C84CAF1E5C}"/>
              </a:ext>
            </a:extLst>
          </p:cNvPr>
          <p:cNvSpPr/>
          <p:nvPr/>
        </p:nvSpPr>
        <p:spPr bwMode="auto">
          <a:xfrm>
            <a:off x="5148065" y="3861048"/>
            <a:ext cx="2304255" cy="795676"/>
          </a:xfrm>
          <a:prstGeom prst="cloudCallout">
            <a:avLst>
              <a:gd name="adj1" fmla="val -98333"/>
              <a:gd name="adj2" fmla="val -43198"/>
            </a:avLst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68304" tIns="34152" rIns="68304" bIns="34152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if possible!</a:t>
            </a:r>
            <a:endParaRPr lang="en-GB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92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4396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Multiplying Fractions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Work 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49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30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×21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49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×24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×3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×4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396588"/>
              </a:xfrm>
              <a:prstGeom prst="rect">
                <a:avLst/>
              </a:prstGeom>
              <a:blipFill>
                <a:blip r:embed="rId2"/>
                <a:stretch>
                  <a:fillRect l="-900" t="-6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2931702D-72B8-47D2-8CD7-9CD888490B6B}"/>
              </a:ext>
            </a:extLst>
          </p:cNvPr>
          <p:cNvSpPr/>
          <p:nvPr/>
        </p:nvSpPr>
        <p:spPr>
          <a:xfrm>
            <a:off x="6084168" y="1988840"/>
            <a:ext cx="3456384" cy="1584176"/>
          </a:xfrm>
          <a:prstGeom prst="cloudCallout">
            <a:avLst>
              <a:gd name="adj1" fmla="val -81698"/>
              <a:gd name="adj2" fmla="val 2967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questions involving bigger numbers, it’s easier to simplify </a:t>
            </a:r>
            <a:r>
              <a:rPr lang="en-GB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multiplying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3BBD7B-66F0-4AFB-8292-71E50D6E0E40}"/>
              </a:ext>
            </a:extLst>
          </p:cNvPr>
          <p:cNvCxnSpPr/>
          <p:nvPr/>
        </p:nvCxnSpPr>
        <p:spPr>
          <a:xfrm flipV="1">
            <a:off x="3491880" y="3068960"/>
            <a:ext cx="288032" cy="1607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2E65EE-4928-4140-BD9C-6FD48FB1D2A0}"/>
                  </a:ext>
                </a:extLst>
              </p:cNvPr>
              <p:cNvSpPr txBox="1"/>
              <p:nvPr/>
            </p:nvSpPr>
            <p:spPr>
              <a:xfrm>
                <a:off x="3203848" y="2905199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62E65EE-4928-4140-BD9C-6FD48FB1D2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905199"/>
                <a:ext cx="504056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AC9A7BD-BF85-404E-8382-DEE31014906F}"/>
              </a:ext>
            </a:extLst>
          </p:cNvPr>
          <p:cNvCxnSpPr/>
          <p:nvPr/>
        </p:nvCxnSpPr>
        <p:spPr>
          <a:xfrm flipV="1">
            <a:off x="3959932" y="3429000"/>
            <a:ext cx="288032" cy="16078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1CEADA-C423-430F-903A-752937CA446F}"/>
                  </a:ext>
                </a:extLst>
              </p:cNvPr>
              <p:cNvSpPr txBox="1"/>
              <p:nvPr/>
            </p:nvSpPr>
            <p:spPr>
              <a:xfrm>
                <a:off x="4075953" y="3501008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F1CEADA-C423-430F-903A-752937CA44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953" y="3501008"/>
                <a:ext cx="50405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53AF1ED-EF44-4DCD-A4DD-1947EB363178}"/>
              </a:ext>
            </a:extLst>
          </p:cNvPr>
          <p:cNvCxnSpPr/>
          <p:nvPr/>
        </p:nvCxnSpPr>
        <p:spPr>
          <a:xfrm flipV="1">
            <a:off x="3982652" y="3076334"/>
            <a:ext cx="288032" cy="16078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87616F-11FB-4551-B058-C9D1397F44F3}"/>
                  </a:ext>
                </a:extLst>
              </p:cNvPr>
              <p:cNvSpPr txBox="1"/>
              <p:nvPr/>
            </p:nvSpPr>
            <p:spPr>
              <a:xfrm>
                <a:off x="4075953" y="2905199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A87616F-11FB-4551-B058-C9D1397F44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5953" y="2905199"/>
                <a:ext cx="50405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A08A6DC-B2F1-4C20-8C98-553440C85BDD}"/>
              </a:ext>
            </a:extLst>
          </p:cNvPr>
          <p:cNvCxnSpPr/>
          <p:nvPr/>
        </p:nvCxnSpPr>
        <p:spPr>
          <a:xfrm flipV="1">
            <a:off x="3505878" y="3437382"/>
            <a:ext cx="288032" cy="160783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0D9AFF-BCDA-4460-8EB3-FF02F215B149}"/>
                  </a:ext>
                </a:extLst>
              </p:cNvPr>
              <p:cNvSpPr txBox="1"/>
              <p:nvPr/>
            </p:nvSpPr>
            <p:spPr>
              <a:xfrm>
                <a:off x="3145838" y="3501007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dirty="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𝟕</m:t>
                      </m:r>
                    </m:oMath>
                  </m:oMathPara>
                </a14:m>
                <a:endParaRPr lang="en-GB" sz="14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E30D9AFF-BCDA-4460-8EB3-FF02F215B1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838" y="3501007"/>
                <a:ext cx="50405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802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13" grpId="0"/>
      <p:bldP spid="16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89428" y="5639312"/>
                <a:ext cx="1392304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428" y="5639312"/>
                <a:ext cx="1392304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689428" y="5157192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8566C1-1040-4D3F-AAF1-5392970D51D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Multiplying Fractions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/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/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/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34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689428" y="5639312"/>
                <a:ext cx="1962397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latin typeface="Cambria Math"/>
                        </a:rPr>
                        <m:t>2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GB" sz="2400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sz="2400">
                          <a:latin typeface="Cambria Math"/>
                        </a:rPr>
                        <m:t>1</m:t>
                      </m:r>
                      <m:f>
                        <m:fPr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GB" sz="2400" i="1">
                              <a:latin typeface="Cambria Math"/>
                            </a:rPr>
                            <m:t>5</m:t>
                          </m:r>
                        </m:den>
                      </m:f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400" b="1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9428" y="5639312"/>
                <a:ext cx="1962397" cy="7861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689428" y="5157192"/>
            <a:ext cx="14109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Extension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8566C1-1040-4D3F-AAF1-5392970D51DA}"/>
              </a:ext>
            </a:extLst>
          </p:cNvPr>
          <p:cNvSpPr txBox="1"/>
          <p:nvPr/>
        </p:nvSpPr>
        <p:spPr>
          <a:xfrm>
            <a:off x="251520" y="1124744"/>
            <a:ext cx="8640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/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𝟏𝟒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𝟎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𝟒𝟖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372028-D131-460C-9D45-DDCB4CE279A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700808"/>
                <a:ext cx="5588848" cy="1481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762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/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𝟑𝟐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𝟕𝟕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𝟔𝟑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E205637-D03D-4E92-A798-C90CF0F356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3632" y="3321762"/>
                <a:ext cx="5588848" cy="147539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762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/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solidFill>
                <a:schemeClr val="bg1"/>
              </a:solidFill>
              <a:ln w="76200">
                <a:solidFill>
                  <a:srgbClr val="92D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1)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2)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𝟔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3)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17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𝟏𝟐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𝟏𝟕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4)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14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𝟕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5)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𝟏𝟏</m:t>
                        </m:r>
                      </m:num>
                      <m:den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𝟐𝟖</m:t>
                        </m:r>
                      </m:den>
                    </m:f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	 6)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den>
                    </m:f>
                    <m:r>
                      <a:rPr lang="en-GB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×</m:t>
                    </m:r>
                    <m:f>
                      <m:fPr>
                        <m:ctrlPr>
                          <a:rPr lang="en-GB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20</m:t>
                        </m:r>
                      </m:num>
                      <m:den>
                        <m:r>
                          <a:rPr lang="en-GB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num>
                      <m:den>
                        <m:r>
                          <a:rPr lang="en-GB" sz="20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  <m:r>
                          <a:rPr lang="en-GB" sz="20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den>
                    </m:f>
                  </m:oMath>
                </a14:m>
                <a:endParaRPr lang="en-GB" sz="2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384A6AC-7072-4617-A0F4-B7C76983C8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58" y="4936756"/>
                <a:ext cx="5588848" cy="147539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76200">
                <a:solidFill>
                  <a:srgbClr val="92D05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9155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123726" y="1144590"/>
            <a:ext cx="6768753" cy="1780354"/>
            <a:chOff x="2123727" y="1586409"/>
            <a:chExt cx="5876926" cy="154578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/>
            <a:srcRect t="68283"/>
            <a:stretch/>
          </p:blipFill>
          <p:spPr>
            <a:xfrm>
              <a:off x="2123727" y="2195664"/>
              <a:ext cx="5876925" cy="936526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2"/>
            <a:srcRect b="79055"/>
            <a:stretch/>
          </p:blipFill>
          <p:spPr>
            <a:xfrm>
              <a:off x="2123728" y="1586409"/>
              <a:ext cx="5876925" cy="618455"/>
            </a:xfrm>
            <a:prstGeom prst="rect">
              <a:avLst/>
            </a:prstGeom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4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Task</a:t>
                </a: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– Find the reciprocals of the following numbers: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1.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2.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3.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4.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5.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6.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4267835"/>
              </a:xfrm>
              <a:prstGeom prst="rect">
                <a:avLst/>
              </a:prstGeom>
              <a:blipFill>
                <a:blip r:embed="rId3"/>
                <a:stretch>
                  <a:fillRect l="-9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181018"/>
                <a:ext cx="695127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181018"/>
                <a:ext cx="695127" cy="40011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6120" y="4077072"/>
                <a:ext cx="653449" cy="53694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7186" y="4764266"/>
                <a:ext cx="653449" cy="53694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20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GB" sz="2000" b="1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5856" y="4764266"/>
                <a:ext cx="653449" cy="5361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GB" sz="20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GB" sz="2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7663" y="4832265"/>
                <a:ext cx="695127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822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32447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Dividing Fractions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means “how many eighths are there in one half?”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Here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of a rectangle: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Let’s split the rectangle into eighths…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÷</m:t>
                    </m:r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den>
                    </m:f>
                    <m:r>
                      <a:rPr lang="en-GB" sz="2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28E9374-91E0-480D-937B-666FAC497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3244734"/>
              </a:xfrm>
              <a:prstGeom prst="rect">
                <a:avLst/>
              </a:prstGeom>
              <a:blipFill>
                <a:blip r:embed="rId2"/>
                <a:stretch>
                  <a:fillRect l="-900" t="-940" b="-3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>
            <a:extLst>
              <a:ext uri="{FF2B5EF4-FFF2-40B4-BE49-F238E27FC236}">
                <a16:creationId xmlns:a16="http://schemas.microsoft.com/office/drawing/2014/main" id="{CA0B8A41-A86B-4640-AFDE-A3CC82C27631}"/>
              </a:ext>
            </a:extLst>
          </p:cNvPr>
          <p:cNvSpPr/>
          <p:nvPr/>
        </p:nvSpPr>
        <p:spPr>
          <a:xfrm>
            <a:off x="6588224" y="2996952"/>
            <a:ext cx="2016224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56AD1-C9C7-4FCA-BD7B-8C06D7D53795}"/>
              </a:ext>
            </a:extLst>
          </p:cNvPr>
          <p:cNvSpPr/>
          <p:nvPr/>
        </p:nvSpPr>
        <p:spPr>
          <a:xfrm>
            <a:off x="6588224" y="2492896"/>
            <a:ext cx="2016224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5F04E97-7F5A-4E0B-8DE0-AFD4B122E3C7}"/>
              </a:ext>
            </a:extLst>
          </p:cNvPr>
          <p:cNvSpPr/>
          <p:nvPr/>
        </p:nvSpPr>
        <p:spPr>
          <a:xfrm>
            <a:off x="6588224" y="299278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7A3227E-47E7-43B9-972B-595B311641F6}"/>
              </a:ext>
            </a:extLst>
          </p:cNvPr>
          <p:cNvSpPr/>
          <p:nvPr/>
        </p:nvSpPr>
        <p:spPr>
          <a:xfrm>
            <a:off x="6588224" y="2492896"/>
            <a:ext cx="50405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40271DA-5EA5-4401-8DF2-4CBF40766F68}"/>
              </a:ext>
            </a:extLst>
          </p:cNvPr>
          <p:cNvSpPr/>
          <p:nvPr/>
        </p:nvSpPr>
        <p:spPr>
          <a:xfrm>
            <a:off x="7092280" y="299278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144AC64-2D22-4234-AF09-51885D96F12E}"/>
              </a:ext>
            </a:extLst>
          </p:cNvPr>
          <p:cNvSpPr/>
          <p:nvPr/>
        </p:nvSpPr>
        <p:spPr>
          <a:xfrm>
            <a:off x="7092280" y="2492896"/>
            <a:ext cx="50405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CDC42AA-ACED-4422-BDFA-403A4B974025}"/>
              </a:ext>
            </a:extLst>
          </p:cNvPr>
          <p:cNvSpPr/>
          <p:nvPr/>
        </p:nvSpPr>
        <p:spPr>
          <a:xfrm>
            <a:off x="7596336" y="299695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D94663-7478-4457-B671-A7176E3D3923}"/>
              </a:ext>
            </a:extLst>
          </p:cNvPr>
          <p:cNvSpPr/>
          <p:nvPr/>
        </p:nvSpPr>
        <p:spPr>
          <a:xfrm>
            <a:off x="7596336" y="2497066"/>
            <a:ext cx="50405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4DB692-3C20-4389-B88B-917853A6E46B}"/>
              </a:ext>
            </a:extLst>
          </p:cNvPr>
          <p:cNvSpPr/>
          <p:nvPr/>
        </p:nvSpPr>
        <p:spPr>
          <a:xfrm>
            <a:off x="8100392" y="2996952"/>
            <a:ext cx="504056" cy="5040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E6B1ABE-0B0E-47FB-9170-128B2780DB74}"/>
              </a:ext>
            </a:extLst>
          </p:cNvPr>
          <p:cNvSpPr/>
          <p:nvPr/>
        </p:nvSpPr>
        <p:spPr>
          <a:xfrm>
            <a:off x="8100392" y="2497066"/>
            <a:ext cx="504056" cy="504056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81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2" grpId="0" animBg="1"/>
      <p:bldP spid="3" grpId="0" animBg="1"/>
      <p:bldP spid="21" grpId="0" animBg="1"/>
      <p:bldP spid="16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848</Words>
  <Application>Microsoft Office PowerPoint</Application>
  <PresentationFormat>On-screen Show (4:3)</PresentationFormat>
  <Paragraphs>153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16</cp:revision>
  <dcterms:created xsi:type="dcterms:W3CDTF">2015-07-01T12:05:39Z</dcterms:created>
  <dcterms:modified xsi:type="dcterms:W3CDTF">2023-02-25T08:43:16Z</dcterms:modified>
</cp:coreProperties>
</file>