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5"/>
  </p:notesMasterIdLst>
  <p:sldIdLst>
    <p:sldId id="258" r:id="rId3"/>
    <p:sldId id="274" r:id="rId4"/>
    <p:sldId id="276" r:id="rId5"/>
    <p:sldId id="277" r:id="rId6"/>
    <p:sldId id="275" r:id="rId7"/>
    <p:sldId id="278" r:id="rId8"/>
    <p:sldId id="279" r:id="rId9"/>
    <p:sldId id="281" r:id="rId10"/>
    <p:sldId id="28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EF4439-743D-4C6B-9F33-2A412B682C64}" v="517" dt="2020-08-19T20:48:53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25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61EF4439-743D-4C6B-9F33-2A412B682C64}"/>
    <pc:docChg chg="undo custSel addSld delSld modSld sldOrd modMainMaster">
      <pc:chgData name="Danielle" userId="e2554c37-e717-43a0-ba79-1183ca921ccd" providerId="ADAL" clId="{61EF4439-743D-4C6B-9F33-2A412B682C64}" dt="2020-08-19T20:48:56.599" v="824" actId="1036"/>
      <pc:docMkLst>
        <pc:docMk/>
      </pc:docMkLst>
      <pc:sldChg chg="modSp mod">
        <pc:chgData name="Danielle" userId="e2554c37-e717-43a0-ba79-1183ca921ccd" providerId="ADAL" clId="{61EF4439-743D-4C6B-9F33-2A412B682C64}" dt="2020-08-19T19:57:14.738" v="16" actId="255"/>
        <pc:sldMkLst>
          <pc:docMk/>
          <pc:sldMk cId="1034427555" sldId="258"/>
        </pc:sldMkLst>
        <pc:spChg chg="mod">
          <ac:chgData name="Danielle" userId="e2554c37-e717-43a0-ba79-1183ca921ccd" providerId="ADAL" clId="{61EF4439-743D-4C6B-9F33-2A412B682C64}" dt="2020-08-19T19:57:14.738" v="16" actId="255"/>
          <ac:spMkLst>
            <pc:docMk/>
            <pc:sldMk cId="1034427555" sldId="258"/>
            <ac:spMk id="5" creationId="{00000000-0000-0000-0000-000000000000}"/>
          </ac:spMkLst>
        </pc:spChg>
        <pc:graphicFrameChg chg="mod">
          <ac:chgData name="Danielle" userId="e2554c37-e717-43a0-ba79-1183ca921ccd" providerId="ADAL" clId="{61EF4439-743D-4C6B-9F33-2A412B682C64}" dt="2020-08-19T19:57:00.354" v="3" actId="20577"/>
          <ac:graphicFrameMkLst>
            <pc:docMk/>
            <pc:sldMk cId="1034427555" sldId="258"/>
            <ac:graphicFrameMk id="4" creationId="{00000000-0000-0000-0000-000000000000}"/>
          </ac:graphicFrameMkLst>
        </pc:graphicFrameChg>
      </pc:sldChg>
      <pc:sldChg chg="del">
        <pc:chgData name="Danielle" userId="e2554c37-e717-43a0-ba79-1183ca921ccd" providerId="ADAL" clId="{61EF4439-743D-4C6B-9F33-2A412B682C64}" dt="2020-08-19T20:28:37.797" v="461" actId="47"/>
        <pc:sldMkLst>
          <pc:docMk/>
          <pc:sldMk cId="2222654553" sldId="259"/>
        </pc:sldMkLst>
      </pc:sldChg>
      <pc:sldChg chg="del">
        <pc:chgData name="Danielle" userId="e2554c37-e717-43a0-ba79-1183ca921ccd" providerId="ADAL" clId="{61EF4439-743D-4C6B-9F33-2A412B682C64}" dt="2020-08-19T20:28:56.932" v="462" actId="47"/>
        <pc:sldMkLst>
          <pc:docMk/>
          <pc:sldMk cId="1638337164" sldId="260"/>
        </pc:sldMkLst>
      </pc:sldChg>
      <pc:sldChg chg="del">
        <pc:chgData name="Danielle" userId="e2554c37-e717-43a0-ba79-1183ca921ccd" providerId="ADAL" clId="{61EF4439-743D-4C6B-9F33-2A412B682C64}" dt="2020-08-19T20:48:33.389" v="814" actId="47"/>
        <pc:sldMkLst>
          <pc:docMk/>
          <pc:sldMk cId="3367769700" sldId="270"/>
        </pc:sldMkLst>
      </pc:sldChg>
      <pc:sldChg chg="addSp delSp modSp mod modClrScheme modAnim chgLayout">
        <pc:chgData name="Danielle" userId="e2554c37-e717-43a0-ba79-1183ca921ccd" providerId="ADAL" clId="{61EF4439-743D-4C6B-9F33-2A412B682C64}" dt="2020-08-19T20:29:57.549" v="492"/>
        <pc:sldMkLst>
          <pc:docMk/>
          <pc:sldMk cId="3063327841" sldId="271"/>
        </pc:sldMkLst>
        <pc:spChg chg="add mod">
          <ac:chgData name="Danielle" userId="e2554c37-e717-43a0-ba79-1183ca921ccd" providerId="ADAL" clId="{61EF4439-743D-4C6B-9F33-2A412B682C64}" dt="2020-08-19T20:29:51.535" v="491" actId="1035"/>
          <ac:spMkLst>
            <pc:docMk/>
            <pc:sldMk cId="3063327841" sldId="271"/>
            <ac:spMk id="4" creationId="{73E1ECF0-EE12-4930-9D49-2C34AD4F28D2}"/>
          </ac:spMkLst>
        </pc:spChg>
        <pc:spChg chg="del">
          <ac:chgData name="Danielle" userId="e2554c37-e717-43a0-ba79-1183ca921ccd" providerId="ADAL" clId="{61EF4439-743D-4C6B-9F33-2A412B682C64}" dt="2020-08-19T20:29:33.740" v="466" actId="478"/>
          <ac:spMkLst>
            <pc:docMk/>
            <pc:sldMk cId="3063327841" sldId="271"/>
            <ac:spMk id="21" creationId="{00000000-0000-0000-0000-000000000000}"/>
          </ac:spMkLst>
        </pc:spChg>
      </pc:sldChg>
      <pc:sldChg chg="modSp mod">
        <pc:chgData name="Danielle" userId="e2554c37-e717-43a0-ba79-1183ca921ccd" providerId="ADAL" clId="{61EF4439-743D-4C6B-9F33-2A412B682C64}" dt="2020-08-19T20:34:08.194" v="596" actId="20577"/>
        <pc:sldMkLst>
          <pc:docMk/>
          <pc:sldMk cId="2277194490" sldId="272"/>
        </pc:sldMkLst>
        <pc:spChg chg="mod">
          <ac:chgData name="Danielle" userId="e2554c37-e717-43a0-ba79-1183ca921ccd" providerId="ADAL" clId="{61EF4439-743D-4C6B-9F33-2A412B682C64}" dt="2020-08-19T20:30:45.836" v="498" actId="113"/>
          <ac:spMkLst>
            <pc:docMk/>
            <pc:sldMk cId="2277194490" sldId="272"/>
            <ac:spMk id="2" creationId="{00000000-0000-0000-0000-000000000000}"/>
          </ac:spMkLst>
        </pc:spChg>
        <pc:graphicFrameChg chg="mod modGraphic">
          <ac:chgData name="Danielle" userId="e2554c37-e717-43a0-ba79-1183ca921ccd" providerId="ADAL" clId="{61EF4439-743D-4C6B-9F33-2A412B682C64}" dt="2020-08-19T20:34:08.194" v="596" actId="20577"/>
          <ac:graphicFrameMkLst>
            <pc:docMk/>
            <pc:sldMk cId="2277194490" sldId="272"/>
            <ac:graphicFrameMk id="3" creationId="{00000000-0000-0000-0000-000000000000}"/>
          </ac:graphicFrameMkLst>
        </pc:graphicFrameChg>
      </pc:sldChg>
      <pc:sldChg chg="addSp delSp modSp mod delAnim modAnim">
        <pc:chgData name="Danielle" userId="e2554c37-e717-43a0-ba79-1183ca921ccd" providerId="ADAL" clId="{61EF4439-743D-4C6B-9F33-2A412B682C64}" dt="2020-08-19T20:09:51.300" v="98"/>
        <pc:sldMkLst>
          <pc:docMk/>
          <pc:sldMk cId="1678455678" sldId="274"/>
        </pc:sldMkLst>
        <pc:spChg chg="add mod">
          <ac:chgData name="Danielle" userId="e2554c37-e717-43a0-ba79-1183ca921ccd" providerId="ADAL" clId="{61EF4439-743D-4C6B-9F33-2A412B682C64}" dt="2020-08-19T20:08:17.288" v="90" actId="14100"/>
          <ac:spMkLst>
            <pc:docMk/>
            <pc:sldMk cId="1678455678" sldId="274"/>
            <ac:spMk id="3" creationId="{F59AE089-C357-47C5-AB68-7920E9B5BF3B}"/>
          </ac:spMkLst>
        </pc:spChg>
        <pc:spChg chg="mod">
          <ac:chgData name="Danielle" userId="e2554c37-e717-43a0-ba79-1183ca921ccd" providerId="ADAL" clId="{61EF4439-743D-4C6B-9F33-2A412B682C64}" dt="2020-08-19T20:02:37.458" v="58" actId="403"/>
          <ac:spMkLst>
            <pc:docMk/>
            <pc:sldMk cId="1678455678" sldId="274"/>
            <ac:spMk id="4" creationId="{00000000-0000-0000-0000-000000000000}"/>
          </ac:spMkLst>
        </pc:spChg>
        <pc:spChg chg="mod">
          <ac:chgData name="Danielle" userId="e2554c37-e717-43a0-ba79-1183ca921ccd" providerId="ADAL" clId="{61EF4439-743D-4C6B-9F33-2A412B682C64}" dt="2020-08-19T20:02:18.172" v="47" actId="14100"/>
          <ac:spMkLst>
            <pc:docMk/>
            <pc:sldMk cId="1678455678" sldId="274"/>
            <ac:spMk id="5" creationId="{00000000-0000-0000-0000-000000000000}"/>
          </ac:spMkLst>
        </pc:spChg>
        <pc:spChg chg="del mod">
          <ac:chgData name="Danielle" userId="e2554c37-e717-43a0-ba79-1183ca921ccd" providerId="ADAL" clId="{61EF4439-743D-4C6B-9F33-2A412B682C64}" dt="2020-08-19T20:02:21.276" v="48" actId="478"/>
          <ac:spMkLst>
            <pc:docMk/>
            <pc:sldMk cId="1678455678" sldId="274"/>
            <ac:spMk id="6" creationId="{00000000-0000-0000-0000-000000000000}"/>
          </ac:spMkLst>
        </pc:spChg>
        <pc:spChg chg="del mod">
          <ac:chgData name="Danielle" userId="e2554c37-e717-43a0-ba79-1183ca921ccd" providerId="ADAL" clId="{61EF4439-743D-4C6B-9F33-2A412B682C64}" dt="2020-08-19T20:02:21.276" v="48" actId="478"/>
          <ac:spMkLst>
            <pc:docMk/>
            <pc:sldMk cId="1678455678" sldId="274"/>
            <ac:spMk id="7" creationId="{00000000-0000-0000-0000-000000000000}"/>
          </ac:spMkLst>
        </pc:spChg>
        <pc:spChg chg="del mod">
          <ac:chgData name="Danielle" userId="e2554c37-e717-43a0-ba79-1183ca921ccd" providerId="ADAL" clId="{61EF4439-743D-4C6B-9F33-2A412B682C64}" dt="2020-08-19T20:02:21.276" v="48" actId="478"/>
          <ac:spMkLst>
            <pc:docMk/>
            <pc:sldMk cId="1678455678" sldId="274"/>
            <ac:spMk id="8" creationId="{00000000-0000-0000-0000-000000000000}"/>
          </ac:spMkLst>
        </pc:spChg>
        <pc:spChg chg="mod">
          <ac:chgData name="Danielle" userId="e2554c37-e717-43a0-ba79-1183ca921ccd" providerId="ADAL" clId="{61EF4439-743D-4C6B-9F33-2A412B682C64}" dt="2020-08-19T20:08:32.849" v="92" actId="208"/>
          <ac:spMkLst>
            <pc:docMk/>
            <pc:sldMk cId="1678455678" sldId="274"/>
            <ac:spMk id="9" creationId="{00000000-0000-0000-0000-000000000000}"/>
          </ac:spMkLst>
        </pc:spChg>
        <pc:spChg chg="add mod">
          <ac:chgData name="Danielle" userId="e2554c37-e717-43a0-ba79-1183ca921ccd" providerId="ADAL" clId="{61EF4439-743D-4C6B-9F33-2A412B682C64}" dt="2020-08-19T20:07:46.557" v="82" actId="1037"/>
          <ac:spMkLst>
            <pc:docMk/>
            <pc:sldMk cId="1678455678" sldId="274"/>
            <ac:spMk id="10" creationId="{A0026638-9032-4EF3-A063-606886BD7214}"/>
          </ac:spMkLst>
        </pc:spChg>
      </pc:sldChg>
      <pc:sldChg chg="modSp mod modAnim">
        <pc:chgData name="Danielle" userId="e2554c37-e717-43a0-ba79-1183ca921ccd" providerId="ADAL" clId="{61EF4439-743D-4C6B-9F33-2A412B682C64}" dt="2020-08-19T20:13:24.153" v="129"/>
        <pc:sldMkLst>
          <pc:docMk/>
          <pc:sldMk cId="753176889" sldId="275"/>
        </pc:sldMkLst>
        <pc:spChg chg="mod">
          <ac:chgData name="Danielle" userId="e2554c37-e717-43a0-ba79-1183ca921ccd" providerId="ADAL" clId="{61EF4439-743D-4C6B-9F33-2A412B682C64}" dt="2020-08-19T20:12:57.700" v="119" actId="403"/>
          <ac:spMkLst>
            <pc:docMk/>
            <pc:sldMk cId="753176889" sldId="275"/>
            <ac:spMk id="4" creationId="{00000000-0000-0000-0000-000000000000}"/>
          </ac:spMkLst>
        </pc:spChg>
        <pc:spChg chg="mod">
          <ac:chgData name="Danielle" userId="e2554c37-e717-43a0-ba79-1183ca921ccd" providerId="ADAL" clId="{61EF4439-743D-4C6B-9F33-2A412B682C64}" dt="2020-08-19T20:13:03.538" v="122" actId="1036"/>
          <ac:spMkLst>
            <pc:docMk/>
            <pc:sldMk cId="753176889" sldId="275"/>
            <ac:spMk id="5" creationId="{00000000-0000-0000-0000-000000000000}"/>
          </ac:spMkLst>
        </pc:spChg>
        <pc:spChg chg="mod">
          <ac:chgData name="Danielle" userId="e2554c37-e717-43a0-ba79-1183ca921ccd" providerId="ADAL" clId="{61EF4439-743D-4C6B-9F33-2A412B682C64}" dt="2020-08-19T20:13:03.538" v="122" actId="1036"/>
          <ac:spMkLst>
            <pc:docMk/>
            <pc:sldMk cId="753176889" sldId="275"/>
            <ac:spMk id="6" creationId="{00000000-0000-0000-0000-000000000000}"/>
          </ac:spMkLst>
        </pc:spChg>
        <pc:spChg chg="mod">
          <ac:chgData name="Danielle" userId="e2554c37-e717-43a0-ba79-1183ca921ccd" providerId="ADAL" clId="{61EF4439-743D-4C6B-9F33-2A412B682C64}" dt="2020-08-19T20:13:09.626" v="127" actId="1038"/>
          <ac:spMkLst>
            <pc:docMk/>
            <pc:sldMk cId="753176889" sldId="275"/>
            <ac:spMk id="9" creationId="{00000000-0000-0000-0000-000000000000}"/>
          </ac:spMkLst>
        </pc:spChg>
        <pc:spChg chg="mod">
          <ac:chgData name="Danielle" userId="e2554c37-e717-43a0-ba79-1183ca921ccd" providerId="ADAL" clId="{61EF4439-743D-4C6B-9F33-2A412B682C64}" dt="2020-08-19T20:13:03.538" v="122" actId="1036"/>
          <ac:spMkLst>
            <pc:docMk/>
            <pc:sldMk cId="753176889" sldId="275"/>
            <ac:spMk id="38" creationId="{00000000-0000-0000-0000-000000000000}"/>
          </ac:spMkLst>
        </pc:spChg>
        <pc:grpChg chg="mod">
          <ac:chgData name="Danielle" userId="e2554c37-e717-43a0-ba79-1183ca921ccd" providerId="ADAL" clId="{61EF4439-743D-4C6B-9F33-2A412B682C64}" dt="2020-08-19T20:13:03.538" v="122" actId="1036"/>
          <ac:grpSpMkLst>
            <pc:docMk/>
            <pc:sldMk cId="753176889" sldId="275"/>
            <ac:grpSpMk id="32" creationId="{00000000-0000-0000-0000-000000000000}"/>
          </ac:grpSpMkLst>
        </pc:grpChg>
        <pc:grpChg chg="mod">
          <ac:chgData name="Danielle" userId="e2554c37-e717-43a0-ba79-1183ca921ccd" providerId="ADAL" clId="{61EF4439-743D-4C6B-9F33-2A412B682C64}" dt="2020-08-19T20:13:03.538" v="122" actId="1036"/>
          <ac:grpSpMkLst>
            <pc:docMk/>
            <pc:sldMk cId="753176889" sldId="275"/>
            <ac:grpSpMk id="33" creationId="{00000000-0000-0000-0000-000000000000}"/>
          </ac:grpSpMkLst>
        </pc:grpChg>
        <pc:grpChg chg="mod">
          <ac:chgData name="Danielle" userId="e2554c37-e717-43a0-ba79-1183ca921ccd" providerId="ADAL" clId="{61EF4439-743D-4C6B-9F33-2A412B682C64}" dt="2020-08-19T20:13:03.538" v="122" actId="1036"/>
          <ac:grpSpMkLst>
            <pc:docMk/>
            <pc:sldMk cId="753176889" sldId="275"/>
            <ac:grpSpMk id="37" creationId="{00000000-0000-0000-0000-000000000000}"/>
          </ac:grpSpMkLst>
        </pc:grpChg>
      </pc:sldChg>
      <pc:sldChg chg="addSp delSp modSp new mod modClrScheme chgLayout">
        <pc:chgData name="Danielle" userId="e2554c37-e717-43a0-ba79-1183ca921ccd" providerId="ADAL" clId="{61EF4439-743D-4C6B-9F33-2A412B682C64}" dt="2020-08-19T20:23:26.550" v="385" actId="20577"/>
        <pc:sldMkLst>
          <pc:docMk/>
          <pc:sldMk cId="2118865379" sldId="276"/>
        </pc:sldMkLst>
        <pc:spChg chg="add mod">
          <ac:chgData name="Danielle" userId="e2554c37-e717-43a0-ba79-1183ca921ccd" providerId="ADAL" clId="{61EF4439-743D-4C6B-9F33-2A412B682C64}" dt="2020-08-19T20:23:26.550" v="385" actId="20577"/>
          <ac:spMkLst>
            <pc:docMk/>
            <pc:sldMk cId="2118865379" sldId="276"/>
            <ac:spMk id="2" creationId="{28873B49-D932-4FFF-9FB4-1584C42C7B7F}"/>
          </ac:spMkLst>
        </pc:spChg>
        <pc:picChg chg="add del mod">
          <ac:chgData name="Danielle" userId="e2554c37-e717-43a0-ba79-1183ca921ccd" providerId="ADAL" clId="{61EF4439-743D-4C6B-9F33-2A412B682C64}" dt="2020-08-19T20:18:26.082" v="274" actId="478"/>
          <ac:picMkLst>
            <pc:docMk/>
            <pc:sldMk cId="2118865379" sldId="276"/>
            <ac:picMk id="3" creationId="{CA280417-E095-4D1A-802F-01BDF29C5888}"/>
          </ac:picMkLst>
        </pc:picChg>
      </pc:sldChg>
      <pc:sldChg chg="modSp add mod">
        <pc:chgData name="Danielle" userId="e2554c37-e717-43a0-ba79-1183ca921ccd" providerId="ADAL" clId="{61EF4439-743D-4C6B-9F33-2A412B682C64}" dt="2020-08-19T20:22:27.632" v="341" actId="20577"/>
        <pc:sldMkLst>
          <pc:docMk/>
          <pc:sldMk cId="1454894208" sldId="277"/>
        </pc:sldMkLst>
        <pc:spChg chg="mod">
          <ac:chgData name="Danielle" userId="e2554c37-e717-43a0-ba79-1183ca921ccd" providerId="ADAL" clId="{61EF4439-743D-4C6B-9F33-2A412B682C64}" dt="2020-08-19T20:22:27.632" v="341" actId="20577"/>
          <ac:spMkLst>
            <pc:docMk/>
            <pc:sldMk cId="1454894208" sldId="277"/>
            <ac:spMk id="2" creationId="{28873B49-D932-4FFF-9FB4-1584C42C7B7F}"/>
          </ac:spMkLst>
        </pc:spChg>
      </pc:sldChg>
      <pc:sldChg chg="addSp delSp modSp add mod modClrScheme chgLayout">
        <pc:chgData name="Danielle" userId="e2554c37-e717-43a0-ba79-1183ca921ccd" providerId="ADAL" clId="{61EF4439-743D-4C6B-9F33-2A412B682C64}" dt="2020-08-19T20:26:09.886" v="409" actId="478"/>
        <pc:sldMkLst>
          <pc:docMk/>
          <pc:sldMk cId="2828796725" sldId="278"/>
        </pc:sldMkLst>
        <pc:spChg chg="mod">
          <ac:chgData name="Danielle" userId="e2554c37-e717-43a0-ba79-1183ca921ccd" providerId="ADAL" clId="{61EF4439-743D-4C6B-9F33-2A412B682C64}" dt="2020-08-19T20:25:47.225" v="408" actId="20577"/>
          <ac:spMkLst>
            <pc:docMk/>
            <pc:sldMk cId="2828796725" sldId="278"/>
            <ac:spMk id="2" creationId="{28873B49-D932-4FFF-9FB4-1584C42C7B7F}"/>
          </ac:spMkLst>
        </pc:spChg>
        <pc:picChg chg="add del mod">
          <ac:chgData name="Danielle" userId="e2554c37-e717-43a0-ba79-1183ca921ccd" providerId="ADAL" clId="{61EF4439-743D-4C6B-9F33-2A412B682C64}" dt="2020-08-19T20:26:09.886" v="409" actId="478"/>
          <ac:picMkLst>
            <pc:docMk/>
            <pc:sldMk cId="2828796725" sldId="278"/>
            <ac:picMk id="3" creationId="{0B7A5F14-C86F-49A6-8D29-E1EC3F348A83}"/>
          </ac:picMkLst>
        </pc:picChg>
      </pc:sldChg>
      <pc:sldChg chg="modSp add mod">
        <pc:chgData name="Danielle" userId="e2554c37-e717-43a0-ba79-1183ca921ccd" providerId="ADAL" clId="{61EF4439-743D-4C6B-9F33-2A412B682C64}" dt="2020-08-19T20:28:32.051" v="460" actId="20577"/>
        <pc:sldMkLst>
          <pc:docMk/>
          <pc:sldMk cId="2854051273" sldId="279"/>
        </pc:sldMkLst>
        <pc:spChg chg="mod">
          <ac:chgData name="Danielle" userId="e2554c37-e717-43a0-ba79-1183ca921ccd" providerId="ADAL" clId="{61EF4439-743D-4C6B-9F33-2A412B682C64}" dt="2020-08-19T20:28:32.051" v="460" actId="20577"/>
          <ac:spMkLst>
            <pc:docMk/>
            <pc:sldMk cId="2854051273" sldId="279"/>
            <ac:spMk id="2" creationId="{28873B49-D932-4FFF-9FB4-1584C42C7B7F}"/>
          </ac:spMkLst>
        </pc:spChg>
      </pc:sldChg>
      <pc:sldChg chg="addSp delSp modSp new mod ord modClrScheme delAnim modAnim chgLayout">
        <pc:chgData name="Danielle" userId="e2554c37-e717-43a0-ba79-1183ca921ccd" providerId="ADAL" clId="{61EF4439-743D-4C6B-9F33-2A412B682C64}" dt="2020-08-19T20:48:56.599" v="824" actId="1036"/>
        <pc:sldMkLst>
          <pc:docMk/>
          <pc:sldMk cId="1714202677" sldId="280"/>
        </pc:sldMkLst>
        <pc:spChg chg="add mod">
          <ac:chgData name="Danielle" userId="e2554c37-e717-43a0-ba79-1183ca921ccd" providerId="ADAL" clId="{61EF4439-743D-4C6B-9F33-2A412B682C64}" dt="2020-08-19T20:48:53.367" v="820" actId="20577"/>
          <ac:spMkLst>
            <pc:docMk/>
            <pc:sldMk cId="1714202677" sldId="280"/>
            <ac:spMk id="2" creationId="{9D72ED90-1888-49B5-8698-CF41BE751C41}"/>
          </ac:spMkLst>
        </pc:spChg>
        <pc:spChg chg="mod">
          <ac:chgData name="Danielle" userId="e2554c37-e717-43a0-ba79-1183ca921ccd" providerId="ADAL" clId="{61EF4439-743D-4C6B-9F33-2A412B682C64}" dt="2020-08-19T20:36:15.833" v="613"/>
          <ac:spMkLst>
            <pc:docMk/>
            <pc:sldMk cId="1714202677" sldId="280"/>
            <ac:spMk id="4" creationId="{EFE6497E-74EC-43D5-8A11-E997AA062B4C}"/>
          </ac:spMkLst>
        </pc:spChg>
        <pc:spChg chg="mod">
          <ac:chgData name="Danielle" userId="e2554c37-e717-43a0-ba79-1183ca921ccd" providerId="ADAL" clId="{61EF4439-743D-4C6B-9F33-2A412B682C64}" dt="2020-08-19T20:36:15.833" v="613"/>
          <ac:spMkLst>
            <pc:docMk/>
            <pc:sldMk cId="1714202677" sldId="280"/>
            <ac:spMk id="5" creationId="{A7C80050-0AC6-4DC8-ADAA-84B080CB550E}"/>
          </ac:spMkLst>
        </pc:spChg>
        <pc:spChg chg="mod">
          <ac:chgData name="Danielle" userId="e2554c37-e717-43a0-ba79-1183ca921ccd" providerId="ADAL" clId="{61EF4439-743D-4C6B-9F33-2A412B682C64}" dt="2020-08-19T20:36:15.833" v="613"/>
          <ac:spMkLst>
            <pc:docMk/>
            <pc:sldMk cId="1714202677" sldId="280"/>
            <ac:spMk id="6" creationId="{52F860CD-AD73-434D-976E-48A276E3DB1F}"/>
          </ac:spMkLst>
        </pc:spChg>
        <pc:spChg chg="mod">
          <ac:chgData name="Danielle" userId="e2554c37-e717-43a0-ba79-1183ca921ccd" providerId="ADAL" clId="{61EF4439-743D-4C6B-9F33-2A412B682C64}" dt="2020-08-19T20:36:15.833" v="613"/>
          <ac:spMkLst>
            <pc:docMk/>
            <pc:sldMk cId="1714202677" sldId="280"/>
            <ac:spMk id="8" creationId="{E7C92A71-C87A-445D-A20F-1E9A6323B3B2}"/>
          </ac:spMkLst>
        </pc:spChg>
        <pc:spChg chg="mod">
          <ac:chgData name="Danielle" userId="e2554c37-e717-43a0-ba79-1183ca921ccd" providerId="ADAL" clId="{61EF4439-743D-4C6B-9F33-2A412B682C64}" dt="2020-08-19T20:36:15.833" v="613"/>
          <ac:spMkLst>
            <pc:docMk/>
            <pc:sldMk cId="1714202677" sldId="280"/>
            <ac:spMk id="9" creationId="{E3255FA5-13ED-4644-A5F7-56E34273941C}"/>
          </ac:spMkLst>
        </pc:spChg>
        <pc:spChg chg="mod">
          <ac:chgData name="Danielle" userId="e2554c37-e717-43a0-ba79-1183ca921ccd" providerId="ADAL" clId="{61EF4439-743D-4C6B-9F33-2A412B682C64}" dt="2020-08-19T20:36:15.833" v="613"/>
          <ac:spMkLst>
            <pc:docMk/>
            <pc:sldMk cId="1714202677" sldId="280"/>
            <ac:spMk id="10" creationId="{C5DC6B38-7055-4F28-A8B8-0E5A8CB5785F}"/>
          </ac:spMkLst>
        </pc:spChg>
        <pc:spChg chg="mod">
          <ac:chgData name="Danielle" userId="e2554c37-e717-43a0-ba79-1183ca921ccd" providerId="ADAL" clId="{61EF4439-743D-4C6B-9F33-2A412B682C64}" dt="2020-08-19T20:36:15.833" v="613"/>
          <ac:spMkLst>
            <pc:docMk/>
            <pc:sldMk cId="1714202677" sldId="280"/>
            <ac:spMk id="12" creationId="{4426D518-301F-4B63-B696-F8A541087E6E}"/>
          </ac:spMkLst>
        </pc:spChg>
        <pc:spChg chg="mod">
          <ac:chgData name="Danielle" userId="e2554c37-e717-43a0-ba79-1183ca921ccd" providerId="ADAL" clId="{61EF4439-743D-4C6B-9F33-2A412B682C64}" dt="2020-08-19T20:36:15.833" v="613"/>
          <ac:spMkLst>
            <pc:docMk/>
            <pc:sldMk cId="1714202677" sldId="280"/>
            <ac:spMk id="13" creationId="{B6D1BA4E-F224-40E6-81C9-729F0C644ADB}"/>
          </ac:spMkLst>
        </pc:spChg>
        <pc:spChg chg="mod">
          <ac:chgData name="Danielle" userId="e2554c37-e717-43a0-ba79-1183ca921ccd" providerId="ADAL" clId="{61EF4439-743D-4C6B-9F33-2A412B682C64}" dt="2020-08-19T20:36:15.833" v="613"/>
          <ac:spMkLst>
            <pc:docMk/>
            <pc:sldMk cId="1714202677" sldId="280"/>
            <ac:spMk id="14" creationId="{77B6BDAF-2072-4EA9-B1E0-D8FB5D7F0BB3}"/>
          </ac:spMkLst>
        </pc:spChg>
        <pc:spChg chg="mod">
          <ac:chgData name="Danielle" userId="e2554c37-e717-43a0-ba79-1183ca921ccd" providerId="ADAL" clId="{61EF4439-743D-4C6B-9F33-2A412B682C64}" dt="2020-08-19T20:36:15.833" v="613"/>
          <ac:spMkLst>
            <pc:docMk/>
            <pc:sldMk cId="1714202677" sldId="280"/>
            <ac:spMk id="16" creationId="{5C502703-5597-4081-86C5-0AE5E0A5BE02}"/>
          </ac:spMkLst>
        </pc:spChg>
        <pc:spChg chg="mod">
          <ac:chgData name="Danielle" userId="e2554c37-e717-43a0-ba79-1183ca921ccd" providerId="ADAL" clId="{61EF4439-743D-4C6B-9F33-2A412B682C64}" dt="2020-08-19T20:36:15.833" v="613"/>
          <ac:spMkLst>
            <pc:docMk/>
            <pc:sldMk cId="1714202677" sldId="280"/>
            <ac:spMk id="17" creationId="{ED8C0401-1A3A-4AB5-ADCD-0BC494D7C99A}"/>
          </ac:spMkLst>
        </pc:spChg>
        <pc:spChg chg="mod">
          <ac:chgData name="Danielle" userId="e2554c37-e717-43a0-ba79-1183ca921ccd" providerId="ADAL" clId="{61EF4439-743D-4C6B-9F33-2A412B682C64}" dt="2020-08-19T20:36:15.833" v="613"/>
          <ac:spMkLst>
            <pc:docMk/>
            <pc:sldMk cId="1714202677" sldId="280"/>
            <ac:spMk id="18" creationId="{BF970898-009D-41DF-A10D-25B23618555F}"/>
          </ac:spMkLst>
        </pc:spChg>
        <pc:spChg chg="add del mod">
          <ac:chgData name="Danielle" userId="e2554c37-e717-43a0-ba79-1183ca921ccd" providerId="ADAL" clId="{61EF4439-743D-4C6B-9F33-2A412B682C64}" dt="2020-08-19T20:41:40.975" v="741" actId="478"/>
          <ac:spMkLst>
            <pc:docMk/>
            <pc:sldMk cId="1714202677" sldId="280"/>
            <ac:spMk id="20" creationId="{9D0433FC-83F6-4E78-ADB3-1B89CDA74EFB}"/>
          </ac:spMkLst>
        </pc:spChg>
        <pc:spChg chg="add del mod">
          <ac:chgData name="Danielle" userId="e2554c37-e717-43a0-ba79-1183ca921ccd" providerId="ADAL" clId="{61EF4439-743D-4C6B-9F33-2A412B682C64}" dt="2020-08-19T20:41:40.975" v="741" actId="478"/>
          <ac:spMkLst>
            <pc:docMk/>
            <pc:sldMk cId="1714202677" sldId="280"/>
            <ac:spMk id="22" creationId="{669F5F83-EA78-491C-B893-D6B0751BFD0B}"/>
          </ac:spMkLst>
        </pc:spChg>
        <pc:spChg chg="add del mod">
          <ac:chgData name="Danielle" userId="e2554c37-e717-43a0-ba79-1183ca921ccd" providerId="ADAL" clId="{61EF4439-743D-4C6B-9F33-2A412B682C64}" dt="2020-08-19T20:41:40.975" v="741" actId="478"/>
          <ac:spMkLst>
            <pc:docMk/>
            <pc:sldMk cId="1714202677" sldId="280"/>
            <ac:spMk id="24" creationId="{63641C73-4A77-423F-AEB7-0C128B46E718}"/>
          </ac:spMkLst>
        </pc:spChg>
        <pc:spChg chg="add mod">
          <ac:chgData name="Danielle" userId="e2554c37-e717-43a0-ba79-1183ca921ccd" providerId="ADAL" clId="{61EF4439-743D-4C6B-9F33-2A412B682C64}" dt="2020-08-19T20:48:56.599" v="824" actId="1036"/>
          <ac:spMkLst>
            <pc:docMk/>
            <pc:sldMk cId="1714202677" sldId="280"/>
            <ac:spMk id="25" creationId="{DBFA4B04-8B19-4604-8A3D-C04885B979E8}"/>
          </ac:spMkLst>
        </pc:spChg>
        <pc:spChg chg="add mod">
          <ac:chgData name="Danielle" userId="e2554c37-e717-43a0-ba79-1183ca921ccd" providerId="ADAL" clId="{61EF4439-743D-4C6B-9F33-2A412B682C64}" dt="2020-08-19T20:48:56.599" v="824" actId="1036"/>
          <ac:spMkLst>
            <pc:docMk/>
            <pc:sldMk cId="1714202677" sldId="280"/>
            <ac:spMk id="26" creationId="{CE346823-CB4F-4757-A45E-9EEB5159DA9D}"/>
          </ac:spMkLst>
        </pc:spChg>
        <pc:spChg chg="add mod">
          <ac:chgData name="Danielle" userId="e2554c37-e717-43a0-ba79-1183ca921ccd" providerId="ADAL" clId="{61EF4439-743D-4C6B-9F33-2A412B682C64}" dt="2020-08-19T20:48:56.599" v="824" actId="1036"/>
          <ac:spMkLst>
            <pc:docMk/>
            <pc:sldMk cId="1714202677" sldId="280"/>
            <ac:spMk id="27" creationId="{2FE4D43E-EEAF-4622-997F-9D97D3464B74}"/>
          </ac:spMkLst>
        </pc:spChg>
        <pc:spChg chg="add del mod">
          <ac:chgData name="Danielle" userId="e2554c37-e717-43a0-ba79-1183ca921ccd" providerId="ADAL" clId="{61EF4439-743D-4C6B-9F33-2A412B682C64}" dt="2020-08-19T20:47:04.694" v="784" actId="478"/>
          <ac:spMkLst>
            <pc:docMk/>
            <pc:sldMk cId="1714202677" sldId="280"/>
            <ac:spMk id="28" creationId="{B7F2462F-8E42-4652-87D0-00618F600194}"/>
          </ac:spMkLst>
        </pc:spChg>
        <pc:spChg chg="add mod">
          <ac:chgData name="Danielle" userId="e2554c37-e717-43a0-ba79-1183ca921ccd" providerId="ADAL" clId="{61EF4439-743D-4C6B-9F33-2A412B682C64}" dt="2020-08-19T20:48:56.599" v="824" actId="1036"/>
          <ac:spMkLst>
            <pc:docMk/>
            <pc:sldMk cId="1714202677" sldId="280"/>
            <ac:spMk id="29" creationId="{459A7223-2BCB-4CC3-8C89-98AEC36D2466}"/>
          </ac:spMkLst>
        </pc:spChg>
        <pc:spChg chg="add mod">
          <ac:chgData name="Danielle" userId="e2554c37-e717-43a0-ba79-1183ca921ccd" providerId="ADAL" clId="{61EF4439-743D-4C6B-9F33-2A412B682C64}" dt="2020-08-19T20:48:56.599" v="824" actId="1036"/>
          <ac:spMkLst>
            <pc:docMk/>
            <pc:sldMk cId="1714202677" sldId="280"/>
            <ac:spMk id="30" creationId="{F913AF39-0C88-4F15-86C9-458179EC2437}"/>
          </ac:spMkLst>
        </pc:spChg>
        <pc:spChg chg="add mod">
          <ac:chgData name="Danielle" userId="e2554c37-e717-43a0-ba79-1183ca921ccd" providerId="ADAL" clId="{61EF4439-743D-4C6B-9F33-2A412B682C64}" dt="2020-08-19T20:48:56.599" v="824" actId="1036"/>
          <ac:spMkLst>
            <pc:docMk/>
            <pc:sldMk cId="1714202677" sldId="280"/>
            <ac:spMk id="31" creationId="{839DC4DE-63DE-4DC7-9ABA-94C5A74CB08A}"/>
          </ac:spMkLst>
        </pc:spChg>
        <pc:spChg chg="add mod">
          <ac:chgData name="Danielle" userId="e2554c37-e717-43a0-ba79-1183ca921ccd" providerId="ADAL" clId="{61EF4439-743D-4C6B-9F33-2A412B682C64}" dt="2020-08-19T20:48:56.599" v="824" actId="1036"/>
          <ac:spMkLst>
            <pc:docMk/>
            <pc:sldMk cId="1714202677" sldId="280"/>
            <ac:spMk id="32" creationId="{264FE51F-8477-4F81-AB18-1338349AE9E0}"/>
          </ac:spMkLst>
        </pc:spChg>
        <pc:spChg chg="add mod">
          <ac:chgData name="Danielle" userId="e2554c37-e717-43a0-ba79-1183ca921ccd" providerId="ADAL" clId="{61EF4439-743D-4C6B-9F33-2A412B682C64}" dt="2020-08-19T20:48:56.599" v="824" actId="1036"/>
          <ac:spMkLst>
            <pc:docMk/>
            <pc:sldMk cId="1714202677" sldId="280"/>
            <ac:spMk id="33" creationId="{54FAC236-76FA-4D65-857D-BBAA07402583}"/>
          </ac:spMkLst>
        </pc:spChg>
        <pc:grpChg chg="add del mod">
          <ac:chgData name="Danielle" userId="e2554c37-e717-43a0-ba79-1183ca921ccd" providerId="ADAL" clId="{61EF4439-743D-4C6B-9F33-2A412B682C64}" dt="2020-08-19T20:38:45.904" v="683" actId="478"/>
          <ac:grpSpMkLst>
            <pc:docMk/>
            <pc:sldMk cId="1714202677" sldId="280"/>
            <ac:grpSpMk id="3" creationId="{1FE4373F-6A2A-44E0-A276-F4BA26D9D84F}"/>
          </ac:grpSpMkLst>
        </pc:grpChg>
        <pc:grpChg chg="add del mod">
          <ac:chgData name="Danielle" userId="e2554c37-e717-43a0-ba79-1183ca921ccd" providerId="ADAL" clId="{61EF4439-743D-4C6B-9F33-2A412B682C64}" dt="2020-08-19T20:38:45.904" v="683" actId="478"/>
          <ac:grpSpMkLst>
            <pc:docMk/>
            <pc:sldMk cId="1714202677" sldId="280"/>
            <ac:grpSpMk id="7" creationId="{5669CCA2-15B3-4667-ACD7-9A2ADCE87B40}"/>
          </ac:grpSpMkLst>
        </pc:grpChg>
        <pc:grpChg chg="add del mod">
          <ac:chgData name="Danielle" userId="e2554c37-e717-43a0-ba79-1183ca921ccd" providerId="ADAL" clId="{61EF4439-743D-4C6B-9F33-2A412B682C64}" dt="2020-08-19T20:38:45.904" v="683" actId="478"/>
          <ac:grpSpMkLst>
            <pc:docMk/>
            <pc:sldMk cId="1714202677" sldId="280"/>
            <ac:grpSpMk id="11" creationId="{56A84EE6-0FDC-48FB-98A0-DA68D7CB8A41}"/>
          </ac:grpSpMkLst>
        </pc:grpChg>
        <pc:grpChg chg="add del mod">
          <ac:chgData name="Danielle" userId="e2554c37-e717-43a0-ba79-1183ca921ccd" providerId="ADAL" clId="{61EF4439-743D-4C6B-9F33-2A412B682C64}" dt="2020-08-19T20:38:45.904" v="683" actId="478"/>
          <ac:grpSpMkLst>
            <pc:docMk/>
            <pc:sldMk cId="1714202677" sldId="280"/>
            <ac:grpSpMk id="15" creationId="{34306C5D-951F-47EF-B994-117437CBAA8B}"/>
          </ac:grpSpMkLst>
        </pc:grpChg>
      </pc:sldChg>
      <pc:sldChg chg="addSp modSp add mod modAnim">
        <pc:chgData name="Danielle" userId="e2554c37-e717-43a0-ba79-1183ca921ccd" providerId="ADAL" clId="{61EF4439-743D-4C6B-9F33-2A412B682C64}" dt="2020-08-19T20:48:48.337" v="819" actId="1036"/>
        <pc:sldMkLst>
          <pc:docMk/>
          <pc:sldMk cId="3258239544" sldId="281"/>
        </pc:sldMkLst>
        <pc:spChg chg="mod">
          <ac:chgData name="Danielle" userId="e2554c37-e717-43a0-ba79-1183ca921ccd" providerId="ADAL" clId="{61EF4439-743D-4C6B-9F33-2A412B682C64}" dt="2020-08-19T20:48:44.923" v="815" actId="20577"/>
          <ac:spMkLst>
            <pc:docMk/>
            <pc:sldMk cId="3258239544" sldId="281"/>
            <ac:spMk id="2" creationId="{9D72ED90-1888-49B5-8698-CF41BE751C41}"/>
          </ac:spMkLst>
        </pc:spChg>
        <pc:spChg chg="add mod">
          <ac:chgData name="Danielle" userId="e2554c37-e717-43a0-ba79-1183ca921ccd" providerId="ADAL" clId="{61EF4439-743D-4C6B-9F33-2A412B682C64}" dt="2020-08-19T20:48:48.337" v="819" actId="1036"/>
          <ac:spMkLst>
            <pc:docMk/>
            <pc:sldMk cId="3258239544" sldId="281"/>
            <ac:spMk id="3" creationId="{629E4E35-22D3-4921-BA0C-ADF65562A3E1}"/>
          </ac:spMkLst>
        </pc:spChg>
        <pc:spChg chg="add mod">
          <ac:chgData name="Danielle" userId="e2554c37-e717-43a0-ba79-1183ca921ccd" providerId="ADAL" clId="{61EF4439-743D-4C6B-9F33-2A412B682C64}" dt="2020-08-19T20:48:48.337" v="819" actId="1036"/>
          <ac:spMkLst>
            <pc:docMk/>
            <pc:sldMk cId="3258239544" sldId="281"/>
            <ac:spMk id="8" creationId="{2407F91D-8018-4B75-8C9A-128CE8B077DD}"/>
          </ac:spMkLst>
        </pc:spChg>
        <pc:spChg chg="add mod">
          <ac:chgData name="Danielle" userId="e2554c37-e717-43a0-ba79-1183ca921ccd" providerId="ADAL" clId="{61EF4439-743D-4C6B-9F33-2A412B682C64}" dt="2020-08-19T20:48:48.337" v="819" actId="1036"/>
          <ac:spMkLst>
            <pc:docMk/>
            <pc:sldMk cId="3258239544" sldId="281"/>
            <ac:spMk id="9" creationId="{E3BDF8C5-947C-4452-98A7-4527B309A886}"/>
          </ac:spMkLst>
        </pc:spChg>
        <pc:spChg chg="add mod">
          <ac:chgData name="Danielle" userId="e2554c37-e717-43a0-ba79-1183ca921ccd" providerId="ADAL" clId="{61EF4439-743D-4C6B-9F33-2A412B682C64}" dt="2020-08-19T20:48:48.337" v="819" actId="1036"/>
          <ac:spMkLst>
            <pc:docMk/>
            <pc:sldMk cId="3258239544" sldId="281"/>
            <ac:spMk id="10" creationId="{FB70064F-D154-43C6-94CB-B03C92D23CBD}"/>
          </ac:spMkLst>
        </pc:spChg>
        <pc:spChg chg="add mod">
          <ac:chgData name="Danielle" userId="e2554c37-e717-43a0-ba79-1183ca921ccd" providerId="ADAL" clId="{61EF4439-743D-4C6B-9F33-2A412B682C64}" dt="2020-08-19T20:48:48.337" v="819" actId="1036"/>
          <ac:spMkLst>
            <pc:docMk/>
            <pc:sldMk cId="3258239544" sldId="281"/>
            <ac:spMk id="11" creationId="{761C9976-000E-482E-818D-75BBCB27393D}"/>
          </ac:spMkLst>
        </pc:spChg>
        <pc:spChg chg="mod">
          <ac:chgData name="Danielle" userId="e2554c37-e717-43a0-ba79-1183ca921ccd" providerId="ADAL" clId="{61EF4439-743D-4C6B-9F33-2A412B682C64}" dt="2020-08-19T20:48:48.337" v="819" actId="1036"/>
          <ac:spMkLst>
            <pc:docMk/>
            <pc:sldMk cId="3258239544" sldId="281"/>
            <ac:spMk id="20" creationId="{9D0433FC-83F6-4E78-ADB3-1B89CDA74EFB}"/>
          </ac:spMkLst>
        </pc:spChg>
        <pc:spChg chg="mod">
          <ac:chgData name="Danielle" userId="e2554c37-e717-43a0-ba79-1183ca921ccd" providerId="ADAL" clId="{61EF4439-743D-4C6B-9F33-2A412B682C64}" dt="2020-08-19T20:48:48.337" v="819" actId="1036"/>
          <ac:spMkLst>
            <pc:docMk/>
            <pc:sldMk cId="3258239544" sldId="281"/>
            <ac:spMk id="22" creationId="{669F5F83-EA78-491C-B893-D6B0751BFD0B}"/>
          </ac:spMkLst>
        </pc:spChg>
        <pc:spChg chg="mod">
          <ac:chgData name="Danielle" userId="e2554c37-e717-43a0-ba79-1183ca921ccd" providerId="ADAL" clId="{61EF4439-743D-4C6B-9F33-2A412B682C64}" dt="2020-08-19T20:48:48.337" v="819" actId="1036"/>
          <ac:spMkLst>
            <pc:docMk/>
            <pc:sldMk cId="3258239544" sldId="281"/>
            <ac:spMk id="24" creationId="{63641C73-4A77-423F-AEB7-0C128B46E718}"/>
          </ac:spMkLst>
        </pc:spChg>
      </pc:sldChg>
      <pc:sldMasterChg chg="modSp modSldLayout">
        <pc:chgData name="Danielle" userId="e2554c37-e717-43a0-ba79-1183ca921ccd" providerId="ADAL" clId="{61EF4439-743D-4C6B-9F33-2A412B682C64}" dt="2020-08-19T19:58:13.559" v="3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61EF4439-743D-4C6B-9F33-2A412B682C64}" dt="2020-08-19T19:58:08.899" v="3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61EF4439-743D-4C6B-9F33-2A412B682C64}" dt="2020-08-19T19:58:08.899" v="3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61EF4439-743D-4C6B-9F33-2A412B682C64}" dt="2020-08-19T19:58:08.899" v="3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61EF4439-743D-4C6B-9F33-2A412B682C64}" dt="2020-08-19T19:58:08.899" v="3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61EF4439-743D-4C6B-9F33-2A412B682C64}" dt="2020-08-19T19:58:08.899" v="3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61EF4439-743D-4C6B-9F33-2A412B682C64}" dt="2020-08-19T19:58:08.899" v="3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61EF4439-743D-4C6B-9F33-2A412B682C64}" dt="2020-08-19T19:58:08.899" v="3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61EF4439-743D-4C6B-9F33-2A412B682C64}" dt="2020-08-19T19:58:13.559" v="3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61EF4439-743D-4C6B-9F33-2A412B682C64}" dt="2020-08-19T19:58:13.559" v="3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61EF4439-743D-4C6B-9F33-2A412B682C64}" dt="2020-08-19T19:58:03.078" v="29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61EF4439-743D-4C6B-9F33-2A412B682C64}" dt="2020-08-19T19:58:03.078" v="29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61EF4439-743D-4C6B-9F33-2A412B682C64}" dt="2020-08-19T19:58:03.078" v="29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61EF4439-743D-4C6B-9F33-2A412B682C64}" dt="2020-08-19T19:58:03.078" v="29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61EF4439-743D-4C6B-9F33-2A412B682C64}" dt="2020-08-19T19:58:03.078" v="29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61EF4439-743D-4C6B-9F33-2A412B682C64}" dt="2020-08-19T19:58:03.078" v="29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61EF4439-743D-4C6B-9F33-2A412B682C64}" dt="2020-08-19T19:58:03.078" v="29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61EF4439-743D-4C6B-9F33-2A412B682C64}" dt="2020-08-19T19:58:03.078" v="29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61EF4439-743D-4C6B-9F33-2A412B682C64}" dt="2020-08-19T19:58:03.078" v="29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61EF4439-743D-4C6B-9F33-2A412B682C64}" dt="2020-08-19T19:58:03.078" v="29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61EF4439-743D-4C6B-9F33-2A412B682C64}" dt="2020-08-19T19:58:03.078" v="29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61EF4439-743D-4C6B-9F33-2A412B682C64}" dt="2020-08-19T19:58:03.078" v="29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61EF4439-743D-4C6B-9F33-2A412B682C64}" dt="2020-08-19T19:58:03.078" v="29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61EF4439-743D-4C6B-9F33-2A412B682C64}" dt="2020-08-19T19:57:51.659" v="27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61EF4439-743D-4C6B-9F33-2A412B682C64}" dt="2020-08-19T19:57:47.234" v="22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61EF4439-743D-4C6B-9F33-2A412B682C64}" dt="2020-08-19T19:57:47.234" v="22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61EF4439-743D-4C6B-9F33-2A412B682C64}" dt="2020-08-19T19:57:49.623" v="24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61EF4439-743D-4C6B-9F33-2A412B682C64}" dt="2020-08-19T19:57:51.659" v="27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61EF4439-743D-4C6B-9F33-2A412B682C64}" dt="2020-08-19T19:57:47.234" v="22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61EF4439-743D-4C6B-9F33-2A412B682C64}" dt="2020-08-19T19:57:47.234" v="22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61EF4439-743D-4C6B-9F33-2A412B682C64}" dt="2020-08-19T19:57:47.234" v="22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61EF4439-743D-4C6B-9F33-2A412B682C64}" dt="2020-08-19T19:57:47.234" v="22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61EF4439-743D-4C6B-9F33-2A412B682C64}" dt="2020-08-19T19:57:47.234" v="22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61EF4439-743D-4C6B-9F33-2A412B682C64}" dt="2020-08-19T19:57:36.776" v="20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61EF4439-743D-4C6B-9F33-2A412B682C64}" dt="2020-08-19T19:57:36.776" v="20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61EF4439-743D-4C6B-9F33-2A412B682C64}" dt="2020-08-19T19:57:36.776" v="20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61EF4439-743D-4C6B-9F33-2A412B682C64}" dt="2020-08-19T19:57:57.007" v="28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61EF4439-743D-4C6B-9F33-2A412B682C64}" dt="2020-08-19T19:57:57.007" v="28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61EF4439-743D-4C6B-9F33-2A412B682C64}" dt="2020-08-19T19:57:26.937" v="17" actId="478"/>
          <pc:sldLayoutMkLst>
            <pc:docMk/>
            <pc:sldMasterMk cId="2492940549" sldId="2147483650"/>
            <pc:sldLayoutMk cId="769674189" sldId="2147483666"/>
          </pc:sldLayoutMkLst>
          <pc:spChg chg="del">
            <ac:chgData name="Danielle" userId="e2554c37-e717-43a0-ba79-1183ca921ccd" providerId="ADAL" clId="{61EF4439-743D-4C6B-9F33-2A412B682C64}" dt="2020-08-19T19:57:26.937" v="17" actId="478"/>
            <ac:spMkLst>
              <pc:docMk/>
              <pc:sldMasterMk cId="2492940549" sldId="2147483650"/>
              <pc:sldLayoutMk cId="769674189" sldId="2147483666"/>
              <ac:spMk id="2" creationId="{00000000-0000-0000-0000-000000000000}"/>
            </ac:spMkLst>
          </pc:spChg>
          <pc:spChg chg="del">
            <ac:chgData name="Danielle" userId="e2554c37-e717-43a0-ba79-1183ca921ccd" providerId="ADAL" clId="{61EF4439-743D-4C6B-9F33-2A412B682C64}" dt="2020-08-19T19:57:26.937" v="17" actId="478"/>
            <ac:spMkLst>
              <pc:docMk/>
              <pc:sldMasterMk cId="2492940549" sldId="2147483650"/>
              <pc:sldLayoutMk cId="769674189" sldId="2147483666"/>
              <ac:spMk id="3" creationId="{00000000-0000-0000-0000-000000000000}"/>
            </ac:spMkLst>
          </pc:spChg>
          <pc:spChg chg="del">
            <ac:chgData name="Danielle" userId="e2554c37-e717-43a0-ba79-1183ca921ccd" providerId="ADAL" clId="{61EF4439-743D-4C6B-9F33-2A412B682C64}" dt="2020-08-19T19:57:26.937" v="17" actId="478"/>
            <ac:spMkLst>
              <pc:docMk/>
              <pc:sldMasterMk cId="2492940549" sldId="2147483650"/>
              <pc:sldLayoutMk cId="769674189" sldId="2147483666"/>
              <ac:spMk id="4" creationId="{00000000-0000-0000-0000-000000000000}"/>
            </ac:spMkLst>
          </pc:spChg>
          <pc:spChg chg="del">
            <ac:chgData name="Danielle" userId="e2554c37-e717-43a0-ba79-1183ca921ccd" providerId="ADAL" clId="{61EF4439-743D-4C6B-9F33-2A412B682C64}" dt="2020-08-19T19:57:26.937" v="17" actId="478"/>
            <ac:spMkLst>
              <pc:docMk/>
              <pc:sldMasterMk cId="2492940549" sldId="2147483650"/>
              <pc:sldLayoutMk cId="769674189" sldId="2147483666"/>
              <ac:spMk id="5" creationId="{00000000-0000-0000-0000-000000000000}"/>
            </ac:spMkLst>
          </pc:spChg>
          <pc:spChg chg="del">
            <ac:chgData name="Danielle" userId="e2554c37-e717-43a0-ba79-1183ca921ccd" providerId="ADAL" clId="{61EF4439-743D-4C6B-9F33-2A412B682C64}" dt="2020-08-19T19:57:26.937" v="17" actId="478"/>
            <ac:spMkLst>
              <pc:docMk/>
              <pc:sldMasterMk cId="2492940549" sldId="2147483650"/>
              <pc:sldLayoutMk cId="769674189" sldId="2147483666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87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0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67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933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Calculating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with Mixed Numbers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Calculating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with Mixed Numbers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66062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Fraction, improper, mixed number, integer, numerator, denominator, common,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add, subtract, multiply, divide, equivalent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convert between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mixed numbers and improper fractions.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add, subtract, multiply and divide fractions.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calculate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with mixed numbers.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0282182"/>
                  </p:ext>
                </p:extLst>
              </p:nvPr>
            </p:nvGraphicFramePr>
            <p:xfrm>
              <a:off x="3589209" y="2783534"/>
              <a:ext cx="3633038" cy="1604272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81651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1651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021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021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0282182"/>
                  </p:ext>
                </p:extLst>
              </p:nvPr>
            </p:nvGraphicFramePr>
            <p:xfrm>
              <a:off x="3589209" y="2783534"/>
              <a:ext cx="3633038" cy="1604272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81651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1651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02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4" t="-758" r="-100334" b="-101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671" t="-758" r="-671" b="-1015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02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4" t="-100758" r="-100334" b="-1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671" t="-100758" r="-671" b="-15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2123728" y="1166758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What’s the same and what’s different?</a:t>
            </a:r>
          </a:p>
        </p:txBody>
      </p:sp>
    </p:spTree>
    <p:extLst>
      <p:ext uri="{BB962C8B-B14F-4D97-AF65-F5344CB8AC3E}">
        <p14:creationId xmlns:p14="http://schemas.microsoft.com/office/powerpoint/2010/main" val="1034427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E1ECF0-EE12-4930-9D49-2C34AD4F28D2}"/>
              </a:ext>
            </a:extLst>
          </p:cNvPr>
          <p:cNvSpPr txBox="1"/>
          <p:nvPr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Work in pairs to complete the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Tarsia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jigsaw.</a:t>
            </a:r>
          </a:p>
        </p:txBody>
      </p:sp>
    </p:spTree>
    <p:extLst>
      <p:ext uri="{BB962C8B-B14F-4D97-AF65-F5344CB8AC3E}">
        <p14:creationId xmlns:p14="http://schemas.microsoft.com/office/powerpoint/2010/main" val="306332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24744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4674590"/>
                  </p:ext>
                </p:extLst>
              </p:nvPr>
            </p:nvGraphicFramePr>
            <p:xfrm>
              <a:off x="251520" y="1809360"/>
              <a:ext cx="8640960" cy="486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02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602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602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6024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62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800" b="0" i="0" baseline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800" b="0" i="0" baseline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8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620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8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19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800" b="0" i="0" baseline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8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8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8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620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8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17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8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8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22</m:t>
                                    </m:r>
                                  </m:num>
                                  <m:den>
                                    <m:r>
                                      <a:rPr lang="en-GB" sz="18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4674590"/>
                  </p:ext>
                </p:extLst>
              </p:nvPr>
            </p:nvGraphicFramePr>
            <p:xfrm>
              <a:off x="251520" y="1809360"/>
              <a:ext cx="8640960" cy="486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02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602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602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6024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62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2" t="-376" r="-300000" b="-201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565" t="-376" r="-200847" b="-201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376" r="-100282" b="-201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847" t="-376" r="-565" b="-201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62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2" t="-100000" r="-300000" b="-100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565" t="-100000" r="-200847" b="-100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00000" r="-100282" b="-100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847" t="-100000" r="-565" b="-100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62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2" t="-200752" r="-300000" b="-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565" t="-200752" r="-200847" b="-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00752" r="-100282" b="-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847" t="-200752" r="-565" b="-7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77194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619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123728" y="1124744"/>
                <a:ext cx="6768752" cy="16276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Convert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a mixed number.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19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1627625"/>
              </a:xfrm>
              <a:prstGeom prst="rect">
                <a:avLst/>
              </a:prstGeom>
              <a:blipFill>
                <a:blip r:embed="rId2"/>
                <a:stretch>
                  <a:fillRect l="-900" t="-1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loud Callout 4"/>
              <p:cNvSpPr/>
              <p:nvPr/>
            </p:nvSpPr>
            <p:spPr>
              <a:xfrm>
                <a:off x="6335688" y="1382028"/>
                <a:ext cx="2808312" cy="1361764"/>
              </a:xfrm>
              <a:prstGeom prst="cloudCallout">
                <a:avLst>
                  <a:gd name="adj1" fmla="val -111265"/>
                  <a:gd name="adj2" fmla="val -2107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Remember this means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19÷6</m:t>
                    </m:r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Cloud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688" y="1382028"/>
                <a:ext cx="2808312" cy="1361764"/>
              </a:xfrm>
              <a:prstGeom prst="cloudCallout">
                <a:avLst>
                  <a:gd name="adj1" fmla="val -111265"/>
                  <a:gd name="adj2" fmla="val -2107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Callout 8"/>
          <p:cNvSpPr/>
          <p:nvPr/>
        </p:nvSpPr>
        <p:spPr>
          <a:xfrm>
            <a:off x="3563888" y="3717032"/>
            <a:ext cx="2771800" cy="864096"/>
          </a:xfrm>
          <a:prstGeom prst="wedgeEllipseCallout">
            <a:avLst>
              <a:gd name="adj1" fmla="val -36469"/>
              <a:gd name="adj2" fmla="val -7754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denominator stays the same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0026638-9032-4EF3-A063-606886BD7214}"/>
                  </a:ext>
                </a:extLst>
              </p:cNvPr>
              <p:cNvSpPr txBox="1"/>
              <p:nvPr/>
            </p:nvSpPr>
            <p:spPr>
              <a:xfrm>
                <a:off x="2987824" y="2352259"/>
                <a:ext cx="206453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remainder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0026638-9032-4EF3-A063-606886BD72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352259"/>
                <a:ext cx="2064533" cy="400110"/>
              </a:xfrm>
              <a:prstGeom prst="rect">
                <a:avLst/>
              </a:prstGeom>
              <a:blipFill>
                <a:blip r:embed="rId4"/>
                <a:stretch>
                  <a:fillRect t="-7576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59AE089-C357-47C5-AB68-7920E9B5BF3B}"/>
                  </a:ext>
                </a:extLst>
              </p:cNvPr>
              <p:cNvSpPr txBox="1"/>
              <p:nvPr/>
            </p:nvSpPr>
            <p:spPr>
              <a:xfrm>
                <a:off x="2987825" y="2834590"/>
                <a:ext cx="792088" cy="6950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59AE089-C357-47C5-AB68-7920E9B5B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5" y="2834590"/>
                <a:ext cx="792088" cy="6950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845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873B49-D932-4FFF-9FB4-1584C42C7B7F}"/>
                  </a:ext>
                </a:extLst>
              </p:cNvPr>
              <p:cNvSpPr txBox="1"/>
              <p:nvPr/>
            </p:nvSpPr>
            <p:spPr>
              <a:xfrm>
                <a:off x="251520" y="1137518"/>
                <a:ext cx="8640960" cy="3468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Checkpoint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Convert these improper fractions to mixed numbers: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27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2)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3)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5)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6)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873B49-D932-4FFF-9FB4-1584C42C7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37518"/>
                <a:ext cx="8640960" cy="3468129"/>
              </a:xfrm>
              <a:prstGeom prst="rect">
                <a:avLst/>
              </a:prstGeom>
              <a:blipFill>
                <a:blip r:embed="rId2"/>
                <a:stretch>
                  <a:fillRect l="-705" t="-8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865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873B49-D932-4FFF-9FB4-1584C42C7B7F}"/>
                  </a:ext>
                </a:extLst>
              </p:cNvPr>
              <p:cNvSpPr txBox="1"/>
              <p:nvPr/>
            </p:nvSpPr>
            <p:spPr>
              <a:xfrm>
                <a:off x="251520" y="1137518"/>
                <a:ext cx="8640960" cy="3506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27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f>
                      <m:fPr>
                        <m:ctrlP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2)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3)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5)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6)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873B49-D932-4FFF-9FB4-1584C42C7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37518"/>
                <a:ext cx="8640960" cy="3506409"/>
              </a:xfrm>
              <a:prstGeom prst="rect">
                <a:avLst/>
              </a:prstGeom>
              <a:blipFill>
                <a:blip r:embed="rId2"/>
                <a:stretch>
                  <a:fillRect l="-705" t="-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4894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123728" y="1124744"/>
                <a:ext cx="6768752" cy="1012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Convert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an improper fraction.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1012072"/>
              </a:xfrm>
              <a:prstGeom prst="rect">
                <a:avLst/>
              </a:prstGeom>
              <a:blipFill>
                <a:blip r:embed="rId2"/>
                <a:stretch>
                  <a:fillRect l="-900" t="-30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loud Callout 4"/>
          <p:cNvSpPr/>
          <p:nvPr/>
        </p:nvSpPr>
        <p:spPr>
          <a:xfrm>
            <a:off x="6156176" y="1857091"/>
            <a:ext cx="3168352" cy="1125290"/>
          </a:xfrm>
          <a:prstGeom prst="cloudCallout">
            <a:avLst>
              <a:gd name="adj1" fmla="val -122733"/>
              <a:gd name="adj2" fmla="val -31968"/>
            </a:avLst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5ths are in one whole?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149502" y="3656242"/>
                <a:ext cx="1152128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5+3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502" y="3656242"/>
                <a:ext cx="1152128" cy="793679"/>
              </a:xfrm>
              <a:prstGeom prst="rect">
                <a:avLst/>
              </a:prstGeom>
              <a:blipFill>
                <a:blip r:embed="rId3"/>
                <a:stretch>
                  <a:fillRect r="-25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Callout 8"/>
          <p:cNvSpPr/>
          <p:nvPr/>
        </p:nvSpPr>
        <p:spPr>
          <a:xfrm>
            <a:off x="4198772" y="4797152"/>
            <a:ext cx="2893508" cy="791820"/>
          </a:xfrm>
          <a:prstGeom prst="wedgeEllipseCallout">
            <a:avLst>
              <a:gd name="adj1" fmla="val -36469"/>
              <a:gd name="adj2" fmla="val -77543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denominator stays the same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257514" y="2296204"/>
            <a:ext cx="936104" cy="936104"/>
            <a:chOff x="2288202" y="2534580"/>
            <a:chExt cx="936104" cy="936104"/>
          </a:xfrm>
        </p:grpSpPr>
        <p:sp>
          <p:nvSpPr>
            <p:cNvPr id="2" name="Oval 1"/>
            <p:cNvSpPr/>
            <p:nvPr/>
          </p:nvSpPr>
          <p:spPr>
            <a:xfrm>
              <a:off x="2288202" y="2534580"/>
              <a:ext cx="936104" cy="9361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Straight Connector 9"/>
            <p:cNvCxnSpPr>
              <a:stCxn id="2" idx="0"/>
            </p:cNvCxnSpPr>
            <p:nvPr/>
          </p:nvCxnSpPr>
          <p:spPr>
            <a:xfrm>
              <a:off x="2756254" y="2534580"/>
              <a:ext cx="0" cy="46805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756254" y="3002632"/>
              <a:ext cx="234027" cy="38642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512726" y="3002632"/>
              <a:ext cx="243528" cy="397167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756254" y="2826069"/>
              <a:ext cx="447594" cy="17656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2308661" y="2826069"/>
              <a:ext cx="447593" cy="17656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397683" y="2296204"/>
            <a:ext cx="936104" cy="936104"/>
            <a:chOff x="3671899" y="2172424"/>
            <a:chExt cx="936104" cy="936104"/>
          </a:xfrm>
        </p:grpSpPr>
        <p:sp>
          <p:nvSpPr>
            <p:cNvPr id="26" name="Oval 25"/>
            <p:cNvSpPr/>
            <p:nvPr/>
          </p:nvSpPr>
          <p:spPr>
            <a:xfrm>
              <a:off x="3671899" y="2172424"/>
              <a:ext cx="936104" cy="9361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Straight Connector 26"/>
            <p:cNvCxnSpPr>
              <a:stCxn id="26" idx="0"/>
            </p:cNvCxnSpPr>
            <p:nvPr/>
          </p:nvCxnSpPr>
          <p:spPr>
            <a:xfrm>
              <a:off x="4139951" y="2172424"/>
              <a:ext cx="0" cy="46805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139951" y="2640476"/>
              <a:ext cx="234027" cy="38642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896423" y="2640476"/>
              <a:ext cx="243528" cy="397167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4139951" y="2463913"/>
              <a:ext cx="447594" cy="17656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3692358" y="2463913"/>
              <a:ext cx="447593" cy="17656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559380" y="2302628"/>
            <a:ext cx="936104" cy="936104"/>
            <a:chOff x="4559380" y="2097222"/>
            <a:chExt cx="936104" cy="936104"/>
          </a:xfrm>
        </p:grpSpPr>
        <p:sp>
          <p:nvSpPr>
            <p:cNvPr id="34" name="Pie 33"/>
            <p:cNvSpPr/>
            <p:nvPr/>
          </p:nvSpPr>
          <p:spPr>
            <a:xfrm>
              <a:off x="4559380" y="2097222"/>
              <a:ext cx="936104" cy="936104"/>
            </a:xfrm>
            <a:prstGeom prst="pie">
              <a:avLst>
                <a:gd name="adj1" fmla="val 2932963"/>
                <a:gd name="adj2" fmla="val 162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 flipV="1">
              <a:off x="4582058" y="2424153"/>
              <a:ext cx="447593" cy="17656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772478" y="2573065"/>
              <a:ext cx="243528" cy="397167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3681753" y="3656242"/>
                <a:ext cx="1152128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753" y="3656242"/>
                <a:ext cx="1152128" cy="7918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317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873B49-D932-4FFF-9FB4-1584C42C7B7F}"/>
                  </a:ext>
                </a:extLst>
              </p:cNvPr>
              <p:cNvSpPr txBox="1"/>
              <p:nvPr/>
            </p:nvSpPr>
            <p:spPr>
              <a:xfrm>
                <a:off x="251520" y="1137518"/>
                <a:ext cx="8640960" cy="3468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Checkpoint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Convert these mixed numbers to improper fractions: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	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2)	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3)	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4)	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5)	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6)	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873B49-D932-4FFF-9FB4-1584C42C7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37518"/>
                <a:ext cx="8640960" cy="3468129"/>
              </a:xfrm>
              <a:prstGeom prst="rect">
                <a:avLst/>
              </a:prstGeom>
              <a:blipFill>
                <a:blip r:embed="rId2"/>
                <a:stretch>
                  <a:fillRect l="-705" t="-8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8796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873B49-D932-4FFF-9FB4-1584C42C7B7F}"/>
                  </a:ext>
                </a:extLst>
              </p:cNvPr>
              <p:cNvSpPr txBox="1"/>
              <p:nvPr/>
            </p:nvSpPr>
            <p:spPr>
              <a:xfrm>
                <a:off x="251520" y="1137518"/>
                <a:ext cx="8640960" cy="3468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	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2)	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𝟐𝟗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3)	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𝟐𝟑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4)	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𝟐𝟑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5)	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𝟔𝟕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den>
                    </m:f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6)	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𝟒𝟒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873B49-D932-4FFF-9FB4-1584C42C7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37518"/>
                <a:ext cx="8640960" cy="3468129"/>
              </a:xfrm>
              <a:prstGeom prst="rect">
                <a:avLst/>
              </a:prstGeom>
              <a:blipFill>
                <a:blip r:embed="rId2"/>
                <a:stretch>
                  <a:fillRect l="-705" t="-8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05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D72ED90-1888-49B5-8698-CF41BE751C41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1232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D72ED90-1888-49B5-8698-CF41BE751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1232517"/>
              </a:xfrm>
              <a:prstGeom prst="rect">
                <a:avLst/>
              </a:prstGeom>
              <a:blipFill>
                <a:blip r:embed="rId2"/>
                <a:stretch>
                  <a:fillRect l="-705" t="-2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0433FC-83F6-4E78-ADB3-1B89CDA74EFB}"/>
                  </a:ext>
                </a:extLst>
              </p:cNvPr>
              <p:cNvSpPr txBox="1"/>
              <p:nvPr/>
            </p:nvSpPr>
            <p:spPr>
              <a:xfrm>
                <a:off x="1061864" y="2423910"/>
                <a:ext cx="1421904" cy="616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0433FC-83F6-4E78-ADB3-1B89CDA74E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64" y="2423910"/>
                <a:ext cx="1421904" cy="6169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69F5F83-EA78-491C-B893-D6B0751BFD0B}"/>
                  </a:ext>
                </a:extLst>
              </p:cNvPr>
              <p:cNvSpPr txBox="1"/>
              <p:nvPr/>
            </p:nvSpPr>
            <p:spPr>
              <a:xfrm>
                <a:off x="1061864" y="3081344"/>
                <a:ext cx="1421904" cy="616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69F5F83-EA78-491C-B893-D6B0751BF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64" y="3081344"/>
                <a:ext cx="1421904" cy="6169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3641C73-4A77-423F-AEB7-0C128B46E718}"/>
                  </a:ext>
                </a:extLst>
              </p:cNvPr>
              <p:cNvSpPr txBox="1"/>
              <p:nvPr/>
            </p:nvSpPr>
            <p:spPr>
              <a:xfrm>
                <a:off x="1063074" y="3738778"/>
                <a:ext cx="1421904" cy="616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3641C73-4A77-423F-AEB7-0C128B46E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074" y="3738778"/>
                <a:ext cx="1421904" cy="616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9E4E35-22D3-4921-BA0C-ADF65562A3E1}"/>
                  </a:ext>
                </a:extLst>
              </p:cNvPr>
              <p:cNvSpPr txBox="1"/>
              <p:nvPr/>
            </p:nvSpPr>
            <p:spPr>
              <a:xfrm>
                <a:off x="1061864" y="4396212"/>
                <a:ext cx="1421904" cy="616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9E4E35-22D3-4921-BA0C-ADF65562A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64" y="4396212"/>
                <a:ext cx="1421904" cy="616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407F91D-8018-4B75-8C9A-128CE8B077DD}"/>
                  </a:ext>
                </a:extLst>
              </p:cNvPr>
              <p:cNvSpPr txBox="1"/>
              <p:nvPr/>
            </p:nvSpPr>
            <p:spPr>
              <a:xfrm>
                <a:off x="4644008" y="2423910"/>
                <a:ext cx="1421904" cy="616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407F91D-8018-4B75-8C9A-128CE8B07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423910"/>
                <a:ext cx="1421904" cy="616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BDF8C5-947C-4452-98A7-4527B309A886}"/>
                  </a:ext>
                </a:extLst>
              </p:cNvPr>
              <p:cNvSpPr txBox="1"/>
              <p:nvPr/>
            </p:nvSpPr>
            <p:spPr>
              <a:xfrm>
                <a:off x="4644008" y="3081344"/>
                <a:ext cx="1421904" cy="616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BDF8C5-947C-4452-98A7-4527B309A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081344"/>
                <a:ext cx="1421904" cy="6169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B70064F-D154-43C6-94CB-B03C92D23CBD}"/>
                  </a:ext>
                </a:extLst>
              </p:cNvPr>
              <p:cNvSpPr txBox="1"/>
              <p:nvPr/>
            </p:nvSpPr>
            <p:spPr>
              <a:xfrm>
                <a:off x="4645218" y="3738778"/>
                <a:ext cx="1421904" cy="616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B70064F-D154-43C6-94CB-B03C92D23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218" y="3738778"/>
                <a:ext cx="1421904" cy="616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61C9976-000E-482E-818D-75BBCB27393D}"/>
                  </a:ext>
                </a:extLst>
              </p:cNvPr>
              <p:cNvSpPr txBox="1"/>
              <p:nvPr/>
            </p:nvSpPr>
            <p:spPr>
              <a:xfrm>
                <a:off x="4644008" y="4396212"/>
                <a:ext cx="1421904" cy="616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61C9976-000E-482E-818D-75BBCB273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396212"/>
                <a:ext cx="1421904" cy="616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23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  <p:bldP spid="3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D72ED90-1888-49B5-8698-CF41BE751C41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1294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×1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÷2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D72ED90-1888-49B5-8698-CF41BE751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1294072"/>
              </a:xfrm>
              <a:prstGeom prst="rect">
                <a:avLst/>
              </a:prstGeom>
              <a:blipFill>
                <a:blip r:embed="rId2"/>
                <a:stretch>
                  <a:fillRect l="-705" t="-23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BFA4B04-8B19-4604-8A3D-C04885B979E8}"/>
                  </a:ext>
                </a:extLst>
              </p:cNvPr>
              <p:cNvSpPr txBox="1"/>
              <p:nvPr/>
            </p:nvSpPr>
            <p:spPr>
              <a:xfrm>
                <a:off x="1061864" y="2416857"/>
                <a:ext cx="1421904" cy="616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BFA4B04-8B19-4604-8A3D-C04885B979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64" y="2416857"/>
                <a:ext cx="1421904" cy="6169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E346823-CB4F-4757-A45E-9EEB5159DA9D}"/>
                  </a:ext>
                </a:extLst>
              </p:cNvPr>
              <p:cNvSpPr txBox="1"/>
              <p:nvPr/>
            </p:nvSpPr>
            <p:spPr>
              <a:xfrm>
                <a:off x="1061864" y="3074291"/>
                <a:ext cx="1421904" cy="616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E346823-CB4F-4757-A45E-9EEB5159D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64" y="3074291"/>
                <a:ext cx="1421904" cy="6169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E4D43E-EEAF-4622-997F-9D97D3464B74}"/>
                  </a:ext>
                </a:extLst>
              </p:cNvPr>
              <p:cNvSpPr txBox="1"/>
              <p:nvPr/>
            </p:nvSpPr>
            <p:spPr>
              <a:xfrm>
                <a:off x="1063074" y="3731725"/>
                <a:ext cx="142190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E4D43E-EEAF-4622-997F-9D97D3464B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074" y="3731725"/>
                <a:ext cx="142190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59A7223-2BCB-4CC3-8C89-98AEC36D2466}"/>
                  </a:ext>
                </a:extLst>
              </p:cNvPr>
              <p:cNvSpPr txBox="1"/>
              <p:nvPr/>
            </p:nvSpPr>
            <p:spPr>
              <a:xfrm>
                <a:off x="4644008" y="2416857"/>
                <a:ext cx="1421904" cy="616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19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59A7223-2BCB-4CC3-8C89-98AEC36D24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416857"/>
                <a:ext cx="1421904" cy="616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913AF39-0C88-4F15-86C9-458179EC2437}"/>
                  </a:ext>
                </a:extLst>
              </p:cNvPr>
              <p:cNvSpPr txBox="1"/>
              <p:nvPr/>
            </p:nvSpPr>
            <p:spPr>
              <a:xfrm>
                <a:off x="4644008" y="3074291"/>
                <a:ext cx="1421904" cy="616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19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913AF39-0C88-4F15-86C9-458179EC24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074291"/>
                <a:ext cx="1421904" cy="616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39DC4DE-63DE-4DC7-9ABA-94C5A74CB08A}"/>
                  </a:ext>
                </a:extLst>
              </p:cNvPr>
              <p:cNvSpPr txBox="1"/>
              <p:nvPr/>
            </p:nvSpPr>
            <p:spPr>
              <a:xfrm>
                <a:off x="4645218" y="3731725"/>
                <a:ext cx="1421904" cy="6146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19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39DC4DE-63DE-4DC7-9ABA-94C5A74CB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218" y="3731725"/>
                <a:ext cx="1421904" cy="61465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64FE51F-8477-4F81-AB18-1338349AE9E0}"/>
                  </a:ext>
                </a:extLst>
              </p:cNvPr>
              <p:cNvSpPr txBox="1"/>
              <p:nvPr/>
            </p:nvSpPr>
            <p:spPr>
              <a:xfrm>
                <a:off x="4644008" y="4389159"/>
                <a:ext cx="1421904" cy="616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19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64FE51F-8477-4F81-AB18-1338349AE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389159"/>
                <a:ext cx="1421904" cy="616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4FAC236-76FA-4D65-857D-BBAA07402583}"/>
                  </a:ext>
                </a:extLst>
              </p:cNvPr>
              <p:cNvSpPr txBox="1"/>
              <p:nvPr/>
            </p:nvSpPr>
            <p:spPr>
              <a:xfrm>
                <a:off x="4644008" y="5044284"/>
                <a:ext cx="1421904" cy="616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4FAC236-76FA-4D65-857D-BBAA07402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044284"/>
                <a:ext cx="1421904" cy="616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20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439</Words>
  <Application>Microsoft Office PowerPoint</Application>
  <PresentationFormat>On-screen Show (4:3)</PresentationFormat>
  <Paragraphs>119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21</cp:revision>
  <dcterms:created xsi:type="dcterms:W3CDTF">2015-07-01T12:05:39Z</dcterms:created>
  <dcterms:modified xsi:type="dcterms:W3CDTF">2020-08-19T20:49:23Z</dcterms:modified>
</cp:coreProperties>
</file>