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12"/>
  </p:notesMasterIdLst>
  <p:sldIdLst>
    <p:sldId id="257" r:id="rId3"/>
    <p:sldId id="260" r:id="rId4"/>
    <p:sldId id="261" r:id="rId5"/>
    <p:sldId id="265" r:id="rId6"/>
    <p:sldId id="266" r:id="rId7"/>
    <p:sldId id="258" r:id="rId8"/>
    <p:sldId id="259" r:id="rId9"/>
    <p:sldId id="262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DAF1"/>
    <a:srgbClr val="9842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92F411C-B8D7-45B2-B5B5-5A70C336CA7D}" v="13" dt="2020-06-04T20:07:10.70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8" autoAdjust="0"/>
    <p:restoredTop sz="94660"/>
  </p:normalViewPr>
  <p:slideViewPr>
    <p:cSldViewPr>
      <p:cViewPr varScale="1">
        <p:scale>
          <a:sx n="88" d="100"/>
          <a:sy n="88" d="100"/>
        </p:scale>
        <p:origin x="894" y="3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le" userId="e2554c37-e717-43a0-ba79-1183ca921ccd" providerId="ADAL" clId="{892F411C-B8D7-45B2-B5B5-5A70C336CA7D}"/>
    <pc:docChg chg="undo custSel modSld modMainMaster">
      <pc:chgData name="Danielle" userId="e2554c37-e717-43a0-ba79-1183ca921ccd" providerId="ADAL" clId="{892F411C-B8D7-45B2-B5B5-5A70C336CA7D}" dt="2020-06-04T20:07:30.182" v="55" actId="2711"/>
      <pc:docMkLst>
        <pc:docMk/>
      </pc:docMkLst>
      <pc:sldChg chg="modSp mod">
        <pc:chgData name="Danielle" userId="e2554c37-e717-43a0-ba79-1183ca921ccd" providerId="ADAL" clId="{892F411C-B8D7-45B2-B5B5-5A70C336CA7D}" dt="2020-06-04T20:05:20.977" v="39" actId="1036"/>
        <pc:sldMkLst>
          <pc:docMk/>
          <pc:sldMk cId="4249547070" sldId="257"/>
        </pc:sldMkLst>
        <pc:spChg chg="mod">
          <ac:chgData name="Danielle" userId="e2554c37-e717-43a0-ba79-1183ca921ccd" providerId="ADAL" clId="{892F411C-B8D7-45B2-B5B5-5A70C336CA7D}" dt="2020-06-04T20:05:15.440" v="31" actId="2711"/>
          <ac:spMkLst>
            <pc:docMk/>
            <pc:sldMk cId="4249547070" sldId="257"/>
            <ac:spMk id="2" creationId="{00000000-0000-0000-0000-000000000000}"/>
          </ac:spMkLst>
        </pc:spChg>
        <pc:spChg chg="mod">
          <ac:chgData name="Danielle" userId="e2554c37-e717-43a0-ba79-1183ca921ccd" providerId="ADAL" clId="{892F411C-B8D7-45B2-B5B5-5A70C336CA7D}" dt="2020-06-04T20:05:15.440" v="31" actId="2711"/>
          <ac:spMkLst>
            <pc:docMk/>
            <pc:sldMk cId="4249547070" sldId="257"/>
            <ac:spMk id="3" creationId="{00000000-0000-0000-0000-000000000000}"/>
          </ac:spMkLst>
        </pc:spChg>
        <pc:spChg chg="mod">
          <ac:chgData name="Danielle" userId="e2554c37-e717-43a0-ba79-1183ca921ccd" providerId="ADAL" clId="{892F411C-B8D7-45B2-B5B5-5A70C336CA7D}" dt="2020-06-04T20:05:15.440" v="31" actId="2711"/>
          <ac:spMkLst>
            <pc:docMk/>
            <pc:sldMk cId="4249547070" sldId="257"/>
            <ac:spMk id="4" creationId="{00000000-0000-0000-0000-000000000000}"/>
          </ac:spMkLst>
        </pc:spChg>
        <pc:spChg chg="mod">
          <ac:chgData name="Danielle" userId="e2554c37-e717-43a0-ba79-1183ca921ccd" providerId="ADAL" clId="{892F411C-B8D7-45B2-B5B5-5A70C336CA7D}" dt="2020-06-04T20:05:15.440" v="31" actId="2711"/>
          <ac:spMkLst>
            <pc:docMk/>
            <pc:sldMk cId="4249547070" sldId="257"/>
            <ac:spMk id="5" creationId="{00000000-0000-0000-0000-000000000000}"/>
          </ac:spMkLst>
        </pc:spChg>
        <pc:spChg chg="mod">
          <ac:chgData name="Danielle" userId="e2554c37-e717-43a0-ba79-1183ca921ccd" providerId="ADAL" clId="{892F411C-B8D7-45B2-B5B5-5A70C336CA7D}" dt="2020-06-04T20:05:15.440" v="31" actId="2711"/>
          <ac:spMkLst>
            <pc:docMk/>
            <pc:sldMk cId="4249547070" sldId="257"/>
            <ac:spMk id="6" creationId="{00000000-0000-0000-0000-000000000000}"/>
          </ac:spMkLst>
        </pc:spChg>
        <pc:spChg chg="mod">
          <ac:chgData name="Danielle" userId="e2554c37-e717-43a0-ba79-1183ca921ccd" providerId="ADAL" clId="{892F411C-B8D7-45B2-B5B5-5A70C336CA7D}" dt="2020-06-04T20:05:15.440" v="31" actId="2711"/>
          <ac:spMkLst>
            <pc:docMk/>
            <pc:sldMk cId="4249547070" sldId="257"/>
            <ac:spMk id="7" creationId="{00000000-0000-0000-0000-000000000000}"/>
          </ac:spMkLst>
        </pc:spChg>
        <pc:spChg chg="mod">
          <ac:chgData name="Danielle" userId="e2554c37-e717-43a0-ba79-1183ca921ccd" providerId="ADAL" clId="{892F411C-B8D7-45B2-B5B5-5A70C336CA7D}" dt="2020-06-04T20:05:20.977" v="39" actId="1036"/>
          <ac:spMkLst>
            <pc:docMk/>
            <pc:sldMk cId="4249547070" sldId="257"/>
            <ac:spMk id="8" creationId="{00000000-0000-0000-0000-000000000000}"/>
          </ac:spMkLst>
        </pc:spChg>
        <pc:spChg chg="mod">
          <ac:chgData name="Danielle" userId="e2554c37-e717-43a0-ba79-1183ca921ccd" providerId="ADAL" clId="{892F411C-B8D7-45B2-B5B5-5A70C336CA7D}" dt="2020-06-04T20:05:15.440" v="31" actId="2711"/>
          <ac:spMkLst>
            <pc:docMk/>
            <pc:sldMk cId="4249547070" sldId="257"/>
            <ac:spMk id="9" creationId="{00000000-0000-0000-0000-000000000000}"/>
          </ac:spMkLst>
        </pc:spChg>
      </pc:sldChg>
      <pc:sldChg chg="modSp mod">
        <pc:chgData name="Danielle" userId="e2554c37-e717-43a0-ba79-1183ca921ccd" providerId="ADAL" clId="{892F411C-B8D7-45B2-B5B5-5A70C336CA7D}" dt="2020-06-04T20:07:30.182" v="55" actId="2711"/>
        <pc:sldMkLst>
          <pc:docMk/>
          <pc:sldMk cId="3773181708" sldId="259"/>
        </pc:sldMkLst>
        <pc:spChg chg="mod">
          <ac:chgData name="Danielle" userId="e2554c37-e717-43a0-ba79-1183ca921ccd" providerId="ADAL" clId="{892F411C-B8D7-45B2-B5B5-5A70C336CA7D}" dt="2020-06-04T20:07:10.704" v="52" actId="2711"/>
          <ac:spMkLst>
            <pc:docMk/>
            <pc:sldMk cId="3773181708" sldId="259"/>
            <ac:spMk id="2" creationId="{00000000-0000-0000-0000-000000000000}"/>
          </ac:spMkLst>
        </pc:spChg>
        <pc:spChg chg="mod">
          <ac:chgData name="Danielle" userId="e2554c37-e717-43a0-ba79-1183ca921ccd" providerId="ADAL" clId="{892F411C-B8D7-45B2-B5B5-5A70C336CA7D}" dt="2020-06-04T20:07:10.704" v="52" actId="2711"/>
          <ac:spMkLst>
            <pc:docMk/>
            <pc:sldMk cId="3773181708" sldId="259"/>
            <ac:spMk id="3" creationId="{00000000-0000-0000-0000-000000000000}"/>
          </ac:spMkLst>
        </pc:spChg>
        <pc:spChg chg="mod">
          <ac:chgData name="Danielle" userId="e2554c37-e717-43a0-ba79-1183ca921ccd" providerId="ADAL" clId="{892F411C-B8D7-45B2-B5B5-5A70C336CA7D}" dt="2020-06-04T20:07:10.704" v="52" actId="2711"/>
          <ac:spMkLst>
            <pc:docMk/>
            <pc:sldMk cId="3773181708" sldId="259"/>
            <ac:spMk id="10310" creationId="{00000000-0000-0000-0000-000000000000}"/>
          </ac:spMkLst>
        </pc:spChg>
        <pc:graphicFrameChg chg="mod modGraphic">
          <ac:chgData name="Danielle" userId="e2554c37-e717-43a0-ba79-1183ca921ccd" providerId="ADAL" clId="{892F411C-B8D7-45B2-B5B5-5A70C336CA7D}" dt="2020-06-04T20:07:30.182" v="55" actId="2711"/>
          <ac:graphicFrameMkLst>
            <pc:docMk/>
            <pc:sldMk cId="3773181708" sldId="259"/>
            <ac:graphicFrameMk id="12" creationId="{00000000-0000-0000-0000-000000000000}"/>
          </ac:graphicFrameMkLst>
        </pc:graphicFrameChg>
      </pc:sldChg>
      <pc:sldChg chg="modSp">
        <pc:chgData name="Danielle" userId="e2554c37-e717-43a0-ba79-1183ca921ccd" providerId="ADAL" clId="{892F411C-B8D7-45B2-B5B5-5A70C336CA7D}" dt="2020-06-04T20:05:27.412" v="40" actId="2711"/>
        <pc:sldMkLst>
          <pc:docMk/>
          <pc:sldMk cId="3844926134" sldId="260"/>
        </pc:sldMkLst>
        <pc:spChg chg="mod">
          <ac:chgData name="Danielle" userId="e2554c37-e717-43a0-ba79-1183ca921ccd" providerId="ADAL" clId="{892F411C-B8D7-45B2-B5B5-5A70C336CA7D}" dt="2020-06-04T20:05:27.412" v="40" actId="2711"/>
          <ac:spMkLst>
            <pc:docMk/>
            <pc:sldMk cId="3844926134" sldId="260"/>
            <ac:spMk id="2" creationId="{00000000-0000-0000-0000-000000000000}"/>
          </ac:spMkLst>
        </pc:spChg>
      </pc:sldChg>
      <pc:sldChg chg="modSp mod">
        <pc:chgData name="Danielle" userId="e2554c37-e717-43a0-ba79-1183ca921ccd" providerId="ADAL" clId="{892F411C-B8D7-45B2-B5B5-5A70C336CA7D}" dt="2020-06-04T20:06:18.950" v="47" actId="2711"/>
        <pc:sldMkLst>
          <pc:docMk/>
          <pc:sldMk cId="2435303778" sldId="261"/>
        </pc:sldMkLst>
        <pc:spChg chg="mod">
          <ac:chgData name="Danielle" userId="e2554c37-e717-43a0-ba79-1183ca921ccd" providerId="ADAL" clId="{892F411C-B8D7-45B2-B5B5-5A70C336CA7D}" dt="2020-06-04T20:05:34.659" v="41" actId="2711"/>
          <ac:spMkLst>
            <pc:docMk/>
            <pc:sldMk cId="2435303778" sldId="261"/>
            <ac:spMk id="3" creationId="{00000000-0000-0000-0000-000000000000}"/>
          </ac:spMkLst>
        </pc:spChg>
        <pc:graphicFrameChg chg="mod modGraphic">
          <ac:chgData name="Danielle" userId="e2554c37-e717-43a0-ba79-1183ca921ccd" providerId="ADAL" clId="{892F411C-B8D7-45B2-B5B5-5A70C336CA7D}" dt="2020-06-04T20:06:18.950" v="47" actId="2711"/>
          <ac:graphicFrameMkLst>
            <pc:docMk/>
            <pc:sldMk cId="2435303778" sldId="261"/>
            <ac:graphicFrameMk id="2" creationId="{00000000-0000-0000-0000-000000000000}"/>
          </ac:graphicFrameMkLst>
        </pc:graphicFrameChg>
      </pc:sldChg>
      <pc:sldChg chg="modSp mod">
        <pc:chgData name="Danielle" userId="e2554c37-e717-43a0-ba79-1183ca921ccd" providerId="ADAL" clId="{892F411C-B8D7-45B2-B5B5-5A70C336CA7D}" dt="2020-06-04T20:06:31.171" v="49" actId="2711"/>
        <pc:sldMkLst>
          <pc:docMk/>
          <pc:sldMk cId="1923513438" sldId="265"/>
        </pc:sldMkLst>
        <pc:spChg chg="mod">
          <ac:chgData name="Danielle" userId="e2554c37-e717-43a0-ba79-1183ca921ccd" providerId="ADAL" clId="{892F411C-B8D7-45B2-B5B5-5A70C336CA7D}" dt="2020-06-04T20:06:26.149" v="48" actId="2711"/>
          <ac:spMkLst>
            <pc:docMk/>
            <pc:sldMk cId="1923513438" sldId="265"/>
            <ac:spMk id="2" creationId="{00000000-0000-0000-0000-000000000000}"/>
          </ac:spMkLst>
        </pc:spChg>
        <pc:spChg chg="mod">
          <ac:chgData name="Danielle" userId="e2554c37-e717-43a0-ba79-1183ca921ccd" providerId="ADAL" clId="{892F411C-B8D7-45B2-B5B5-5A70C336CA7D}" dt="2020-06-04T20:06:31.171" v="49" actId="2711"/>
          <ac:spMkLst>
            <pc:docMk/>
            <pc:sldMk cId="1923513438" sldId="265"/>
            <ac:spMk id="3" creationId="{00000000-0000-0000-0000-000000000000}"/>
          </ac:spMkLst>
        </pc:spChg>
      </pc:sldChg>
      <pc:sldChg chg="modSp mod">
        <pc:chgData name="Danielle" userId="e2554c37-e717-43a0-ba79-1183ca921ccd" providerId="ADAL" clId="{892F411C-B8D7-45B2-B5B5-5A70C336CA7D}" dt="2020-06-04T20:06:43.163" v="51" actId="2711"/>
        <pc:sldMkLst>
          <pc:docMk/>
          <pc:sldMk cId="1782774354" sldId="266"/>
        </pc:sldMkLst>
        <pc:spChg chg="mod">
          <ac:chgData name="Danielle" userId="e2554c37-e717-43a0-ba79-1183ca921ccd" providerId="ADAL" clId="{892F411C-B8D7-45B2-B5B5-5A70C336CA7D}" dt="2020-06-04T20:06:37.401" v="50" actId="2711"/>
          <ac:spMkLst>
            <pc:docMk/>
            <pc:sldMk cId="1782774354" sldId="266"/>
            <ac:spMk id="2" creationId="{00000000-0000-0000-0000-000000000000}"/>
          </ac:spMkLst>
        </pc:spChg>
        <pc:spChg chg="mod">
          <ac:chgData name="Danielle" userId="e2554c37-e717-43a0-ba79-1183ca921ccd" providerId="ADAL" clId="{892F411C-B8D7-45B2-B5B5-5A70C336CA7D}" dt="2020-06-04T20:06:37.401" v="50" actId="2711"/>
          <ac:spMkLst>
            <pc:docMk/>
            <pc:sldMk cId="1782774354" sldId="266"/>
            <ac:spMk id="6" creationId="{00000000-0000-0000-0000-000000000000}"/>
          </ac:spMkLst>
        </pc:spChg>
        <pc:graphicFrameChg chg="mod modGraphic">
          <ac:chgData name="Danielle" userId="e2554c37-e717-43a0-ba79-1183ca921ccd" providerId="ADAL" clId="{892F411C-B8D7-45B2-B5B5-5A70C336CA7D}" dt="2020-06-04T20:06:43.163" v="51" actId="2711"/>
          <ac:graphicFrameMkLst>
            <pc:docMk/>
            <pc:sldMk cId="1782774354" sldId="266"/>
            <ac:graphicFrameMk id="12" creationId="{00000000-0000-0000-0000-000000000000}"/>
          </ac:graphicFrameMkLst>
        </pc:graphicFrameChg>
      </pc:sldChg>
      <pc:sldMasterChg chg="modSp mod delSldLayout modSldLayout">
        <pc:chgData name="Danielle" userId="e2554c37-e717-43a0-ba79-1183ca921ccd" providerId="ADAL" clId="{892F411C-B8D7-45B2-B5B5-5A70C336CA7D}" dt="2020-06-04T20:04:11.743" v="5" actId="2696"/>
        <pc:sldMasterMkLst>
          <pc:docMk/>
          <pc:sldMasterMk cId="3484405657" sldId="2147483648"/>
        </pc:sldMasterMkLst>
        <pc:spChg chg="mod">
          <ac:chgData name="Danielle" userId="e2554c37-e717-43a0-ba79-1183ca921ccd" providerId="ADAL" clId="{892F411C-B8D7-45B2-B5B5-5A70C336CA7D}" dt="2020-06-04T20:03:57.507" v="1" actId="2711"/>
          <ac:spMkLst>
            <pc:docMk/>
            <pc:sldMasterMk cId="3484405657" sldId="2147483648"/>
            <ac:spMk id="18" creationId="{00000000-0000-0000-0000-000000000000}"/>
          </ac:spMkLst>
        </pc:spChg>
        <pc:spChg chg="mod">
          <ac:chgData name="Danielle" userId="e2554c37-e717-43a0-ba79-1183ca921ccd" providerId="ADAL" clId="{892F411C-B8D7-45B2-B5B5-5A70C336CA7D}" dt="2020-06-04T20:03:57.507" v="1" actId="2711"/>
          <ac:spMkLst>
            <pc:docMk/>
            <pc:sldMasterMk cId="3484405657" sldId="2147483648"/>
            <ac:spMk id="19" creationId="{00000000-0000-0000-0000-000000000000}"/>
          </ac:spMkLst>
        </pc:spChg>
        <pc:picChg chg="mod">
          <ac:chgData name="Danielle" userId="e2554c37-e717-43a0-ba79-1183ca921ccd" providerId="ADAL" clId="{892F411C-B8D7-45B2-B5B5-5A70C336CA7D}" dt="2020-06-04T20:03:57.507" v="1" actId="2711"/>
          <ac:picMkLst>
            <pc:docMk/>
            <pc:sldMasterMk cId="3484405657" sldId="2147483648"/>
            <ac:picMk id="14" creationId="{00000000-0000-0000-0000-000000000000}"/>
          </ac:picMkLst>
        </pc:picChg>
        <pc:picChg chg="mod">
          <ac:chgData name="Danielle" userId="e2554c37-e717-43a0-ba79-1183ca921ccd" providerId="ADAL" clId="{892F411C-B8D7-45B2-B5B5-5A70C336CA7D}" dt="2020-06-04T20:03:57.507" v="1" actId="2711"/>
          <ac:picMkLst>
            <pc:docMk/>
            <pc:sldMasterMk cId="3484405657" sldId="2147483648"/>
            <ac:picMk id="15" creationId="{00000000-0000-0000-0000-000000000000}"/>
          </ac:picMkLst>
        </pc:picChg>
        <pc:picChg chg="mod">
          <ac:chgData name="Danielle" userId="e2554c37-e717-43a0-ba79-1183ca921ccd" providerId="ADAL" clId="{892F411C-B8D7-45B2-B5B5-5A70C336CA7D}" dt="2020-06-04T20:03:57.507" v="1" actId="2711"/>
          <ac:picMkLst>
            <pc:docMk/>
            <pc:sldMasterMk cId="3484405657" sldId="2147483648"/>
            <ac:picMk id="16" creationId="{00000000-0000-0000-0000-000000000000}"/>
          </ac:picMkLst>
        </pc:picChg>
        <pc:picChg chg="mod">
          <ac:chgData name="Danielle" userId="e2554c37-e717-43a0-ba79-1183ca921ccd" providerId="ADAL" clId="{892F411C-B8D7-45B2-B5B5-5A70C336CA7D}" dt="2020-06-04T20:03:57.507" v="1" actId="2711"/>
          <ac:picMkLst>
            <pc:docMk/>
            <pc:sldMasterMk cId="3484405657" sldId="2147483648"/>
            <ac:picMk id="17" creationId="{00000000-0000-0000-0000-000000000000}"/>
          </ac:picMkLst>
        </pc:picChg>
        <pc:picChg chg="mod">
          <ac:chgData name="Danielle" userId="e2554c37-e717-43a0-ba79-1183ca921ccd" providerId="ADAL" clId="{892F411C-B8D7-45B2-B5B5-5A70C336CA7D}" dt="2020-06-04T20:03:57.507" v="1" actId="2711"/>
          <ac:picMkLst>
            <pc:docMk/>
            <pc:sldMasterMk cId="3484405657" sldId="2147483648"/>
            <ac:picMk id="21" creationId="{00000000-0000-0000-0000-000000000000}"/>
          </ac:picMkLst>
        </pc:picChg>
        <pc:sldLayoutChg chg="modSp mod">
          <pc:chgData name="Danielle" userId="e2554c37-e717-43a0-ba79-1183ca921ccd" providerId="ADAL" clId="{892F411C-B8D7-45B2-B5B5-5A70C336CA7D}" dt="2020-06-04T20:04:03.177" v="2" actId="2711"/>
          <pc:sldLayoutMkLst>
            <pc:docMk/>
            <pc:sldMasterMk cId="3484405657" sldId="2147483648"/>
            <pc:sldLayoutMk cId="694204445" sldId="2147483662"/>
          </pc:sldLayoutMkLst>
          <pc:spChg chg="mod">
            <ac:chgData name="Danielle" userId="e2554c37-e717-43a0-ba79-1183ca921ccd" providerId="ADAL" clId="{892F411C-B8D7-45B2-B5B5-5A70C336CA7D}" dt="2020-06-04T20:04:03.177" v="2" actId="2711"/>
            <ac:spMkLst>
              <pc:docMk/>
              <pc:sldMasterMk cId="3484405657" sldId="2147483648"/>
              <pc:sldLayoutMk cId="694204445" sldId="2147483662"/>
              <ac:spMk id="2" creationId="{00000000-0000-0000-0000-000000000000}"/>
            </ac:spMkLst>
          </pc:spChg>
        </pc:sldLayoutChg>
        <pc:sldLayoutChg chg="delSp mod">
          <pc:chgData name="Danielle" userId="e2554c37-e717-43a0-ba79-1183ca921ccd" providerId="ADAL" clId="{892F411C-B8D7-45B2-B5B5-5A70C336CA7D}" dt="2020-06-04T20:04:06.850" v="3" actId="478"/>
          <pc:sldLayoutMkLst>
            <pc:docMk/>
            <pc:sldMasterMk cId="3484405657" sldId="2147483648"/>
            <pc:sldLayoutMk cId="1296769213" sldId="2147483666"/>
          </pc:sldLayoutMkLst>
          <pc:spChg chg="del">
            <ac:chgData name="Danielle" userId="e2554c37-e717-43a0-ba79-1183ca921ccd" providerId="ADAL" clId="{892F411C-B8D7-45B2-B5B5-5A70C336CA7D}" dt="2020-06-04T20:04:06.850" v="3" actId="478"/>
            <ac:spMkLst>
              <pc:docMk/>
              <pc:sldMasterMk cId="3484405657" sldId="2147483648"/>
              <pc:sldLayoutMk cId="1296769213" sldId="2147483666"/>
              <ac:spMk id="2" creationId="{00000000-0000-0000-0000-000000000000}"/>
            </ac:spMkLst>
          </pc:spChg>
          <pc:spChg chg="del">
            <ac:chgData name="Danielle" userId="e2554c37-e717-43a0-ba79-1183ca921ccd" providerId="ADAL" clId="{892F411C-B8D7-45B2-B5B5-5A70C336CA7D}" dt="2020-06-04T20:04:06.850" v="3" actId="478"/>
            <ac:spMkLst>
              <pc:docMk/>
              <pc:sldMasterMk cId="3484405657" sldId="2147483648"/>
              <pc:sldLayoutMk cId="1296769213" sldId="2147483666"/>
              <ac:spMk id="3" creationId="{00000000-0000-0000-0000-000000000000}"/>
            </ac:spMkLst>
          </pc:spChg>
          <pc:spChg chg="del">
            <ac:chgData name="Danielle" userId="e2554c37-e717-43a0-ba79-1183ca921ccd" providerId="ADAL" clId="{892F411C-B8D7-45B2-B5B5-5A70C336CA7D}" dt="2020-06-04T20:04:06.850" v="3" actId="478"/>
            <ac:spMkLst>
              <pc:docMk/>
              <pc:sldMasterMk cId="3484405657" sldId="2147483648"/>
              <pc:sldLayoutMk cId="1296769213" sldId="2147483666"/>
              <ac:spMk id="4" creationId="{00000000-0000-0000-0000-000000000000}"/>
            </ac:spMkLst>
          </pc:spChg>
          <pc:spChg chg="del">
            <ac:chgData name="Danielle" userId="e2554c37-e717-43a0-ba79-1183ca921ccd" providerId="ADAL" clId="{892F411C-B8D7-45B2-B5B5-5A70C336CA7D}" dt="2020-06-04T20:04:06.850" v="3" actId="478"/>
            <ac:spMkLst>
              <pc:docMk/>
              <pc:sldMasterMk cId="3484405657" sldId="2147483648"/>
              <pc:sldLayoutMk cId="1296769213" sldId="2147483666"/>
              <ac:spMk id="5" creationId="{00000000-0000-0000-0000-000000000000}"/>
            </ac:spMkLst>
          </pc:spChg>
          <pc:spChg chg="del">
            <ac:chgData name="Danielle" userId="e2554c37-e717-43a0-ba79-1183ca921ccd" providerId="ADAL" clId="{892F411C-B8D7-45B2-B5B5-5A70C336CA7D}" dt="2020-06-04T20:04:06.850" v="3" actId="478"/>
            <ac:spMkLst>
              <pc:docMk/>
              <pc:sldMasterMk cId="3484405657" sldId="2147483648"/>
              <pc:sldLayoutMk cId="1296769213" sldId="2147483666"/>
              <ac:spMk id="6" creationId="{00000000-0000-0000-0000-000000000000}"/>
            </ac:spMkLst>
          </pc:spChg>
          <pc:spChg chg="del">
            <ac:chgData name="Danielle" userId="e2554c37-e717-43a0-ba79-1183ca921ccd" providerId="ADAL" clId="{892F411C-B8D7-45B2-B5B5-5A70C336CA7D}" dt="2020-06-04T20:04:06.850" v="3" actId="478"/>
            <ac:spMkLst>
              <pc:docMk/>
              <pc:sldMasterMk cId="3484405657" sldId="2147483648"/>
              <pc:sldLayoutMk cId="1296769213" sldId="2147483666"/>
              <ac:spMk id="7" creationId="{00000000-0000-0000-0000-000000000000}"/>
            </ac:spMkLst>
          </pc:spChg>
          <pc:spChg chg="del">
            <ac:chgData name="Danielle" userId="e2554c37-e717-43a0-ba79-1183ca921ccd" providerId="ADAL" clId="{892F411C-B8D7-45B2-B5B5-5A70C336CA7D}" dt="2020-06-04T20:04:06.850" v="3" actId="478"/>
            <ac:spMkLst>
              <pc:docMk/>
              <pc:sldMasterMk cId="3484405657" sldId="2147483648"/>
              <pc:sldLayoutMk cId="1296769213" sldId="2147483666"/>
              <ac:spMk id="8" creationId="{00000000-0000-0000-0000-000000000000}"/>
            </ac:spMkLst>
          </pc:spChg>
          <pc:spChg chg="del">
            <ac:chgData name="Danielle" userId="e2554c37-e717-43a0-ba79-1183ca921ccd" providerId="ADAL" clId="{892F411C-B8D7-45B2-B5B5-5A70C336CA7D}" dt="2020-06-04T20:04:06.850" v="3" actId="478"/>
            <ac:spMkLst>
              <pc:docMk/>
              <pc:sldMasterMk cId="3484405657" sldId="2147483648"/>
              <pc:sldLayoutMk cId="1296769213" sldId="2147483666"/>
              <ac:spMk id="9" creationId="{00000000-0000-0000-0000-000000000000}"/>
            </ac:spMkLst>
          </pc:spChg>
        </pc:sldLayoutChg>
        <pc:sldLayoutChg chg="delSp del mod">
          <pc:chgData name="Danielle" userId="e2554c37-e717-43a0-ba79-1183ca921ccd" providerId="ADAL" clId="{892F411C-B8D7-45B2-B5B5-5A70C336CA7D}" dt="2020-06-04T20:04:11.743" v="5" actId="2696"/>
          <pc:sldLayoutMkLst>
            <pc:docMk/>
            <pc:sldMasterMk cId="3484405657" sldId="2147483648"/>
            <pc:sldLayoutMk cId="2500866973" sldId="2147483667"/>
          </pc:sldLayoutMkLst>
          <pc:spChg chg="del">
            <ac:chgData name="Danielle" userId="e2554c37-e717-43a0-ba79-1183ca921ccd" providerId="ADAL" clId="{892F411C-B8D7-45B2-B5B5-5A70C336CA7D}" dt="2020-06-04T20:04:09.539" v="4" actId="478"/>
            <ac:spMkLst>
              <pc:docMk/>
              <pc:sldMasterMk cId="3484405657" sldId="2147483648"/>
              <pc:sldLayoutMk cId="2500866973" sldId="2147483667"/>
              <ac:spMk id="2" creationId="{00000000-0000-0000-0000-000000000000}"/>
            </ac:spMkLst>
          </pc:spChg>
          <pc:spChg chg="del">
            <ac:chgData name="Danielle" userId="e2554c37-e717-43a0-ba79-1183ca921ccd" providerId="ADAL" clId="{892F411C-B8D7-45B2-B5B5-5A70C336CA7D}" dt="2020-06-04T20:04:09.539" v="4" actId="478"/>
            <ac:spMkLst>
              <pc:docMk/>
              <pc:sldMasterMk cId="3484405657" sldId="2147483648"/>
              <pc:sldLayoutMk cId="2500866973" sldId="2147483667"/>
              <ac:spMk id="3" creationId="{00000000-0000-0000-0000-000000000000}"/>
            </ac:spMkLst>
          </pc:spChg>
          <pc:spChg chg="del">
            <ac:chgData name="Danielle" userId="e2554c37-e717-43a0-ba79-1183ca921ccd" providerId="ADAL" clId="{892F411C-B8D7-45B2-B5B5-5A70C336CA7D}" dt="2020-06-04T20:04:09.539" v="4" actId="478"/>
            <ac:spMkLst>
              <pc:docMk/>
              <pc:sldMasterMk cId="3484405657" sldId="2147483648"/>
              <pc:sldLayoutMk cId="2500866973" sldId="2147483667"/>
              <ac:spMk id="4" creationId="{00000000-0000-0000-0000-000000000000}"/>
            </ac:spMkLst>
          </pc:spChg>
          <pc:spChg chg="del">
            <ac:chgData name="Danielle" userId="e2554c37-e717-43a0-ba79-1183ca921ccd" providerId="ADAL" clId="{892F411C-B8D7-45B2-B5B5-5A70C336CA7D}" dt="2020-06-04T20:04:09.539" v="4" actId="478"/>
            <ac:spMkLst>
              <pc:docMk/>
              <pc:sldMasterMk cId="3484405657" sldId="2147483648"/>
              <pc:sldLayoutMk cId="2500866973" sldId="2147483667"/>
              <ac:spMk id="5" creationId="{00000000-0000-0000-0000-000000000000}"/>
            </ac:spMkLst>
          </pc:spChg>
          <pc:spChg chg="del">
            <ac:chgData name="Danielle" userId="e2554c37-e717-43a0-ba79-1183ca921ccd" providerId="ADAL" clId="{892F411C-B8D7-45B2-B5B5-5A70C336CA7D}" dt="2020-06-04T20:04:09.539" v="4" actId="478"/>
            <ac:spMkLst>
              <pc:docMk/>
              <pc:sldMasterMk cId="3484405657" sldId="2147483648"/>
              <pc:sldLayoutMk cId="2500866973" sldId="2147483667"/>
              <ac:spMk id="6" creationId="{00000000-0000-0000-0000-000000000000}"/>
            </ac:spMkLst>
          </pc:spChg>
        </pc:sldLayoutChg>
      </pc:sldMasterChg>
      <pc:sldMasterChg chg="modSp mod modSldLayout">
        <pc:chgData name="Danielle" userId="e2554c37-e717-43a0-ba79-1183ca921ccd" providerId="ADAL" clId="{892F411C-B8D7-45B2-B5B5-5A70C336CA7D}" dt="2020-06-04T20:05:05.006" v="30" actId="1036"/>
        <pc:sldMasterMkLst>
          <pc:docMk/>
          <pc:sldMasterMk cId="2492940549" sldId="2147483650"/>
        </pc:sldMasterMkLst>
        <pc:spChg chg="mod">
          <ac:chgData name="Danielle" userId="e2554c37-e717-43a0-ba79-1183ca921ccd" providerId="ADAL" clId="{892F411C-B8D7-45B2-B5B5-5A70C336CA7D}" dt="2020-06-04T20:04:23.752" v="6" actId="2711"/>
          <ac:spMkLst>
            <pc:docMk/>
            <pc:sldMasterMk cId="2492940549" sldId="2147483650"/>
            <ac:spMk id="14" creationId="{00000000-0000-0000-0000-000000000000}"/>
          </ac:spMkLst>
        </pc:spChg>
        <pc:spChg chg="mod">
          <ac:chgData name="Danielle" userId="e2554c37-e717-43a0-ba79-1183ca921ccd" providerId="ADAL" clId="{892F411C-B8D7-45B2-B5B5-5A70C336CA7D}" dt="2020-06-04T20:04:23.752" v="6" actId="2711"/>
          <ac:spMkLst>
            <pc:docMk/>
            <pc:sldMasterMk cId="2492940549" sldId="2147483650"/>
            <ac:spMk id="15" creationId="{00000000-0000-0000-0000-000000000000}"/>
          </ac:spMkLst>
        </pc:spChg>
        <pc:spChg chg="mod">
          <ac:chgData name="Danielle" userId="e2554c37-e717-43a0-ba79-1183ca921ccd" providerId="ADAL" clId="{892F411C-B8D7-45B2-B5B5-5A70C336CA7D}" dt="2020-06-04T20:04:23.752" v="6" actId="2711"/>
          <ac:spMkLst>
            <pc:docMk/>
            <pc:sldMasterMk cId="2492940549" sldId="2147483650"/>
            <ac:spMk id="16" creationId="{00000000-0000-0000-0000-000000000000}"/>
          </ac:spMkLst>
        </pc:spChg>
        <pc:spChg chg="mod">
          <ac:chgData name="Danielle" userId="e2554c37-e717-43a0-ba79-1183ca921ccd" providerId="ADAL" clId="{892F411C-B8D7-45B2-B5B5-5A70C336CA7D}" dt="2020-06-04T20:04:34.147" v="18" actId="20577"/>
          <ac:spMkLst>
            <pc:docMk/>
            <pc:sldMasterMk cId="2492940549" sldId="2147483650"/>
            <ac:spMk id="17" creationId="{00000000-0000-0000-0000-000000000000}"/>
          </ac:spMkLst>
        </pc:spChg>
        <pc:spChg chg="mod">
          <ac:chgData name="Danielle" userId="e2554c37-e717-43a0-ba79-1183ca921ccd" providerId="ADAL" clId="{892F411C-B8D7-45B2-B5B5-5A70C336CA7D}" dt="2020-06-04T20:04:23.752" v="6" actId="2711"/>
          <ac:spMkLst>
            <pc:docMk/>
            <pc:sldMasterMk cId="2492940549" sldId="2147483650"/>
            <ac:spMk id="18" creationId="{00000000-0000-0000-0000-000000000000}"/>
          </ac:spMkLst>
        </pc:spChg>
        <pc:picChg chg="mod">
          <ac:chgData name="Danielle" userId="e2554c37-e717-43a0-ba79-1183ca921ccd" providerId="ADAL" clId="{892F411C-B8D7-45B2-B5B5-5A70C336CA7D}" dt="2020-06-04T20:04:23.752" v="6" actId="2711"/>
          <ac:picMkLst>
            <pc:docMk/>
            <pc:sldMasterMk cId="2492940549" sldId="2147483650"/>
            <ac:picMk id="13" creationId="{00000000-0000-0000-0000-000000000000}"/>
          </ac:picMkLst>
        </pc:picChg>
        <pc:picChg chg="mod">
          <ac:chgData name="Danielle" userId="e2554c37-e717-43a0-ba79-1183ca921ccd" providerId="ADAL" clId="{892F411C-B8D7-45B2-B5B5-5A70C336CA7D}" dt="2020-06-04T20:04:23.752" v="6" actId="2711"/>
          <ac:picMkLst>
            <pc:docMk/>
            <pc:sldMasterMk cId="2492940549" sldId="2147483650"/>
            <ac:picMk id="29" creationId="{00000000-0000-0000-0000-000000000000}"/>
          </ac:picMkLst>
        </pc:picChg>
        <pc:picChg chg="mod">
          <ac:chgData name="Danielle" userId="e2554c37-e717-43a0-ba79-1183ca921ccd" providerId="ADAL" clId="{892F411C-B8D7-45B2-B5B5-5A70C336CA7D}" dt="2020-06-04T20:04:23.752" v="6" actId="2711"/>
          <ac:picMkLst>
            <pc:docMk/>
            <pc:sldMasterMk cId="2492940549" sldId="2147483650"/>
            <ac:picMk id="31" creationId="{00000000-0000-0000-0000-000000000000}"/>
          </ac:picMkLst>
        </pc:picChg>
        <pc:picChg chg="mod">
          <ac:chgData name="Danielle" userId="e2554c37-e717-43a0-ba79-1183ca921ccd" providerId="ADAL" clId="{892F411C-B8D7-45B2-B5B5-5A70C336CA7D}" dt="2020-06-04T20:04:23.752" v="6" actId="2711"/>
          <ac:picMkLst>
            <pc:docMk/>
            <pc:sldMasterMk cId="2492940549" sldId="2147483650"/>
            <ac:picMk id="32" creationId="{00000000-0000-0000-0000-000000000000}"/>
          </ac:picMkLst>
        </pc:picChg>
        <pc:picChg chg="mod">
          <ac:chgData name="Danielle" userId="e2554c37-e717-43a0-ba79-1183ca921ccd" providerId="ADAL" clId="{892F411C-B8D7-45B2-B5B5-5A70C336CA7D}" dt="2020-06-04T20:04:23.752" v="6" actId="2711"/>
          <ac:picMkLst>
            <pc:docMk/>
            <pc:sldMasterMk cId="2492940549" sldId="2147483650"/>
            <ac:picMk id="33" creationId="{00000000-0000-0000-0000-000000000000}"/>
          </ac:picMkLst>
        </pc:picChg>
        <pc:picChg chg="mod">
          <ac:chgData name="Danielle" userId="e2554c37-e717-43a0-ba79-1183ca921ccd" providerId="ADAL" clId="{892F411C-B8D7-45B2-B5B5-5A70C336CA7D}" dt="2020-06-04T20:04:23.752" v="6" actId="2711"/>
          <ac:picMkLst>
            <pc:docMk/>
            <pc:sldMasterMk cId="2492940549" sldId="2147483650"/>
            <ac:picMk id="34" creationId="{00000000-0000-0000-0000-000000000000}"/>
          </ac:picMkLst>
        </pc:picChg>
        <pc:picChg chg="mod">
          <ac:chgData name="Danielle" userId="e2554c37-e717-43a0-ba79-1183ca921ccd" providerId="ADAL" clId="{892F411C-B8D7-45B2-B5B5-5A70C336CA7D}" dt="2020-06-04T20:04:23.752" v="6" actId="2711"/>
          <ac:picMkLst>
            <pc:docMk/>
            <pc:sldMasterMk cId="2492940549" sldId="2147483650"/>
            <ac:picMk id="35" creationId="{00000000-0000-0000-0000-000000000000}"/>
          </ac:picMkLst>
        </pc:picChg>
        <pc:sldLayoutChg chg="modSp mod">
          <pc:chgData name="Danielle" userId="e2554c37-e717-43a0-ba79-1183ca921ccd" providerId="ADAL" clId="{892F411C-B8D7-45B2-B5B5-5A70C336CA7D}" dt="2020-06-04T20:04:56.947" v="26" actId="1035"/>
          <pc:sldLayoutMkLst>
            <pc:docMk/>
            <pc:sldMasterMk cId="2492940549" sldId="2147483650"/>
            <pc:sldLayoutMk cId="1144820073" sldId="2147483663"/>
          </pc:sldLayoutMkLst>
          <pc:spChg chg="mod">
            <ac:chgData name="Danielle" userId="e2554c37-e717-43a0-ba79-1183ca921ccd" providerId="ADAL" clId="{892F411C-B8D7-45B2-B5B5-5A70C336CA7D}" dt="2020-06-04T20:04:52.649" v="21" actId="13822"/>
            <ac:spMkLst>
              <pc:docMk/>
              <pc:sldMasterMk cId="2492940549" sldId="2147483650"/>
              <pc:sldLayoutMk cId="1144820073" sldId="2147483663"/>
              <ac:spMk id="2" creationId="{00000000-0000-0000-0000-000000000000}"/>
            </ac:spMkLst>
          </pc:spChg>
          <pc:spChg chg="mod">
            <ac:chgData name="Danielle" userId="e2554c37-e717-43a0-ba79-1183ca921ccd" providerId="ADAL" clId="{892F411C-B8D7-45B2-B5B5-5A70C336CA7D}" dt="2020-06-04T20:04:52.649" v="21" actId="13822"/>
            <ac:spMkLst>
              <pc:docMk/>
              <pc:sldMasterMk cId="2492940549" sldId="2147483650"/>
              <pc:sldLayoutMk cId="1144820073" sldId="2147483663"/>
              <ac:spMk id="8" creationId="{00000000-0000-0000-0000-000000000000}"/>
            </ac:spMkLst>
          </pc:spChg>
          <pc:spChg chg="mod">
            <ac:chgData name="Danielle" userId="e2554c37-e717-43a0-ba79-1183ca921ccd" providerId="ADAL" clId="{892F411C-B8D7-45B2-B5B5-5A70C336CA7D}" dt="2020-06-04T20:04:56.947" v="26" actId="1035"/>
            <ac:spMkLst>
              <pc:docMk/>
              <pc:sldMasterMk cId="2492940549" sldId="2147483650"/>
              <pc:sldLayoutMk cId="1144820073" sldId="2147483663"/>
              <ac:spMk id="9" creationId="{00000000-0000-0000-0000-000000000000}"/>
            </ac:spMkLst>
          </pc:spChg>
          <pc:spChg chg="mod">
            <ac:chgData name="Danielle" userId="e2554c37-e717-43a0-ba79-1183ca921ccd" providerId="ADAL" clId="{892F411C-B8D7-45B2-B5B5-5A70C336CA7D}" dt="2020-06-04T20:04:55.080" v="24" actId="1036"/>
            <ac:spMkLst>
              <pc:docMk/>
              <pc:sldMasterMk cId="2492940549" sldId="2147483650"/>
              <pc:sldLayoutMk cId="1144820073" sldId="2147483663"/>
              <ac:spMk id="10" creationId="{00000000-0000-0000-0000-000000000000}"/>
            </ac:spMkLst>
          </pc:spChg>
          <pc:cxnChg chg="mod">
            <ac:chgData name="Danielle" userId="e2554c37-e717-43a0-ba79-1183ca921ccd" providerId="ADAL" clId="{892F411C-B8D7-45B2-B5B5-5A70C336CA7D}" dt="2020-06-04T20:04:52.649" v="21" actId="13822"/>
            <ac:cxnSpMkLst>
              <pc:docMk/>
              <pc:sldMasterMk cId="2492940549" sldId="2147483650"/>
              <pc:sldLayoutMk cId="1144820073" sldId="2147483663"/>
              <ac:cxnSpMk id="3" creationId="{00000000-0000-0000-0000-000000000000}"/>
            </ac:cxnSpMkLst>
          </pc:cxnChg>
          <pc:cxnChg chg="mod">
            <ac:chgData name="Danielle" userId="e2554c37-e717-43a0-ba79-1183ca921ccd" providerId="ADAL" clId="{892F411C-B8D7-45B2-B5B5-5A70C336CA7D}" dt="2020-06-04T20:04:52.649" v="21" actId="13822"/>
            <ac:cxnSpMkLst>
              <pc:docMk/>
              <pc:sldMasterMk cId="2492940549" sldId="2147483650"/>
              <pc:sldLayoutMk cId="1144820073" sldId="2147483663"/>
              <ac:cxnSpMk id="4" creationId="{00000000-0000-0000-0000-000000000000}"/>
            </ac:cxnSpMkLst>
          </pc:cxnChg>
          <pc:cxnChg chg="mod">
            <ac:chgData name="Danielle" userId="e2554c37-e717-43a0-ba79-1183ca921ccd" providerId="ADAL" clId="{892F411C-B8D7-45B2-B5B5-5A70C336CA7D}" dt="2020-06-04T20:04:52.649" v="21" actId="13822"/>
            <ac:cxnSpMkLst>
              <pc:docMk/>
              <pc:sldMasterMk cId="2492940549" sldId="2147483650"/>
              <pc:sldLayoutMk cId="1144820073" sldId="2147483663"/>
              <ac:cxnSpMk id="5" creationId="{00000000-0000-0000-0000-000000000000}"/>
            </ac:cxnSpMkLst>
          </pc:cxnChg>
          <pc:cxnChg chg="mod">
            <ac:chgData name="Danielle" userId="e2554c37-e717-43a0-ba79-1183ca921ccd" providerId="ADAL" clId="{892F411C-B8D7-45B2-B5B5-5A70C336CA7D}" dt="2020-06-04T20:04:52.649" v="21" actId="13822"/>
            <ac:cxnSpMkLst>
              <pc:docMk/>
              <pc:sldMasterMk cId="2492940549" sldId="2147483650"/>
              <pc:sldLayoutMk cId="1144820073" sldId="2147483663"/>
              <ac:cxnSpMk id="6" creationId="{00000000-0000-0000-0000-000000000000}"/>
            </ac:cxnSpMkLst>
          </pc:cxnChg>
          <pc:cxnChg chg="mod">
            <ac:chgData name="Danielle" userId="e2554c37-e717-43a0-ba79-1183ca921ccd" providerId="ADAL" clId="{892F411C-B8D7-45B2-B5B5-5A70C336CA7D}" dt="2020-06-04T20:04:52.649" v="21" actId="13822"/>
            <ac:cxnSpMkLst>
              <pc:docMk/>
              <pc:sldMasterMk cId="2492940549" sldId="2147483650"/>
              <pc:sldLayoutMk cId="1144820073" sldId="2147483663"/>
              <ac:cxnSpMk id="7" creationId="{00000000-0000-0000-0000-000000000000}"/>
            </ac:cxnSpMkLst>
          </pc:cxnChg>
        </pc:sldLayoutChg>
        <pc:sldLayoutChg chg="modSp mod">
          <pc:chgData name="Danielle" userId="e2554c37-e717-43a0-ba79-1183ca921ccd" providerId="ADAL" clId="{892F411C-B8D7-45B2-B5B5-5A70C336CA7D}" dt="2020-06-04T20:05:05.006" v="30" actId="1036"/>
          <pc:sldLayoutMkLst>
            <pc:docMk/>
            <pc:sldMasterMk cId="2492940549" sldId="2147483650"/>
            <pc:sldLayoutMk cId="1144820073" sldId="2147483664"/>
          </pc:sldLayoutMkLst>
          <pc:spChg chg="mod">
            <ac:chgData name="Danielle" userId="e2554c37-e717-43a0-ba79-1183ca921ccd" providerId="ADAL" clId="{892F411C-B8D7-45B2-B5B5-5A70C336CA7D}" dt="2020-06-04T20:05:05.006" v="30" actId="1036"/>
            <ac:spMkLst>
              <pc:docMk/>
              <pc:sldMasterMk cId="2492940549" sldId="2147483650"/>
              <pc:sldLayoutMk cId="1144820073" sldId="2147483664"/>
              <ac:spMk id="2" creationId="{00000000-0000-0000-0000-000000000000}"/>
            </ac:spMkLst>
          </pc:spChg>
          <pc:spChg chg="mod">
            <ac:chgData name="Danielle" userId="e2554c37-e717-43a0-ba79-1183ca921ccd" providerId="ADAL" clId="{892F411C-B8D7-45B2-B5B5-5A70C336CA7D}" dt="2020-06-04T20:05:05.006" v="30" actId="1036"/>
            <ac:spMkLst>
              <pc:docMk/>
              <pc:sldMasterMk cId="2492940549" sldId="2147483650"/>
              <pc:sldLayoutMk cId="1144820073" sldId="2147483664"/>
              <ac:spMk id="3" creationId="{00000000-0000-0000-0000-000000000000}"/>
            </ac:spMkLst>
          </pc:spChg>
        </pc:sldLayoutChg>
        <pc:sldLayoutChg chg="modSp">
          <pc:chgData name="Danielle" userId="e2554c37-e717-43a0-ba79-1183ca921ccd" providerId="ADAL" clId="{892F411C-B8D7-45B2-B5B5-5A70C336CA7D}" dt="2020-06-04T20:04:44.546" v="19" actId="2711"/>
          <pc:sldLayoutMkLst>
            <pc:docMk/>
            <pc:sldMasterMk cId="2492940549" sldId="2147483650"/>
            <pc:sldLayoutMk cId="1633643332" sldId="2147483665"/>
          </pc:sldLayoutMkLst>
          <pc:spChg chg="mod">
            <ac:chgData name="Danielle" userId="e2554c37-e717-43a0-ba79-1183ca921ccd" providerId="ADAL" clId="{892F411C-B8D7-45B2-B5B5-5A70C336CA7D}" dt="2020-06-04T20:04:44.546" v="19" actId="2711"/>
            <ac:spMkLst>
              <pc:docMk/>
              <pc:sldMasterMk cId="2492940549" sldId="2147483650"/>
              <pc:sldLayoutMk cId="1633643332" sldId="2147483665"/>
              <ac:spMk id="7" creationId="{00000000-0000-0000-0000-000000000000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E6F85B-3A73-419E-8473-96D639676AD5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22B3F-CFD1-4D08-88A2-9C0473CAC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0633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F22B3F-CFD1-4D08-88A2-9C0473CAC2B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50118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2161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323528" y="2132856"/>
            <a:ext cx="42484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u="sng" dirty="0">
                <a:latin typeface="Arial" panose="020B0604020202020204" pitchFamily="34" charset="0"/>
                <a:cs typeface="Arial" panose="020B0604020202020204" pitchFamily="34" charset="0"/>
              </a:rPr>
              <a:t>Probing questions to check understanding:</a:t>
            </a:r>
          </a:p>
          <a:p>
            <a:endParaRPr lang="en-GB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bloom_taxonomy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788024" y="2115056"/>
            <a:ext cx="4024820" cy="349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204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96769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0601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>
            <a:spLocks noChangeArrowheads="1"/>
          </p:cNvSpPr>
          <p:nvPr userDrawn="1"/>
        </p:nvSpPr>
        <p:spPr bwMode="auto">
          <a:xfrm>
            <a:off x="2051720" y="2150894"/>
            <a:ext cx="6912768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ctr" eaLnBrk="1" hangingPunct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How </a:t>
            </a:r>
            <a:r>
              <a:rPr lang="en-GB" b="1" u="sng" dirty="0">
                <a:latin typeface="Arial" panose="020B0604020202020204" pitchFamily="34" charset="0"/>
                <a:cs typeface="Arial" panose="020B0604020202020204" pitchFamily="34" charset="0"/>
              </a:rPr>
              <a:t>confident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do you feel with this topic?</a:t>
            </a:r>
          </a:p>
          <a:p>
            <a:pPr algn="ctr" eaLnBrk="1" hangingPunct="1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Write 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amber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en-GB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green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in your book!</a:t>
            </a:r>
          </a:p>
          <a:p>
            <a:pPr algn="ctr" eaLnBrk="1" hangingPunct="1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Complete the corresponding activity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</a:t>
            </a:r>
          </a:p>
          <a:p>
            <a:pPr algn="ctr" eaLnBrk="1" hangingPunct="1"/>
            <a:endParaRPr lang="en-GB" b="1" dirty="0">
              <a:latin typeface="Arial" panose="020B0604020202020204" pitchFamily="34" charset="0"/>
              <a:cs typeface="Arial" panose="020B0604020202020204" pitchFamily="34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633643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 userDrawn="1"/>
        </p:nvGrpSpPr>
        <p:grpSpPr>
          <a:xfrm>
            <a:off x="2751927" y="1376432"/>
            <a:ext cx="5430768" cy="4032451"/>
            <a:chOff x="4469824" y="1124744"/>
            <a:chExt cx="6236041" cy="4032451"/>
          </a:xfrm>
        </p:grpSpPr>
        <p:sp>
          <p:nvSpPr>
            <p:cNvPr id="2" name="Isosceles Triangle 1"/>
            <p:cNvSpPr/>
            <p:nvPr userDrawn="1"/>
          </p:nvSpPr>
          <p:spPr bwMode="auto">
            <a:xfrm>
              <a:off x="4469824" y="1124744"/>
              <a:ext cx="6236041" cy="4032448"/>
            </a:xfrm>
            <a:prstGeom prst="triangl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GB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endParaRPr>
            </a:p>
          </p:txBody>
        </p:sp>
        <p:cxnSp>
          <p:nvCxnSpPr>
            <p:cNvPr id="3" name="Straight Connector 2"/>
            <p:cNvCxnSpPr/>
            <p:nvPr userDrawn="1"/>
          </p:nvCxnSpPr>
          <p:spPr bwMode="auto">
            <a:xfrm>
              <a:off x="5423219" y="3933056"/>
              <a:ext cx="431991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4" name="Straight Connector 3"/>
            <p:cNvCxnSpPr/>
            <p:nvPr userDrawn="1"/>
          </p:nvCxnSpPr>
          <p:spPr bwMode="auto">
            <a:xfrm>
              <a:off x="6479199" y="2564904"/>
              <a:ext cx="220795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5" name="Straight Connector 4"/>
            <p:cNvCxnSpPr/>
            <p:nvPr userDrawn="1"/>
          </p:nvCxnSpPr>
          <p:spPr bwMode="auto">
            <a:xfrm>
              <a:off x="7535179" y="2564907"/>
              <a:ext cx="0" cy="1368152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6" name="Straight Connector 5"/>
            <p:cNvCxnSpPr/>
            <p:nvPr userDrawn="1"/>
          </p:nvCxnSpPr>
          <p:spPr bwMode="auto">
            <a:xfrm>
              <a:off x="6671196" y="3933059"/>
              <a:ext cx="0" cy="1224136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7" name="Straight Connector 6"/>
            <p:cNvCxnSpPr/>
            <p:nvPr userDrawn="1"/>
          </p:nvCxnSpPr>
          <p:spPr bwMode="auto">
            <a:xfrm>
              <a:off x="8399163" y="3933059"/>
              <a:ext cx="0" cy="1224136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8" name="TextBox 7"/>
            <p:cNvSpPr txBox="1"/>
            <p:nvPr userDrawn="1"/>
          </p:nvSpPr>
          <p:spPr>
            <a:xfrm>
              <a:off x="5615217" y="4365104"/>
              <a:ext cx="4127921" cy="3693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3 things you knew already</a:t>
              </a:r>
            </a:p>
          </p:txBody>
        </p:sp>
        <p:sp>
          <p:nvSpPr>
            <p:cNvPr id="9" name="TextBox 8"/>
            <p:cNvSpPr txBox="1"/>
            <p:nvPr userDrawn="1"/>
          </p:nvSpPr>
          <p:spPr>
            <a:xfrm>
              <a:off x="6479199" y="2889280"/>
              <a:ext cx="2111960" cy="64633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2 things you learnt today</a:t>
              </a:r>
            </a:p>
          </p:txBody>
        </p:sp>
        <p:sp>
          <p:nvSpPr>
            <p:cNvPr id="10" name="TextBox 9"/>
            <p:cNvSpPr txBox="1"/>
            <p:nvPr userDrawn="1"/>
          </p:nvSpPr>
          <p:spPr>
            <a:xfrm>
              <a:off x="6394406" y="1594877"/>
              <a:ext cx="2292751" cy="64633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1 question about today’s topic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44820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2042195" y="1182232"/>
            <a:ext cx="69222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u="sng" dirty="0">
                <a:latin typeface="Arial" panose="020B0604020202020204" pitchFamily="34" charset="0"/>
                <a:cs typeface="Arial" panose="020B0604020202020204" pitchFamily="34" charset="0"/>
              </a:rPr>
              <a:t>Plenary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2052882" y="2190343"/>
            <a:ext cx="691160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2 stars (</a:t>
            </a:r>
            <a:r>
              <a:rPr lang="en-GB" sz="20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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)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and a wish (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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)</a:t>
            </a:r>
          </a:p>
          <a:p>
            <a:pPr algn="ctr"/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0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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I am brilliant at...</a:t>
            </a:r>
          </a:p>
          <a:p>
            <a:pPr algn="ctr"/>
            <a:r>
              <a:rPr lang="en-GB" sz="20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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I am good at...</a:t>
            </a:r>
          </a:p>
          <a:p>
            <a:pPr algn="ctr"/>
            <a:endParaRPr lang="en-GB" sz="2000" dirty="0">
              <a:latin typeface="Arial" panose="020B0604020202020204" pitchFamily="34" charset="0"/>
              <a:cs typeface="Arial" panose="020B0604020202020204" pitchFamily="34" charset="0"/>
              <a:sym typeface="Wingdings"/>
            </a:endParaRPr>
          </a:p>
          <a:p>
            <a:pPr algn="ctr"/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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Something I need to work on is...</a:t>
            </a:r>
          </a:p>
          <a:p>
            <a:pPr algn="ctr"/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4820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"/>
          <p:cNvPicPr>
            <a:picLocks noChangeAspect="1" noChangeArrowheads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7085" r="17840" b="50000"/>
          <a:stretch/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179512" y="1095460"/>
            <a:ext cx="8775386" cy="5645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175295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5625707" y="171074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3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5295"/>
            <a:ext cx="17145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17"/>
          <p:cNvSpPr txBox="1"/>
          <p:nvPr userDrawn="1"/>
        </p:nvSpPr>
        <p:spPr>
          <a:xfrm>
            <a:off x="5616117" y="37062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597932-8B38-4BFA-9C8A-C8CCE191D44B}" type="datetime2">
              <a:rPr lang="en-GB" sz="1600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Thursday, 04 June 2020</a:t>
            </a:fld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 userDrawn="1"/>
        </p:nvSpPr>
        <p:spPr>
          <a:xfrm>
            <a:off x="2051721" y="37273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Tally Charts</a:t>
            </a:r>
          </a:p>
        </p:txBody>
      </p:sp>
    </p:spTree>
    <p:extLst>
      <p:ext uri="{BB962C8B-B14F-4D97-AF65-F5344CB8AC3E}">
        <p14:creationId xmlns:p14="http://schemas.microsoft.com/office/powerpoint/2010/main" val="3484405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66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2"/>
          <p:cNvPicPr>
            <a:picLocks noChangeAspect="1" noChangeArrowheads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7085" r="17840" b="50000"/>
          <a:stretch/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2"/>
          <p:cNvPicPr>
            <a:picLocks noChangeAspect="1" noChangeArrowheads="1"/>
          </p:cNvPicPr>
          <p:nvPr userDrawn="1"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5949281"/>
            <a:ext cx="6893587" cy="864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2"/>
          <p:cNvPicPr>
            <a:picLocks noChangeAspect="1" noChangeArrowheads="1"/>
          </p:cNvPicPr>
          <p:nvPr userDrawn="1"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51720" y="1095460"/>
            <a:ext cx="6903178" cy="4637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2"/>
          <p:cNvPicPr>
            <a:picLocks noChangeAspect="1" noChangeArrowheads="1"/>
          </p:cNvPicPr>
          <p:nvPr userDrawn="1"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175295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2"/>
          <p:cNvPicPr>
            <a:picLocks noChangeAspect="1" noChangeArrowheads="1"/>
          </p:cNvPicPr>
          <p:nvPr userDrawn="1"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179513" y="1095460"/>
            <a:ext cx="1714499" cy="5717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2"/>
          <p:cNvPicPr>
            <a:picLocks noChangeAspect="1" noChangeArrowheads="1"/>
          </p:cNvPicPr>
          <p:nvPr userDrawn="1"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5625707" y="171074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5295"/>
            <a:ext cx="17145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5616117" y="37062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597932-8B38-4BFA-9C8A-C8CCE191D44B}" type="datetime2">
              <a:rPr lang="en-GB" sz="1600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Thursday, 04 June 2020</a:t>
            </a:fld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 userDrawn="1"/>
        </p:nvSpPr>
        <p:spPr>
          <a:xfrm>
            <a:off x="2051721" y="37273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Tally Charts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2046411" y="6025715"/>
            <a:ext cx="69180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u="sng" dirty="0">
                <a:latin typeface="Arial" panose="020B0604020202020204" pitchFamily="34" charset="0"/>
                <a:cs typeface="Arial" panose="020B0604020202020204" pitchFamily="34" charset="0"/>
              </a:rPr>
              <a:t>Keywords</a:t>
            </a:r>
          </a:p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Tally,</a:t>
            </a:r>
            <a:r>
              <a:rPr lang="en-GB" sz="1600" baseline="0" dirty="0">
                <a:latin typeface="Arial" panose="020B0604020202020204" pitchFamily="34" charset="0"/>
                <a:cs typeface="Arial" panose="020B0604020202020204" pitchFamily="34" charset="0"/>
              </a:rPr>
              <a:t> frequency, total, chart, mark, gate, count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179512" y="1165852"/>
            <a:ext cx="1714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u="sng" dirty="0">
                <a:latin typeface="Arial" panose="020B0604020202020204" pitchFamily="34" charset="0"/>
                <a:cs typeface="Arial" panose="020B0604020202020204" pitchFamily="34" charset="0"/>
              </a:rPr>
              <a:t>Lesson Objectives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79513" y="1844824"/>
            <a:ext cx="1714499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Developing students will be able to represent a quantity using tally marks.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Secure students will be able to complete</a:t>
            </a:r>
            <a:r>
              <a:rPr lang="en-GB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 a tally chart.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Excelling students will be able to draw</a:t>
            </a:r>
            <a:r>
              <a:rPr lang="en-GB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 a tally chart.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2940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5" r:id="rId2"/>
    <p:sldLayoutId id="2147483663" r:id="rId3"/>
    <p:sldLayoutId id="2147483664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png"/><Relationship Id="rId2" Type="http://schemas.openxmlformats.org/officeDocument/2006/relationships/hyperlink" Target="http://images.google.co.uk/imgres?imgurl=http://www.cksinfo.com/clipart/buildings/homesandhouses/my-house-01.png&amp;imgrefurl=http://www.phunland.com/forum/viewtopic.php?id%3D6377&amp;usg=__wQzbIXq9afmA6Z2MCQhxJEA97IU=&amp;h=632&amp;w=742&amp;sz=33&amp;hl=en&amp;start=21&amp;tbnid=zIfJG2NKkEf3kM:&amp;tbnh=120&amp;tbnw=141&amp;prev=/images?q%3D2d%2Bsimple%2Bhouse%26gbv%3D2%26ndsp%3D20%26hl%3Den%26sa%3DN%26start%3D20" TargetMode="Externa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124744"/>
            <a:ext cx="8568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Starter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63688" y="3068960"/>
            <a:ext cx="5400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How many different charts and graphs can you think of that we can use to display data?</a:t>
            </a:r>
          </a:p>
        </p:txBody>
      </p:sp>
      <p:sp>
        <p:nvSpPr>
          <p:cNvPr id="4" name="Explosion 2 3"/>
          <p:cNvSpPr/>
          <p:nvPr/>
        </p:nvSpPr>
        <p:spPr>
          <a:xfrm>
            <a:off x="6404166" y="1168899"/>
            <a:ext cx="3168352" cy="2016224"/>
          </a:xfrm>
          <a:prstGeom prst="irregularSeal2">
            <a:avLst/>
          </a:prstGeom>
          <a:solidFill>
            <a:srgbClr val="ECDAF1"/>
          </a:solidFill>
          <a:ln>
            <a:solidFill>
              <a:srgbClr val="9842B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Tally charts</a:t>
            </a:r>
          </a:p>
        </p:txBody>
      </p:sp>
      <p:sp>
        <p:nvSpPr>
          <p:cNvPr id="5" name="Explosion 2 4"/>
          <p:cNvSpPr/>
          <p:nvPr/>
        </p:nvSpPr>
        <p:spPr>
          <a:xfrm>
            <a:off x="6804248" y="3284984"/>
            <a:ext cx="3168352" cy="2016224"/>
          </a:xfrm>
          <a:prstGeom prst="irregularSeal2">
            <a:avLst/>
          </a:prstGeom>
          <a:solidFill>
            <a:srgbClr val="ECDAF1"/>
          </a:solidFill>
          <a:ln>
            <a:solidFill>
              <a:srgbClr val="9842B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Composite bar graph</a:t>
            </a:r>
          </a:p>
        </p:txBody>
      </p:sp>
      <p:sp>
        <p:nvSpPr>
          <p:cNvPr id="6" name="Explosion 2 5"/>
          <p:cNvSpPr/>
          <p:nvPr/>
        </p:nvSpPr>
        <p:spPr>
          <a:xfrm>
            <a:off x="2987824" y="1143908"/>
            <a:ext cx="3168352" cy="2016224"/>
          </a:xfrm>
          <a:prstGeom prst="irregularSeal2">
            <a:avLst/>
          </a:prstGeom>
          <a:solidFill>
            <a:srgbClr val="ECDAF1"/>
          </a:solidFill>
          <a:ln>
            <a:solidFill>
              <a:srgbClr val="9842B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Pie charts</a:t>
            </a:r>
          </a:p>
        </p:txBody>
      </p:sp>
      <p:sp>
        <p:nvSpPr>
          <p:cNvPr id="7" name="Explosion 2 6"/>
          <p:cNvSpPr/>
          <p:nvPr/>
        </p:nvSpPr>
        <p:spPr>
          <a:xfrm>
            <a:off x="-504564" y="1429619"/>
            <a:ext cx="3168352" cy="2016224"/>
          </a:xfrm>
          <a:prstGeom prst="irregularSeal2">
            <a:avLst/>
          </a:prstGeom>
          <a:solidFill>
            <a:srgbClr val="ECDAF1"/>
          </a:solidFill>
          <a:ln>
            <a:solidFill>
              <a:srgbClr val="9842B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 graphs</a:t>
            </a:r>
          </a:p>
        </p:txBody>
      </p:sp>
      <p:sp>
        <p:nvSpPr>
          <p:cNvPr id="8" name="Explosion 2 7"/>
          <p:cNvSpPr/>
          <p:nvPr/>
        </p:nvSpPr>
        <p:spPr>
          <a:xfrm>
            <a:off x="-252536" y="4005064"/>
            <a:ext cx="3168352" cy="2016224"/>
          </a:xfrm>
          <a:prstGeom prst="irregularSeal2">
            <a:avLst/>
          </a:prstGeom>
          <a:solidFill>
            <a:srgbClr val="ECDAF1"/>
          </a:solidFill>
          <a:ln>
            <a:solidFill>
              <a:srgbClr val="9842B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Line graphs</a:t>
            </a:r>
          </a:p>
        </p:txBody>
      </p:sp>
      <p:sp>
        <p:nvSpPr>
          <p:cNvPr id="9" name="Explosion 2 8"/>
          <p:cNvSpPr/>
          <p:nvPr/>
        </p:nvSpPr>
        <p:spPr>
          <a:xfrm>
            <a:off x="3239852" y="4444125"/>
            <a:ext cx="3168352" cy="2016224"/>
          </a:xfrm>
          <a:prstGeom prst="irregularSeal2">
            <a:avLst/>
          </a:prstGeom>
          <a:solidFill>
            <a:srgbClr val="ECDAF1"/>
          </a:solidFill>
          <a:ln>
            <a:solidFill>
              <a:srgbClr val="9842B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Pictogram</a:t>
            </a:r>
          </a:p>
        </p:txBody>
      </p:sp>
    </p:spTree>
    <p:extLst>
      <p:ext uri="{BB962C8B-B14F-4D97-AF65-F5344CB8AC3E}">
        <p14:creationId xmlns:p14="http://schemas.microsoft.com/office/powerpoint/2010/main" val="4249547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95736" y="1196752"/>
            <a:ext cx="662473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Below is a list of how a class travel to school.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Walk, bus, bike, walk, bike, bus, walk, car, walk, bike, bike, bus, walk, walk, walk, car, bus, walk, bus, bus, walk, car, car, walk, walk, train, bike, bus, walk, walk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How many students walk to school?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 simple list is often inefficient.</a:t>
            </a:r>
          </a:p>
        </p:txBody>
      </p:sp>
    </p:spTree>
    <p:extLst>
      <p:ext uri="{BB962C8B-B14F-4D97-AF65-F5344CB8AC3E}">
        <p14:creationId xmlns:p14="http://schemas.microsoft.com/office/powerpoint/2010/main" val="3844926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1969974"/>
              </p:ext>
            </p:extLst>
          </p:nvPr>
        </p:nvGraphicFramePr>
        <p:xfrm>
          <a:off x="2411760" y="1340768"/>
          <a:ext cx="609600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Transport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Tally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Frequency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Walk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b="0" strike="sngStrik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||||</a:t>
                      </a: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2400" b="0" strike="sngStrik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||||</a:t>
                      </a: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|||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b="0" strike="sngStrik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||||</a:t>
                      </a: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||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||||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Bike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b="0" strike="sngStrik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||||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|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2123728" y="4293096"/>
            <a:ext cx="67687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Why do we need a frequency column?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How many students were in the class in total?</a:t>
            </a:r>
          </a:p>
        </p:txBody>
      </p:sp>
    </p:spTree>
    <p:extLst>
      <p:ext uri="{BB962C8B-B14F-4D97-AF65-F5344CB8AC3E}">
        <p14:creationId xmlns:p14="http://schemas.microsoft.com/office/powerpoint/2010/main" val="2435303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31232" y="1268760"/>
            <a:ext cx="691276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What numbers do these tally marks represent?</a:t>
            </a:r>
          </a:p>
          <a:p>
            <a:endParaRPr lang="en-GB" sz="2000" dirty="0">
              <a:latin typeface="Comic Sans MS" panose="030F0702030302020204" pitchFamily="66" charset="0"/>
            </a:endParaRPr>
          </a:p>
          <a:p>
            <a:r>
              <a:rPr lang="en-GB" sz="2000" dirty="0">
                <a:latin typeface="Comic Sans MS" panose="030F0702030302020204" pitchFamily="66" charset="0"/>
              </a:rPr>
              <a:t>|</a:t>
            </a:r>
          </a:p>
          <a:p>
            <a:endParaRPr lang="en-GB" sz="2000" dirty="0">
              <a:latin typeface="Comic Sans MS" panose="030F0702030302020204" pitchFamily="66" charset="0"/>
            </a:endParaRPr>
          </a:p>
          <a:p>
            <a:r>
              <a:rPr lang="en-GB" sz="2000" strike="sngStrike" dirty="0">
                <a:latin typeface="Comic Sans MS" panose="030F0702030302020204" pitchFamily="66" charset="0"/>
              </a:rPr>
              <a:t>||||</a:t>
            </a:r>
          </a:p>
          <a:p>
            <a:endParaRPr lang="en-GB" sz="2000" dirty="0">
              <a:latin typeface="Comic Sans MS" panose="030F0702030302020204" pitchFamily="66" charset="0"/>
            </a:endParaRPr>
          </a:p>
          <a:p>
            <a:r>
              <a:rPr lang="en-GB" sz="2000" strike="sngStrike" dirty="0">
                <a:latin typeface="Comic Sans MS" panose="030F0702030302020204" pitchFamily="66" charset="0"/>
              </a:rPr>
              <a:t>||||</a:t>
            </a:r>
            <a:r>
              <a:rPr lang="en-GB" sz="2000" dirty="0">
                <a:latin typeface="Comic Sans MS" panose="030F0702030302020204" pitchFamily="66" charset="0"/>
              </a:rPr>
              <a:t> </a:t>
            </a:r>
            <a:r>
              <a:rPr lang="en-GB" sz="2000" strike="sngStrike" dirty="0">
                <a:latin typeface="Comic Sans MS" panose="030F0702030302020204" pitchFamily="66" charset="0"/>
              </a:rPr>
              <a:t>||||</a:t>
            </a:r>
          </a:p>
          <a:p>
            <a:endParaRPr lang="en-GB" sz="2000" dirty="0">
              <a:latin typeface="Comic Sans MS" panose="030F0702030302020204" pitchFamily="66" charset="0"/>
            </a:endParaRPr>
          </a:p>
          <a:p>
            <a:r>
              <a:rPr lang="en-GB" sz="2000" dirty="0">
                <a:latin typeface="Comic Sans MS" panose="030F0702030302020204" pitchFamily="66" charset="0"/>
              </a:rPr>
              <a:t>|||</a:t>
            </a:r>
          </a:p>
          <a:p>
            <a:endParaRPr lang="en-GB" sz="2000" dirty="0">
              <a:latin typeface="Comic Sans MS" panose="030F0702030302020204" pitchFamily="66" charset="0"/>
            </a:endParaRPr>
          </a:p>
          <a:p>
            <a:r>
              <a:rPr lang="en-GB" sz="2000" strike="sngStrike" dirty="0">
                <a:latin typeface="Comic Sans MS" panose="030F0702030302020204" pitchFamily="66" charset="0"/>
              </a:rPr>
              <a:t>||||</a:t>
            </a:r>
            <a:r>
              <a:rPr lang="en-GB" sz="2000" dirty="0">
                <a:latin typeface="Comic Sans MS" panose="030F0702030302020204" pitchFamily="66" charset="0"/>
              </a:rPr>
              <a:t> ||</a:t>
            </a:r>
          </a:p>
          <a:p>
            <a:endParaRPr lang="en-GB" sz="2000" dirty="0">
              <a:latin typeface="Comic Sans MS" panose="030F0702030302020204" pitchFamily="66" charset="0"/>
            </a:endParaRPr>
          </a:p>
          <a:p>
            <a:r>
              <a:rPr lang="en-GB" sz="2000" strike="sngStrike" dirty="0">
                <a:latin typeface="Comic Sans MS" panose="030F0702030302020204" pitchFamily="66" charset="0"/>
              </a:rPr>
              <a:t>||||</a:t>
            </a:r>
            <a:r>
              <a:rPr lang="en-GB" sz="2000" dirty="0">
                <a:latin typeface="Comic Sans MS" panose="030F0702030302020204" pitchFamily="66" charset="0"/>
              </a:rPr>
              <a:t> </a:t>
            </a:r>
            <a:r>
              <a:rPr lang="en-GB" sz="2000" strike="sngStrike" dirty="0">
                <a:latin typeface="Comic Sans MS" panose="030F0702030302020204" pitchFamily="66" charset="0"/>
              </a:rPr>
              <a:t>||||</a:t>
            </a:r>
            <a:r>
              <a:rPr lang="en-GB" sz="2000" dirty="0">
                <a:latin typeface="Comic Sans MS" panose="030F0702030302020204" pitchFamily="66" charset="0"/>
              </a:rPr>
              <a:t> |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283968" y="1882009"/>
            <a:ext cx="115212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  <a:p>
            <a:endParaRPr lang="en-GB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  <a:p>
            <a:endParaRPr lang="en-GB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  <a:p>
            <a:endParaRPr lang="en-GB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  <a:p>
            <a:endParaRPr lang="en-GB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  <a:p>
            <a:endParaRPr lang="en-GB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1923513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67744" y="1268760"/>
            <a:ext cx="6480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Copy this table into your books: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6834859"/>
              </p:ext>
            </p:extLst>
          </p:nvPr>
        </p:nvGraphicFramePr>
        <p:xfrm>
          <a:off x="2411760" y="2060848"/>
          <a:ext cx="60960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Colour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Tally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Frequency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Green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Yellow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400" b="0" strike="sngStrik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67744" y="4653136"/>
            <a:ext cx="64807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Use the next slide to help you fill it in. You will need to watch carefully!</a:t>
            </a:r>
          </a:p>
        </p:txBody>
      </p:sp>
    </p:spTree>
    <p:extLst>
      <p:ext uri="{BB962C8B-B14F-4D97-AF65-F5344CB8AC3E}">
        <p14:creationId xmlns:p14="http://schemas.microsoft.com/office/powerpoint/2010/main" val="1782774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09" name="Group 37"/>
          <p:cNvGrpSpPr>
            <a:grpSpLocks/>
          </p:cNvGrpSpPr>
          <p:nvPr/>
        </p:nvGrpSpPr>
        <p:grpSpPr bwMode="auto">
          <a:xfrm>
            <a:off x="-1404664" y="1340768"/>
            <a:ext cx="11198226" cy="1658938"/>
            <a:chOff x="-1112" y="436"/>
            <a:chExt cx="7054" cy="1045"/>
          </a:xfrm>
        </p:grpSpPr>
        <p:grpSp>
          <p:nvGrpSpPr>
            <p:cNvPr id="3107" name="Group 35"/>
            <p:cNvGrpSpPr>
              <a:grpSpLocks/>
            </p:cNvGrpSpPr>
            <p:nvPr/>
          </p:nvGrpSpPr>
          <p:grpSpPr bwMode="auto">
            <a:xfrm>
              <a:off x="0" y="436"/>
              <a:ext cx="5942" cy="1045"/>
              <a:chOff x="0" y="436"/>
              <a:chExt cx="5942" cy="1045"/>
            </a:xfrm>
          </p:grpSpPr>
          <p:pic>
            <p:nvPicPr>
              <p:cNvPr id="3089" name="Picture 17" descr="my-house-01">
                <a:hlinkClick r:id="rId2"/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60" y="436"/>
                <a:ext cx="1225" cy="10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pic>
          <p:pic>
            <p:nvPicPr>
              <p:cNvPr id="3101" name="Picture 29" descr="my-house-01">
                <a:hlinkClick r:id="rId2"/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740" y="436"/>
                <a:ext cx="1202" cy="102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pic>
          <p:pic>
            <p:nvPicPr>
              <p:cNvPr id="3093" name="Picture 21" descr="my-house-01">
                <a:hlinkClick r:id="rId2"/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81" y="436"/>
                <a:ext cx="1225" cy="104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095" name="Picture 23" descr="my-house-01">
                <a:hlinkClick r:id="rId2"/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56" y="436"/>
                <a:ext cx="1225" cy="104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097" name="Picture 25" descr="my-house-01">
                <a:hlinkClick r:id="rId2"/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458"/>
                <a:ext cx="1202" cy="102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3108" name="Picture 36" descr="my-house-01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112" y="452"/>
              <a:ext cx="1202" cy="10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110" name="Group 38"/>
          <p:cNvGrpSpPr>
            <a:grpSpLocks/>
          </p:cNvGrpSpPr>
          <p:nvPr/>
        </p:nvGrpSpPr>
        <p:grpSpPr bwMode="auto">
          <a:xfrm>
            <a:off x="-325164" y="2925093"/>
            <a:ext cx="9793288" cy="3455988"/>
            <a:chOff x="-250" y="1389"/>
            <a:chExt cx="6169" cy="2177"/>
          </a:xfrm>
        </p:grpSpPr>
        <p:sp>
          <p:nvSpPr>
            <p:cNvPr id="3078" name="Rectangle 6"/>
            <p:cNvSpPr>
              <a:spLocks noChangeArrowheads="1"/>
            </p:cNvSpPr>
            <p:nvPr/>
          </p:nvSpPr>
          <p:spPr bwMode="auto">
            <a:xfrm>
              <a:off x="-250" y="1389"/>
              <a:ext cx="6123" cy="2177"/>
            </a:xfrm>
            <a:prstGeom prst="rect">
              <a:avLst/>
            </a:prstGeom>
            <a:solidFill>
              <a:schemeClr val="tx2"/>
            </a:solidFill>
            <a:ln w="63500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79" name="Line 7"/>
            <p:cNvSpPr>
              <a:spLocks noChangeShapeType="1"/>
            </p:cNvSpPr>
            <p:nvPr/>
          </p:nvSpPr>
          <p:spPr bwMode="auto">
            <a:xfrm>
              <a:off x="-159" y="2387"/>
              <a:ext cx="6078" cy="0"/>
            </a:xfrm>
            <a:prstGeom prst="line">
              <a:avLst/>
            </a:prstGeom>
            <a:noFill/>
            <a:ln w="63500">
              <a:solidFill>
                <a:srgbClr val="FFFF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pic>
        <p:nvPicPr>
          <p:cNvPr id="3104" name="Picture 32" descr="j0212957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1462" y="2709193"/>
            <a:ext cx="1830387" cy="11493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076" name="Picture 4" descr="j0212957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27362" y="2928268"/>
            <a:ext cx="1830387" cy="11493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113" name="Picture 41" descr="yellca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024" y="4869781"/>
            <a:ext cx="1871663" cy="1176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14" name="Picture 42" descr="redcar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612" y="4941218"/>
            <a:ext cx="1873250" cy="1177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18" name="Picture 46" descr="yellca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649" y="4869781"/>
            <a:ext cx="1871663" cy="1176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19" name="Picture 47" descr="j021295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287" y="2928268"/>
            <a:ext cx="1830387" cy="114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27" name="Picture 55" descr="bluecar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599" y="3140993"/>
            <a:ext cx="1944688" cy="1222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28" name="Picture 56" descr="redcar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874" y="4941218"/>
            <a:ext cx="1873250" cy="1177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29" name="Picture 57" descr="bluecar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99" y="3140993"/>
            <a:ext cx="1944688" cy="1222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30" name="Picture 58" descr="yellca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87" y="4869781"/>
            <a:ext cx="1871662" cy="1176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31" name="Picture 59" descr="redcar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37" y="4941218"/>
            <a:ext cx="1873250" cy="1177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32" name="Picture 60" descr="j021295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524" y="2928268"/>
            <a:ext cx="1830388" cy="114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33" name="Picture 61" descr="bluecar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462" y="3140993"/>
            <a:ext cx="1944687" cy="1222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34" name="Picture 62" descr="yellca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139" y="4869781"/>
            <a:ext cx="1871663" cy="1176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35" name="Picture 63" descr="yellca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712" y="4869781"/>
            <a:ext cx="1871662" cy="1176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36" name="Picture 64" descr="yellca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612" y="4869781"/>
            <a:ext cx="1871662" cy="1176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37" name="Picture 65" descr="redcar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399" y="5014243"/>
            <a:ext cx="1873250" cy="1177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38" name="Picture 66" descr="bluecar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799" y="3140993"/>
            <a:ext cx="1944688" cy="1222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39" name="Picture 67" descr="j021295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549" y="2928268"/>
            <a:ext cx="1830388" cy="114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40" name="Picture 68" descr="bluecar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974" y="3140993"/>
            <a:ext cx="1944688" cy="1222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41" name="Picture 69" descr="redcar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762" y="4941218"/>
            <a:ext cx="1873250" cy="1177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42" name="Picture 70" descr="yellca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924" y="4869781"/>
            <a:ext cx="1871663" cy="1176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43" name="Picture 71" descr="j021295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449" y="2709193"/>
            <a:ext cx="1830388" cy="114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44" name="Picture 72" descr="redcar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5024" y="5014243"/>
            <a:ext cx="1873250" cy="1177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45" name="Picture 73" descr="bluecar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7099" y="3140993"/>
            <a:ext cx="1944688" cy="1222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46" name="Picture 74" descr="j021295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324" y="2928268"/>
            <a:ext cx="1830388" cy="114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47" name="Picture 75" descr="j021295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262" y="2782218"/>
            <a:ext cx="1830387" cy="114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48" name="Picture 76" descr="yellca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512" y="4869781"/>
            <a:ext cx="1871662" cy="1176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49" name="Picture 77" descr="redcar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924" y="5014243"/>
            <a:ext cx="1873250" cy="1177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50" name="Picture 78" descr="bluecar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962" y="3214018"/>
            <a:ext cx="1944687" cy="1222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51" name="Picture 79" descr="yellca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949" y="4869781"/>
            <a:ext cx="1871663" cy="1176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53" name="WordArt 81"/>
          <p:cNvSpPr>
            <a:spLocks noChangeArrowheads="1" noChangeShapeType="1" noTextEdit="1"/>
          </p:cNvSpPr>
          <p:nvPr/>
        </p:nvSpPr>
        <p:spPr bwMode="auto">
          <a:xfrm>
            <a:off x="3299099" y="3923631"/>
            <a:ext cx="2430463" cy="1147762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 panose="020B0806030902050204" pitchFamily="34" charset="0"/>
              </a:rPr>
              <a:t>GAME OVER</a:t>
            </a:r>
          </a:p>
        </p:txBody>
      </p:sp>
    </p:spTree>
    <p:extLst>
      <p:ext uri="{BB962C8B-B14F-4D97-AF65-F5344CB8AC3E}">
        <p14:creationId xmlns:p14="http://schemas.microsoft.com/office/powerpoint/2010/main" val="2259355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2000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2000"/>
                                        <p:tgtEl>
                                          <p:spTgt spid="3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/>
                                        <p:tgtEl>
                                          <p:spTgt spid="3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30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1000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40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4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3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3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50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1" dur="1000"/>
                                        <p:tgtEl>
                                          <p:spTgt spid="3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/>
                                        <p:tgtEl>
                                          <p:spTgt spid="3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5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2000" fill="hold"/>
                                        <p:tgtEl>
                                          <p:spTgt spid="3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2000" fill="hold"/>
                                        <p:tgtEl>
                                          <p:spTgt spid="3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60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" dur="2000"/>
                                        <p:tgtEl>
                                          <p:spTgt spid="3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/>
                                        <p:tgtEl>
                                          <p:spTgt spid="3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17000"/>
                            </p:stCondLst>
                            <p:childTnLst>
                              <p:par>
                                <p:cTn id="6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3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3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70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3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3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18500"/>
                            </p:stCondLst>
                            <p:childTnLst>
                              <p:par>
                                <p:cTn id="7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80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3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3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19500"/>
                            </p:stCondLst>
                            <p:childTnLst>
                              <p:par>
                                <p:cTn id="8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1000" fill="hold"/>
                                        <p:tgtEl>
                                          <p:spTgt spid="3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1000" fill="hold"/>
                                        <p:tgtEl>
                                          <p:spTgt spid="3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20500"/>
                            </p:stCondLst>
                            <p:childTnLst>
                              <p:par>
                                <p:cTn id="90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3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/>
                                        <p:tgtEl>
                                          <p:spTgt spid="3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9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1000" fill="hold"/>
                                        <p:tgtEl>
                                          <p:spTgt spid="3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1000" fill="hold"/>
                                        <p:tgtEl>
                                          <p:spTgt spid="3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22000"/>
                            </p:stCondLst>
                            <p:childTnLst>
                              <p:par>
                                <p:cTn id="100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1" dur="1000"/>
                                        <p:tgtEl>
                                          <p:spTgt spid="3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1000"/>
                                        <p:tgtEl>
                                          <p:spTgt spid="3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id="10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23500"/>
                            </p:stCondLst>
                            <p:childTnLst>
                              <p:par>
                                <p:cTn id="110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1" dur="500"/>
                                        <p:tgtEl>
                                          <p:spTgt spid="3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/>
                                        <p:tgtEl>
                                          <p:spTgt spid="3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24000"/>
                            </p:stCondLst>
                            <p:childTnLst>
                              <p:par>
                                <p:cTn id="11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2000" fill="hold"/>
                                        <p:tgtEl>
                                          <p:spTgt spid="3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2000" fill="hold"/>
                                        <p:tgtEl>
                                          <p:spTgt spid="3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 nodeType="afterGroup">
                            <p:stCondLst>
                              <p:cond delay="26000"/>
                            </p:stCondLst>
                            <p:childTnLst>
                              <p:par>
                                <p:cTn id="120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1" dur="2000"/>
                                        <p:tgtEl>
                                          <p:spTgt spid="3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2000"/>
                                        <p:tgtEl>
                                          <p:spTgt spid="3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 nodeType="afterGroup">
                            <p:stCondLst>
                              <p:cond delay="28000"/>
                            </p:stCondLst>
                            <p:childTnLst>
                              <p:par>
                                <p:cTn id="12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1000" fill="hold"/>
                                        <p:tgtEl>
                                          <p:spTgt spid="3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1000" fill="hold"/>
                                        <p:tgtEl>
                                          <p:spTgt spid="3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29000"/>
                            </p:stCondLst>
                            <p:childTnLst>
                              <p:par>
                                <p:cTn id="130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1" dur="500"/>
                                        <p:tgtEl>
                                          <p:spTgt spid="3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/>
                                        <p:tgtEl>
                                          <p:spTgt spid="3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 nodeType="afterGroup">
                            <p:stCondLst>
                              <p:cond delay="29500"/>
                            </p:stCondLst>
                            <p:childTnLst>
                              <p:par>
                                <p:cTn id="13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1000" fill="hold"/>
                                        <p:tgtEl>
                                          <p:spTgt spid="3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1000" fill="hold"/>
                                        <p:tgtEl>
                                          <p:spTgt spid="3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 nodeType="afterGroup">
                            <p:stCondLst>
                              <p:cond delay="30500"/>
                            </p:stCondLst>
                            <p:childTnLst>
                              <p:par>
                                <p:cTn id="140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1" dur="1000"/>
                                        <p:tgtEl>
                                          <p:spTgt spid="3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1000"/>
                                        <p:tgtEl>
                                          <p:spTgt spid="3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 nodeType="afterGroup">
                            <p:stCondLst>
                              <p:cond delay="31500"/>
                            </p:stCondLst>
                            <p:childTnLst>
                              <p:par>
                                <p:cTn id="14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1000" fill="hold"/>
                                        <p:tgtEl>
                                          <p:spTgt spid="3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1000" fill="hold"/>
                                        <p:tgtEl>
                                          <p:spTgt spid="3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 nodeType="afterGroup">
                            <p:stCondLst>
                              <p:cond delay="32500"/>
                            </p:stCondLst>
                            <p:childTnLst>
                              <p:par>
                                <p:cTn id="150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1" dur="1000"/>
                                        <p:tgtEl>
                                          <p:spTgt spid="3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1000"/>
                                        <p:tgtEl>
                                          <p:spTgt spid="3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 nodeType="afterGroup">
                            <p:stCondLst>
                              <p:cond delay="33500"/>
                            </p:stCondLst>
                            <p:childTnLst>
                              <p:par>
                                <p:cTn id="15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1000" fill="hold"/>
                                        <p:tgtEl>
                                          <p:spTgt spid="3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1000" fill="hold"/>
                                        <p:tgtEl>
                                          <p:spTgt spid="3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 nodeType="afterGroup">
                            <p:stCondLst>
                              <p:cond delay="34500"/>
                            </p:stCondLst>
                            <p:childTnLst>
                              <p:par>
                                <p:cTn id="160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1" dur="1000"/>
                                        <p:tgtEl>
                                          <p:spTgt spid="3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1000"/>
                                        <p:tgtEl>
                                          <p:spTgt spid="3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 nodeType="afterGroup">
                            <p:stCondLst>
                              <p:cond delay="35500"/>
                            </p:stCondLst>
                            <p:childTnLst>
                              <p:par>
                                <p:cTn id="16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3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3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 nodeType="afterGroup">
                            <p:stCondLst>
                              <p:cond delay="36000"/>
                            </p:stCondLst>
                            <p:childTnLst>
                              <p:par>
                                <p:cTn id="170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1" dur="500"/>
                                        <p:tgtEl>
                                          <p:spTgt spid="3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/>
                                        <p:tgtEl>
                                          <p:spTgt spid="3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 nodeType="afterGroup">
                            <p:stCondLst>
                              <p:cond delay="36500"/>
                            </p:stCondLst>
                            <p:childTnLst>
                              <p:par>
                                <p:cTn id="17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7" dur="1000" fill="hold"/>
                                        <p:tgtEl>
                                          <p:spTgt spid="3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1000" fill="hold"/>
                                        <p:tgtEl>
                                          <p:spTgt spid="3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 nodeType="afterGroup">
                            <p:stCondLst>
                              <p:cond delay="37500"/>
                            </p:stCondLst>
                            <p:childTnLst>
                              <p:par>
                                <p:cTn id="180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1" dur="500"/>
                                        <p:tgtEl>
                                          <p:spTgt spid="3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/>
                                        <p:tgtEl>
                                          <p:spTgt spid="3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 nodeType="afterGroup">
                            <p:stCondLst>
                              <p:cond delay="38000"/>
                            </p:stCondLst>
                            <p:childTnLst>
                              <p:par>
                                <p:cTn id="18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2000" fill="hold"/>
                                        <p:tgtEl>
                                          <p:spTgt spid="3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2000" fill="hold"/>
                                        <p:tgtEl>
                                          <p:spTgt spid="3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 nodeType="afterGroup">
                            <p:stCondLst>
                              <p:cond delay="40000"/>
                            </p:stCondLst>
                            <p:childTnLst>
                              <p:par>
                                <p:cTn id="190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1" dur="2000"/>
                                        <p:tgtEl>
                                          <p:spTgt spid="3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2" dur="2000"/>
                                        <p:tgtEl>
                                          <p:spTgt spid="3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 nodeType="afterGroup">
                            <p:stCondLst>
                              <p:cond delay="42000"/>
                            </p:stCondLst>
                            <p:childTnLst>
                              <p:par>
                                <p:cTn id="19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7" dur="1000" fill="hold"/>
                                        <p:tgtEl>
                                          <p:spTgt spid="3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8" dur="1000" fill="hold"/>
                                        <p:tgtEl>
                                          <p:spTgt spid="3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 nodeType="afterGroup">
                            <p:stCondLst>
                              <p:cond delay="43000"/>
                            </p:stCondLst>
                            <p:childTnLst>
                              <p:par>
                                <p:cTn id="200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1" dur="500"/>
                                        <p:tgtEl>
                                          <p:spTgt spid="3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2" dur="500"/>
                                        <p:tgtEl>
                                          <p:spTgt spid="3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 nodeType="afterGroup">
                            <p:stCondLst>
                              <p:cond delay="43500"/>
                            </p:stCondLst>
                            <p:childTnLst>
                              <p:par>
                                <p:cTn id="20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7" dur="500" fill="hold"/>
                                        <p:tgtEl>
                                          <p:spTgt spid="3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3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 nodeType="afterGroup">
                            <p:stCondLst>
                              <p:cond delay="44000"/>
                            </p:stCondLst>
                            <p:childTnLst>
                              <p:par>
                                <p:cTn id="210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1" dur="500"/>
                                        <p:tgtEl>
                                          <p:spTgt spid="3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2" dur="500"/>
                                        <p:tgtEl>
                                          <p:spTgt spid="3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 nodeType="afterGroup">
                            <p:stCondLst>
                              <p:cond delay="44500"/>
                            </p:stCondLst>
                            <p:childTnLst>
                              <p:par>
                                <p:cTn id="2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7" dur="1000" fill="hold"/>
                                        <p:tgtEl>
                                          <p:spTgt spid="3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8" dur="1000" fill="hold"/>
                                        <p:tgtEl>
                                          <p:spTgt spid="3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 nodeType="afterGroup">
                            <p:stCondLst>
                              <p:cond delay="45500"/>
                            </p:stCondLst>
                            <p:childTnLst>
                              <p:par>
                                <p:cTn id="220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1" dur="1000"/>
                                        <p:tgtEl>
                                          <p:spTgt spid="3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2" dur="1000"/>
                                        <p:tgtEl>
                                          <p:spTgt spid="3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 nodeType="afterGroup">
                            <p:stCondLst>
                              <p:cond delay="46500"/>
                            </p:stCondLst>
                            <p:childTnLst>
                              <p:par>
                                <p:cTn id="22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7" dur="2000" fill="hold"/>
                                        <p:tgtEl>
                                          <p:spTgt spid="3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8" dur="2000" fill="hold"/>
                                        <p:tgtEl>
                                          <p:spTgt spid="3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9" fill="hold" nodeType="afterGroup">
                            <p:stCondLst>
                              <p:cond delay="48500"/>
                            </p:stCondLst>
                            <p:childTnLst>
                              <p:par>
                                <p:cTn id="230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1" dur="2000"/>
                                        <p:tgtEl>
                                          <p:spTgt spid="3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2" dur="2000"/>
                                        <p:tgtEl>
                                          <p:spTgt spid="3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4" fill="hold" nodeType="afterGroup">
                            <p:stCondLst>
                              <p:cond delay="50500"/>
                            </p:stCondLst>
                            <p:childTnLst>
                              <p:par>
                                <p:cTn id="23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7" dur="500" fill="hold"/>
                                        <p:tgtEl>
                                          <p:spTgt spid="3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8" dur="500" fill="hold"/>
                                        <p:tgtEl>
                                          <p:spTgt spid="3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 nodeType="afterGroup">
                            <p:stCondLst>
                              <p:cond delay="51000"/>
                            </p:stCondLst>
                            <p:childTnLst>
                              <p:par>
                                <p:cTn id="240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1" dur="500"/>
                                        <p:tgtEl>
                                          <p:spTgt spid="3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2" dur="500"/>
                                        <p:tgtEl>
                                          <p:spTgt spid="3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 nodeType="afterGroup">
                            <p:stCondLst>
                              <p:cond delay="51500"/>
                            </p:stCondLst>
                            <p:childTnLst>
                              <p:par>
                                <p:cTn id="24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7" dur="1000" fill="hold"/>
                                        <p:tgtEl>
                                          <p:spTgt spid="3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8" dur="1000" fill="hold"/>
                                        <p:tgtEl>
                                          <p:spTgt spid="3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9" fill="hold" nodeType="afterGroup">
                            <p:stCondLst>
                              <p:cond delay="52500"/>
                            </p:stCondLst>
                            <p:childTnLst>
                              <p:par>
                                <p:cTn id="250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1" dur="500"/>
                                        <p:tgtEl>
                                          <p:spTgt spid="3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2" dur="500"/>
                                        <p:tgtEl>
                                          <p:spTgt spid="3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4" fill="hold" nodeType="afterGroup">
                            <p:stCondLst>
                              <p:cond delay="53000"/>
                            </p:stCondLst>
                            <p:childTnLst>
                              <p:par>
                                <p:cTn id="25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7" dur="2000" fill="hold"/>
                                        <p:tgtEl>
                                          <p:spTgt spid="3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8" dur="2000" fill="hold"/>
                                        <p:tgtEl>
                                          <p:spTgt spid="3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 nodeType="afterGroup">
                            <p:stCondLst>
                              <p:cond delay="55000"/>
                            </p:stCondLst>
                            <p:childTnLst>
                              <p:par>
                                <p:cTn id="260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1" dur="2000"/>
                                        <p:tgtEl>
                                          <p:spTgt spid="3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2" dur="2000"/>
                                        <p:tgtEl>
                                          <p:spTgt spid="3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4" fill="hold" nodeType="afterGroup">
                            <p:stCondLst>
                              <p:cond delay="57000"/>
                            </p:stCondLst>
                            <p:childTnLst>
                              <p:par>
                                <p:cTn id="26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7" dur="2000" fill="hold"/>
                                        <p:tgtEl>
                                          <p:spTgt spid="3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8" dur="2000" fill="hold"/>
                                        <p:tgtEl>
                                          <p:spTgt spid="3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9" fill="hold" nodeType="afterGroup">
                            <p:stCondLst>
                              <p:cond delay="59000"/>
                            </p:stCondLst>
                            <p:childTnLst>
                              <p:par>
                                <p:cTn id="270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1" dur="2000"/>
                                        <p:tgtEl>
                                          <p:spTgt spid="3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2" dur="2000"/>
                                        <p:tgtEl>
                                          <p:spTgt spid="3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4" fill="hold" nodeType="afterGroup">
                            <p:stCondLst>
                              <p:cond delay="61000"/>
                            </p:stCondLst>
                            <p:childTnLst>
                              <p:par>
                                <p:cTn id="27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7" dur="1000" fill="hold"/>
                                        <p:tgtEl>
                                          <p:spTgt spid="3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8" dur="1000" fill="hold"/>
                                        <p:tgtEl>
                                          <p:spTgt spid="3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9" fill="hold" nodeType="afterGroup">
                            <p:stCondLst>
                              <p:cond delay="62000"/>
                            </p:stCondLst>
                            <p:childTnLst>
                              <p:par>
                                <p:cTn id="280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1" dur="1000"/>
                                        <p:tgtEl>
                                          <p:spTgt spid="3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2" dur="1000"/>
                                        <p:tgtEl>
                                          <p:spTgt spid="3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4" fill="hold" nodeType="afterGroup">
                            <p:stCondLst>
                              <p:cond delay="63000"/>
                            </p:stCondLst>
                            <p:childTnLst>
                              <p:par>
                                <p:cTn id="28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7" dur="500" fill="hold"/>
                                        <p:tgtEl>
                                          <p:spTgt spid="3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8" dur="500" fill="hold"/>
                                        <p:tgtEl>
                                          <p:spTgt spid="3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9" fill="hold" nodeType="afterGroup">
                            <p:stCondLst>
                              <p:cond delay="63500"/>
                            </p:stCondLst>
                            <p:childTnLst>
                              <p:par>
                                <p:cTn id="290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1" dur="500"/>
                                        <p:tgtEl>
                                          <p:spTgt spid="3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2" dur="500"/>
                                        <p:tgtEl>
                                          <p:spTgt spid="3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4" fill="hold" nodeType="afterGroup">
                            <p:stCondLst>
                              <p:cond delay="64000"/>
                            </p:stCondLst>
                            <p:childTnLst>
                              <p:par>
                                <p:cTn id="29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7" dur="1000" fill="hold"/>
                                        <p:tgtEl>
                                          <p:spTgt spid="3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8" dur="1000" fill="hold"/>
                                        <p:tgtEl>
                                          <p:spTgt spid="3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9" fill="hold" nodeType="afterGroup">
                            <p:stCondLst>
                              <p:cond delay="65000"/>
                            </p:stCondLst>
                            <p:childTnLst>
                              <p:par>
                                <p:cTn id="300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1" dur="500"/>
                                        <p:tgtEl>
                                          <p:spTgt spid="3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2" dur="500"/>
                                        <p:tgtEl>
                                          <p:spTgt spid="3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4" fill="hold" nodeType="afterGroup">
                            <p:stCondLst>
                              <p:cond delay="65500"/>
                            </p:stCondLst>
                            <p:childTnLst>
                              <p:par>
                                <p:cTn id="30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7" dur="1000" fill="hold"/>
                                        <p:tgtEl>
                                          <p:spTgt spid="3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8" dur="1000" fill="hold"/>
                                        <p:tgtEl>
                                          <p:spTgt spid="3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9" fill="hold" nodeType="afterGroup">
                            <p:stCondLst>
                              <p:cond delay="66500"/>
                            </p:stCondLst>
                            <p:childTnLst>
                              <p:par>
                                <p:cTn id="310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1" dur="1000"/>
                                        <p:tgtEl>
                                          <p:spTgt spid="3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2" dur="1000"/>
                                        <p:tgtEl>
                                          <p:spTgt spid="3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4" fill="hold" nodeType="afterGroup">
                            <p:stCondLst>
                              <p:cond delay="67500"/>
                            </p:stCondLst>
                            <p:childTnLst>
                              <p:par>
                                <p:cTn id="3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7" dur="500" fill="hold"/>
                                        <p:tgtEl>
                                          <p:spTgt spid="3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8" dur="500" fill="hold"/>
                                        <p:tgtEl>
                                          <p:spTgt spid="3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5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0" name="Text Box 70"/>
          <p:cNvSpPr txBox="1">
            <a:spLocks noChangeArrowheads="1"/>
          </p:cNvSpPr>
          <p:nvPr/>
        </p:nvSpPr>
        <p:spPr bwMode="auto">
          <a:xfrm>
            <a:off x="2123728" y="4725144"/>
            <a:ext cx="53014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Which car colour was most common?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267744" y="1124744"/>
            <a:ext cx="64807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</a:p>
        </p:txBody>
      </p:sp>
      <p:sp>
        <p:nvSpPr>
          <p:cNvPr id="3" name="Rectangle 2"/>
          <p:cNvSpPr/>
          <p:nvPr/>
        </p:nvSpPr>
        <p:spPr>
          <a:xfrm>
            <a:off x="7452320" y="4725143"/>
            <a:ext cx="10903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Yellow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184761"/>
              </p:ext>
            </p:extLst>
          </p:nvPr>
        </p:nvGraphicFramePr>
        <p:xfrm>
          <a:off x="2411760" y="2060848"/>
          <a:ext cx="60960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Colour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Tally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Frequency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Green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b="0" strike="sngStrik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||||</a:t>
                      </a: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|||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b="0" strike="sngStrik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||||</a:t>
                      </a: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||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b="0" strike="sngStrik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||||</a:t>
                      </a: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||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Yellow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b="0" strike="sngStrik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||||</a:t>
                      </a:r>
                      <a:r>
                        <a:rPr lang="en-GB" sz="2400" b="0" strike="noStrik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||||</a:t>
                      </a:r>
                      <a:endParaRPr lang="en-GB" sz="2400" b="0" strike="sngStrike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3181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518570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706255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242</Words>
  <Application>Microsoft Office PowerPoint</Application>
  <PresentationFormat>On-screen Show (4:3)</PresentationFormat>
  <Paragraphs>89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Comic Sans MS</vt:lpstr>
      <vt:lpstr>Impact</vt:lpstr>
      <vt:lpstr>Times New Roman</vt:lpstr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Duston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GLOVER D</dc:creator>
  <cp:lastModifiedBy>Danielle Moosajee</cp:lastModifiedBy>
  <cp:revision>21</cp:revision>
  <dcterms:created xsi:type="dcterms:W3CDTF">2015-07-01T12:05:39Z</dcterms:created>
  <dcterms:modified xsi:type="dcterms:W3CDTF">2020-06-04T20:07:39Z</dcterms:modified>
</cp:coreProperties>
</file>