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7" r:id="rId3"/>
    <p:sldId id="260" r:id="rId4"/>
    <p:sldId id="261" r:id="rId5"/>
    <p:sldId id="265" r:id="rId6"/>
    <p:sldId id="266" r:id="rId7"/>
    <p:sldId id="258" r:id="rId8"/>
    <p:sldId id="259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2F411C-B8D7-45B2-B5B5-5A70C336CA7D}" v="13" dt="2020-06-04T20:07:10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8" d="100"/>
          <a:sy n="88" d="100"/>
        </p:scale>
        <p:origin x="894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92F411C-B8D7-45B2-B5B5-5A70C336CA7D}"/>
    <pc:docChg chg="undo custSel modSld modMainMaster">
      <pc:chgData name="Danielle" userId="e2554c37-e717-43a0-ba79-1183ca921ccd" providerId="ADAL" clId="{892F411C-B8D7-45B2-B5B5-5A70C336CA7D}" dt="2020-06-04T20:07:30.182" v="55" actId="2711"/>
      <pc:docMkLst>
        <pc:docMk/>
      </pc:docMkLst>
      <pc:sldChg chg="modSp mod">
        <pc:chgData name="Danielle" userId="e2554c37-e717-43a0-ba79-1183ca921ccd" providerId="ADAL" clId="{892F411C-B8D7-45B2-B5B5-5A70C336CA7D}" dt="2020-06-04T20:05:20.977" v="39" actId="1036"/>
        <pc:sldMkLst>
          <pc:docMk/>
          <pc:sldMk cId="4249547070" sldId="257"/>
        </pc:sldMkLst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20.977" v="39" actId="1036"/>
          <ac:spMkLst>
            <pc:docMk/>
            <pc:sldMk cId="4249547070" sldId="257"/>
            <ac:spMk id="8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5:15.440" v="31" actId="2711"/>
          <ac:spMkLst>
            <pc:docMk/>
            <pc:sldMk cId="4249547070" sldId="257"/>
            <ac:spMk id="9" creationId="{00000000-0000-0000-0000-000000000000}"/>
          </ac:spMkLst>
        </pc:spChg>
      </pc:sldChg>
      <pc:sldChg chg="modSp mod">
        <pc:chgData name="Danielle" userId="e2554c37-e717-43a0-ba79-1183ca921ccd" providerId="ADAL" clId="{892F411C-B8D7-45B2-B5B5-5A70C336CA7D}" dt="2020-06-04T20:07:30.182" v="55" actId="2711"/>
        <pc:sldMkLst>
          <pc:docMk/>
          <pc:sldMk cId="3773181708" sldId="259"/>
        </pc:sldMkLst>
        <pc:spChg chg="mod">
          <ac:chgData name="Danielle" userId="e2554c37-e717-43a0-ba79-1183ca921ccd" providerId="ADAL" clId="{892F411C-B8D7-45B2-B5B5-5A70C336CA7D}" dt="2020-06-04T20:07:10.704" v="52" actId="2711"/>
          <ac:spMkLst>
            <pc:docMk/>
            <pc:sldMk cId="3773181708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7:10.704" v="52" actId="2711"/>
          <ac:spMkLst>
            <pc:docMk/>
            <pc:sldMk cId="3773181708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7:10.704" v="52" actId="2711"/>
          <ac:spMkLst>
            <pc:docMk/>
            <pc:sldMk cId="3773181708" sldId="259"/>
            <ac:spMk id="10310" creationId="{00000000-0000-0000-0000-000000000000}"/>
          </ac:spMkLst>
        </pc:spChg>
        <pc:graphicFrameChg chg="mod modGraphic">
          <ac:chgData name="Danielle" userId="e2554c37-e717-43a0-ba79-1183ca921ccd" providerId="ADAL" clId="{892F411C-B8D7-45B2-B5B5-5A70C336CA7D}" dt="2020-06-04T20:07:30.182" v="55" actId="2711"/>
          <ac:graphicFrameMkLst>
            <pc:docMk/>
            <pc:sldMk cId="3773181708" sldId="259"/>
            <ac:graphicFrameMk id="12" creationId="{00000000-0000-0000-0000-000000000000}"/>
          </ac:graphicFrameMkLst>
        </pc:graphicFrameChg>
      </pc:sldChg>
      <pc:sldChg chg="modSp">
        <pc:chgData name="Danielle" userId="e2554c37-e717-43a0-ba79-1183ca921ccd" providerId="ADAL" clId="{892F411C-B8D7-45B2-B5B5-5A70C336CA7D}" dt="2020-06-04T20:05:27.412" v="40" actId="2711"/>
        <pc:sldMkLst>
          <pc:docMk/>
          <pc:sldMk cId="3844926134" sldId="260"/>
        </pc:sldMkLst>
        <pc:spChg chg="mod">
          <ac:chgData name="Danielle" userId="e2554c37-e717-43a0-ba79-1183ca921ccd" providerId="ADAL" clId="{892F411C-B8D7-45B2-B5B5-5A70C336CA7D}" dt="2020-06-04T20:05:27.412" v="40" actId="2711"/>
          <ac:spMkLst>
            <pc:docMk/>
            <pc:sldMk cId="3844926134" sldId="260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892F411C-B8D7-45B2-B5B5-5A70C336CA7D}" dt="2020-06-04T20:06:18.950" v="47" actId="2711"/>
        <pc:sldMkLst>
          <pc:docMk/>
          <pc:sldMk cId="2435303778" sldId="261"/>
        </pc:sldMkLst>
        <pc:spChg chg="mod">
          <ac:chgData name="Danielle" userId="e2554c37-e717-43a0-ba79-1183ca921ccd" providerId="ADAL" clId="{892F411C-B8D7-45B2-B5B5-5A70C336CA7D}" dt="2020-06-04T20:05:34.659" v="41" actId="2711"/>
          <ac:spMkLst>
            <pc:docMk/>
            <pc:sldMk cId="2435303778" sldId="261"/>
            <ac:spMk id="3" creationId="{00000000-0000-0000-0000-000000000000}"/>
          </ac:spMkLst>
        </pc:spChg>
        <pc:graphicFrameChg chg="mod modGraphic">
          <ac:chgData name="Danielle" userId="e2554c37-e717-43a0-ba79-1183ca921ccd" providerId="ADAL" clId="{892F411C-B8D7-45B2-B5B5-5A70C336CA7D}" dt="2020-06-04T20:06:18.950" v="47" actId="2711"/>
          <ac:graphicFrameMkLst>
            <pc:docMk/>
            <pc:sldMk cId="2435303778" sldId="261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892F411C-B8D7-45B2-B5B5-5A70C336CA7D}" dt="2020-06-04T20:06:31.171" v="49" actId="2711"/>
        <pc:sldMkLst>
          <pc:docMk/>
          <pc:sldMk cId="1923513438" sldId="265"/>
        </pc:sldMkLst>
        <pc:spChg chg="mod">
          <ac:chgData name="Danielle" userId="e2554c37-e717-43a0-ba79-1183ca921ccd" providerId="ADAL" clId="{892F411C-B8D7-45B2-B5B5-5A70C336CA7D}" dt="2020-06-04T20:06:26.149" v="48" actId="2711"/>
          <ac:spMkLst>
            <pc:docMk/>
            <pc:sldMk cId="1923513438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6:31.171" v="49" actId="2711"/>
          <ac:spMkLst>
            <pc:docMk/>
            <pc:sldMk cId="1923513438" sldId="265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892F411C-B8D7-45B2-B5B5-5A70C336CA7D}" dt="2020-06-04T20:06:43.163" v="51" actId="2711"/>
        <pc:sldMkLst>
          <pc:docMk/>
          <pc:sldMk cId="1782774354" sldId="266"/>
        </pc:sldMkLst>
        <pc:spChg chg="mod">
          <ac:chgData name="Danielle" userId="e2554c37-e717-43a0-ba79-1183ca921ccd" providerId="ADAL" clId="{892F411C-B8D7-45B2-B5B5-5A70C336CA7D}" dt="2020-06-04T20:06:37.401" v="50" actId="2711"/>
          <ac:spMkLst>
            <pc:docMk/>
            <pc:sldMk cId="1782774354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6:37.401" v="50" actId="2711"/>
          <ac:spMkLst>
            <pc:docMk/>
            <pc:sldMk cId="1782774354" sldId="266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892F411C-B8D7-45B2-B5B5-5A70C336CA7D}" dt="2020-06-04T20:06:43.163" v="51" actId="2711"/>
          <ac:graphicFrameMkLst>
            <pc:docMk/>
            <pc:sldMk cId="1782774354" sldId="266"/>
            <ac:graphicFrameMk id="12" creationId="{00000000-0000-0000-0000-000000000000}"/>
          </ac:graphicFrameMkLst>
        </pc:graphicFrameChg>
      </pc:sldChg>
      <pc:sldMasterChg chg="modSp mod delSldLayout modSldLayout">
        <pc:chgData name="Danielle" userId="e2554c37-e717-43a0-ba79-1183ca921ccd" providerId="ADAL" clId="{892F411C-B8D7-45B2-B5B5-5A70C336CA7D}" dt="2020-06-04T20:04:11.743" v="5" actId="269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92F411C-B8D7-45B2-B5B5-5A70C336CA7D}" dt="2020-06-04T20:03:57.507" v="1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3:57.507" v="1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92F411C-B8D7-45B2-B5B5-5A70C336CA7D}" dt="2020-06-04T20:03:57.507" v="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3:57.507" v="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3:57.507" v="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3:57.507" v="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3:57.507" v="1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92F411C-B8D7-45B2-B5B5-5A70C336CA7D}" dt="2020-06-04T20:04:03.177" v="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92F411C-B8D7-45B2-B5B5-5A70C336CA7D}" dt="2020-06-04T20:04:03.177" v="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892F411C-B8D7-45B2-B5B5-5A70C336CA7D}" dt="2020-06-04T20:04:06.850" v="3" actId="478"/>
          <pc:sldLayoutMkLst>
            <pc:docMk/>
            <pc:sldMasterMk cId="3484405657" sldId="2147483648"/>
            <pc:sldLayoutMk cId="1296769213" sldId="2147483666"/>
          </pc:sldLayoutMkLst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6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7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8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6.850" v="3" actId="478"/>
            <ac:spMkLst>
              <pc:docMk/>
              <pc:sldMasterMk cId="3484405657" sldId="2147483648"/>
              <pc:sldLayoutMk cId="1296769213" sldId="2147483666"/>
              <ac:spMk id="9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892F411C-B8D7-45B2-B5B5-5A70C336CA7D}" dt="2020-06-04T20:04:11.743" v="5" actId="2696"/>
          <pc:sldLayoutMkLst>
            <pc:docMk/>
            <pc:sldMasterMk cId="3484405657" sldId="2147483648"/>
            <pc:sldLayoutMk cId="2500866973" sldId="2147483667"/>
          </pc:sldLayoutMkLst>
          <pc:spChg chg="del">
            <ac:chgData name="Danielle" userId="e2554c37-e717-43a0-ba79-1183ca921ccd" providerId="ADAL" clId="{892F411C-B8D7-45B2-B5B5-5A70C336CA7D}" dt="2020-06-04T20:04:09.539" v="4" actId="478"/>
            <ac:spMkLst>
              <pc:docMk/>
              <pc:sldMasterMk cId="3484405657" sldId="2147483648"/>
              <pc:sldLayoutMk cId="2500866973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9.539" v="4" actId="478"/>
            <ac:spMkLst>
              <pc:docMk/>
              <pc:sldMasterMk cId="3484405657" sldId="2147483648"/>
              <pc:sldLayoutMk cId="2500866973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9.539" v="4" actId="478"/>
            <ac:spMkLst>
              <pc:docMk/>
              <pc:sldMasterMk cId="3484405657" sldId="2147483648"/>
              <pc:sldLayoutMk cId="2500866973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9.539" v="4" actId="478"/>
            <ac:spMkLst>
              <pc:docMk/>
              <pc:sldMasterMk cId="3484405657" sldId="2147483648"/>
              <pc:sldLayoutMk cId="2500866973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892F411C-B8D7-45B2-B5B5-5A70C336CA7D}" dt="2020-06-04T20:04:09.539" v="4" actId="478"/>
            <ac:spMkLst>
              <pc:docMk/>
              <pc:sldMasterMk cId="3484405657" sldId="2147483648"/>
              <pc:sldLayoutMk cId="2500866973" sldId="2147483667"/>
              <ac:spMk id="6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892F411C-B8D7-45B2-B5B5-5A70C336CA7D}" dt="2020-06-04T20:05:05.006" v="30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92F411C-B8D7-45B2-B5B5-5A70C336CA7D}" dt="2020-06-04T20:04:23.752" v="6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4:23.752" v="6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4:23.752" v="6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4:34.147" v="18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92F411C-B8D7-45B2-B5B5-5A70C336CA7D}" dt="2020-06-04T20:04:23.752" v="6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92F411C-B8D7-45B2-B5B5-5A70C336CA7D}" dt="2020-06-04T20:04:23.752" v="6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92F411C-B8D7-45B2-B5B5-5A70C336CA7D}" dt="2020-06-04T20:04:56.947" v="26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92F411C-B8D7-45B2-B5B5-5A70C336CA7D}" dt="2020-06-04T20:04:52.649" v="21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92F411C-B8D7-45B2-B5B5-5A70C336CA7D}" dt="2020-06-04T20:04:52.649" v="21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92F411C-B8D7-45B2-B5B5-5A70C336CA7D}" dt="2020-06-04T20:04:56.947" v="2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92F411C-B8D7-45B2-B5B5-5A70C336CA7D}" dt="2020-06-04T20:04:55.080" v="24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92F411C-B8D7-45B2-B5B5-5A70C336CA7D}" dt="2020-06-04T20:04:52.649" v="21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92F411C-B8D7-45B2-B5B5-5A70C336CA7D}" dt="2020-06-04T20:04:52.649" v="21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92F411C-B8D7-45B2-B5B5-5A70C336CA7D}" dt="2020-06-04T20:04:52.649" v="21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92F411C-B8D7-45B2-B5B5-5A70C336CA7D}" dt="2020-06-04T20:04:52.649" v="21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92F411C-B8D7-45B2-B5B5-5A70C336CA7D}" dt="2020-06-04T20:04:52.649" v="21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92F411C-B8D7-45B2-B5B5-5A70C336CA7D}" dt="2020-06-04T20:05:05.006" v="30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92F411C-B8D7-45B2-B5B5-5A70C336CA7D}" dt="2020-06-04T20:05:05.006" v="30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92F411C-B8D7-45B2-B5B5-5A70C336CA7D}" dt="2020-06-04T20:05:05.006" v="30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92F411C-B8D7-45B2-B5B5-5A70C336CA7D}" dt="2020-06-04T20:04:44.546" v="19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92F411C-B8D7-45B2-B5B5-5A70C336CA7D}" dt="2020-06-04T20:04:44.546" v="19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76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2232"/>
            <a:ext cx="692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0343"/>
            <a:ext cx="6911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04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Tally Charts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04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Tally Charts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Tally,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frequency, total, chart, mark, gate, count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represent a quantity using tally marks.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complete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 tally chart.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draw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 tally chart.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hyperlink" Target="http://images.google.co.uk/imgres?imgurl=http://www.cksinfo.com/clipart/buildings/homesandhouses/my-house-01.png&amp;imgrefurl=http://www.phunland.com/forum/viewtopic.php?id%3D6377&amp;usg=__wQzbIXq9afmA6Z2MCQhxJEA97IU=&amp;h=632&amp;w=742&amp;sz=33&amp;hl=en&amp;start=21&amp;tbnid=zIfJG2NKkEf3kM:&amp;tbnh=120&amp;tbnw=141&amp;prev=/images?q%3D2d%2Bsimple%2Bhouse%26gbv%3D2%26ndsp%3D20%26hl%3Den%26sa%3DN%26start%3D20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3068960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many different charts and graphs can you think of that we can use to display data?</a:t>
            </a:r>
          </a:p>
        </p:txBody>
      </p:sp>
      <p:sp>
        <p:nvSpPr>
          <p:cNvPr id="4" name="Explosion 2 3"/>
          <p:cNvSpPr/>
          <p:nvPr/>
        </p:nvSpPr>
        <p:spPr>
          <a:xfrm>
            <a:off x="6404166" y="1168899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Tally charts</a:t>
            </a:r>
          </a:p>
        </p:txBody>
      </p:sp>
      <p:sp>
        <p:nvSpPr>
          <p:cNvPr id="5" name="Explosion 2 4"/>
          <p:cNvSpPr/>
          <p:nvPr/>
        </p:nvSpPr>
        <p:spPr>
          <a:xfrm>
            <a:off x="6804248" y="3284984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Composite bar graph</a:t>
            </a:r>
          </a:p>
        </p:txBody>
      </p:sp>
      <p:sp>
        <p:nvSpPr>
          <p:cNvPr id="6" name="Explosion 2 5"/>
          <p:cNvSpPr/>
          <p:nvPr/>
        </p:nvSpPr>
        <p:spPr>
          <a:xfrm>
            <a:off x="2987824" y="1143908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charts</a:t>
            </a:r>
          </a:p>
        </p:txBody>
      </p:sp>
      <p:sp>
        <p:nvSpPr>
          <p:cNvPr id="7" name="Explosion 2 6"/>
          <p:cNvSpPr/>
          <p:nvPr/>
        </p:nvSpPr>
        <p:spPr>
          <a:xfrm>
            <a:off x="-504564" y="1429619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 graphs</a:t>
            </a:r>
          </a:p>
        </p:txBody>
      </p:sp>
      <p:sp>
        <p:nvSpPr>
          <p:cNvPr id="8" name="Explosion 2 7"/>
          <p:cNvSpPr/>
          <p:nvPr/>
        </p:nvSpPr>
        <p:spPr>
          <a:xfrm>
            <a:off x="-252536" y="4005064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</a:p>
        </p:txBody>
      </p:sp>
      <p:sp>
        <p:nvSpPr>
          <p:cNvPr id="9" name="Explosion 2 8"/>
          <p:cNvSpPr/>
          <p:nvPr/>
        </p:nvSpPr>
        <p:spPr>
          <a:xfrm>
            <a:off x="3239852" y="4444125"/>
            <a:ext cx="3168352" cy="2016224"/>
          </a:xfrm>
          <a:prstGeom prst="irregularSeal2">
            <a:avLst/>
          </a:prstGeom>
          <a:solidFill>
            <a:srgbClr val="ECDAF1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Pictogram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96752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Below is a list of how a class travel to school.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Walk, bus, bike, walk, bike, bus, walk, car, walk, bike, bike, bus, walk, walk, walk, car, bus, walk, bus, bus, walk, car, car, walk, walk, train, bike, bus, walk, walk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students walk to school?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simple list is often inefficient.</a:t>
            </a:r>
          </a:p>
        </p:txBody>
      </p:sp>
    </p:spTree>
    <p:extLst>
      <p:ext uri="{BB962C8B-B14F-4D97-AF65-F5344CB8AC3E}">
        <p14:creationId xmlns:p14="http://schemas.microsoft.com/office/powerpoint/2010/main" val="38449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69974"/>
              </p:ext>
            </p:extLst>
          </p:nvPr>
        </p:nvGraphicFramePr>
        <p:xfrm>
          <a:off x="2411760" y="1340768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23728" y="429309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Why do we need a frequency column?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students were in the class in total?</a:t>
            </a:r>
          </a:p>
        </p:txBody>
      </p:sp>
    </p:spTree>
    <p:extLst>
      <p:ext uri="{BB962C8B-B14F-4D97-AF65-F5344CB8AC3E}">
        <p14:creationId xmlns:p14="http://schemas.microsoft.com/office/powerpoint/2010/main" val="24353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268760"/>
            <a:ext cx="69127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numbers do these tally marks represent?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|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|||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  <a:r>
              <a:rPr lang="en-GB" sz="2000" dirty="0">
                <a:latin typeface="Comic Sans MS" panose="030F0702030302020204" pitchFamily="66" charset="0"/>
              </a:rPr>
              <a:t> ||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strike="sngStrike" dirty="0">
                <a:latin typeface="Comic Sans MS" panose="030F0702030302020204" pitchFamily="66" charset="0"/>
              </a:rPr>
              <a:t>||||</a:t>
            </a:r>
            <a:r>
              <a:rPr lang="en-GB" sz="2000" dirty="0">
                <a:latin typeface="Comic Sans MS" panose="030F0702030302020204" pitchFamily="66" charset="0"/>
              </a:rPr>
              <a:t> 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3968" y="1882009"/>
            <a:ext cx="11521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9235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26876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Copy this table into your books: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34859"/>
              </p:ext>
            </p:extLst>
          </p:nvPr>
        </p:nvGraphicFramePr>
        <p:xfrm>
          <a:off x="2411760" y="2060848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strike="sng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465313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the next slide to help you fill it in. You will need to watch carefully!</a:t>
            </a:r>
          </a:p>
        </p:txBody>
      </p:sp>
    </p:spTree>
    <p:extLst>
      <p:ext uri="{BB962C8B-B14F-4D97-AF65-F5344CB8AC3E}">
        <p14:creationId xmlns:p14="http://schemas.microsoft.com/office/powerpoint/2010/main" val="178277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9" name="Group 37"/>
          <p:cNvGrpSpPr>
            <a:grpSpLocks/>
          </p:cNvGrpSpPr>
          <p:nvPr/>
        </p:nvGrpSpPr>
        <p:grpSpPr bwMode="auto">
          <a:xfrm>
            <a:off x="-1404664" y="1340768"/>
            <a:ext cx="11198226" cy="1658938"/>
            <a:chOff x="-1112" y="436"/>
            <a:chExt cx="7054" cy="1045"/>
          </a:xfrm>
        </p:grpSpPr>
        <p:grpSp>
          <p:nvGrpSpPr>
            <p:cNvPr id="3107" name="Group 35"/>
            <p:cNvGrpSpPr>
              <a:grpSpLocks/>
            </p:cNvGrpSpPr>
            <p:nvPr/>
          </p:nvGrpSpPr>
          <p:grpSpPr bwMode="auto">
            <a:xfrm>
              <a:off x="0" y="436"/>
              <a:ext cx="5942" cy="1045"/>
              <a:chOff x="0" y="436"/>
              <a:chExt cx="5942" cy="1045"/>
            </a:xfrm>
          </p:grpSpPr>
          <p:pic>
            <p:nvPicPr>
              <p:cNvPr id="3089" name="Picture 17" descr="my-house-01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0" y="436"/>
                <a:ext cx="1225" cy="10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3101" name="Picture 29" descr="my-house-01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436"/>
                <a:ext cx="1202" cy="10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3093" name="Picture 21" descr="my-house-01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436"/>
                <a:ext cx="1225" cy="10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95" name="Picture 23" descr="my-house-01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6" y="436"/>
                <a:ext cx="1225" cy="10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97" name="Picture 25" descr="my-house-01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8"/>
                <a:ext cx="1202" cy="1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108" name="Picture 36" descr="my-house-01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2" y="452"/>
              <a:ext cx="1202" cy="1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10" name="Group 38"/>
          <p:cNvGrpSpPr>
            <a:grpSpLocks/>
          </p:cNvGrpSpPr>
          <p:nvPr/>
        </p:nvGrpSpPr>
        <p:grpSpPr bwMode="auto">
          <a:xfrm>
            <a:off x="-325164" y="2925093"/>
            <a:ext cx="9793288" cy="3455988"/>
            <a:chOff x="-250" y="1389"/>
            <a:chExt cx="6169" cy="2177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-250" y="1389"/>
              <a:ext cx="6123" cy="2177"/>
            </a:xfrm>
            <a:prstGeom prst="rect">
              <a:avLst/>
            </a:prstGeom>
            <a:solidFill>
              <a:schemeClr val="tx2"/>
            </a:solidFill>
            <a:ln w="635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-159" y="2387"/>
              <a:ext cx="6078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104" name="Picture 32" descr="j021295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462" y="2709193"/>
            <a:ext cx="1830387" cy="1149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 descr="j021295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362" y="2928268"/>
            <a:ext cx="1830387" cy="1149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13" name="Picture 41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24" y="4869781"/>
            <a:ext cx="1871663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612" y="4941218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8" name="Picture 46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649" y="4869781"/>
            <a:ext cx="1871663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9" name="Picture 47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7" y="2928268"/>
            <a:ext cx="18303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5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599" y="3140993"/>
            <a:ext cx="194468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8" name="Picture 56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874" y="4941218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9" name="Picture 57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99" y="3140993"/>
            <a:ext cx="194468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0" name="Picture 58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7" y="4869781"/>
            <a:ext cx="1871662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1" name="Picture 59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37" y="4941218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2" name="Picture 60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524" y="2928268"/>
            <a:ext cx="183038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1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462" y="3140993"/>
            <a:ext cx="1944687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4" name="Picture 62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39" y="4869781"/>
            <a:ext cx="1871663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5" name="Picture 63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712" y="4869781"/>
            <a:ext cx="1871662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6" name="Picture 64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12" y="4869781"/>
            <a:ext cx="1871662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7" name="Picture 65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99" y="5014243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8" name="Picture 66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799" y="3140993"/>
            <a:ext cx="194468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9" name="Picture 67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49" y="2928268"/>
            <a:ext cx="183038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68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74" y="3140993"/>
            <a:ext cx="194468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1" name="Picture 69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762" y="4941218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2" name="Picture 70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24" y="4869781"/>
            <a:ext cx="1871663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" name="Picture 71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49" y="2709193"/>
            <a:ext cx="183038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72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24" y="5014243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5" name="Picture 73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099" y="3140993"/>
            <a:ext cx="194468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6" name="Picture 74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24" y="2928268"/>
            <a:ext cx="183038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75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62" y="2782218"/>
            <a:ext cx="18303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76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12" y="4869781"/>
            <a:ext cx="1871662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9" name="Picture 77" descr="red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4" y="5014243"/>
            <a:ext cx="18732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0" name="Picture 78" descr="bluec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962" y="3214018"/>
            <a:ext cx="1944687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1" name="Picture 79" descr="yell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49" y="4869781"/>
            <a:ext cx="1871663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3" name="WordArt 81"/>
          <p:cNvSpPr>
            <a:spLocks noChangeArrowheads="1" noChangeShapeType="1" noTextEdit="1"/>
          </p:cNvSpPr>
          <p:nvPr/>
        </p:nvSpPr>
        <p:spPr bwMode="auto">
          <a:xfrm>
            <a:off x="3299099" y="3923631"/>
            <a:ext cx="2430463" cy="11477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22593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9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9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0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2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2000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3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7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8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9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000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20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1000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2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2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3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2000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2000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2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5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2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2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2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2000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2000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2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20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20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27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2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2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2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2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29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1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id="30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65500"/>
                            </p:stCondLst>
                            <p:childTnLst>
                              <p:par>
                                <p:cTn id="3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3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67500"/>
                            </p:stCondLst>
                            <p:childTnLst>
                              <p:par>
                                <p:cTn id="3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2123728" y="4725144"/>
            <a:ext cx="5301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car colour was most common?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7744" y="112474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" name="Rectangle 2"/>
          <p:cNvSpPr/>
          <p:nvPr/>
        </p:nvSpPr>
        <p:spPr>
          <a:xfrm>
            <a:off x="7452320" y="4725143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4761"/>
              </p:ext>
            </p:extLst>
          </p:nvPr>
        </p:nvGraphicFramePr>
        <p:xfrm>
          <a:off x="2411760" y="2060848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trike="sng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||||</a:t>
                      </a:r>
                      <a:r>
                        <a:rPr lang="en-GB" sz="2400" b="0" strike="noStrik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||||</a:t>
                      </a:r>
                      <a:endParaRPr lang="en-GB" sz="2400" b="0" strike="sng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85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62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242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Impact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21</cp:revision>
  <dcterms:created xsi:type="dcterms:W3CDTF">2015-07-01T12:05:39Z</dcterms:created>
  <dcterms:modified xsi:type="dcterms:W3CDTF">2020-06-04T20:07:39Z</dcterms:modified>
</cp:coreProperties>
</file>