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9C1D7-4559-4409-99AA-88DB299DF43C}" v="88" dt="2020-08-19T20:53:05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75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DB9C1D7-4559-4409-99AA-88DB299DF43C}"/>
    <pc:docChg chg="undo custSel modSld">
      <pc:chgData name="Danielle" userId="e2554c37-e717-43a0-ba79-1183ca921ccd" providerId="ADAL" clId="{2DB9C1D7-4559-4409-99AA-88DB299DF43C}" dt="2020-08-19T20:53:11.242" v="98" actId="2711"/>
      <pc:docMkLst>
        <pc:docMk/>
      </pc:docMkLst>
      <pc:sldChg chg="addSp modSp mod">
        <pc:chgData name="Danielle" userId="e2554c37-e717-43a0-ba79-1183ca921ccd" providerId="ADAL" clId="{2DB9C1D7-4559-4409-99AA-88DB299DF43C}" dt="2020-08-19T20:51:59.300" v="50" actId="22"/>
        <pc:sldMkLst>
          <pc:docMk/>
          <pc:sldMk cId="2448011666" sldId="256"/>
        </pc:sldMkLst>
        <pc:spChg chg="mod">
          <ac:chgData name="Danielle" userId="e2554c37-e717-43a0-ba79-1183ca921ccd" providerId="ADAL" clId="{2DB9C1D7-4559-4409-99AA-88DB299DF43C}" dt="2020-08-19T20:49:56.765" v="2" actId="2711"/>
          <ac:spMkLst>
            <pc:docMk/>
            <pc:sldMk cId="2448011666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2DB9C1D7-4559-4409-99AA-88DB299DF43C}" dt="2020-08-19T20:49:56.765" v="2" actId="2711"/>
          <ac:spMkLst>
            <pc:docMk/>
            <pc:sldMk cId="2448011666" sldId="256"/>
            <ac:spMk id="6" creationId="{00000000-0000-0000-0000-000000000000}"/>
          </ac:spMkLst>
        </pc:spChg>
        <pc:graphicFrameChg chg="mod modGraphic">
          <ac:chgData name="Danielle" userId="e2554c37-e717-43a0-ba79-1183ca921ccd" providerId="ADAL" clId="{2DB9C1D7-4559-4409-99AA-88DB299DF43C}" dt="2020-08-19T20:51:19.309" v="44"/>
          <ac:graphicFrameMkLst>
            <pc:docMk/>
            <pc:sldMk cId="2448011666" sldId="256"/>
            <ac:graphicFrameMk id="5" creationId="{00000000-0000-0000-0000-000000000000}"/>
          </ac:graphicFrameMkLst>
        </pc:graphicFrameChg>
        <pc:picChg chg="add">
          <ac:chgData name="Danielle" userId="e2554c37-e717-43a0-ba79-1183ca921ccd" providerId="ADAL" clId="{2DB9C1D7-4559-4409-99AA-88DB299DF43C}" dt="2020-08-19T20:51:59.300" v="50" actId="22"/>
          <ac:picMkLst>
            <pc:docMk/>
            <pc:sldMk cId="2448011666" sldId="256"/>
            <ac:picMk id="2" creationId="{8F37C592-CCB5-49CA-A8B1-83CBDFAA3262}"/>
          </ac:picMkLst>
        </pc:picChg>
      </pc:sldChg>
      <pc:sldChg chg="addSp modSp mod">
        <pc:chgData name="Danielle" userId="e2554c37-e717-43a0-ba79-1183ca921ccd" providerId="ADAL" clId="{2DB9C1D7-4559-4409-99AA-88DB299DF43C}" dt="2020-08-19T20:51:56.155" v="49" actId="1076"/>
        <pc:sldMkLst>
          <pc:docMk/>
          <pc:sldMk cId="3866431811" sldId="257"/>
        </pc:sldMkLst>
        <pc:spChg chg="mod">
          <ac:chgData name="Danielle" userId="e2554c37-e717-43a0-ba79-1183ca921ccd" providerId="ADAL" clId="{2DB9C1D7-4559-4409-99AA-88DB299DF43C}" dt="2020-08-19T20:51:40.620" v="47" actId="2711"/>
          <ac:spMkLst>
            <pc:docMk/>
            <pc:sldMk cId="3866431811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2DB9C1D7-4559-4409-99AA-88DB299DF43C}" dt="2020-08-19T20:51:40.620" v="47" actId="2711"/>
          <ac:spMkLst>
            <pc:docMk/>
            <pc:sldMk cId="3866431811" sldId="257"/>
            <ac:spMk id="6" creationId="{00000000-0000-0000-0000-000000000000}"/>
          </ac:spMkLst>
        </pc:spChg>
        <pc:graphicFrameChg chg="mod modGraphic">
          <ac:chgData name="Danielle" userId="e2554c37-e717-43a0-ba79-1183ca921ccd" providerId="ADAL" clId="{2DB9C1D7-4559-4409-99AA-88DB299DF43C}" dt="2020-08-19T20:51:36.069" v="46" actId="2711"/>
          <ac:graphicFrameMkLst>
            <pc:docMk/>
            <pc:sldMk cId="3866431811" sldId="257"/>
            <ac:graphicFrameMk id="5" creationId="{00000000-0000-0000-0000-000000000000}"/>
          </ac:graphicFrameMkLst>
        </pc:graphicFrameChg>
        <pc:picChg chg="add mod">
          <ac:chgData name="Danielle" userId="e2554c37-e717-43a0-ba79-1183ca921ccd" providerId="ADAL" clId="{2DB9C1D7-4559-4409-99AA-88DB299DF43C}" dt="2020-08-19T20:51:56.155" v="49" actId="1076"/>
          <ac:picMkLst>
            <pc:docMk/>
            <pc:sldMk cId="3866431811" sldId="257"/>
            <ac:picMk id="2" creationId="{F7E32728-165A-4330-B3DA-55AD65DBBBFD}"/>
          </ac:picMkLst>
        </pc:picChg>
      </pc:sldChg>
      <pc:sldChg chg="addSp modSp mod">
        <pc:chgData name="Danielle" userId="e2554c37-e717-43a0-ba79-1183ca921ccd" providerId="ADAL" clId="{2DB9C1D7-4559-4409-99AA-88DB299DF43C}" dt="2020-08-19T20:53:11.242" v="98" actId="2711"/>
        <pc:sldMkLst>
          <pc:docMk/>
          <pc:sldMk cId="2545528080" sldId="258"/>
        </pc:sldMkLst>
        <pc:spChg chg="mod">
          <ac:chgData name="Danielle" userId="e2554c37-e717-43a0-ba79-1183ca921ccd" providerId="ADAL" clId="{2DB9C1D7-4559-4409-99AA-88DB299DF43C}" dt="2020-08-19T20:53:11.242" v="98" actId="2711"/>
          <ac:spMkLst>
            <pc:docMk/>
            <pc:sldMk cId="2545528080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2DB9C1D7-4559-4409-99AA-88DB299DF43C}" dt="2020-08-19T20:53:11.242" v="98" actId="2711"/>
          <ac:spMkLst>
            <pc:docMk/>
            <pc:sldMk cId="2545528080" sldId="258"/>
            <ac:spMk id="6" creationId="{00000000-0000-0000-0000-000000000000}"/>
          </ac:spMkLst>
        </pc:spChg>
        <pc:graphicFrameChg chg="mod">
          <ac:chgData name="Danielle" userId="e2554c37-e717-43a0-ba79-1183ca921ccd" providerId="ADAL" clId="{2DB9C1D7-4559-4409-99AA-88DB299DF43C}" dt="2020-08-19T20:53:05.111" v="97"/>
          <ac:graphicFrameMkLst>
            <pc:docMk/>
            <pc:sldMk cId="2545528080" sldId="258"/>
            <ac:graphicFrameMk id="5" creationId="{00000000-0000-0000-0000-000000000000}"/>
          </ac:graphicFrameMkLst>
        </pc:graphicFrameChg>
        <pc:picChg chg="add">
          <ac:chgData name="Danielle" userId="e2554c37-e717-43a0-ba79-1183ca921ccd" providerId="ADAL" clId="{2DB9C1D7-4559-4409-99AA-88DB299DF43C}" dt="2020-08-19T20:52:01.191" v="51" actId="22"/>
          <ac:picMkLst>
            <pc:docMk/>
            <pc:sldMk cId="2545528080" sldId="258"/>
            <ac:picMk id="2" creationId="{C8933F9A-6595-4A8C-BF64-3C814CE123A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00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6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07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86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9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9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77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8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2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7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52F3A-1531-4C68-AD53-2D0CB00997C8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58E1-24A5-4A8F-B21C-6748003C3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14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Mixed Numbers Calculations RED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7324670"/>
                  </p:ext>
                </p:extLst>
              </p:nvPr>
            </p:nvGraphicFramePr>
            <p:xfrm>
              <a:off x="0" y="692696"/>
              <a:ext cx="9906000" cy="6194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765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Divide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Find a common denominator.</a:t>
                          </a:r>
                          <a:r>
                            <a:rPr lang="en-GB" sz="120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GB" sz="12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Find equivalent fractions with that denominator. Add or subtract the numerators and put the answer over the same denominator</a:t>
                          </a: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  <a:endParaRPr lang="en-GB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Multiply</a:t>
                          </a:r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the numerators together, multiply the denominators together.</a:t>
                          </a:r>
                          <a:endParaRPr lang="en-GB" sz="1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Flip the</a:t>
                          </a:r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second fraction upside-down then multiply instead.</a:t>
                          </a:r>
                          <a:endParaRPr lang="en-GB" sz="1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2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28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28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7324670"/>
                  </p:ext>
                </p:extLst>
              </p:nvPr>
            </p:nvGraphicFramePr>
            <p:xfrm>
              <a:off x="0" y="692696"/>
              <a:ext cx="9906000" cy="6194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765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Divide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Find a common denominator.</a:t>
                          </a:r>
                          <a:r>
                            <a:rPr lang="en-GB" sz="1200" baseline="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GB" sz="12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Find equivalent fractions with that denominator. Add or subtract the numerators and put the answer over the same denominator</a:t>
                          </a:r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  <a:endParaRPr lang="en-GB" sz="12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Multiply</a:t>
                          </a:r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the numerators together, multiply the denominators together.</a:t>
                          </a:r>
                          <a:endParaRPr lang="en-GB" sz="1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Flip the</a:t>
                          </a:r>
                          <a:r>
                            <a:rPr lang="en-GB" sz="12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second fraction upside-down then multiply instead.</a:t>
                          </a:r>
                          <a:endParaRPr lang="en-GB" sz="12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2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3" t="-58803" r="-300985" b="-2003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6" t="-58803" r="-200246" b="-2003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39" t="-58803" r="-100739" b="-2003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39" t="-58803" r="-739" b="-2003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2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3" t="-159364" r="-300985" b="-101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6" t="-159364" r="-200246" b="-101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39" t="-159364" r="-100739" b="-1010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39" t="-159364" r="-739" b="-1010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2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3" t="-258451" r="-300985" b="-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6" t="-258451" r="-200246" b="-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39" t="-258451" r="-100739" b="-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39" t="-258451" r="-739" b="-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970179" y="307777"/>
            <a:ext cx="7398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to change the mixed numbers to improper fractions first then simplify your answers at the end!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F37C592-CCB5-49CA-A8B1-83CBDFAA326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592" y="98760"/>
            <a:ext cx="514985" cy="342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801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Mixed Numbers Calculations AMBER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6597297"/>
                  </p:ext>
                </p:extLst>
              </p:nvPr>
            </p:nvGraphicFramePr>
            <p:xfrm>
              <a:off x="0" y="692696"/>
              <a:ext cx="9906000" cy="6094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765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Divide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08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08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08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6597297"/>
                  </p:ext>
                </p:extLst>
              </p:nvPr>
            </p:nvGraphicFramePr>
            <p:xfrm>
              <a:off x="0" y="692696"/>
              <a:ext cx="9906000" cy="6094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765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4765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Add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Subtract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Divide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0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3" t="-19808" r="-300985" b="-2009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6" t="-19808" r="-200246" b="-2009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39" t="-19808" r="-100739" b="-2009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39" t="-19808" r="-739" b="-2009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90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3" t="-119427" r="-300985" b="-1003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6" t="-119427" r="-200246" b="-1003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39" t="-119427" r="-100739" b="-1003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39" t="-119427" r="-739" b="-1003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90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3" t="-220128" r="-300985" b="-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6" t="-220128" r="-200246" b="-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739" t="-220128" r="-100739" b="-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739" t="-220128" r="-739" b="-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970179" y="307777"/>
            <a:ext cx="7398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to change the mixed numbers to improper fractions first then simplify your answers at the end!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F7E32728-165A-4330-B3DA-55AD65DBBBF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592" y="98760"/>
            <a:ext cx="514985" cy="342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643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Mixed Numbers Calculations GREEN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9952972"/>
                  </p:ext>
                </p:extLst>
              </p:nvPr>
            </p:nvGraphicFramePr>
            <p:xfrm>
              <a:off x="0" y="692696"/>
              <a:ext cx="9936000" cy="604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8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8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8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48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016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16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16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2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200" b="0" i="0" baseline="0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1200" b="0" i="1" baseline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  <a:p>
                          <a:pPr algn="ctr"/>
                          <a:endParaRPr lang="en-GB" sz="12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9952972"/>
                  </p:ext>
                </p:extLst>
              </p:nvPr>
            </p:nvGraphicFramePr>
            <p:xfrm>
              <a:off x="0" y="692696"/>
              <a:ext cx="9936000" cy="6048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8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48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8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48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01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0" t="-302" r="-300245" b="-200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737" t="-302" r="-200983" b="-200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5" t="-302" r="-100490" b="-200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983" t="-302" r="-737" b="-2006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01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0" t="-100302" r="-300245" b="-100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737" t="-100302" r="-200983" b="-100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5" t="-100302" r="-100490" b="-100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983" t="-100302" r="-737" b="-1006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01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90" t="-200302" r="-300245" b="-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737" t="-200302" r="-200983" b="-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5" t="-200302" r="-100490" b="-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983" t="-200302" r="-737" b="-6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970179" y="307777"/>
            <a:ext cx="7398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to change the mixed numbers to improper fractions first then simplify your answers at the end!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8933F9A-6595-4A8C-BF64-3C814CE123A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592" y="98760"/>
            <a:ext cx="514985" cy="342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5528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302</Words>
  <Application>Microsoft Office PowerPoint</Application>
  <PresentationFormat>A4 Paper (210x297 mm)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5</cp:revision>
  <dcterms:created xsi:type="dcterms:W3CDTF">2015-02-05T13:18:14Z</dcterms:created>
  <dcterms:modified xsi:type="dcterms:W3CDTF">2020-08-19T20:53:13Z</dcterms:modified>
</cp:coreProperties>
</file>