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1"/>
  </p:notesMasterIdLst>
  <p:sldIdLst>
    <p:sldId id="258" r:id="rId3"/>
    <p:sldId id="259" r:id="rId4"/>
    <p:sldId id="260" r:id="rId5"/>
    <p:sldId id="261" r:id="rId6"/>
    <p:sldId id="262" r:id="rId7"/>
    <p:sldId id="263" r:id="rId8"/>
    <p:sldId id="276" r:id="rId9"/>
    <p:sldId id="277" r:id="rId10"/>
    <p:sldId id="278" r:id="rId11"/>
    <p:sldId id="279" r:id="rId12"/>
    <p:sldId id="269" r:id="rId13"/>
    <p:sldId id="270" r:id="rId14"/>
    <p:sldId id="271" r:id="rId15"/>
    <p:sldId id="272" r:id="rId16"/>
    <p:sldId id="274" r:id="rId17"/>
    <p:sldId id="275" r:id="rId18"/>
    <p:sldId id="280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F7628-0B30-49EE-9319-53F74229F5E0}" v="20" dt="2020-08-09T20:28:08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57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AD9F7628-0B30-49EE-9319-53F74229F5E0}"/>
    <pc:docChg chg="undo custSel modSld modMainMaster">
      <pc:chgData name="Danielle" userId="e2554c37-e717-43a0-ba79-1183ca921ccd" providerId="ADAL" clId="{AD9F7628-0B30-49EE-9319-53F74229F5E0}" dt="2020-08-09T20:28:08.007" v="46" actId="2711"/>
      <pc:docMkLst>
        <pc:docMk/>
      </pc:docMkLst>
      <pc:sldChg chg="modSp">
        <pc:chgData name="Danielle" userId="e2554c37-e717-43a0-ba79-1183ca921ccd" providerId="ADAL" clId="{AD9F7628-0B30-49EE-9319-53F74229F5E0}" dt="2020-08-09T20:25:20.675" v="16" actId="2711"/>
        <pc:sldMkLst>
          <pc:docMk/>
          <pc:sldMk cId="4232570870" sldId="258"/>
        </pc:sldMkLst>
        <pc:spChg chg="mod">
          <ac:chgData name="Danielle" userId="e2554c37-e717-43a0-ba79-1183ca921ccd" providerId="ADAL" clId="{AD9F7628-0B30-49EE-9319-53F74229F5E0}" dt="2020-08-09T20:25:20.675" v="16" actId="2711"/>
          <ac:spMkLst>
            <pc:docMk/>
            <pc:sldMk cId="4232570870" sldId="258"/>
            <ac:spMk id="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0.675" v="16" actId="2711"/>
          <ac:spMkLst>
            <pc:docMk/>
            <pc:sldMk cId="4232570870" sldId="258"/>
            <ac:spMk id="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0.675" v="16" actId="2711"/>
          <ac:spMkLst>
            <pc:docMk/>
            <pc:sldMk cId="4232570870" sldId="258"/>
            <ac:spMk id="6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5:26.739" v="17" actId="2711"/>
        <pc:sldMkLst>
          <pc:docMk/>
          <pc:sldMk cId="2283703680" sldId="259"/>
        </pc:sldMkLst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1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1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1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1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1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26.739" v="17" actId="2711"/>
          <ac:spMkLst>
            <pc:docMk/>
            <pc:sldMk cId="2283703680" sldId="259"/>
            <ac:spMk id="20" creationId="{00000000-0000-0000-0000-000000000000}"/>
          </ac:spMkLst>
        </pc:spChg>
        <pc:picChg chg="mod">
          <ac:chgData name="Danielle" userId="e2554c37-e717-43a0-ba79-1183ca921ccd" providerId="ADAL" clId="{AD9F7628-0B30-49EE-9319-53F74229F5E0}" dt="2020-08-09T20:25:26.739" v="17" actId="2711"/>
          <ac:picMkLst>
            <pc:docMk/>
            <pc:sldMk cId="2283703680" sldId="259"/>
            <ac:picMk id="6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5:26.739" v="17" actId="2711"/>
          <ac:picMkLst>
            <pc:docMk/>
            <pc:sldMk cId="2283703680" sldId="259"/>
            <ac:picMk id="7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5:26.739" v="17" actId="2711"/>
          <ac:picMkLst>
            <pc:docMk/>
            <pc:sldMk cId="2283703680" sldId="259"/>
            <ac:picMk id="15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5:26.739" v="17" actId="2711"/>
          <ac:picMkLst>
            <pc:docMk/>
            <pc:sldMk cId="2283703680" sldId="259"/>
            <ac:picMk id="21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5:26.739" v="17" actId="2711"/>
          <ac:picMkLst>
            <pc:docMk/>
            <pc:sldMk cId="2283703680" sldId="259"/>
            <ac:picMk id="22" creationId="{00000000-0000-0000-0000-000000000000}"/>
          </ac:picMkLst>
        </pc:picChg>
      </pc:sldChg>
      <pc:sldChg chg="modSp mod">
        <pc:chgData name="Danielle" userId="e2554c37-e717-43a0-ba79-1183ca921ccd" providerId="ADAL" clId="{AD9F7628-0B30-49EE-9319-53F74229F5E0}" dt="2020-08-09T20:25:32.919" v="18" actId="2711"/>
        <pc:sldMkLst>
          <pc:docMk/>
          <pc:sldMk cId="637317184" sldId="260"/>
        </pc:sldMkLst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2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3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2.919" v="18" actId="2711"/>
          <ac:spMkLst>
            <pc:docMk/>
            <pc:sldMk cId="637317184" sldId="260"/>
            <ac:spMk id="35" creationId="{00000000-0000-0000-0000-000000000000}"/>
          </ac:spMkLst>
        </pc:spChg>
      </pc:sldChg>
      <pc:sldChg chg="modSp mod">
        <pc:chgData name="Danielle" userId="e2554c37-e717-43a0-ba79-1183ca921ccd" providerId="ADAL" clId="{AD9F7628-0B30-49EE-9319-53F74229F5E0}" dt="2020-08-09T20:25:37.977" v="19" actId="2711"/>
        <pc:sldMkLst>
          <pc:docMk/>
          <pc:sldMk cId="2830401358" sldId="261"/>
        </pc:sldMkLst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1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1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2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2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5:37.977" v="19" actId="2711"/>
          <ac:spMkLst>
            <pc:docMk/>
            <pc:sldMk cId="2830401358" sldId="261"/>
            <ac:spMk id="29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6:03.527" v="20" actId="2711"/>
        <pc:sldMkLst>
          <pc:docMk/>
          <pc:sldMk cId="2091623003" sldId="262"/>
        </pc:sldMkLst>
        <pc:spChg chg="mod">
          <ac:chgData name="Danielle" userId="e2554c37-e717-43a0-ba79-1183ca921ccd" providerId="ADAL" clId="{AD9F7628-0B30-49EE-9319-53F74229F5E0}" dt="2020-08-09T20:26:03.527" v="20" actId="2711"/>
          <ac:spMkLst>
            <pc:docMk/>
            <pc:sldMk cId="2091623003" sldId="262"/>
            <ac:spMk id="2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6:18.267" v="21" actId="2711"/>
        <pc:sldMkLst>
          <pc:docMk/>
          <pc:sldMk cId="822127296" sldId="263"/>
        </pc:sldMkLst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2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5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6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7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18.267" v="21" actId="2711"/>
          <ac:spMkLst>
            <pc:docMk/>
            <pc:sldMk cId="822127296" sldId="263"/>
            <ac:spMk id="80" creationId="{00000000-0000-0000-0000-000000000000}"/>
          </ac:spMkLst>
        </pc:spChg>
        <pc:cxnChg chg="mod">
          <ac:chgData name="Danielle" userId="e2554c37-e717-43a0-ba79-1183ca921ccd" providerId="ADAL" clId="{AD9F7628-0B30-49EE-9319-53F74229F5E0}" dt="2020-08-09T20:26:18.267" v="21" actId="2711"/>
          <ac:cxnSpMkLst>
            <pc:docMk/>
            <pc:sldMk cId="822127296" sldId="263"/>
            <ac:cxnSpMk id="64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18.267" v="21" actId="2711"/>
          <ac:cxnSpMkLst>
            <pc:docMk/>
            <pc:sldMk cId="822127296" sldId="263"/>
            <ac:cxnSpMk id="77" creationId="{00000000-0000-0000-0000-000000000000}"/>
          </ac:cxnSpMkLst>
        </pc:cxnChg>
      </pc:sldChg>
      <pc:sldChg chg="modSp mod">
        <pc:chgData name="Danielle" userId="e2554c37-e717-43a0-ba79-1183ca921ccd" providerId="ADAL" clId="{AD9F7628-0B30-49EE-9319-53F74229F5E0}" dt="2020-08-09T20:26:53.115" v="26" actId="2711"/>
        <pc:sldMkLst>
          <pc:docMk/>
          <pc:sldMk cId="4251178559" sldId="270"/>
        </pc:sldMkLst>
        <pc:spChg chg="mod">
          <ac:chgData name="Danielle" userId="e2554c37-e717-43a0-ba79-1183ca921ccd" providerId="ADAL" clId="{AD9F7628-0B30-49EE-9319-53F74229F5E0}" dt="2020-08-09T20:26:53.115" v="26" actId="2711"/>
          <ac:spMkLst>
            <pc:docMk/>
            <pc:sldMk cId="4251178559" sldId="270"/>
            <ac:spMk id="5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7:01.653" v="29" actId="403"/>
        <pc:sldMkLst>
          <pc:docMk/>
          <pc:sldMk cId="2940496646" sldId="271"/>
        </pc:sldMkLst>
        <pc:spChg chg="mod">
          <ac:chgData name="Danielle" userId="e2554c37-e717-43a0-ba79-1183ca921ccd" providerId="ADAL" clId="{AD9F7628-0B30-49EE-9319-53F74229F5E0}" dt="2020-08-09T20:27:01.653" v="29" actId="403"/>
          <ac:spMkLst>
            <pc:docMk/>
            <pc:sldMk cId="2940496646" sldId="271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01.653" v="29" actId="403"/>
          <ac:spMkLst>
            <pc:docMk/>
            <pc:sldMk cId="2940496646" sldId="271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AD9F7628-0B30-49EE-9319-53F74229F5E0}" dt="2020-08-09T20:27:20.976" v="37" actId="1038"/>
        <pc:sldMkLst>
          <pc:docMk/>
          <pc:sldMk cId="58901453" sldId="272"/>
        </pc:sldMkLst>
        <pc:spChg chg="mod">
          <ac:chgData name="Danielle" userId="e2554c37-e717-43a0-ba79-1183ca921ccd" providerId="ADAL" clId="{AD9F7628-0B30-49EE-9319-53F74229F5E0}" dt="2020-08-09T20:27:07.856" v="30" actId="2711"/>
          <ac:spMkLst>
            <pc:docMk/>
            <pc:sldMk cId="58901453" sldId="272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20.976" v="37" actId="1038"/>
          <ac:spMkLst>
            <pc:docMk/>
            <pc:sldMk cId="58901453" sldId="272"/>
            <ac:spMk id="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07.856" v="30" actId="2711"/>
          <ac:spMkLst>
            <pc:docMk/>
            <pc:sldMk cId="58901453" sldId="272"/>
            <ac:spMk id="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07.856" v="30" actId="2711"/>
          <ac:spMkLst>
            <pc:docMk/>
            <pc:sldMk cId="58901453" sldId="272"/>
            <ac:spMk id="10" creationId="{00000000-0000-0000-0000-000000000000}"/>
          </ac:spMkLst>
        </pc:spChg>
        <pc:cxnChg chg="mod">
          <ac:chgData name="Danielle" userId="e2554c37-e717-43a0-ba79-1183ca921ccd" providerId="ADAL" clId="{AD9F7628-0B30-49EE-9319-53F74229F5E0}" dt="2020-08-09T20:27:07.856" v="30" actId="2711"/>
          <ac:cxnSpMkLst>
            <pc:docMk/>
            <pc:sldMk cId="58901453" sldId="272"/>
            <ac:cxnSpMk id="5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7:07.856" v="30" actId="2711"/>
          <ac:cxnSpMkLst>
            <pc:docMk/>
            <pc:sldMk cId="58901453" sldId="272"/>
            <ac:cxnSpMk id="7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7:07.856" v="30" actId="2711"/>
          <ac:cxnSpMkLst>
            <pc:docMk/>
            <pc:sldMk cId="58901453" sldId="272"/>
            <ac:cxnSpMk id="9" creationId="{00000000-0000-0000-0000-000000000000}"/>
          </ac:cxnSpMkLst>
        </pc:cxnChg>
      </pc:sldChg>
      <pc:sldChg chg="modSp mod">
        <pc:chgData name="Danielle" userId="e2554c37-e717-43a0-ba79-1183ca921ccd" providerId="ADAL" clId="{AD9F7628-0B30-49EE-9319-53F74229F5E0}" dt="2020-08-09T20:27:41.178" v="38" actId="2711"/>
        <pc:sldMkLst>
          <pc:docMk/>
          <pc:sldMk cId="3359114317" sldId="274"/>
        </pc:sldMkLst>
        <pc:spChg chg="mod">
          <ac:chgData name="Danielle" userId="e2554c37-e717-43a0-ba79-1183ca921ccd" providerId="ADAL" clId="{AD9F7628-0B30-49EE-9319-53F74229F5E0}" dt="2020-08-09T20:27:41.178" v="38" actId="2711"/>
          <ac:spMkLst>
            <pc:docMk/>
            <pc:sldMk cId="3359114317" sldId="274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AD9F7628-0B30-49EE-9319-53F74229F5E0}" dt="2020-08-09T20:27:56.735" v="45" actId="6549"/>
        <pc:sldMkLst>
          <pc:docMk/>
          <pc:sldMk cId="1608773479" sldId="275"/>
        </pc:sldMkLst>
        <pc:spChg chg="mod">
          <ac:chgData name="Danielle" userId="e2554c37-e717-43a0-ba79-1183ca921ccd" providerId="ADAL" clId="{AD9F7628-0B30-49EE-9319-53F74229F5E0}" dt="2020-08-09T20:27:47.296" v="39" actId="2711"/>
          <ac:spMkLst>
            <pc:docMk/>
            <pc:sldMk cId="1608773479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47.296" v="39" actId="2711"/>
          <ac:spMkLst>
            <pc:docMk/>
            <pc:sldMk cId="1608773479" sldId="275"/>
            <ac:spMk id="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7:56.735" v="45" actId="6549"/>
          <ac:spMkLst>
            <pc:docMk/>
            <pc:sldMk cId="1608773479" sldId="275"/>
            <ac:spMk id="4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6:26.405" v="22" actId="2711"/>
        <pc:sldMkLst>
          <pc:docMk/>
          <pc:sldMk cId="484268439" sldId="276"/>
        </pc:sldMkLst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2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2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5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6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7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26.405" v="22" actId="2711"/>
          <ac:spMkLst>
            <pc:docMk/>
            <pc:sldMk cId="484268439" sldId="276"/>
            <ac:spMk id="80" creationId="{00000000-0000-0000-0000-000000000000}"/>
          </ac:spMkLst>
        </pc:spChg>
        <pc:cxnChg chg="mod">
          <ac:chgData name="Danielle" userId="e2554c37-e717-43a0-ba79-1183ca921ccd" providerId="ADAL" clId="{AD9F7628-0B30-49EE-9319-53F74229F5E0}" dt="2020-08-09T20:26:26.405" v="22" actId="2711"/>
          <ac:cxnSpMkLst>
            <pc:docMk/>
            <pc:sldMk cId="484268439" sldId="276"/>
            <ac:cxnSpMk id="64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26.405" v="22" actId="2711"/>
          <ac:cxnSpMkLst>
            <pc:docMk/>
            <pc:sldMk cId="484268439" sldId="276"/>
            <ac:cxnSpMk id="77" creationId="{00000000-0000-0000-0000-000000000000}"/>
          </ac:cxnSpMkLst>
        </pc:cxnChg>
      </pc:sldChg>
      <pc:sldChg chg="modSp mod">
        <pc:chgData name="Danielle" userId="e2554c37-e717-43a0-ba79-1183ca921ccd" providerId="ADAL" clId="{AD9F7628-0B30-49EE-9319-53F74229F5E0}" dt="2020-08-09T20:26:32.512" v="23" actId="2711"/>
        <pc:sldMkLst>
          <pc:docMk/>
          <pc:sldMk cId="3210901408" sldId="277"/>
        </pc:sldMkLst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1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1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1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1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2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2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2.512" v="23" actId="2711"/>
          <ac:spMkLst>
            <pc:docMk/>
            <pc:sldMk cId="3210901408" sldId="277"/>
            <ac:spMk id="29" creationId="{00000000-0000-0000-0000-000000000000}"/>
          </ac:spMkLst>
        </pc:spChg>
      </pc:sldChg>
      <pc:sldChg chg="modSp">
        <pc:chgData name="Danielle" userId="e2554c37-e717-43a0-ba79-1183ca921ccd" providerId="ADAL" clId="{AD9F7628-0B30-49EE-9319-53F74229F5E0}" dt="2020-08-09T20:26:38.267" v="24" actId="2711"/>
        <pc:sldMkLst>
          <pc:docMk/>
          <pc:sldMk cId="638846358" sldId="278"/>
        </pc:sldMkLst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3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3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5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6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7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38.267" v="24" actId="2711"/>
          <ac:spMkLst>
            <pc:docMk/>
            <pc:sldMk cId="638846358" sldId="278"/>
            <ac:spMk id="80" creationId="{00000000-0000-0000-0000-000000000000}"/>
          </ac:spMkLst>
        </pc:spChg>
        <pc:cxnChg chg="mod">
          <ac:chgData name="Danielle" userId="e2554c37-e717-43a0-ba79-1183ca921ccd" providerId="ADAL" clId="{AD9F7628-0B30-49EE-9319-53F74229F5E0}" dt="2020-08-09T20:26:38.267" v="24" actId="2711"/>
          <ac:cxnSpMkLst>
            <pc:docMk/>
            <pc:sldMk cId="638846358" sldId="278"/>
            <ac:cxnSpMk id="28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38.267" v="24" actId="2711"/>
          <ac:cxnSpMkLst>
            <pc:docMk/>
            <pc:sldMk cId="638846358" sldId="278"/>
            <ac:cxnSpMk id="64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38.267" v="24" actId="2711"/>
          <ac:cxnSpMkLst>
            <pc:docMk/>
            <pc:sldMk cId="638846358" sldId="278"/>
            <ac:cxnSpMk id="77" creationId="{00000000-0000-0000-0000-000000000000}"/>
          </ac:cxnSpMkLst>
        </pc:cxnChg>
      </pc:sldChg>
      <pc:sldChg chg="modSp">
        <pc:chgData name="Danielle" userId="e2554c37-e717-43a0-ba79-1183ca921ccd" providerId="ADAL" clId="{AD9F7628-0B30-49EE-9319-53F74229F5E0}" dt="2020-08-09T20:26:45.391" v="25" actId="2711"/>
        <pc:sldMkLst>
          <pc:docMk/>
          <pc:sldMk cId="3562044678" sldId="279"/>
        </pc:sldMkLst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2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3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3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5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6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0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1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79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6:45.391" v="25" actId="2711"/>
          <ac:spMkLst>
            <pc:docMk/>
            <pc:sldMk cId="3562044678" sldId="279"/>
            <ac:spMk id="80" creationId="{00000000-0000-0000-0000-000000000000}"/>
          </ac:spMkLst>
        </pc:spChg>
        <pc:cxnChg chg="mod">
          <ac:chgData name="Danielle" userId="e2554c37-e717-43a0-ba79-1183ca921ccd" providerId="ADAL" clId="{AD9F7628-0B30-49EE-9319-53F74229F5E0}" dt="2020-08-09T20:26:45.391" v="25" actId="2711"/>
          <ac:cxnSpMkLst>
            <pc:docMk/>
            <pc:sldMk cId="3562044678" sldId="279"/>
            <ac:cxnSpMk id="28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45.391" v="25" actId="2711"/>
          <ac:cxnSpMkLst>
            <pc:docMk/>
            <pc:sldMk cId="3562044678" sldId="279"/>
            <ac:cxnSpMk id="64" creationId="{00000000-0000-0000-0000-000000000000}"/>
          </ac:cxnSpMkLst>
        </pc:cxnChg>
        <pc:cxnChg chg="mod">
          <ac:chgData name="Danielle" userId="e2554c37-e717-43a0-ba79-1183ca921ccd" providerId="ADAL" clId="{AD9F7628-0B30-49EE-9319-53F74229F5E0}" dt="2020-08-09T20:26:45.391" v="25" actId="2711"/>
          <ac:cxnSpMkLst>
            <pc:docMk/>
            <pc:sldMk cId="3562044678" sldId="279"/>
            <ac:cxnSpMk id="77" creationId="{00000000-0000-0000-0000-000000000000}"/>
          </ac:cxnSpMkLst>
        </pc:cxnChg>
      </pc:sldChg>
      <pc:sldChg chg="modSp">
        <pc:chgData name="Danielle" userId="e2554c37-e717-43a0-ba79-1183ca921ccd" providerId="ADAL" clId="{AD9F7628-0B30-49EE-9319-53F74229F5E0}" dt="2020-08-09T20:28:08.007" v="46" actId="2711"/>
        <pc:sldMkLst>
          <pc:docMk/>
          <pc:sldMk cId="2479374476" sldId="280"/>
        </pc:sldMkLst>
        <pc:spChg chg="mod">
          <ac:chgData name="Danielle" userId="e2554c37-e717-43a0-ba79-1183ca921ccd" providerId="ADAL" clId="{AD9F7628-0B30-49EE-9319-53F74229F5E0}" dt="2020-08-09T20:28:08.007" v="46" actId="2711"/>
          <ac:spMkLst>
            <pc:docMk/>
            <pc:sldMk cId="2479374476" sldId="280"/>
            <ac:spMk id="2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8:08.007" v="46" actId="2711"/>
          <ac:spMkLst>
            <pc:docMk/>
            <pc:sldMk cId="2479374476" sldId="280"/>
            <ac:spMk id="3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8:08.007" v="46" actId="2711"/>
          <ac:spMkLst>
            <pc:docMk/>
            <pc:sldMk cId="2479374476" sldId="280"/>
            <ac:spMk id="4" creationId="{00000000-0000-0000-0000-000000000000}"/>
          </ac:spMkLst>
        </pc:spChg>
      </pc:sldChg>
      <pc:sldMasterChg chg="modSp modSldLayout">
        <pc:chgData name="Danielle" userId="e2554c37-e717-43a0-ba79-1183ca921ccd" providerId="ADAL" clId="{AD9F7628-0B30-49EE-9319-53F74229F5E0}" dt="2020-08-09T20:24:04.412" v="3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AD9F7628-0B30-49EE-9319-53F74229F5E0}" dt="2020-08-09T20:23:59.516" v="2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3:59.516" v="2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AD9F7628-0B30-49EE-9319-53F74229F5E0}" dt="2020-08-09T20:23:59.516" v="2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3:59.516" v="2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3:59.516" v="2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3:59.516" v="2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3:59.516" v="2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AD9F7628-0B30-49EE-9319-53F74229F5E0}" dt="2020-08-09T20:24:04.412" v="3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AD9F7628-0B30-49EE-9319-53F74229F5E0}" dt="2020-08-09T20:24:04.412" v="3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AD9F7628-0B30-49EE-9319-53F74229F5E0}" dt="2020-08-09T20:25:10.156" v="15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AD9F7628-0B30-49EE-9319-53F74229F5E0}" dt="2020-08-09T20:24:10.458" v="4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4:10.458" v="4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4:10.458" v="4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4:10.458" v="4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AD9F7628-0B30-49EE-9319-53F74229F5E0}" dt="2020-08-09T20:24:10.458" v="4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AD9F7628-0B30-49EE-9319-53F74229F5E0}" dt="2020-08-09T20:24:10.458" v="4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AD9F7628-0B30-49EE-9319-53F74229F5E0}" dt="2020-08-09T20:24:51.715" v="12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AD9F7628-0B30-49EE-9319-53F74229F5E0}" dt="2020-08-09T20:24:30.699" v="7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AD9F7628-0B30-49EE-9319-53F74229F5E0}" dt="2020-08-09T20:24:30.699" v="7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AD9F7628-0B30-49EE-9319-53F74229F5E0}" dt="2020-08-09T20:24:48.962" v="9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AD9F7628-0B30-49EE-9319-53F74229F5E0}" dt="2020-08-09T20:24:51.715" v="12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AD9F7628-0B30-49EE-9319-53F74229F5E0}" dt="2020-08-09T20:24:30.699" v="7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AD9F7628-0B30-49EE-9319-53F74229F5E0}" dt="2020-08-09T20:24:30.699" v="7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AD9F7628-0B30-49EE-9319-53F74229F5E0}" dt="2020-08-09T20:24:30.699" v="7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AD9F7628-0B30-49EE-9319-53F74229F5E0}" dt="2020-08-09T20:24:30.699" v="7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AD9F7628-0B30-49EE-9319-53F74229F5E0}" dt="2020-08-09T20:24:30.699" v="7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AD9F7628-0B30-49EE-9319-53F74229F5E0}" dt="2020-08-09T20:25:10.156" v="15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AD9F7628-0B30-49EE-9319-53F74229F5E0}" dt="2020-08-09T20:25:10.156" v="15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AD9F7628-0B30-49EE-9319-53F74229F5E0}" dt="2020-08-09T20:25:10.156" v="15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AD9F7628-0B30-49EE-9319-53F74229F5E0}" dt="2020-08-09T20:24:17.577" v="5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AD9F7628-0B30-49EE-9319-53F74229F5E0}" dt="2020-08-09T20:24:17.577" v="5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AD9F7628-0B30-49EE-9319-53F74229F5E0}" dt="2020-08-09T20:23:42.498" v="0" actId="478"/>
          <pc:sldLayoutMkLst>
            <pc:docMk/>
            <pc:sldMasterMk cId="2492940549" sldId="2147483650"/>
            <pc:sldLayoutMk cId="1946442757" sldId="2147483666"/>
          </pc:sldLayoutMkLst>
          <pc:spChg chg="del">
            <ac:chgData name="Danielle" userId="e2554c37-e717-43a0-ba79-1183ca921ccd" providerId="ADAL" clId="{AD9F7628-0B30-49EE-9319-53F74229F5E0}" dt="2020-08-09T20:23:42.498" v="0" actId="478"/>
            <ac:spMkLst>
              <pc:docMk/>
              <pc:sldMasterMk cId="2492940549" sldId="2147483650"/>
              <pc:sldLayoutMk cId="1946442757" sldId="2147483666"/>
              <ac:spMk id="2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2.498" v="0" actId="478"/>
            <ac:spMkLst>
              <pc:docMk/>
              <pc:sldMasterMk cId="2492940549" sldId="2147483650"/>
              <pc:sldLayoutMk cId="1946442757" sldId="2147483666"/>
              <ac:spMk id="3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2.498" v="0" actId="478"/>
            <ac:spMkLst>
              <pc:docMk/>
              <pc:sldMasterMk cId="2492940549" sldId="2147483650"/>
              <pc:sldLayoutMk cId="1946442757" sldId="2147483666"/>
              <ac:spMk id="4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2.498" v="0" actId="478"/>
            <ac:spMkLst>
              <pc:docMk/>
              <pc:sldMasterMk cId="2492940549" sldId="2147483650"/>
              <pc:sldLayoutMk cId="1946442757" sldId="2147483666"/>
              <ac:spMk id="5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2.498" v="0" actId="478"/>
            <ac:spMkLst>
              <pc:docMk/>
              <pc:sldMasterMk cId="2492940549" sldId="2147483650"/>
              <pc:sldLayoutMk cId="1946442757" sldId="2147483666"/>
              <ac:spMk id="6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AD9F7628-0B30-49EE-9319-53F74229F5E0}" dt="2020-08-09T20:23:48.019" v="1" actId="478"/>
          <pc:sldLayoutMkLst>
            <pc:docMk/>
            <pc:sldMasterMk cId="2492940549" sldId="2147483650"/>
            <pc:sldLayoutMk cId="3226819046" sldId="2147483668"/>
          </pc:sldLayoutMkLst>
          <pc:spChg chg="del">
            <ac:chgData name="Danielle" userId="e2554c37-e717-43a0-ba79-1183ca921ccd" providerId="ADAL" clId="{AD9F7628-0B30-49EE-9319-53F74229F5E0}" dt="2020-08-09T20:23:48.019" v="1" actId="478"/>
            <ac:spMkLst>
              <pc:docMk/>
              <pc:sldMasterMk cId="2492940549" sldId="2147483650"/>
              <pc:sldLayoutMk cId="3226819046" sldId="2147483668"/>
              <ac:spMk id="2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8.019" v="1" actId="478"/>
            <ac:spMkLst>
              <pc:docMk/>
              <pc:sldMasterMk cId="2492940549" sldId="2147483650"/>
              <pc:sldLayoutMk cId="3226819046" sldId="2147483668"/>
              <ac:spMk id="3" creationId="{00000000-0000-0000-0000-000000000000}"/>
            </ac:spMkLst>
          </pc:spChg>
          <pc:spChg chg="del">
            <ac:chgData name="Danielle" userId="e2554c37-e717-43a0-ba79-1183ca921ccd" providerId="ADAL" clId="{AD9F7628-0B30-49EE-9319-53F74229F5E0}" dt="2020-08-09T20:23:48.019" v="1" actId="478"/>
            <ac:spMkLst>
              <pc:docMk/>
              <pc:sldMasterMk cId="2492940549" sldId="2147483650"/>
              <pc:sldLayoutMk cId="3226819046" sldId="2147483668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44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02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81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09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Linear Simultaneous Equations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09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Linear Simultaneous Equations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36998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Equation,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coefficient, simultaneous, scale up, positive negative, substitute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solve simultaneous equations with a common coefficient.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simultaneous equations without a common coefficient.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solve simultaneous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equations where one is non-linear.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1340768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99793" y="1824867"/>
                <a:ext cx="561662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Solve: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=−16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+5=−6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−3=11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–6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3" y="1824867"/>
                <a:ext cx="5616624" cy="2862322"/>
              </a:xfrm>
              <a:prstGeom prst="rect">
                <a:avLst/>
              </a:prstGeom>
              <a:blipFill>
                <a:blip r:embed="rId2"/>
                <a:stretch>
                  <a:fillRect l="-1194" t="-851" b="-29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68144" y="2062168"/>
                <a:ext cx="2655912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𝟏𝟏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𝟐𝟔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062168"/>
                <a:ext cx="2655912" cy="255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5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1475656" y="1367360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𝟐𝟗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367360"/>
                <a:ext cx="4573413" cy="827919"/>
              </a:xfrm>
              <a:prstGeom prst="rect">
                <a:avLst/>
              </a:prstGeom>
              <a:blipFill>
                <a:blip r:embed="rId2"/>
                <a:stretch>
                  <a:fillRect l="-26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 bwMode="auto">
          <a:xfrm>
            <a:off x="1118302" y="2337719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691680" y="3469076"/>
                <a:ext cx="1047082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469076"/>
                <a:ext cx="1047082" cy="460126"/>
              </a:xfrm>
              <a:prstGeom prst="rect">
                <a:avLst/>
              </a:prstGeom>
              <a:blipFill>
                <a:blip r:embed="rId3"/>
                <a:stretch>
                  <a:fillRect r="-1170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 bwMode="auto">
          <a:xfrm>
            <a:off x="1272520" y="3319581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64"/>
          <p:cNvSpPr/>
          <p:nvPr/>
        </p:nvSpPr>
        <p:spPr bwMode="auto">
          <a:xfrm>
            <a:off x="1145263" y="274739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683568" y="2752850"/>
                <a:ext cx="498855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752850"/>
                <a:ext cx="498855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2578715" y="3472506"/>
                <a:ext cx="1178720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715" y="3472506"/>
                <a:ext cx="1178720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 bwMode="auto">
          <a:xfrm>
            <a:off x="2987824" y="233812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979712" y="233812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2987824" y="2765314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956640" y="2765314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2263454" y="3855692"/>
                <a:ext cx="45236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454" y="3855692"/>
                <a:ext cx="452368" cy="460126"/>
              </a:xfrm>
              <a:prstGeom prst="rect">
                <a:avLst/>
              </a:prstGeom>
              <a:blipFill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/>
              <p:cNvSpPr/>
              <p:nvPr/>
            </p:nvSpPr>
            <p:spPr>
              <a:xfrm>
                <a:off x="2627784" y="3855693"/>
                <a:ext cx="7667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855693"/>
                <a:ext cx="766748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/>
          <p:cNvCxnSpPr/>
          <p:nvPr/>
        </p:nvCxnSpPr>
        <p:spPr bwMode="auto">
          <a:xfrm>
            <a:off x="1275234" y="4428140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1459979" y="4587442"/>
                <a:ext cx="2175917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𝟐𝟗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979" y="4587442"/>
                <a:ext cx="2175917" cy="460126"/>
              </a:xfrm>
              <a:prstGeom prst="rect">
                <a:avLst/>
              </a:prstGeom>
              <a:blipFill>
                <a:blip r:embed="rId8"/>
                <a:stretch>
                  <a:fillRect l="-560"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1638040" y="5024259"/>
                <a:ext cx="19258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𝟐𝟗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040" y="5024259"/>
                <a:ext cx="1925848" cy="460126"/>
              </a:xfrm>
              <a:prstGeom prst="rect">
                <a:avLst/>
              </a:prstGeom>
              <a:blipFill>
                <a:blip r:embed="rId9"/>
                <a:stretch>
                  <a:fillRect l="-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2118877" y="5461077"/>
                <a:ext cx="1461041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877" y="5461077"/>
                <a:ext cx="1461041" cy="460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Callout 1"/>
          <p:cNvSpPr/>
          <p:nvPr/>
        </p:nvSpPr>
        <p:spPr>
          <a:xfrm>
            <a:off x="5652120" y="1240782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 up to create common coefficients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5652120" y="2106128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or subtract (to eliminate)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652120" y="3005408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the equation to find the value of the first unknown</a:t>
            </a:r>
          </a:p>
        </p:txBody>
      </p:sp>
      <p:sp>
        <p:nvSpPr>
          <p:cNvPr id="27" name="Cloud Callout 26"/>
          <p:cNvSpPr/>
          <p:nvPr/>
        </p:nvSpPr>
        <p:spPr>
          <a:xfrm>
            <a:off x="5652120" y="4044220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and solve to find the value of the second unknown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267744" y="5921202"/>
                <a:ext cx="1028230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921202"/>
                <a:ext cx="1028230" cy="460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145263" y="2406555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−  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𝟓𝟖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𝟑𝟓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𝟏𝟒𝟎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263" y="2406555"/>
                <a:ext cx="4573413" cy="827919"/>
              </a:xfrm>
              <a:prstGeom prst="rect">
                <a:avLst/>
              </a:prstGeom>
              <a:blipFill>
                <a:blip r:embed="rId12"/>
                <a:stretch>
                  <a:fillRect l="-400" b="-11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 bwMode="auto">
          <a:xfrm>
            <a:off x="1483443" y="2311469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715220" y="1362694"/>
                <a:ext cx="717632" cy="460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220" y="1362694"/>
                <a:ext cx="717632" cy="460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3714200" y="1756258"/>
                <a:ext cx="717632" cy="460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200" y="1756258"/>
                <a:ext cx="717632" cy="4601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204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5" grpId="0" animBg="1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8" grpId="0"/>
      <p:bldP spid="79" grpId="0"/>
      <p:bldP spid="80" grpId="0"/>
      <p:bldP spid="2" grpId="0" animBg="1"/>
      <p:bldP spid="24" grpId="0" animBg="1"/>
      <p:bldP spid="26" grpId="0" animBg="1"/>
      <p:bldP spid="27" grpId="0" animBg="1"/>
      <p:bldP spid="23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94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707904" y="1196752"/>
                <a:ext cx="3672408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Answers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=4.5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6)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7)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=−0.5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8)	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1196752"/>
                <a:ext cx="3672408" cy="3785652"/>
              </a:xfrm>
              <a:prstGeom prst="rect">
                <a:avLst/>
              </a:prstGeom>
              <a:blipFill>
                <a:blip r:embed="rId2"/>
                <a:stretch>
                  <a:fillRect l="-2488" t="-1127" b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178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3528" y="3102645"/>
                <a:ext cx="3065966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Show me a pair of simultaneous equations where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02645"/>
                <a:ext cx="3065966" cy="1015663"/>
              </a:xfrm>
              <a:prstGeom prst="rect">
                <a:avLst/>
              </a:prstGeom>
              <a:blipFill>
                <a:blip r:embed="rId2"/>
                <a:stretch>
                  <a:fillRect l="-1988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3528" y="4437112"/>
                <a:ext cx="3065966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Show me a pair of simultaneous equations where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=½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437112"/>
                <a:ext cx="3065966" cy="1015663"/>
              </a:xfrm>
              <a:prstGeom prst="rect">
                <a:avLst/>
              </a:prstGeom>
              <a:blipFill>
                <a:blip r:embed="rId3"/>
                <a:stretch>
                  <a:fillRect l="-1988" t="-3012" b="-10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49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3728" y="1196752"/>
                <a:ext cx="6768752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cinema sells adult tickets and child tickets. The total cost of 3 adult tickets and 1 child ticket is £30. The total cost of 1 adult ticket and 3 child tickets is £22. Work out the cost of an adult ticket and the cost of a child ticket.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=22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=30</m:t>
                    </m:r>
                  </m:oMath>
                </a14:m>
                <a:endParaRPr lang="en-GB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=66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=−36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=30</m:t>
                    </m:r>
                  </m:oMath>
                </a14:m>
                <a:endParaRPr lang="en-GB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+4.5=30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=25.5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=8.5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768752" cy="4247317"/>
              </a:xfrm>
              <a:prstGeom prst="rect">
                <a:avLst/>
              </a:prstGeom>
              <a:blipFill>
                <a:blip r:embed="rId2"/>
                <a:stretch>
                  <a:fillRect l="-720"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loud Callout 2"/>
              <p:cNvSpPr/>
              <p:nvPr/>
            </p:nvSpPr>
            <p:spPr>
              <a:xfrm>
                <a:off x="5436096" y="2350914"/>
                <a:ext cx="4608512" cy="1296144"/>
              </a:xfrm>
              <a:prstGeom prst="cloudCallout">
                <a:avLst>
                  <a:gd name="adj1" fmla="val -64966"/>
                  <a:gd name="adj2" fmla="val 2214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It doesn’t matter which letters you use;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would give you the same result</a:t>
                </a:r>
              </a:p>
            </p:txBody>
          </p:sp>
        </mc:Choice>
        <mc:Fallback>
          <p:sp>
            <p:nvSpPr>
              <p:cNvPr id="3" name="Cloud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350914"/>
                <a:ext cx="4608512" cy="1296144"/>
              </a:xfrm>
              <a:prstGeom prst="cloudCallout">
                <a:avLst>
                  <a:gd name="adj1" fmla="val -64966"/>
                  <a:gd name="adj2" fmla="val 2214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3131840" y="3140968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27984" y="2577120"/>
                <a:ext cx="7657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577120"/>
                <a:ext cx="76579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3131840" y="3717032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3573016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08104" y="476263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 adult ticket costs £8.50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child ticket costs £4.50</a:t>
            </a:r>
          </a:p>
        </p:txBody>
      </p:sp>
    </p:spTree>
    <p:extLst>
      <p:ext uri="{BB962C8B-B14F-4D97-AF65-F5344CB8AC3E}">
        <p14:creationId xmlns:p14="http://schemas.microsoft.com/office/powerpoint/2010/main" val="5890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Solve the worded simultaneous equations.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each of the questions: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Set up a pair of simultaneous equations;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Solve the simultaneous equations algebraically; and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Make sure you’ve completely answered the question before moving on!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Show your working fully in your book.</a:t>
            </a:r>
          </a:p>
        </p:txBody>
      </p:sp>
    </p:spTree>
    <p:extLst>
      <p:ext uri="{BB962C8B-B14F-4D97-AF65-F5344CB8AC3E}">
        <p14:creationId xmlns:p14="http://schemas.microsoft.com/office/powerpoint/2010/main" val="335911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23728" y="1844824"/>
                <a:ext cx="338437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=3.7</m:t>
                    </m:r>
                  </m:oMath>
                </a14:m>
                <a:endParaRPr lang="en-GB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=5.1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=0.35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=1.6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8 miles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=£4.40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+65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=192.5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=180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=160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70 delegates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=£195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44824"/>
                <a:ext cx="3384376" cy="2862322"/>
              </a:xfrm>
              <a:prstGeom prst="rect">
                <a:avLst/>
              </a:prstGeom>
              <a:blipFill>
                <a:blip r:embed="rId2"/>
                <a:stretch>
                  <a:fillRect l="-1439" t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580112" y="1844824"/>
                <a:ext cx="3312368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=10.7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=3.7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=7.2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=3.45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=4.38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=0.21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=0.27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 second-class and 4     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first-class stamps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=£1.71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844824"/>
                <a:ext cx="3312368" cy="2862322"/>
              </a:xfrm>
              <a:prstGeom prst="rect">
                <a:avLst/>
              </a:prstGeom>
              <a:blipFill>
                <a:blip r:embed="rId3"/>
                <a:stretch>
                  <a:fillRect l="-1471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773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23728" y="1844824"/>
                <a:ext cx="338437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=4.35</m:t>
                    </m:r>
                  </m:oMath>
                </a14:m>
                <a:endParaRPr lang="en-GB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=8.8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=0.45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five buns and six teas </a:t>
                </a: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=£5.55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6.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=0.72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=0.64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=0.08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=0.12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three chews and five 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bubblies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=84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44824"/>
                <a:ext cx="3384376" cy="3416320"/>
              </a:xfrm>
              <a:prstGeom prst="rect">
                <a:avLst/>
              </a:prstGeom>
              <a:blipFill>
                <a:blip r:embed="rId2"/>
                <a:stretch>
                  <a:fillRect l="-1439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580112" y="1844824"/>
                <a:ext cx="3312368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7.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+60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=10.6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=6.5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0.11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60 nuts and 50 bolts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=10.3</m:t>
                    </m:r>
                    <m:r>
                      <m:rPr>
                        <m:sty m:val="p"/>
                      </m:rPr>
                      <a:rPr lang="en-GB" b="0" i="0" dirty="0" smtClean="0">
                        <a:latin typeface="Cambria Math" panose="02040503050406030204" pitchFamily="18" charset="0"/>
                      </a:rPr>
                      <m:t>kg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8.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+220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=65.4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+200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=63.4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=0.14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=0.17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200 of each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=£62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844824"/>
                <a:ext cx="3312368" cy="2862322"/>
              </a:xfrm>
              <a:prstGeom prst="rect">
                <a:avLst/>
              </a:prstGeom>
              <a:blipFill>
                <a:blip r:embed="rId3"/>
                <a:stretch>
                  <a:fillRect l="-1471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374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98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5583" y="2888731"/>
            <a:ext cx="936104" cy="605473"/>
          </a:xfrm>
          <a:prstGeom prst="rect">
            <a:avLst/>
          </a:prstGeom>
          <a:noFill/>
        </p:spPr>
      </p:pic>
      <p:pic>
        <p:nvPicPr>
          <p:cNvPr id="7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679263"/>
            <a:ext cx="936104" cy="88106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burgers cost?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chips cost?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8008" y="2964297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52712" y="2950068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08896" y="2964297"/>
            <a:ext cx="867545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26048" y="4165883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92944" y="4165883"/>
            <a:ext cx="867545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£4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6465525" y="5373216"/>
            <a:ext cx="2786995" cy="1371625"/>
          </a:xfrm>
          <a:prstGeom prst="cloudCallout">
            <a:avLst>
              <a:gd name="adj1" fmla="val -56824"/>
              <a:gd name="adj2" fmla="val -6638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method did you use?</a:t>
            </a:r>
          </a:p>
        </p:txBody>
      </p:sp>
      <p:pic>
        <p:nvPicPr>
          <p:cNvPr id="15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105" y="2914642"/>
            <a:ext cx="936104" cy="605473"/>
          </a:xfrm>
          <a:prstGeom prst="rect">
            <a:avLst/>
          </a:prstGeom>
          <a:noFill/>
        </p:spPr>
      </p:pic>
      <p:pic>
        <p:nvPicPr>
          <p:cNvPr id="21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9308" y="4116228"/>
            <a:ext cx="936104" cy="605473"/>
          </a:xfrm>
          <a:prstGeom prst="rect">
            <a:avLst/>
          </a:prstGeom>
          <a:noFill/>
        </p:spPr>
      </p:pic>
      <p:pic>
        <p:nvPicPr>
          <p:cNvPr id="22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105" y="4116228"/>
            <a:ext cx="936104" cy="605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370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burgers cost?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chips cost?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6465525" y="5373216"/>
            <a:ext cx="2786995" cy="1371625"/>
          </a:xfrm>
          <a:prstGeom prst="cloudCallout">
            <a:avLst>
              <a:gd name="adj1" fmla="val -56824"/>
              <a:gd name="adj2" fmla="val -6638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method did you use?</a:t>
            </a:r>
          </a:p>
        </p:txBody>
      </p:sp>
      <p:pic>
        <p:nvPicPr>
          <p:cNvPr id="23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69479" y="2806101"/>
            <a:ext cx="936104" cy="605473"/>
          </a:xfrm>
          <a:prstGeom prst="rect">
            <a:avLst/>
          </a:prstGeom>
          <a:noFill/>
        </p:spPr>
      </p:pic>
      <p:pic>
        <p:nvPicPr>
          <p:cNvPr id="24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30228" y="3855390"/>
            <a:ext cx="936104" cy="881062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221904" y="2881667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16608" y="2867438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289944" y="4083253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56840" y="4083253"/>
            <a:ext cx="1348446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£2.50</a:t>
            </a:r>
          </a:p>
        </p:txBody>
      </p:sp>
      <p:pic>
        <p:nvPicPr>
          <p:cNvPr id="30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8001" y="2832012"/>
            <a:ext cx="936104" cy="605473"/>
          </a:xfrm>
          <a:prstGeom prst="rect">
            <a:avLst/>
          </a:prstGeom>
          <a:noFill/>
        </p:spPr>
      </p:pic>
      <p:pic>
        <p:nvPicPr>
          <p:cNvPr id="31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3204" y="4033598"/>
            <a:ext cx="936104" cy="605473"/>
          </a:xfrm>
          <a:prstGeom prst="rect">
            <a:avLst/>
          </a:prstGeom>
          <a:noFill/>
        </p:spPr>
      </p:pic>
      <p:pic>
        <p:nvPicPr>
          <p:cNvPr id="32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6523" y="2820218"/>
            <a:ext cx="936104" cy="605473"/>
          </a:xfrm>
          <a:prstGeom prst="rect">
            <a:avLst/>
          </a:prstGeom>
          <a:noFill/>
        </p:spPr>
      </p:pic>
      <p:pic>
        <p:nvPicPr>
          <p:cNvPr id="33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21652" y="2639575"/>
            <a:ext cx="936104" cy="881062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5281368" y="2867438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948264" y="2867438"/>
            <a:ext cx="1348446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£5.50</a:t>
            </a:r>
          </a:p>
        </p:txBody>
      </p:sp>
    </p:spTree>
    <p:extLst>
      <p:ext uri="{BB962C8B-B14F-4D97-AF65-F5344CB8AC3E}">
        <p14:creationId xmlns:p14="http://schemas.microsoft.com/office/powerpoint/2010/main" val="63731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burgers cost?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chips cost?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6465525" y="5373216"/>
            <a:ext cx="2786995" cy="1371625"/>
          </a:xfrm>
          <a:prstGeom prst="cloudCallout">
            <a:avLst>
              <a:gd name="adj1" fmla="val -56824"/>
              <a:gd name="adj2" fmla="val -6638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method did you use?</a:t>
            </a:r>
          </a:p>
        </p:txBody>
      </p:sp>
      <p:pic>
        <p:nvPicPr>
          <p:cNvPr id="23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5583" y="2888731"/>
            <a:ext cx="936104" cy="605473"/>
          </a:xfrm>
          <a:prstGeom prst="rect">
            <a:avLst/>
          </a:prstGeom>
          <a:noFill/>
        </p:spPr>
      </p:pic>
      <p:pic>
        <p:nvPicPr>
          <p:cNvPr id="24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679263"/>
            <a:ext cx="936104" cy="881062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3158008" y="2964297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52712" y="2950068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308896" y="2964297"/>
            <a:ext cx="867545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26048" y="4165883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92944" y="4165883"/>
            <a:ext cx="867545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£5</a:t>
            </a:r>
          </a:p>
        </p:txBody>
      </p:sp>
      <p:pic>
        <p:nvPicPr>
          <p:cNvPr id="31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9308" y="4116228"/>
            <a:ext cx="936104" cy="605473"/>
          </a:xfrm>
          <a:prstGeom prst="rect">
            <a:avLst/>
          </a:prstGeom>
          <a:noFill/>
        </p:spPr>
      </p:pic>
      <p:pic>
        <p:nvPicPr>
          <p:cNvPr id="33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105" y="2679554"/>
            <a:ext cx="936104" cy="881062"/>
          </a:xfrm>
          <a:prstGeom prst="rect">
            <a:avLst/>
          </a:prstGeom>
          <a:noFill/>
        </p:spPr>
      </p:pic>
      <p:pic>
        <p:nvPicPr>
          <p:cNvPr id="34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4105" y="3860536"/>
            <a:ext cx="936104" cy="881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040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96753"/>
                <a:ext cx="669674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How to Solve Linear Simultaneous Equations by Elimination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Scale up each term in one or both equations to make the coefficients the same for </a:t>
                </a:r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either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the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terms </a:t>
                </a:r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or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the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terms.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Identify the common coefficients.</a:t>
                </a:r>
              </a:p>
              <a:p>
                <a:endParaRPr lang="en-GB" sz="20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Subtract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if the signs in front of these are the </a:t>
                </a:r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same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sz="20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Add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the signs in front of these are the </a:t>
                </a:r>
                <a:r>
                  <a:rPr lang="en-GB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different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sz="20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3"/>
                <a:ext cx="6696743" cy="3785652"/>
              </a:xfrm>
              <a:prstGeom prst="rect">
                <a:avLst/>
              </a:prstGeom>
              <a:blipFill>
                <a:blip r:embed="rId2"/>
                <a:stretch>
                  <a:fillRect l="-910" t="-644" b="-2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62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1526496" y="1815334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496" y="1815334"/>
                <a:ext cx="4573413" cy="827919"/>
              </a:xfrm>
              <a:prstGeom prst="rect">
                <a:avLst/>
              </a:prstGeom>
              <a:blipFill>
                <a:blip r:embed="rId2"/>
                <a:stretch>
                  <a:fillRect l="-399"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 bwMode="auto">
          <a:xfrm>
            <a:off x="1465455" y="1679323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526496" y="2925854"/>
                <a:ext cx="628697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496" y="2925854"/>
                <a:ext cx="628697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 bwMode="auto">
          <a:xfrm>
            <a:off x="1619673" y="2776359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64"/>
          <p:cNvSpPr/>
          <p:nvPr/>
        </p:nvSpPr>
        <p:spPr bwMode="auto">
          <a:xfrm>
            <a:off x="1492416" y="208900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30721" y="2166432"/>
            <a:ext cx="287258" cy="46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39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2483768" y="2929284"/>
                <a:ext cx="7667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929284"/>
                <a:ext cx="766748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 bwMode="auto">
          <a:xfrm>
            <a:off x="2734585" y="1679726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2055117" y="1679726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2734585" y="210691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2032045" y="210691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1777297" y="3312470"/>
                <a:ext cx="445956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297" y="3312470"/>
                <a:ext cx="445956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/>
              <p:cNvSpPr/>
              <p:nvPr/>
            </p:nvSpPr>
            <p:spPr>
              <a:xfrm>
                <a:off x="2483768" y="3312471"/>
                <a:ext cx="7667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312471"/>
                <a:ext cx="766748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/>
          <p:cNvCxnSpPr/>
          <p:nvPr/>
        </p:nvCxnSpPr>
        <p:spPr bwMode="auto">
          <a:xfrm>
            <a:off x="1622387" y="3884918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1534283" y="4044220"/>
                <a:ext cx="1993174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283" y="4044220"/>
                <a:ext cx="1993174" cy="460126"/>
              </a:xfrm>
              <a:prstGeom prst="rect">
                <a:avLst/>
              </a:prstGeom>
              <a:blipFill>
                <a:blip r:embed="rId7"/>
                <a:stretch>
                  <a:fillRect l="-1223"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1534283" y="4481037"/>
                <a:ext cx="1999586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283" y="4481037"/>
                <a:ext cx="1999586" cy="460126"/>
              </a:xfrm>
              <a:prstGeom prst="rect">
                <a:avLst/>
              </a:prstGeom>
              <a:blipFill>
                <a:blip r:embed="rId8"/>
                <a:stretch>
                  <a:fillRect l="-1220"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2237602" y="4917855"/>
                <a:ext cx="110196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602" y="4917855"/>
                <a:ext cx="1101968" cy="460126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Callout 1"/>
          <p:cNvSpPr/>
          <p:nvPr/>
        </p:nvSpPr>
        <p:spPr>
          <a:xfrm>
            <a:off x="5652120" y="1240782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need to scale up in this case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5652120" y="2106128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or subtract (to eliminate)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652120" y="3005408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the equation to find the value of the first unknown</a:t>
            </a:r>
          </a:p>
        </p:txBody>
      </p:sp>
      <p:sp>
        <p:nvSpPr>
          <p:cNvPr id="27" name="Cloud Callout 26"/>
          <p:cNvSpPr/>
          <p:nvPr/>
        </p:nvSpPr>
        <p:spPr>
          <a:xfrm>
            <a:off x="5652120" y="4044220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and solve to find the value of the second unknown</a:t>
            </a:r>
          </a:p>
        </p:txBody>
      </p:sp>
    </p:spTree>
    <p:extLst>
      <p:ext uri="{BB962C8B-B14F-4D97-AF65-F5344CB8AC3E}">
        <p14:creationId xmlns:p14="http://schemas.microsoft.com/office/powerpoint/2010/main" val="82212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5" grpId="0" animBg="1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8" grpId="0"/>
      <p:bldP spid="79" grpId="0"/>
      <p:bldP spid="80" grpId="0"/>
      <p:bldP spid="2" grpId="0" animBg="1"/>
      <p:bldP spid="24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1526496" y="1815334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𝟑𝟐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496" y="1815334"/>
                <a:ext cx="4573413" cy="827919"/>
              </a:xfrm>
              <a:prstGeom prst="rect">
                <a:avLst/>
              </a:prstGeom>
              <a:blipFill>
                <a:blip r:embed="rId2"/>
                <a:stretch>
                  <a:fillRect l="-266" b="-10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 bwMode="auto">
          <a:xfrm>
            <a:off x="1465455" y="1679323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403648" y="2925854"/>
                <a:ext cx="811440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925854"/>
                <a:ext cx="811440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 bwMode="auto">
          <a:xfrm>
            <a:off x="1619673" y="2776359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64"/>
          <p:cNvSpPr/>
          <p:nvPr/>
        </p:nvSpPr>
        <p:spPr bwMode="auto">
          <a:xfrm>
            <a:off x="1492416" y="208900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1030721" y="2166432"/>
                <a:ext cx="498855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21" y="2166432"/>
                <a:ext cx="498855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2483768" y="2929284"/>
                <a:ext cx="949491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929284"/>
                <a:ext cx="949491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 bwMode="auto">
          <a:xfrm>
            <a:off x="2734585" y="1679726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2055117" y="1679726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2734585" y="210691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2032045" y="210691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1777297" y="3312470"/>
                <a:ext cx="445956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297" y="3312470"/>
                <a:ext cx="445956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/>
              <p:cNvSpPr/>
              <p:nvPr/>
            </p:nvSpPr>
            <p:spPr>
              <a:xfrm>
                <a:off x="2483768" y="3312471"/>
                <a:ext cx="7667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312471"/>
                <a:ext cx="766748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/>
          <p:cNvCxnSpPr/>
          <p:nvPr/>
        </p:nvCxnSpPr>
        <p:spPr bwMode="auto">
          <a:xfrm>
            <a:off x="1622387" y="3884918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1534283" y="4044220"/>
                <a:ext cx="2175917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𝟑𝟐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283" y="4044220"/>
                <a:ext cx="2175917" cy="460126"/>
              </a:xfrm>
              <a:prstGeom prst="rect">
                <a:avLst/>
              </a:prstGeom>
              <a:blipFill>
                <a:blip r:embed="rId8"/>
                <a:stretch>
                  <a:fillRect l="-840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1534283" y="4481037"/>
                <a:ext cx="2182329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𝟐𝟖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𝟑𝟐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283" y="4481037"/>
                <a:ext cx="2182329" cy="460126"/>
              </a:xfrm>
              <a:prstGeom prst="rect">
                <a:avLst/>
              </a:prstGeom>
              <a:blipFill>
                <a:blip r:embed="rId9"/>
                <a:stretch>
                  <a:fillRect l="-838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2195736" y="4917855"/>
                <a:ext cx="1284711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4917855"/>
                <a:ext cx="1284711" cy="460126"/>
              </a:xfrm>
              <a:prstGeom prst="rect">
                <a:avLst/>
              </a:prstGeom>
              <a:blipFill>
                <a:blip r:embed="rId10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Callout 1"/>
          <p:cNvSpPr/>
          <p:nvPr/>
        </p:nvSpPr>
        <p:spPr>
          <a:xfrm>
            <a:off x="5652120" y="1240782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need to scale up in this case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5652120" y="2106128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or subtract (to eliminate)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652120" y="3005408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the equation to find the value of the first unknown</a:t>
            </a:r>
          </a:p>
        </p:txBody>
      </p:sp>
      <p:sp>
        <p:nvSpPr>
          <p:cNvPr id="27" name="Cloud Callout 26"/>
          <p:cNvSpPr/>
          <p:nvPr/>
        </p:nvSpPr>
        <p:spPr>
          <a:xfrm>
            <a:off x="5652120" y="4044220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and solve to find the value of the second unknown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405942" y="5377980"/>
                <a:ext cx="110196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942" y="5377980"/>
                <a:ext cx="1101968" cy="460126"/>
              </a:xfrm>
              <a:prstGeom prst="rect">
                <a:avLst/>
              </a:prstGeom>
              <a:blipFill>
                <a:blip r:embed="rId11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26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5" grpId="0" animBg="1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8" grpId="0"/>
      <p:bldP spid="79" grpId="0"/>
      <p:bldP spid="80" grpId="0"/>
      <p:bldP spid="2" grpId="0" animBg="1"/>
      <p:bldP spid="24" grpId="0" animBg="1"/>
      <p:bldP spid="26" grpId="0" animBg="1"/>
      <p:bldP spid="27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51520" y="119675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burgers cost?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do the chips cost?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6465525" y="5373216"/>
            <a:ext cx="2786995" cy="1371625"/>
          </a:xfrm>
          <a:prstGeom prst="cloudCallout">
            <a:avLst>
              <a:gd name="adj1" fmla="val -56824"/>
              <a:gd name="adj2" fmla="val -6638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method did you use?</a:t>
            </a:r>
          </a:p>
        </p:txBody>
      </p:sp>
      <p:pic>
        <p:nvPicPr>
          <p:cNvPr id="23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74419" y="2678076"/>
            <a:ext cx="936104" cy="605473"/>
          </a:xfrm>
          <a:prstGeom prst="rect">
            <a:avLst/>
          </a:prstGeom>
          <a:noFill/>
        </p:spPr>
      </p:pic>
      <p:pic>
        <p:nvPicPr>
          <p:cNvPr id="24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908" y="2468608"/>
            <a:ext cx="936104" cy="881062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4426844" y="2753642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21548" y="2739413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577732" y="2753642"/>
            <a:ext cx="867545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458158" y="3926150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214100" y="3926150"/>
            <a:ext cx="1348446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= £3.50</a:t>
            </a:r>
          </a:p>
        </p:txBody>
      </p:sp>
      <p:pic>
        <p:nvPicPr>
          <p:cNvPr id="31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1418" y="3876495"/>
            <a:ext cx="936104" cy="605473"/>
          </a:xfrm>
          <a:prstGeom prst="rect">
            <a:avLst/>
          </a:prstGeom>
          <a:noFill/>
        </p:spPr>
      </p:pic>
      <p:pic>
        <p:nvPicPr>
          <p:cNvPr id="33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92941" y="2468899"/>
            <a:ext cx="936104" cy="881062"/>
          </a:xfrm>
          <a:prstGeom prst="rect">
            <a:avLst/>
          </a:prstGeom>
          <a:noFill/>
        </p:spPr>
      </p:pic>
      <p:pic>
        <p:nvPicPr>
          <p:cNvPr id="34" name="Picture 4" descr="http://t1.gstatic.com/images?q=tbn:ANd9GcQrZ93fKKK-fOWXUEXlX9FGNUbqA143uUlWwzsfOQF5nQUa5dOfLA:www.clker.com/cliparts/7/f/4/e/11954350521543504364Machovka_chips.svg.hi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5261" y="3620803"/>
            <a:ext cx="936104" cy="881062"/>
          </a:xfrm>
          <a:prstGeom prst="rect">
            <a:avLst/>
          </a:prstGeom>
          <a:noFill/>
        </p:spPr>
      </p:pic>
      <p:pic>
        <p:nvPicPr>
          <p:cNvPr id="14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5897" y="2679359"/>
            <a:ext cx="936104" cy="605473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2908322" y="2754925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pic>
        <p:nvPicPr>
          <p:cNvPr id="18" name="Picture 2" descr="http://www.easyvectors.com/assets/images/vectors/afbig/chicken-burger-clip-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654333"/>
            <a:ext cx="936104" cy="605473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1447961" y="2729899"/>
            <a:ext cx="386644" cy="506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89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21090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1179343" y="1367360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+  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𝟏𝟖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43" y="1367360"/>
                <a:ext cx="4573413" cy="827919"/>
              </a:xfrm>
              <a:prstGeom prst="rect">
                <a:avLst/>
              </a:prstGeom>
              <a:blipFill>
                <a:blip r:embed="rId2"/>
                <a:stretch>
                  <a:fillRect l="-266"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 bwMode="auto">
          <a:xfrm>
            <a:off x="1118302" y="2337719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115616" y="3469076"/>
                <a:ext cx="811440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469076"/>
                <a:ext cx="811440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 bwMode="auto">
          <a:xfrm>
            <a:off x="1272520" y="3319581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64"/>
          <p:cNvSpPr/>
          <p:nvPr/>
        </p:nvSpPr>
        <p:spPr bwMode="auto">
          <a:xfrm>
            <a:off x="1145263" y="2747398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683568" y="2752850"/>
                <a:ext cx="498855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752850"/>
                <a:ext cx="498855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2411760" y="3472506"/>
                <a:ext cx="949491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𝟒𝟒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472506"/>
                <a:ext cx="949491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 bwMode="auto">
          <a:xfrm>
            <a:off x="2627784" y="233812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907704" y="2338122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2627784" y="2765314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884632" y="2765314"/>
            <a:ext cx="792088" cy="59167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1489265" y="3855692"/>
                <a:ext cx="445956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265" y="3855692"/>
                <a:ext cx="445956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Rectangle 73"/>
              <p:cNvSpPr/>
              <p:nvPr/>
            </p:nvSpPr>
            <p:spPr>
              <a:xfrm>
                <a:off x="2411760" y="3855693"/>
                <a:ext cx="766748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855693"/>
                <a:ext cx="766748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/>
          <p:cNvCxnSpPr/>
          <p:nvPr/>
        </p:nvCxnSpPr>
        <p:spPr bwMode="auto">
          <a:xfrm>
            <a:off x="1275234" y="4428140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1115616" y="4587442"/>
                <a:ext cx="2175917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587442"/>
                <a:ext cx="2175917" cy="460126"/>
              </a:xfrm>
              <a:prstGeom prst="rect">
                <a:avLst/>
              </a:prstGeom>
              <a:blipFill>
                <a:blip r:embed="rId8"/>
                <a:stretch>
                  <a:fillRect l="-560"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1276764" y="5024259"/>
                <a:ext cx="1999586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𝟐𝟒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39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39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764" y="5024259"/>
                <a:ext cx="1999586" cy="460126"/>
              </a:xfrm>
              <a:prstGeom prst="rect">
                <a:avLst/>
              </a:prstGeom>
              <a:blipFill>
                <a:blip r:embed="rId9"/>
                <a:stretch>
                  <a:fillRect l="-610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1726014" y="5461077"/>
                <a:ext cx="1909882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014" y="5461077"/>
                <a:ext cx="1909882" cy="460126"/>
              </a:xfrm>
              <a:prstGeom prst="rect">
                <a:avLst/>
              </a:prstGeom>
              <a:blipFill>
                <a:blip r:embed="rId10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Callout 1"/>
          <p:cNvSpPr/>
          <p:nvPr/>
        </p:nvSpPr>
        <p:spPr>
          <a:xfrm>
            <a:off x="5652120" y="1240782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 up to create common coefficients</a:t>
            </a:r>
          </a:p>
        </p:txBody>
      </p:sp>
      <p:sp>
        <p:nvSpPr>
          <p:cNvPr id="24" name="Cloud Callout 23"/>
          <p:cNvSpPr/>
          <p:nvPr/>
        </p:nvSpPr>
        <p:spPr>
          <a:xfrm>
            <a:off x="5652120" y="2106128"/>
            <a:ext cx="3168352" cy="1074249"/>
          </a:xfrm>
          <a:prstGeom prst="cloudCallout">
            <a:avLst>
              <a:gd name="adj1" fmla="val -82052"/>
              <a:gd name="adj2" fmla="val 4238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or subtract (to eliminate)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5652120" y="3005408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the equation to find the value of the first unknown</a:t>
            </a:r>
          </a:p>
        </p:txBody>
      </p:sp>
      <p:sp>
        <p:nvSpPr>
          <p:cNvPr id="27" name="Cloud Callout 26"/>
          <p:cNvSpPr/>
          <p:nvPr/>
        </p:nvSpPr>
        <p:spPr>
          <a:xfrm>
            <a:off x="5652120" y="4044220"/>
            <a:ext cx="3168352" cy="1287688"/>
          </a:xfrm>
          <a:prstGeom prst="cloudCallout">
            <a:avLst>
              <a:gd name="adj1" fmla="val -82052"/>
              <a:gd name="adj2" fmla="val 423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 and solve to find the value of the second unknown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113228" y="5921202"/>
                <a:ext cx="1034642" cy="460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228" y="5921202"/>
                <a:ext cx="1034642" cy="460126"/>
              </a:xfrm>
              <a:prstGeom prst="rect">
                <a:avLst/>
              </a:prstGeom>
              <a:blipFill>
                <a:blip r:embed="rId11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145263" y="2406555"/>
                <a:ext cx="4573413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𝟑𝟔</m:t>
                    </m:r>
                    <m:r>
                      <a:rPr lang="en-GB" sz="2400" b="1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263" y="2406555"/>
                <a:ext cx="4573413" cy="827919"/>
              </a:xfrm>
              <a:prstGeom prst="rect">
                <a:avLst/>
              </a:prstGeom>
              <a:blipFill>
                <a:blip r:embed="rId12"/>
                <a:stretch>
                  <a:fillRect l="-400" b="-10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 bwMode="auto">
          <a:xfrm>
            <a:off x="1187130" y="2311469"/>
            <a:ext cx="258957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418907" y="1362694"/>
                <a:ext cx="717632" cy="460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907" y="1362694"/>
                <a:ext cx="717632" cy="460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3417887" y="1756258"/>
                <a:ext cx="717632" cy="460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39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39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7" y="1756258"/>
                <a:ext cx="717632" cy="4601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84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5" grpId="0" animBg="1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8" grpId="0"/>
      <p:bldP spid="79" grpId="0"/>
      <p:bldP spid="80" grpId="0"/>
      <p:bldP spid="2" grpId="0" animBg="1"/>
      <p:bldP spid="24" grpId="0" animBg="1"/>
      <p:bldP spid="26" grpId="0" animBg="1"/>
      <p:bldP spid="27" grpId="0" animBg="1"/>
      <p:bldP spid="23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1144</Words>
  <Application>Microsoft Office PowerPoint</Application>
  <PresentationFormat>On-screen Show (4:3)</PresentationFormat>
  <Paragraphs>210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33</cp:revision>
  <dcterms:created xsi:type="dcterms:W3CDTF">2015-07-01T12:05:39Z</dcterms:created>
  <dcterms:modified xsi:type="dcterms:W3CDTF">2020-08-09T20:28:10Z</dcterms:modified>
</cp:coreProperties>
</file>