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21"/>
  </p:notesMasterIdLst>
  <p:sldIdLst>
    <p:sldId id="258" r:id="rId3"/>
    <p:sldId id="259" r:id="rId4"/>
    <p:sldId id="260" r:id="rId5"/>
    <p:sldId id="261" r:id="rId6"/>
    <p:sldId id="262" r:id="rId7"/>
    <p:sldId id="263" r:id="rId8"/>
    <p:sldId id="276" r:id="rId9"/>
    <p:sldId id="277" r:id="rId10"/>
    <p:sldId id="278" r:id="rId11"/>
    <p:sldId id="279" r:id="rId12"/>
    <p:sldId id="269" r:id="rId13"/>
    <p:sldId id="270" r:id="rId14"/>
    <p:sldId id="271" r:id="rId15"/>
    <p:sldId id="272" r:id="rId16"/>
    <p:sldId id="274" r:id="rId17"/>
    <p:sldId id="275" r:id="rId18"/>
    <p:sldId id="280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42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D9F7628-0B30-49EE-9319-53F74229F5E0}" v="20" dt="2020-08-09T20:28:08.0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570" y="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microsoft.com/office/2016/11/relationships/changesInfo" Target="changesInfos/changesInfo1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AD9F7628-0B30-49EE-9319-53F74229F5E0}"/>
    <pc:docChg chg="undo custSel modSld modMainMaster">
      <pc:chgData name="Danielle" userId="e2554c37-e717-43a0-ba79-1183ca921ccd" providerId="ADAL" clId="{AD9F7628-0B30-49EE-9319-53F74229F5E0}" dt="2020-08-09T20:28:08.007" v="46" actId="2711"/>
      <pc:docMkLst>
        <pc:docMk/>
      </pc:docMkLst>
      <pc:sldChg chg="modSp">
        <pc:chgData name="Danielle" userId="e2554c37-e717-43a0-ba79-1183ca921ccd" providerId="ADAL" clId="{AD9F7628-0B30-49EE-9319-53F74229F5E0}" dt="2020-08-09T20:25:20.675" v="16" actId="2711"/>
        <pc:sldMkLst>
          <pc:docMk/>
          <pc:sldMk cId="4232570870" sldId="258"/>
        </pc:sldMkLst>
        <pc:spChg chg="mod">
          <ac:chgData name="Danielle" userId="e2554c37-e717-43a0-ba79-1183ca921ccd" providerId="ADAL" clId="{AD9F7628-0B30-49EE-9319-53F74229F5E0}" dt="2020-08-09T20:25:20.675" v="16" actId="2711"/>
          <ac:spMkLst>
            <pc:docMk/>
            <pc:sldMk cId="4232570870" sldId="258"/>
            <ac:spMk id="4" creationId="{00000000-0000-0000-0000-000000000000}"/>
          </ac:spMkLst>
        </pc:spChg>
        <pc:spChg chg="mod">
          <ac:chgData name="Danielle" userId="e2554c37-e717-43a0-ba79-1183ca921ccd" providerId="ADAL" clId="{AD9F7628-0B30-49EE-9319-53F74229F5E0}" dt="2020-08-09T20:25:20.675" v="16" actId="2711"/>
          <ac:spMkLst>
            <pc:docMk/>
            <pc:sldMk cId="4232570870" sldId="258"/>
            <ac:spMk id="5" creationId="{00000000-0000-0000-0000-000000000000}"/>
          </ac:spMkLst>
        </pc:spChg>
        <pc:spChg chg="mod">
          <ac:chgData name="Danielle" userId="e2554c37-e717-43a0-ba79-1183ca921ccd" providerId="ADAL" clId="{AD9F7628-0B30-49EE-9319-53F74229F5E0}" dt="2020-08-09T20:25:20.675" v="16" actId="2711"/>
          <ac:spMkLst>
            <pc:docMk/>
            <pc:sldMk cId="4232570870" sldId="258"/>
            <ac:spMk id="6" creationId="{00000000-0000-0000-0000-000000000000}"/>
          </ac:spMkLst>
        </pc:spChg>
      </pc:sldChg>
      <pc:sldChg chg="modSp">
        <pc:chgData name="Danielle" userId="e2554c37-e717-43a0-ba79-1183ca921ccd" providerId="ADAL" clId="{AD9F7628-0B30-49EE-9319-53F74229F5E0}" dt="2020-08-09T20:25:26.739" v="17" actId="2711"/>
        <pc:sldMkLst>
          <pc:docMk/>
          <pc:sldMk cId="2283703680" sldId="259"/>
        </pc:sldMkLst>
        <pc:spChg chg="mod">
          <ac:chgData name="Danielle" userId="e2554c37-e717-43a0-ba79-1183ca921ccd" providerId="ADAL" clId="{AD9F7628-0B30-49EE-9319-53F74229F5E0}" dt="2020-08-09T20:25:26.739" v="17" actId="2711"/>
          <ac:spMkLst>
            <pc:docMk/>
            <pc:sldMk cId="2283703680" sldId="259"/>
            <ac:spMk id="2" creationId="{00000000-0000-0000-0000-000000000000}"/>
          </ac:spMkLst>
        </pc:spChg>
        <pc:spChg chg="mod">
          <ac:chgData name="Danielle" userId="e2554c37-e717-43a0-ba79-1183ca921ccd" providerId="ADAL" clId="{AD9F7628-0B30-49EE-9319-53F74229F5E0}" dt="2020-08-09T20:25:26.739" v="17" actId="2711"/>
          <ac:spMkLst>
            <pc:docMk/>
            <pc:sldMk cId="2283703680" sldId="259"/>
            <ac:spMk id="12" creationId="{00000000-0000-0000-0000-000000000000}"/>
          </ac:spMkLst>
        </pc:spChg>
        <pc:spChg chg="mod">
          <ac:chgData name="Danielle" userId="e2554c37-e717-43a0-ba79-1183ca921ccd" providerId="ADAL" clId="{AD9F7628-0B30-49EE-9319-53F74229F5E0}" dt="2020-08-09T20:25:26.739" v="17" actId="2711"/>
          <ac:spMkLst>
            <pc:docMk/>
            <pc:sldMk cId="2283703680" sldId="259"/>
            <ac:spMk id="16" creationId="{00000000-0000-0000-0000-000000000000}"/>
          </ac:spMkLst>
        </pc:spChg>
        <pc:spChg chg="mod">
          <ac:chgData name="Danielle" userId="e2554c37-e717-43a0-ba79-1183ca921ccd" providerId="ADAL" clId="{AD9F7628-0B30-49EE-9319-53F74229F5E0}" dt="2020-08-09T20:25:26.739" v="17" actId="2711"/>
          <ac:spMkLst>
            <pc:docMk/>
            <pc:sldMk cId="2283703680" sldId="259"/>
            <ac:spMk id="17" creationId="{00000000-0000-0000-0000-000000000000}"/>
          </ac:spMkLst>
        </pc:spChg>
        <pc:spChg chg="mod">
          <ac:chgData name="Danielle" userId="e2554c37-e717-43a0-ba79-1183ca921ccd" providerId="ADAL" clId="{AD9F7628-0B30-49EE-9319-53F74229F5E0}" dt="2020-08-09T20:25:26.739" v="17" actId="2711"/>
          <ac:spMkLst>
            <pc:docMk/>
            <pc:sldMk cId="2283703680" sldId="259"/>
            <ac:spMk id="18" creationId="{00000000-0000-0000-0000-000000000000}"/>
          </ac:spMkLst>
        </pc:spChg>
        <pc:spChg chg="mod">
          <ac:chgData name="Danielle" userId="e2554c37-e717-43a0-ba79-1183ca921ccd" providerId="ADAL" clId="{AD9F7628-0B30-49EE-9319-53F74229F5E0}" dt="2020-08-09T20:25:26.739" v="17" actId="2711"/>
          <ac:spMkLst>
            <pc:docMk/>
            <pc:sldMk cId="2283703680" sldId="259"/>
            <ac:spMk id="19" creationId="{00000000-0000-0000-0000-000000000000}"/>
          </ac:spMkLst>
        </pc:spChg>
        <pc:spChg chg="mod">
          <ac:chgData name="Danielle" userId="e2554c37-e717-43a0-ba79-1183ca921ccd" providerId="ADAL" clId="{AD9F7628-0B30-49EE-9319-53F74229F5E0}" dt="2020-08-09T20:25:26.739" v="17" actId="2711"/>
          <ac:spMkLst>
            <pc:docMk/>
            <pc:sldMk cId="2283703680" sldId="259"/>
            <ac:spMk id="20" creationId="{00000000-0000-0000-0000-000000000000}"/>
          </ac:spMkLst>
        </pc:spChg>
        <pc:picChg chg="mod">
          <ac:chgData name="Danielle" userId="e2554c37-e717-43a0-ba79-1183ca921ccd" providerId="ADAL" clId="{AD9F7628-0B30-49EE-9319-53F74229F5E0}" dt="2020-08-09T20:25:26.739" v="17" actId="2711"/>
          <ac:picMkLst>
            <pc:docMk/>
            <pc:sldMk cId="2283703680" sldId="259"/>
            <ac:picMk id="6" creationId="{00000000-0000-0000-0000-000000000000}"/>
          </ac:picMkLst>
        </pc:picChg>
        <pc:picChg chg="mod">
          <ac:chgData name="Danielle" userId="e2554c37-e717-43a0-ba79-1183ca921ccd" providerId="ADAL" clId="{AD9F7628-0B30-49EE-9319-53F74229F5E0}" dt="2020-08-09T20:25:26.739" v="17" actId="2711"/>
          <ac:picMkLst>
            <pc:docMk/>
            <pc:sldMk cId="2283703680" sldId="259"/>
            <ac:picMk id="7" creationId="{00000000-0000-0000-0000-000000000000}"/>
          </ac:picMkLst>
        </pc:picChg>
        <pc:picChg chg="mod">
          <ac:chgData name="Danielle" userId="e2554c37-e717-43a0-ba79-1183ca921ccd" providerId="ADAL" clId="{AD9F7628-0B30-49EE-9319-53F74229F5E0}" dt="2020-08-09T20:25:26.739" v="17" actId="2711"/>
          <ac:picMkLst>
            <pc:docMk/>
            <pc:sldMk cId="2283703680" sldId="259"/>
            <ac:picMk id="15" creationId="{00000000-0000-0000-0000-000000000000}"/>
          </ac:picMkLst>
        </pc:picChg>
        <pc:picChg chg="mod">
          <ac:chgData name="Danielle" userId="e2554c37-e717-43a0-ba79-1183ca921ccd" providerId="ADAL" clId="{AD9F7628-0B30-49EE-9319-53F74229F5E0}" dt="2020-08-09T20:25:26.739" v="17" actId="2711"/>
          <ac:picMkLst>
            <pc:docMk/>
            <pc:sldMk cId="2283703680" sldId="259"/>
            <ac:picMk id="21" creationId="{00000000-0000-0000-0000-000000000000}"/>
          </ac:picMkLst>
        </pc:picChg>
        <pc:picChg chg="mod">
          <ac:chgData name="Danielle" userId="e2554c37-e717-43a0-ba79-1183ca921ccd" providerId="ADAL" clId="{AD9F7628-0B30-49EE-9319-53F74229F5E0}" dt="2020-08-09T20:25:26.739" v="17" actId="2711"/>
          <ac:picMkLst>
            <pc:docMk/>
            <pc:sldMk cId="2283703680" sldId="259"/>
            <ac:picMk id="22" creationId="{00000000-0000-0000-0000-000000000000}"/>
          </ac:picMkLst>
        </pc:picChg>
      </pc:sldChg>
      <pc:sldChg chg="modSp mod">
        <pc:chgData name="Danielle" userId="e2554c37-e717-43a0-ba79-1183ca921ccd" providerId="ADAL" clId="{AD9F7628-0B30-49EE-9319-53F74229F5E0}" dt="2020-08-09T20:25:32.919" v="18" actId="2711"/>
        <pc:sldMkLst>
          <pc:docMk/>
          <pc:sldMk cId="637317184" sldId="260"/>
        </pc:sldMkLst>
        <pc:spChg chg="mod">
          <ac:chgData name="Danielle" userId="e2554c37-e717-43a0-ba79-1183ca921ccd" providerId="ADAL" clId="{AD9F7628-0B30-49EE-9319-53F74229F5E0}" dt="2020-08-09T20:25:32.919" v="18" actId="2711"/>
          <ac:spMkLst>
            <pc:docMk/>
            <pc:sldMk cId="637317184" sldId="260"/>
            <ac:spMk id="21" creationId="{00000000-0000-0000-0000-000000000000}"/>
          </ac:spMkLst>
        </pc:spChg>
        <pc:spChg chg="mod">
          <ac:chgData name="Danielle" userId="e2554c37-e717-43a0-ba79-1183ca921ccd" providerId="ADAL" clId="{AD9F7628-0B30-49EE-9319-53F74229F5E0}" dt="2020-08-09T20:25:32.919" v="18" actId="2711"/>
          <ac:spMkLst>
            <pc:docMk/>
            <pc:sldMk cId="637317184" sldId="260"/>
            <ac:spMk id="22" creationId="{00000000-0000-0000-0000-000000000000}"/>
          </ac:spMkLst>
        </pc:spChg>
        <pc:spChg chg="mod">
          <ac:chgData name="Danielle" userId="e2554c37-e717-43a0-ba79-1183ca921ccd" providerId="ADAL" clId="{AD9F7628-0B30-49EE-9319-53F74229F5E0}" dt="2020-08-09T20:25:32.919" v="18" actId="2711"/>
          <ac:spMkLst>
            <pc:docMk/>
            <pc:sldMk cId="637317184" sldId="260"/>
            <ac:spMk id="25" creationId="{00000000-0000-0000-0000-000000000000}"/>
          </ac:spMkLst>
        </pc:spChg>
        <pc:spChg chg="mod">
          <ac:chgData name="Danielle" userId="e2554c37-e717-43a0-ba79-1183ca921ccd" providerId="ADAL" clId="{AD9F7628-0B30-49EE-9319-53F74229F5E0}" dt="2020-08-09T20:25:32.919" v="18" actId="2711"/>
          <ac:spMkLst>
            <pc:docMk/>
            <pc:sldMk cId="637317184" sldId="260"/>
            <ac:spMk id="26" creationId="{00000000-0000-0000-0000-000000000000}"/>
          </ac:spMkLst>
        </pc:spChg>
        <pc:spChg chg="mod">
          <ac:chgData name="Danielle" userId="e2554c37-e717-43a0-ba79-1183ca921ccd" providerId="ADAL" clId="{AD9F7628-0B30-49EE-9319-53F74229F5E0}" dt="2020-08-09T20:25:32.919" v="18" actId="2711"/>
          <ac:spMkLst>
            <pc:docMk/>
            <pc:sldMk cId="637317184" sldId="260"/>
            <ac:spMk id="28" creationId="{00000000-0000-0000-0000-000000000000}"/>
          </ac:spMkLst>
        </pc:spChg>
        <pc:spChg chg="mod">
          <ac:chgData name="Danielle" userId="e2554c37-e717-43a0-ba79-1183ca921ccd" providerId="ADAL" clId="{AD9F7628-0B30-49EE-9319-53F74229F5E0}" dt="2020-08-09T20:25:32.919" v="18" actId="2711"/>
          <ac:spMkLst>
            <pc:docMk/>
            <pc:sldMk cId="637317184" sldId="260"/>
            <ac:spMk id="29" creationId="{00000000-0000-0000-0000-000000000000}"/>
          </ac:spMkLst>
        </pc:spChg>
        <pc:spChg chg="mod">
          <ac:chgData name="Danielle" userId="e2554c37-e717-43a0-ba79-1183ca921ccd" providerId="ADAL" clId="{AD9F7628-0B30-49EE-9319-53F74229F5E0}" dt="2020-08-09T20:25:32.919" v="18" actId="2711"/>
          <ac:spMkLst>
            <pc:docMk/>
            <pc:sldMk cId="637317184" sldId="260"/>
            <ac:spMk id="34" creationId="{00000000-0000-0000-0000-000000000000}"/>
          </ac:spMkLst>
        </pc:spChg>
        <pc:spChg chg="mod">
          <ac:chgData name="Danielle" userId="e2554c37-e717-43a0-ba79-1183ca921ccd" providerId="ADAL" clId="{AD9F7628-0B30-49EE-9319-53F74229F5E0}" dt="2020-08-09T20:25:32.919" v="18" actId="2711"/>
          <ac:spMkLst>
            <pc:docMk/>
            <pc:sldMk cId="637317184" sldId="260"/>
            <ac:spMk id="35" creationId="{00000000-0000-0000-0000-000000000000}"/>
          </ac:spMkLst>
        </pc:spChg>
      </pc:sldChg>
      <pc:sldChg chg="modSp mod">
        <pc:chgData name="Danielle" userId="e2554c37-e717-43a0-ba79-1183ca921ccd" providerId="ADAL" clId="{AD9F7628-0B30-49EE-9319-53F74229F5E0}" dt="2020-08-09T20:25:37.977" v="19" actId="2711"/>
        <pc:sldMkLst>
          <pc:docMk/>
          <pc:sldMk cId="2830401358" sldId="261"/>
        </pc:sldMkLst>
        <pc:spChg chg="mod">
          <ac:chgData name="Danielle" userId="e2554c37-e717-43a0-ba79-1183ca921ccd" providerId="ADAL" clId="{AD9F7628-0B30-49EE-9319-53F74229F5E0}" dt="2020-08-09T20:25:37.977" v="19" actId="2711"/>
          <ac:spMkLst>
            <pc:docMk/>
            <pc:sldMk cId="2830401358" sldId="261"/>
            <ac:spMk id="15" creationId="{00000000-0000-0000-0000-000000000000}"/>
          </ac:spMkLst>
        </pc:spChg>
        <pc:spChg chg="mod">
          <ac:chgData name="Danielle" userId="e2554c37-e717-43a0-ba79-1183ca921ccd" providerId="ADAL" clId="{AD9F7628-0B30-49EE-9319-53F74229F5E0}" dt="2020-08-09T20:25:37.977" v="19" actId="2711"/>
          <ac:spMkLst>
            <pc:docMk/>
            <pc:sldMk cId="2830401358" sldId="261"/>
            <ac:spMk id="16" creationId="{00000000-0000-0000-0000-000000000000}"/>
          </ac:spMkLst>
        </pc:spChg>
        <pc:spChg chg="mod">
          <ac:chgData name="Danielle" userId="e2554c37-e717-43a0-ba79-1183ca921ccd" providerId="ADAL" clId="{AD9F7628-0B30-49EE-9319-53F74229F5E0}" dt="2020-08-09T20:25:37.977" v="19" actId="2711"/>
          <ac:spMkLst>
            <pc:docMk/>
            <pc:sldMk cId="2830401358" sldId="261"/>
            <ac:spMk id="25" creationId="{00000000-0000-0000-0000-000000000000}"/>
          </ac:spMkLst>
        </pc:spChg>
        <pc:spChg chg="mod">
          <ac:chgData name="Danielle" userId="e2554c37-e717-43a0-ba79-1183ca921ccd" providerId="ADAL" clId="{AD9F7628-0B30-49EE-9319-53F74229F5E0}" dt="2020-08-09T20:25:37.977" v="19" actId="2711"/>
          <ac:spMkLst>
            <pc:docMk/>
            <pc:sldMk cId="2830401358" sldId="261"/>
            <ac:spMk id="26" creationId="{00000000-0000-0000-0000-000000000000}"/>
          </ac:spMkLst>
        </pc:spChg>
        <pc:spChg chg="mod">
          <ac:chgData name="Danielle" userId="e2554c37-e717-43a0-ba79-1183ca921ccd" providerId="ADAL" clId="{AD9F7628-0B30-49EE-9319-53F74229F5E0}" dt="2020-08-09T20:25:37.977" v="19" actId="2711"/>
          <ac:spMkLst>
            <pc:docMk/>
            <pc:sldMk cId="2830401358" sldId="261"/>
            <ac:spMk id="27" creationId="{00000000-0000-0000-0000-000000000000}"/>
          </ac:spMkLst>
        </pc:spChg>
        <pc:spChg chg="mod">
          <ac:chgData name="Danielle" userId="e2554c37-e717-43a0-ba79-1183ca921ccd" providerId="ADAL" clId="{AD9F7628-0B30-49EE-9319-53F74229F5E0}" dt="2020-08-09T20:25:37.977" v="19" actId="2711"/>
          <ac:spMkLst>
            <pc:docMk/>
            <pc:sldMk cId="2830401358" sldId="261"/>
            <ac:spMk id="28" creationId="{00000000-0000-0000-0000-000000000000}"/>
          </ac:spMkLst>
        </pc:spChg>
        <pc:spChg chg="mod">
          <ac:chgData name="Danielle" userId="e2554c37-e717-43a0-ba79-1183ca921ccd" providerId="ADAL" clId="{AD9F7628-0B30-49EE-9319-53F74229F5E0}" dt="2020-08-09T20:25:37.977" v="19" actId="2711"/>
          <ac:spMkLst>
            <pc:docMk/>
            <pc:sldMk cId="2830401358" sldId="261"/>
            <ac:spMk id="29" creationId="{00000000-0000-0000-0000-000000000000}"/>
          </ac:spMkLst>
        </pc:spChg>
      </pc:sldChg>
      <pc:sldChg chg="modSp">
        <pc:chgData name="Danielle" userId="e2554c37-e717-43a0-ba79-1183ca921ccd" providerId="ADAL" clId="{AD9F7628-0B30-49EE-9319-53F74229F5E0}" dt="2020-08-09T20:26:03.527" v="20" actId="2711"/>
        <pc:sldMkLst>
          <pc:docMk/>
          <pc:sldMk cId="2091623003" sldId="262"/>
        </pc:sldMkLst>
        <pc:spChg chg="mod">
          <ac:chgData name="Danielle" userId="e2554c37-e717-43a0-ba79-1183ca921ccd" providerId="ADAL" clId="{AD9F7628-0B30-49EE-9319-53F74229F5E0}" dt="2020-08-09T20:26:03.527" v="20" actId="2711"/>
          <ac:spMkLst>
            <pc:docMk/>
            <pc:sldMk cId="2091623003" sldId="262"/>
            <ac:spMk id="2" creationId="{00000000-0000-0000-0000-000000000000}"/>
          </ac:spMkLst>
        </pc:spChg>
      </pc:sldChg>
      <pc:sldChg chg="modSp">
        <pc:chgData name="Danielle" userId="e2554c37-e717-43a0-ba79-1183ca921ccd" providerId="ADAL" clId="{AD9F7628-0B30-49EE-9319-53F74229F5E0}" dt="2020-08-09T20:26:18.267" v="21" actId="2711"/>
        <pc:sldMkLst>
          <pc:docMk/>
          <pc:sldMk cId="822127296" sldId="263"/>
        </pc:sldMkLst>
        <pc:spChg chg="mod">
          <ac:chgData name="Danielle" userId="e2554c37-e717-43a0-ba79-1183ca921ccd" providerId="ADAL" clId="{AD9F7628-0B30-49EE-9319-53F74229F5E0}" dt="2020-08-09T20:26:18.267" v="21" actId="2711"/>
          <ac:spMkLst>
            <pc:docMk/>
            <pc:sldMk cId="822127296" sldId="263"/>
            <ac:spMk id="2" creationId="{00000000-0000-0000-0000-000000000000}"/>
          </ac:spMkLst>
        </pc:spChg>
        <pc:spChg chg="mod">
          <ac:chgData name="Danielle" userId="e2554c37-e717-43a0-ba79-1183ca921ccd" providerId="ADAL" clId="{AD9F7628-0B30-49EE-9319-53F74229F5E0}" dt="2020-08-09T20:26:18.267" v="21" actId="2711"/>
          <ac:spMkLst>
            <pc:docMk/>
            <pc:sldMk cId="822127296" sldId="263"/>
            <ac:spMk id="24" creationId="{00000000-0000-0000-0000-000000000000}"/>
          </ac:spMkLst>
        </pc:spChg>
        <pc:spChg chg="mod">
          <ac:chgData name="Danielle" userId="e2554c37-e717-43a0-ba79-1183ca921ccd" providerId="ADAL" clId="{AD9F7628-0B30-49EE-9319-53F74229F5E0}" dt="2020-08-09T20:26:18.267" v="21" actId="2711"/>
          <ac:spMkLst>
            <pc:docMk/>
            <pc:sldMk cId="822127296" sldId="263"/>
            <ac:spMk id="26" creationId="{00000000-0000-0000-0000-000000000000}"/>
          </ac:spMkLst>
        </pc:spChg>
        <pc:spChg chg="mod">
          <ac:chgData name="Danielle" userId="e2554c37-e717-43a0-ba79-1183ca921ccd" providerId="ADAL" clId="{AD9F7628-0B30-49EE-9319-53F74229F5E0}" dt="2020-08-09T20:26:18.267" v="21" actId="2711"/>
          <ac:spMkLst>
            <pc:docMk/>
            <pc:sldMk cId="822127296" sldId="263"/>
            <ac:spMk id="27" creationId="{00000000-0000-0000-0000-000000000000}"/>
          </ac:spMkLst>
        </pc:spChg>
        <pc:spChg chg="mod">
          <ac:chgData name="Danielle" userId="e2554c37-e717-43a0-ba79-1183ca921ccd" providerId="ADAL" clId="{AD9F7628-0B30-49EE-9319-53F74229F5E0}" dt="2020-08-09T20:26:18.267" v="21" actId="2711"/>
          <ac:spMkLst>
            <pc:docMk/>
            <pc:sldMk cId="822127296" sldId="263"/>
            <ac:spMk id="53" creationId="{00000000-0000-0000-0000-000000000000}"/>
          </ac:spMkLst>
        </pc:spChg>
        <pc:spChg chg="mod">
          <ac:chgData name="Danielle" userId="e2554c37-e717-43a0-ba79-1183ca921ccd" providerId="ADAL" clId="{AD9F7628-0B30-49EE-9319-53F74229F5E0}" dt="2020-08-09T20:26:18.267" v="21" actId="2711"/>
          <ac:spMkLst>
            <pc:docMk/>
            <pc:sldMk cId="822127296" sldId="263"/>
            <ac:spMk id="61" creationId="{00000000-0000-0000-0000-000000000000}"/>
          </ac:spMkLst>
        </pc:spChg>
        <pc:spChg chg="mod">
          <ac:chgData name="Danielle" userId="e2554c37-e717-43a0-ba79-1183ca921ccd" providerId="ADAL" clId="{AD9F7628-0B30-49EE-9319-53F74229F5E0}" dt="2020-08-09T20:26:18.267" v="21" actId="2711"/>
          <ac:spMkLst>
            <pc:docMk/>
            <pc:sldMk cId="822127296" sldId="263"/>
            <ac:spMk id="62" creationId="{00000000-0000-0000-0000-000000000000}"/>
          </ac:spMkLst>
        </pc:spChg>
        <pc:spChg chg="mod">
          <ac:chgData name="Danielle" userId="e2554c37-e717-43a0-ba79-1183ca921ccd" providerId="ADAL" clId="{AD9F7628-0B30-49EE-9319-53F74229F5E0}" dt="2020-08-09T20:26:18.267" v="21" actId="2711"/>
          <ac:spMkLst>
            <pc:docMk/>
            <pc:sldMk cId="822127296" sldId="263"/>
            <ac:spMk id="65" creationId="{00000000-0000-0000-0000-000000000000}"/>
          </ac:spMkLst>
        </pc:spChg>
        <pc:spChg chg="mod">
          <ac:chgData name="Danielle" userId="e2554c37-e717-43a0-ba79-1183ca921ccd" providerId="ADAL" clId="{AD9F7628-0B30-49EE-9319-53F74229F5E0}" dt="2020-08-09T20:26:18.267" v="21" actId="2711"/>
          <ac:spMkLst>
            <pc:docMk/>
            <pc:sldMk cId="822127296" sldId="263"/>
            <ac:spMk id="67" creationId="{00000000-0000-0000-0000-000000000000}"/>
          </ac:spMkLst>
        </pc:spChg>
        <pc:spChg chg="mod">
          <ac:chgData name="Danielle" userId="e2554c37-e717-43a0-ba79-1183ca921ccd" providerId="ADAL" clId="{AD9F7628-0B30-49EE-9319-53F74229F5E0}" dt="2020-08-09T20:26:18.267" v="21" actId="2711"/>
          <ac:spMkLst>
            <pc:docMk/>
            <pc:sldMk cId="822127296" sldId="263"/>
            <ac:spMk id="68" creationId="{00000000-0000-0000-0000-000000000000}"/>
          </ac:spMkLst>
        </pc:spChg>
        <pc:spChg chg="mod">
          <ac:chgData name="Danielle" userId="e2554c37-e717-43a0-ba79-1183ca921ccd" providerId="ADAL" clId="{AD9F7628-0B30-49EE-9319-53F74229F5E0}" dt="2020-08-09T20:26:18.267" v="21" actId="2711"/>
          <ac:spMkLst>
            <pc:docMk/>
            <pc:sldMk cId="822127296" sldId="263"/>
            <ac:spMk id="69" creationId="{00000000-0000-0000-0000-000000000000}"/>
          </ac:spMkLst>
        </pc:spChg>
        <pc:spChg chg="mod">
          <ac:chgData name="Danielle" userId="e2554c37-e717-43a0-ba79-1183ca921ccd" providerId="ADAL" clId="{AD9F7628-0B30-49EE-9319-53F74229F5E0}" dt="2020-08-09T20:26:18.267" v="21" actId="2711"/>
          <ac:spMkLst>
            <pc:docMk/>
            <pc:sldMk cId="822127296" sldId="263"/>
            <ac:spMk id="70" creationId="{00000000-0000-0000-0000-000000000000}"/>
          </ac:spMkLst>
        </pc:spChg>
        <pc:spChg chg="mod">
          <ac:chgData name="Danielle" userId="e2554c37-e717-43a0-ba79-1183ca921ccd" providerId="ADAL" clId="{AD9F7628-0B30-49EE-9319-53F74229F5E0}" dt="2020-08-09T20:26:18.267" v="21" actId="2711"/>
          <ac:spMkLst>
            <pc:docMk/>
            <pc:sldMk cId="822127296" sldId="263"/>
            <ac:spMk id="71" creationId="{00000000-0000-0000-0000-000000000000}"/>
          </ac:spMkLst>
        </pc:spChg>
        <pc:spChg chg="mod">
          <ac:chgData name="Danielle" userId="e2554c37-e717-43a0-ba79-1183ca921ccd" providerId="ADAL" clId="{AD9F7628-0B30-49EE-9319-53F74229F5E0}" dt="2020-08-09T20:26:18.267" v="21" actId="2711"/>
          <ac:spMkLst>
            <pc:docMk/>
            <pc:sldMk cId="822127296" sldId="263"/>
            <ac:spMk id="72" creationId="{00000000-0000-0000-0000-000000000000}"/>
          </ac:spMkLst>
        </pc:spChg>
        <pc:spChg chg="mod">
          <ac:chgData name="Danielle" userId="e2554c37-e717-43a0-ba79-1183ca921ccd" providerId="ADAL" clId="{AD9F7628-0B30-49EE-9319-53F74229F5E0}" dt="2020-08-09T20:26:18.267" v="21" actId="2711"/>
          <ac:spMkLst>
            <pc:docMk/>
            <pc:sldMk cId="822127296" sldId="263"/>
            <ac:spMk id="73" creationId="{00000000-0000-0000-0000-000000000000}"/>
          </ac:spMkLst>
        </pc:spChg>
        <pc:spChg chg="mod">
          <ac:chgData name="Danielle" userId="e2554c37-e717-43a0-ba79-1183ca921ccd" providerId="ADAL" clId="{AD9F7628-0B30-49EE-9319-53F74229F5E0}" dt="2020-08-09T20:26:18.267" v="21" actId="2711"/>
          <ac:spMkLst>
            <pc:docMk/>
            <pc:sldMk cId="822127296" sldId="263"/>
            <ac:spMk id="74" creationId="{00000000-0000-0000-0000-000000000000}"/>
          </ac:spMkLst>
        </pc:spChg>
        <pc:spChg chg="mod">
          <ac:chgData name="Danielle" userId="e2554c37-e717-43a0-ba79-1183ca921ccd" providerId="ADAL" clId="{AD9F7628-0B30-49EE-9319-53F74229F5E0}" dt="2020-08-09T20:26:18.267" v="21" actId="2711"/>
          <ac:spMkLst>
            <pc:docMk/>
            <pc:sldMk cId="822127296" sldId="263"/>
            <ac:spMk id="78" creationId="{00000000-0000-0000-0000-000000000000}"/>
          </ac:spMkLst>
        </pc:spChg>
        <pc:spChg chg="mod">
          <ac:chgData name="Danielle" userId="e2554c37-e717-43a0-ba79-1183ca921ccd" providerId="ADAL" clId="{AD9F7628-0B30-49EE-9319-53F74229F5E0}" dt="2020-08-09T20:26:18.267" v="21" actId="2711"/>
          <ac:spMkLst>
            <pc:docMk/>
            <pc:sldMk cId="822127296" sldId="263"/>
            <ac:spMk id="79" creationId="{00000000-0000-0000-0000-000000000000}"/>
          </ac:spMkLst>
        </pc:spChg>
        <pc:spChg chg="mod">
          <ac:chgData name="Danielle" userId="e2554c37-e717-43a0-ba79-1183ca921ccd" providerId="ADAL" clId="{AD9F7628-0B30-49EE-9319-53F74229F5E0}" dt="2020-08-09T20:26:18.267" v="21" actId="2711"/>
          <ac:spMkLst>
            <pc:docMk/>
            <pc:sldMk cId="822127296" sldId="263"/>
            <ac:spMk id="80" creationId="{00000000-0000-0000-0000-000000000000}"/>
          </ac:spMkLst>
        </pc:spChg>
        <pc:cxnChg chg="mod">
          <ac:chgData name="Danielle" userId="e2554c37-e717-43a0-ba79-1183ca921ccd" providerId="ADAL" clId="{AD9F7628-0B30-49EE-9319-53F74229F5E0}" dt="2020-08-09T20:26:18.267" v="21" actId="2711"/>
          <ac:cxnSpMkLst>
            <pc:docMk/>
            <pc:sldMk cId="822127296" sldId="263"/>
            <ac:cxnSpMk id="64" creationId="{00000000-0000-0000-0000-000000000000}"/>
          </ac:cxnSpMkLst>
        </pc:cxnChg>
        <pc:cxnChg chg="mod">
          <ac:chgData name="Danielle" userId="e2554c37-e717-43a0-ba79-1183ca921ccd" providerId="ADAL" clId="{AD9F7628-0B30-49EE-9319-53F74229F5E0}" dt="2020-08-09T20:26:18.267" v="21" actId="2711"/>
          <ac:cxnSpMkLst>
            <pc:docMk/>
            <pc:sldMk cId="822127296" sldId="263"/>
            <ac:cxnSpMk id="77" creationId="{00000000-0000-0000-0000-000000000000}"/>
          </ac:cxnSpMkLst>
        </pc:cxnChg>
      </pc:sldChg>
      <pc:sldChg chg="modSp mod">
        <pc:chgData name="Danielle" userId="e2554c37-e717-43a0-ba79-1183ca921ccd" providerId="ADAL" clId="{AD9F7628-0B30-49EE-9319-53F74229F5E0}" dt="2020-08-09T20:26:53.115" v="26" actId="2711"/>
        <pc:sldMkLst>
          <pc:docMk/>
          <pc:sldMk cId="4251178559" sldId="270"/>
        </pc:sldMkLst>
        <pc:spChg chg="mod">
          <ac:chgData name="Danielle" userId="e2554c37-e717-43a0-ba79-1183ca921ccd" providerId="ADAL" clId="{AD9F7628-0B30-49EE-9319-53F74229F5E0}" dt="2020-08-09T20:26:53.115" v="26" actId="2711"/>
          <ac:spMkLst>
            <pc:docMk/>
            <pc:sldMk cId="4251178559" sldId="270"/>
            <ac:spMk id="5" creationId="{00000000-0000-0000-0000-000000000000}"/>
          </ac:spMkLst>
        </pc:spChg>
      </pc:sldChg>
      <pc:sldChg chg="modSp">
        <pc:chgData name="Danielle" userId="e2554c37-e717-43a0-ba79-1183ca921ccd" providerId="ADAL" clId="{AD9F7628-0B30-49EE-9319-53F74229F5E0}" dt="2020-08-09T20:27:01.653" v="29" actId="403"/>
        <pc:sldMkLst>
          <pc:docMk/>
          <pc:sldMk cId="2940496646" sldId="271"/>
        </pc:sldMkLst>
        <pc:spChg chg="mod">
          <ac:chgData name="Danielle" userId="e2554c37-e717-43a0-ba79-1183ca921ccd" providerId="ADAL" clId="{AD9F7628-0B30-49EE-9319-53F74229F5E0}" dt="2020-08-09T20:27:01.653" v="29" actId="403"/>
          <ac:spMkLst>
            <pc:docMk/>
            <pc:sldMk cId="2940496646" sldId="271"/>
            <ac:spMk id="2" creationId="{00000000-0000-0000-0000-000000000000}"/>
          </ac:spMkLst>
        </pc:spChg>
        <pc:spChg chg="mod">
          <ac:chgData name="Danielle" userId="e2554c37-e717-43a0-ba79-1183ca921ccd" providerId="ADAL" clId="{AD9F7628-0B30-49EE-9319-53F74229F5E0}" dt="2020-08-09T20:27:01.653" v="29" actId="403"/>
          <ac:spMkLst>
            <pc:docMk/>
            <pc:sldMk cId="2940496646" sldId="271"/>
            <ac:spMk id="4" creationId="{00000000-0000-0000-0000-000000000000}"/>
          </ac:spMkLst>
        </pc:spChg>
      </pc:sldChg>
      <pc:sldChg chg="modSp mod">
        <pc:chgData name="Danielle" userId="e2554c37-e717-43a0-ba79-1183ca921ccd" providerId="ADAL" clId="{AD9F7628-0B30-49EE-9319-53F74229F5E0}" dt="2020-08-09T20:27:20.976" v="37" actId="1038"/>
        <pc:sldMkLst>
          <pc:docMk/>
          <pc:sldMk cId="58901453" sldId="272"/>
        </pc:sldMkLst>
        <pc:spChg chg="mod">
          <ac:chgData name="Danielle" userId="e2554c37-e717-43a0-ba79-1183ca921ccd" providerId="ADAL" clId="{AD9F7628-0B30-49EE-9319-53F74229F5E0}" dt="2020-08-09T20:27:07.856" v="30" actId="2711"/>
          <ac:spMkLst>
            <pc:docMk/>
            <pc:sldMk cId="58901453" sldId="272"/>
            <ac:spMk id="2" creationId="{00000000-0000-0000-0000-000000000000}"/>
          </ac:spMkLst>
        </pc:spChg>
        <pc:spChg chg="mod">
          <ac:chgData name="Danielle" userId="e2554c37-e717-43a0-ba79-1183ca921ccd" providerId="ADAL" clId="{AD9F7628-0B30-49EE-9319-53F74229F5E0}" dt="2020-08-09T20:27:20.976" v="37" actId="1038"/>
          <ac:spMkLst>
            <pc:docMk/>
            <pc:sldMk cId="58901453" sldId="272"/>
            <ac:spMk id="3" creationId="{00000000-0000-0000-0000-000000000000}"/>
          </ac:spMkLst>
        </pc:spChg>
        <pc:spChg chg="mod">
          <ac:chgData name="Danielle" userId="e2554c37-e717-43a0-ba79-1183ca921ccd" providerId="ADAL" clId="{AD9F7628-0B30-49EE-9319-53F74229F5E0}" dt="2020-08-09T20:27:07.856" v="30" actId="2711"/>
          <ac:spMkLst>
            <pc:docMk/>
            <pc:sldMk cId="58901453" sldId="272"/>
            <ac:spMk id="6" creationId="{00000000-0000-0000-0000-000000000000}"/>
          </ac:spMkLst>
        </pc:spChg>
        <pc:spChg chg="mod">
          <ac:chgData name="Danielle" userId="e2554c37-e717-43a0-ba79-1183ca921ccd" providerId="ADAL" clId="{AD9F7628-0B30-49EE-9319-53F74229F5E0}" dt="2020-08-09T20:27:07.856" v="30" actId="2711"/>
          <ac:spMkLst>
            <pc:docMk/>
            <pc:sldMk cId="58901453" sldId="272"/>
            <ac:spMk id="10" creationId="{00000000-0000-0000-0000-000000000000}"/>
          </ac:spMkLst>
        </pc:spChg>
        <pc:cxnChg chg="mod">
          <ac:chgData name="Danielle" userId="e2554c37-e717-43a0-ba79-1183ca921ccd" providerId="ADAL" clId="{AD9F7628-0B30-49EE-9319-53F74229F5E0}" dt="2020-08-09T20:27:07.856" v="30" actId="2711"/>
          <ac:cxnSpMkLst>
            <pc:docMk/>
            <pc:sldMk cId="58901453" sldId="272"/>
            <ac:cxnSpMk id="5" creationId="{00000000-0000-0000-0000-000000000000}"/>
          </ac:cxnSpMkLst>
        </pc:cxnChg>
        <pc:cxnChg chg="mod">
          <ac:chgData name="Danielle" userId="e2554c37-e717-43a0-ba79-1183ca921ccd" providerId="ADAL" clId="{AD9F7628-0B30-49EE-9319-53F74229F5E0}" dt="2020-08-09T20:27:07.856" v="30" actId="2711"/>
          <ac:cxnSpMkLst>
            <pc:docMk/>
            <pc:sldMk cId="58901453" sldId="272"/>
            <ac:cxnSpMk id="7" creationId="{00000000-0000-0000-0000-000000000000}"/>
          </ac:cxnSpMkLst>
        </pc:cxnChg>
        <pc:cxnChg chg="mod">
          <ac:chgData name="Danielle" userId="e2554c37-e717-43a0-ba79-1183ca921ccd" providerId="ADAL" clId="{AD9F7628-0B30-49EE-9319-53F74229F5E0}" dt="2020-08-09T20:27:07.856" v="30" actId="2711"/>
          <ac:cxnSpMkLst>
            <pc:docMk/>
            <pc:sldMk cId="58901453" sldId="272"/>
            <ac:cxnSpMk id="9" creationId="{00000000-0000-0000-0000-000000000000}"/>
          </ac:cxnSpMkLst>
        </pc:cxnChg>
      </pc:sldChg>
      <pc:sldChg chg="modSp mod">
        <pc:chgData name="Danielle" userId="e2554c37-e717-43a0-ba79-1183ca921ccd" providerId="ADAL" clId="{AD9F7628-0B30-49EE-9319-53F74229F5E0}" dt="2020-08-09T20:27:41.178" v="38" actId="2711"/>
        <pc:sldMkLst>
          <pc:docMk/>
          <pc:sldMk cId="3359114317" sldId="274"/>
        </pc:sldMkLst>
        <pc:spChg chg="mod">
          <ac:chgData name="Danielle" userId="e2554c37-e717-43a0-ba79-1183ca921ccd" providerId="ADAL" clId="{AD9F7628-0B30-49EE-9319-53F74229F5E0}" dt="2020-08-09T20:27:41.178" v="38" actId="2711"/>
          <ac:spMkLst>
            <pc:docMk/>
            <pc:sldMk cId="3359114317" sldId="274"/>
            <ac:spMk id="2" creationId="{00000000-0000-0000-0000-000000000000}"/>
          </ac:spMkLst>
        </pc:spChg>
      </pc:sldChg>
      <pc:sldChg chg="modSp mod">
        <pc:chgData name="Danielle" userId="e2554c37-e717-43a0-ba79-1183ca921ccd" providerId="ADAL" clId="{AD9F7628-0B30-49EE-9319-53F74229F5E0}" dt="2020-08-09T20:27:56.735" v="45" actId="6549"/>
        <pc:sldMkLst>
          <pc:docMk/>
          <pc:sldMk cId="1608773479" sldId="275"/>
        </pc:sldMkLst>
        <pc:spChg chg="mod">
          <ac:chgData name="Danielle" userId="e2554c37-e717-43a0-ba79-1183ca921ccd" providerId="ADAL" clId="{AD9F7628-0B30-49EE-9319-53F74229F5E0}" dt="2020-08-09T20:27:47.296" v="39" actId="2711"/>
          <ac:spMkLst>
            <pc:docMk/>
            <pc:sldMk cId="1608773479" sldId="275"/>
            <ac:spMk id="2" creationId="{00000000-0000-0000-0000-000000000000}"/>
          </ac:spMkLst>
        </pc:spChg>
        <pc:spChg chg="mod">
          <ac:chgData name="Danielle" userId="e2554c37-e717-43a0-ba79-1183ca921ccd" providerId="ADAL" clId="{AD9F7628-0B30-49EE-9319-53F74229F5E0}" dt="2020-08-09T20:27:47.296" v="39" actId="2711"/>
          <ac:spMkLst>
            <pc:docMk/>
            <pc:sldMk cId="1608773479" sldId="275"/>
            <ac:spMk id="3" creationId="{00000000-0000-0000-0000-000000000000}"/>
          </ac:spMkLst>
        </pc:spChg>
        <pc:spChg chg="mod">
          <ac:chgData name="Danielle" userId="e2554c37-e717-43a0-ba79-1183ca921ccd" providerId="ADAL" clId="{AD9F7628-0B30-49EE-9319-53F74229F5E0}" dt="2020-08-09T20:27:56.735" v="45" actId="6549"/>
          <ac:spMkLst>
            <pc:docMk/>
            <pc:sldMk cId="1608773479" sldId="275"/>
            <ac:spMk id="4" creationId="{00000000-0000-0000-0000-000000000000}"/>
          </ac:spMkLst>
        </pc:spChg>
      </pc:sldChg>
      <pc:sldChg chg="modSp">
        <pc:chgData name="Danielle" userId="e2554c37-e717-43a0-ba79-1183ca921ccd" providerId="ADAL" clId="{AD9F7628-0B30-49EE-9319-53F74229F5E0}" dt="2020-08-09T20:26:26.405" v="22" actId="2711"/>
        <pc:sldMkLst>
          <pc:docMk/>
          <pc:sldMk cId="484268439" sldId="276"/>
        </pc:sldMkLst>
        <pc:spChg chg="mod">
          <ac:chgData name="Danielle" userId="e2554c37-e717-43a0-ba79-1183ca921ccd" providerId="ADAL" clId="{AD9F7628-0B30-49EE-9319-53F74229F5E0}" dt="2020-08-09T20:26:26.405" v="22" actId="2711"/>
          <ac:spMkLst>
            <pc:docMk/>
            <pc:sldMk cId="484268439" sldId="276"/>
            <ac:spMk id="2" creationId="{00000000-0000-0000-0000-000000000000}"/>
          </ac:spMkLst>
        </pc:spChg>
        <pc:spChg chg="mod">
          <ac:chgData name="Danielle" userId="e2554c37-e717-43a0-ba79-1183ca921ccd" providerId="ADAL" clId="{AD9F7628-0B30-49EE-9319-53F74229F5E0}" dt="2020-08-09T20:26:26.405" v="22" actId="2711"/>
          <ac:spMkLst>
            <pc:docMk/>
            <pc:sldMk cId="484268439" sldId="276"/>
            <ac:spMk id="23" creationId="{00000000-0000-0000-0000-000000000000}"/>
          </ac:spMkLst>
        </pc:spChg>
        <pc:spChg chg="mod">
          <ac:chgData name="Danielle" userId="e2554c37-e717-43a0-ba79-1183ca921ccd" providerId="ADAL" clId="{AD9F7628-0B30-49EE-9319-53F74229F5E0}" dt="2020-08-09T20:26:26.405" v="22" actId="2711"/>
          <ac:spMkLst>
            <pc:docMk/>
            <pc:sldMk cId="484268439" sldId="276"/>
            <ac:spMk id="24" creationId="{00000000-0000-0000-0000-000000000000}"/>
          </ac:spMkLst>
        </pc:spChg>
        <pc:spChg chg="mod">
          <ac:chgData name="Danielle" userId="e2554c37-e717-43a0-ba79-1183ca921ccd" providerId="ADAL" clId="{AD9F7628-0B30-49EE-9319-53F74229F5E0}" dt="2020-08-09T20:26:26.405" v="22" actId="2711"/>
          <ac:spMkLst>
            <pc:docMk/>
            <pc:sldMk cId="484268439" sldId="276"/>
            <ac:spMk id="26" creationId="{00000000-0000-0000-0000-000000000000}"/>
          </ac:spMkLst>
        </pc:spChg>
        <pc:spChg chg="mod">
          <ac:chgData name="Danielle" userId="e2554c37-e717-43a0-ba79-1183ca921ccd" providerId="ADAL" clId="{AD9F7628-0B30-49EE-9319-53F74229F5E0}" dt="2020-08-09T20:26:26.405" v="22" actId="2711"/>
          <ac:spMkLst>
            <pc:docMk/>
            <pc:sldMk cId="484268439" sldId="276"/>
            <ac:spMk id="27" creationId="{00000000-0000-0000-0000-000000000000}"/>
          </ac:spMkLst>
        </pc:spChg>
        <pc:spChg chg="mod">
          <ac:chgData name="Danielle" userId="e2554c37-e717-43a0-ba79-1183ca921ccd" providerId="ADAL" clId="{AD9F7628-0B30-49EE-9319-53F74229F5E0}" dt="2020-08-09T20:26:26.405" v="22" actId="2711"/>
          <ac:spMkLst>
            <pc:docMk/>
            <pc:sldMk cId="484268439" sldId="276"/>
            <ac:spMk id="53" creationId="{00000000-0000-0000-0000-000000000000}"/>
          </ac:spMkLst>
        </pc:spChg>
        <pc:spChg chg="mod">
          <ac:chgData name="Danielle" userId="e2554c37-e717-43a0-ba79-1183ca921ccd" providerId="ADAL" clId="{AD9F7628-0B30-49EE-9319-53F74229F5E0}" dt="2020-08-09T20:26:26.405" v="22" actId="2711"/>
          <ac:spMkLst>
            <pc:docMk/>
            <pc:sldMk cId="484268439" sldId="276"/>
            <ac:spMk id="61" creationId="{00000000-0000-0000-0000-000000000000}"/>
          </ac:spMkLst>
        </pc:spChg>
        <pc:spChg chg="mod">
          <ac:chgData name="Danielle" userId="e2554c37-e717-43a0-ba79-1183ca921ccd" providerId="ADAL" clId="{AD9F7628-0B30-49EE-9319-53F74229F5E0}" dt="2020-08-09T20:26:26.405" v="22" actId="2711"/>
          <ac:spMkLst>
            <pc:docMk/>
            <pc:sldMk cId="484268439" sldId="276"/>
            <ac:spMk id="62" creationId="{00000000-0000-0000-0000-000000000000}"/>
          </ac:spMkLst>
        </pc:spChg>
        <pc:spChg chg="mod">
          <ac:chgData name="Danielle" userId="e2554c37-e717-43a0-ba79-1183ca921ccd" providerId="ADAL" clId="{AD9F7628-0B30-49EE-9319-53F74229F5E0}" dt="2020-08-09T20:26:26.405" v="22" actId="2711"/>
          <ac:spMkLst>
            <pc:docMk/>
            <pc:sldMk cId="484268439" sldId="276"/>
            <ac:spMk id="65" creationId="{00000000-0000-0000-0000-000000000000}"/>
          </ac:spMkLst>
        </pc:spChg>
        <pc:spChg chg="mod">
          <ac:chgData name="Danielle" userId="e2554c37-e717-43a0-ba79-1183ca921ccd" providerId="ADAL" clId="{AD9F7628-0B30-49EE-9319-53F74229F5E0}" dt="2020-08-09T20:26:26.405" v="22" actId="2711"/>
          <ac:spMkLst>
            <pc:docMk/>
            <pc:sldMk cId="484268439" sldId="276"/>
            <ac:spMk id="67" creationId="{00000000-0000-0000-0000-000000000000}"/>
          </ac:spMkLst>
        </pc:spChg>
        <pc:spChg chg="mod">
          <ac:chgData name="Danielle" userId="e2554c37-e717-43a0-ba79-1183ca921ccd" providerId="ADAL" clId="{AD9F7628-0B30-49EE-9319-53F74229F5E0}" dt="2020-08-09T20:26:26.405" v="22" actId="2711"/>
          <ac:spMkLst>
            <pc:docMk/>
            <pc:sldMk cId="484268439" sldId="276"/>
            <ac:spMk id="68" creationId="{00000000-0000-0000-0000-000000000000}"/>
          </ac:spMkLst>
        </pc:spChg>
        <pc:spChg chg="mod">
          <ac:chgData name="Danielle" userId="e2554c37-e717-43a0-ba79-1183ca921ccd" providerId="ADAL" clId="{AD9F7628-0B30-49EE-9319-53F74229F5E0}" dt="2020-08-09T20:26:26.405" v="22" actId="2711"/>
          <ac:spMkLst>
            <pc:docMk/>
            <pc:sldMk cId="484268439" sldId="276"/>
            <ac:spMk id="69" creationId="{00000000-0000-0000-0000-000000000000}"/>
          </ac:spMkLst>
        </pc:spChg>
        <pc:spChg chg="mod">
          <ac:chgData name="Danielle" userId="e2554c37-e717-43a0-ba79-1183ca921ccd" providerId="ADAL" clId="{AD9F7628-0B30-49EE-9319-53F74229F5E0}" dt="2020-08-09T20:26:26.405" v="22" actId="2711"/>
          <ac:spMkLst>
            <pc:docMk/>
            <pc:sldMk cId="484268439" sldId="276"/>
            <ac:spMk id="70" creationId="{00000000-0000-0000-0000-000000000000}"/>
          </ac:spMkLst>
        </pc:spChg>
        <pc:spChg chg="mod">
          <ac:chgData name="Danielle" userId="e2554c37-e717-43a0-ba79-1183ca921ccd" providerId="ADAL" clId="{AD9F7628-0B30-49EE-9319-53F74229F5E0}" dt="2020-08-09T20:26:26.405" v="22" actId="2711"/>
          <ac:spMkLst>
            <pc:docMk/>
            <pc:sldMk cId="484268439" sldId="276"/>
            <ac:spMk id="71" creationId="{00000000-0000-0000-0000-000000000000}"/>
          </ac:spMkLst>
        </pc:spChg>
        <pc:spChg chg="mod">
          <ac:chgData name="Danielle" userId="e2554c37-e717-43a0-ba79-1183ca921ccd" providerId="ADAL" clId="{AD9F7628-0B30-49EE-9319-53F74229F5E0}" dt="2020-08-09T20:26:26.405" v="22" actId="2711"/>
          <ac:spMkLst>
            <pc:docMk/>
            <pc:sldMk cId="484268439" sldId="276"/>
            <ac:spMk id="72" creationId="{00000000-0000-0000-0000-000000000000}"/>
          </ac:spMkLst>
        </pc:spChg>
        <pc:spChg chg="mod">
          <ac:chgData name="Danielle" userId="e2554c37-e717-43a0-ba79-1183ca921ccd" providerId="ADAL" clId="{AD9F7628-0B30-49EE-9319-53F74229F5E0}" dt="2020-08-09T20:26:26.405" v="22" actId="2711"/>
          <ac:spMkLst>
            <pc:docMk/>
            <pc:sldMk cId="484268439" sldId="276"/>
            <ac:spMk id="73" creationId="{00000000-0000-0000-0000-000000000000}"/>
          </ac:spMkLst>
        </pc:spChg>
        <pc:spChg chg="mod">
          <ac:chgData name="Danielle" userId="e2554c37-e717-43a0-ba79-1183ca921ccd" providerId="ADAL" clId="{AD9F7628-0B30-49EE-9319-53F74229F5E0}" dt="2020-08-09T20:26:26.405" v="22" actId="2711"/>
          <ac:spMkLst>
            <pc:docMk/>
            <pc:sldMk cId="484268439" sldId="276"/>
            <ac:spMk id="74" creationId="{00000000-0000-0000-0000-000000000000}"/>
          </ac:spMkLst>
        </pc:spChg>
        <pc:spChg chg="mod">
          <ac:chgData name="Danielle" userId="e2554c37-e717-43a0-ba79-1183ca921ccd" providerId="ADAL" clId="{AD9F7628-0B30-49EE-9319-53F74229F5E0}" dt="2020-08-09T20:26:26.405" v="22" actId="2711"/>
          <ac:spMkLst>
            <pc:docMk/>
            <pc:sldMk cId="484268439" sldId="276"/>
            <ac:spMk id="78" creationId="{00000000-0000-0000-0000-000000000000}"/>
          </ac:spMkLst>
        </pc:spChg>
        <pc:spChg chg="mod">
          <ac:chgData name="Danielle" userId="e2554c37-e717-43a0-ba79-1183ca921ccd" providerId="ADAL" clId="{AD9F7628-0B30-49EE-9319-53F74229F5E0}" dt="2020-08-09T20:26:26.405" v="22" actId="2711"/>
          <ac:spMkLst>
            <pc:docMk/>
            <pc:sldMk cId="484268439" sldId="276"/>
            <ac:spMk id="79" creationId="{00000000-0000-0000-0000-000000000000}"/>
          </ac:spMkLst>
        </pc:spChg>
        <pc:spChg chg="mod">
          <ac:chgData name="Danielle" userId="e2554c37-e717-43a0-ba79-1183ca921ccd" providerId="ADAL" clId="{AD9F7628-0B30-49EE-9319-53F74229F5E0}" dt="2020-08-09T20:26:26.405" v="22" actId="2711"/>
          <ac:spMkLst>
            <pc:docMk/>
            <pc:sldMk cId="484268439" sldId="276"/>
            <ac:spMk id="80" creationId="{00000000-0000-0000-0000-000000000000}"/>
          </ac:spMkLst>
        </pc:spChg>
        <pc:cxnChg chg="mod">
          <ac:chgData name="Danielle" userId="e2554c37-e717-43a0-ba79-1183ca921ccd" providerId="ADAL" clId="{AD9F7628-0B30-49EE-9319-53F74229F5E0}" dt="2020-08-09T20:26:26.405" v="22" actId="2711"/>
          <ac:cxnSpMkLst>
            <pc:docMk/>
            <pc:sldMk cId="484268439" sldId="276"/>
            <ac:cxnSpMk id="64" creationId="{00000000-0000-0000-0000-000000000000}"/>
          </ac:cxnSpMkLst>
        </pc:cxnChg>
        <pc:cxnChg chg="mod">
          <ac:chgData name="Danielle" userId="e2554c37-e717-43a0-ba79-1183ca921ccd" providerId="ADAL" clId="{AD9F7628-0B30-49EE-9319-53F74229F5E0}" dt="2020-08-09T20:26:26.405" v="22" actId="2711"/>
          <ac:cxnSpMkLst>
            <pc:docMk/>
            <pc:sldMk cId="484268439" sldId="276"/>
            <ac:cxnSpMk id="77" creationId="{00000000-0000-0000-0000-000000000000}"/>
          </ac:cxnSpMkLst>
        </pc:cxnChg>
      </pc:sldChg>
      <pc:sldChg chg="modSp mod">
        <pc:chgData name="Danielle" userId="e2554c37-e717-43a0-ba79-1183ca921ccd" providerId="ADAL" clId="{AD9F7628-0B30-49EE-9319-53F74229F5E0}" dt="2020-08-09T20:26:32.512" v="23" actId="2711"/>
        <pc:sldMkLst>
          <pc:docMk/>
          <pc:sldMk cId="3210901408" sldId="277"/>
        </pc:sldMkLst>
        <pc:spChg chg="mod">
          <ac:chgData name="Danielle" userId="e2554c37-e717-43a0-ba79-1183ca921ccd" providerId="ADAL" clId="{AD9F7628-0B30-49EE-9319-53F74229F5E0}" dt="2020-08-09T20:26:32.512" v="23" actId="2711"/>
          <ac:spMkLst>
            <pc:docMk/>
            <pc:sldMk cId="3210901408" sldId="277"/>
            <ac:spMk id="15" creationId="{00000000-0000-0000-0000-000000000000}"/>
          </ac:spMkLst>
        </pc:spChg>
        <pc:spChg chg="mod">
          <ac:chgData name="Danielle" userId="e2554c37-e717-43a0-ba79-1183ca921ccd" providerId="ADAL" clId="{AD9F7628-0B30-49EE-9319-53F74229F5E0}" dt="2020-08-09T20:26:32.512" v="23" actId="2711"/>
          <ac:spMkLst>
            <pc:docMk/>
            <pc:sldMk cId="3210901408" sldId="277"/>
            <ac:spMk id="16" creationId="{00000000-0000-0000-0000-000000000000}"/>
          </ac:spMkLst>
        </pc:spChg>
        <pc:spChg chg="mod">
          <ac:chgData name="Danielle" userId="e2554c37-e717-43a0-ba79-1183ca921ccd" providerId="ADAL" clId="{AD9F7628-0B30-49EE-9319-53F74229F5E0}" dt="2020-08-09T20:26:32.512" v="23" actId="2711"/>
          <ac:spMkLst>
            <pc:docMk/>
            <pc:sldMk cId="3210901408" sldId="277"/>
            <ac:spMk id="17" creationId="{00000000-0000-0000-0000-000000000000}"/>
          </ac:spMkLst>
        </pc:spChg>
        <pc:spChg chg="mod">
          <ac:chgData name="Danielle" userId="e2554c37-e717-43a0-ba79-1183ca921ccd" providerId="ADAL" clId="{AD9F7628-0B30-49EE-9319-53F74229F5E0}" dt="2020-08-09T20:26:32.512" v="23" actId="2711"/>
          <ac:spMkLst>
            <pc:docMk/>
            <pc:sldMk cId="3210901408" sldId="277"/>
            <ac:spMk id="19" creationId="{00000000-0000-0000-0000-000000000000}"/>
          </ac:spMkLst>
        </pc:spChg>
        <pc:spChg chg="mod">
          <ac:chgData name="Danielle" userId="e2554c37-e717-43a0-ba79-1183ca921ccd" providerId="ADAL" clId="{AD9F7628-0B30-49EE-9319-53F74229F5E0}" dt="2020-08-09T20:26:32.512" v="23" actId="2711"/>
          <ac:spMkLst>
            <pc:docMk/>
            <pc:sldMk cId="3210901408" sldId="277"/>
            <ac:spMk id="25" creationId="{00000000-0000-0000-0000-000000000000}"/>
          </ac:spMkLst>
        </pc:spChg>
        <pc:spChg chg="mod">
          <ac:chgData name="Danielle" userId="e2554c37-e717-43a0-ba79-1183ca921ccd" providerId="ADAL" clId="{AD9F7628-0B30-49EE-9319-53F74229F5E0}" dt="2020-08-09T20:26:32.512" v="23" actId="2711"/>
          <ac:spMkLst>
            <pc:docMk/>
            <pc:sldMk cId="3210901408" sldId="277"/>
            <ac:spMk id="26" creationId="{00000000-0000-0000-0000-000000000000}"/>
          </ac:spMkLst>
        </pc:spChg>
        <pc:spChg chg="mod">
          <ac:chgData name="Danielle" userId="e2554c37-e717-43a0-ba79-1183ca921ccd" providerId="ADAL" clId="{AD9F7628-0B30-49EE-9319-53F74229F5E0}" dt="2020-08-09T20:26:32.512" v="23" actId="2711"/>
          <ac:spMkLst>
            <pc:docMk/>
            <pc:sldMk cId="3210901408" sldId="277"/>
            <ac:spMk id="27" creationId="{00000000-0000-0000-0000-000000000000}"/>
          </ac:spMkLst>
        </pc:spChg>
        <pc:spChg chg="mod">
          <ac:chgData name="Danielle" userId="e2554c37-e717-43a0-ba79-1183ca921ccd" providerId="ADAL" clId="{AD9F7628-0B30-49EE-9319-53F74229F5E0}" dt="2020-08-09T20:26:32.512" v="23" actId="2711"/>
          <ac:spMkLst>
            <pc:docMk/>
            <pc:sldMk cId="3210901408" sldId="277"/>
            <ac:spMk id="28" creationId="{00000000-0000-0000-0000-000000000000}"/>
          </ac:spMkLst>
        </pc:spChg>
        <pc:spChg chg="mod">
          <ac:chgData name="Danielle" userId="e2554c37-e717-43a0-ba79-1183ca921ccd" providerId="ADAL" clId="{AD9F7628-0B30-49EE-9319-53F74229F5E0}" dt="2020-08-09T20:26:32.512" v="23" actId="2711"/>
          <ac:spMkLst>
            <pc:docMk/>
            <pc:sldMk cId="3210901408" sldId="277"/>
            <ac:spMk id="29" creationId="{00000000-0000-0000-0000-000000000000}"/>
          </ac:spMkLst>
        </pc:spChg>
      </pc:sldChg>
      <pc:sldChg chg="modSp">
        <pc:chgData name="Danielle" userId="e2554c37-e717-43a0-ba79-1183ca921ccd" providerId="ADAL" clId="{AD9F7628-0B30-49EE-9319-53F74229F5E0}" dt="2020-08-09T20:26:38.267" v="24" actId="2711"/>
        <pc:sldMkLst>
          <pc:docMk/>
          <pc:sldMk cId="638846358" sldId="278"/>
        </pc:sldMkLst>
        <pc:spChg chg="mod">
          <ac:chgData name="Danielle" userId="e2554c37-e717-43a0-ba79-1183ca921ccd" providerId="ADAL" clId="{AD9F7628-0B30-49EE-9319-53F74229F5E0}" dt="2020-08-09T20:26:38.267" v="24" actId="2711"/>
          <ac:spMkLst>
            <pc:docMk/>
            <pc:sldMk cId="638846358" sldId="278"/>
            <ac:spMk id="2" creationId="{00000000-0000-0000-0000-000000000000}"/>
          </ac:spMkLst>
        </pc:spChg>
        <pc:spChg chg="mod">
          <ac:chgData name="Danielle" userId="e2554c37-e717-43a0-ba79-1183ca921ccd" providerId="ADAL" clId="{AD9F7628-0B30-49EE-9319-53F74229F5E0}" dt="2020-08-09T20:26:38.267" v="24" actId="2711"/>
          <ac:spMkLst>
            <pc:docMk/>
            <pc:sldMk cId="638846358" sldId="278"/>
            <ac:spMk id="23" creationId="{00000000-0000-0000-0000-000000000000}"/>
          </ac:spMkLst>
        </pc:spChg>
        <pc:spChg chg="mod">
          <ac:chgData name="Danielle" userId="e2554c37-e717-43a0-ba79-1183ca921ccd" providerId="ADAL" clId="{AD9F7628-0B30-49EE-9319-53F74229F5E0}" dt="2020-08-09T20:26:38.267" v="24" actId="2711"/>
          <ac:spMkLst>
            <pc:docMk/>
            <pc:sldMk cId="638846358" sldId="278"/>
            <ac:spMk id="24" creationId="{00000000-0000-0000-0000-000000000000}"/>
          </ac:spMkLst>
        </pc:spChg>
        <pc:spChg chg="mod">
          <ac:chgData name="Danielle" userId="e2554c37-e717-43a0-ba79-1183ca921ccd" providerId="ADAL" clId="{AD9F7628-0B30-49EE-9319-53F74229F5E0}" dt="2020-08-09T20:26:38.267" v="24" actId="2711"/>
          <ac:spMkLst>
            <pc:docMk/>
            <pc:sldMk cId="638846358" sldId="278"/>
            <ac:spMk id="25" creationId="{00000000-0000-0000-0000-000000000000}"/>
          </ac:spMkLst>
        </pc:spChg>
        <pc:spChg chg="mod">
          <ac:chgData name="Danielle" userId="e2554c37-e717-43a0-ba79-1183ca921ccd" providerId="ADAL" clId="{AD9F7628-0B30-49EE-9319-53F74229F5E0}" dt="2020-08-09T20:26:38.267" v="24" actId="2711"/>
          <ac:spMkLst>
            <pc:docMk/>
            <pc:sldMk cId="638846358" sldId="278"/>
            <ac:spMk id="26" creationId="{00000000-0000-0000-0000-000000000000}"/>
          </ac:spMkLst>
        </pc:spChg>
        <pc:spChg chg="mod">
          <ac:chgData name="Danielle" userId="e2554c37-e717-43a0-ba79-1183ca921ccd" providerId="ADAL" clId="{AD9F7628-0B30-49EE-9319-53F74229F5E0}" dt="2020-08-09T20:26:38.267" v="24" actId="2711"/>
          <ac:spMkLst>
            <pc:docMk/>
            <pc:sldMk cId="638846358" sldId="278"/>
            <ac:spMk id="27" creationId="{00000000-0000-0000-0000-000000000000}"/>
          </ac:spMkLst>
        </pc:spChg>
        <pc:spChg chg="mod">
          <ac:chgData name="Danielle" userId="e2554c37-e717-43a0-ba79-1183ca921ccd" providerId="ADAL" clId="{AD9F7628-0B30-49EE-9319-53F74229F5E0}" dt="2020-08-09T20:26:38.267" v="24" actId="2711"/>
          <ac:spMkLst>
            <pc:docMk/>
            <pc:sldMk cId="638846358" sldId="278"/>
            <ac:spMk id="30" creationId="{00000000-0000-0000-0000-000000000000}"/>
          </ac:spMkLst>
        </pc:spChg>
        <pc:spChg chg="mod">
          <ac:chgData name="Danielle" userId="e2554c37-e717-43a0-ba79-1183ca921ccd" providerId="ADAL" clId="{AD9F7628-0B30-49EE-9319-53F74229F5E0}" dt="2020-08-09T20:26:38.267" v="24" actId="2711"/>
          <ac:spMkLst>
            <pc:docMk/>
            <pc:sldMk cId="638846358" sldId="278"/>
            <ac:spMk id="31" creationId="{00000000-0000-0000-0000-000000000000}"/>
          </ac:spMkLst>
        </pc:spChg>
        <pc:spChg chg="mod">
          <ac:chgData name="Danielle" userId="e2554c37-e717-43a0-ba79-1183ca921ccd" providerId="ADAL" clId="{AD9F7628-0B30-49EE-9319-53F74229F5E0}" dt="2020-08-09T20:26:38.267" v="24" actId="2711"/>
          <ac:spMkLst>
            <pc:docMk/>
            <pc:sldMk cId="638846358" sldId="278"/>
            <ac:spMk id="53" creationId="{00000000-0000-0000-0000-000000000000}"/>
          </ac:spMkLst>
        </pc:spChg>
        <pc:spChg chg="mod">
          <ac:chgData name="Danielle" userId="e2554c37-e717-43a0-ba79-1183ca921ccd" providerId="ADAL" clId="{AD9F7628-0B30-49EE-9319-53F74229F5E0}" dt="2020-08-09T20:26:38.267" v="24" actId="2711"/>
          <ac:spMkLst>
            <pc:docMk/>
            <pc:sldMk cId="638846358" sldId="278"/>
            <ac:spMk id="61" creationId="{00000000-0000-0000-0000-000000000000}"/>
          </ac:spMkLst>
        </pc:spChg>
        <pc:spChg chg="mod">
          <ac:chgData name="Danielle" userId="e2554c37-e717-43a0-ba79-1183ca921ccd" providerId="ADAL" clId="{AD9F7628-0B30-49EE-9319-53F74229F5E0}" dt="2020-08-09T20:26:38.267" v="24" actId="2711"/>
          <ac:spMkLst>
            <pc:docMk/>
            <pc:sldMk cId="638846358" sldId="278"/>
            <ac:spMk id="62" creationId="{00000000-0000-0000-0000-000000000000}"/>
          </ac:spMkLst>
        </pc:spChg>
        <pc:spChg chg="mod">
          <ac:chgData name="Danielle" userId="e2554c37-e717-43a0-ba79-1183ca921ccd" providerId="ADAL" clId="{AD9F7628-0B30-49EE-9319-53F74229F5E0}" dt="2020-08-09T20:26:38.267" v="24" actId="2711"/>
          <ac:spMkLst>
            <pc:docMk/>
            <pc:sldMk cId="638846358" sldId="278"/>
            <ac:spMk id="65" creationId="{00000000-0000-0000-0000-000000000000}"/>
          </ac:spMkLst>
        </pc:spChg>
        <pc:spChg chg="mod">
          <ac:chgData name="Danielle" userId="e2554c37-e717-43a0-ba79-1183ca921ccd" providerId="ADAL" clId="{AD9F7628-0B30-49EE-9319-53F74229F5E0}" dt="2020-08-09T20:26:38.267" v="24" actId="2711"/>
          <ac:spMkLst>
            <pc:docMk/>
            <pc:sldMk cId="638846358" sldId="278"/>
            <ac:spMk id="67" creationId="{00000000-0000-0000-0000-000000000000}"/>
          </ac:spMkLst>
        </pc:spChg>
        <pc:spChg chg="mod">
          <ac:chgData name="Danielle" userId="e2554c37-e717-43a0-ba79-1183ca921ccd" providerId="ADAL" clId="{AD9F7628-0B30-49EE-9319-53F74229F5E0}" dt="2020-08-09T20:26:38.267" v="24" actId="2711"/>
          <ac:spMkLst>
            <pc:docMk/>
            <pc:sldMk cId="638846358" sldId="278"/>
            <ac:spMk id="68" creationId="{00000000-0000-0000-0000-000000000000}"/>
          </ac:spMkLst>
        </pc:spChg>
        <pc:spChg chg="mod">
          <ac:chgData name="Danielle" userId="e2554c37-e717-43a0-ba79-1183ca921ccd" providerId="ADAL" clId="{AD9F7628-0B30-49EE-9319-53F74229F5E0}" dt="2020-08-09T20:26:38.267" v="24" actId="2711"/>
          <ac:spMkLst>
            <pc:docMk/>
            <pc:sldMk cId="638846358" sldId="278"/>
            <ac:spMk id="69" creationId="{00000000-0000-0000-0000-000000000000}"/>
          </ac:spMkLst>
        </pc:spChg>
        <pc:spChg chg="mod">
          <ac:chgData name="Danielle" userId="e2554c37-e717-43a0-ba79-1183ca921ccd" providerId="ADAL" clId="{AD9F7628-0B30-49EE-9319-53F74229F5E0}" dt="2020-08-09T20:26:38.267" v="24" actId="2711"/>
          <ac:spMkLst>
            <pc:docMk/>
            <pc:sldMk cId="638846358" sldId="278"/>
            <ac:spMk id="70" creationId="{00000000-0000-0000-0000-000000000000}"/>
          </ac:spMkLst>
        </pc:spChg>
        <pc:spChg chg="mod">
          <ac:chgData name="Danielle" userId="e2554c37-e717-43a0-ba79-1183ca921ccd" providerId="ADAL" clId="{AD9F7628-0B30-49EE-9319-53F74229F5E0}" dt="2020-08-09T20:26:38.267" v="24" actId="2711"/>
          <ac:spMkLst>
            <pc:docMk/>
            <pc:sldMk cId="638846358" sldId="278"/>
            <ac:spMk id="71" creationId="{00000000-0000-0000-0000-000000000000}"/>
          </ac:spMkLst>
        </pc:spChg>
        <pc:spChg chg="mod">
          <ac:chgData name="Danielle" userId="e2554c37-e717-43a0-ba79-1183ca921ccd" providerId="ADAL" clId="{AD9F7628-0B30-49EE-9319-53F74229F5E0}" dt="2020-08-09T20:26:38.267" v="24" actId="2711"/>
          <ac:spMkLst>
            <pc:docMk/>
            <pc:sldMk cId="638846358" sldId="278"/>
            <ac:spMk id="72" creationId="{00000000-0000-0000-0000-000000000000}"/>
          </ac:spMkLst>
        </pc:spChg>
        <pc:spChg chg="mod">
          <ac:chgData name="Danielle" userId="e2554c37-e717-43a0-ba79-1183ca921ccd" providerId="ADAL" clId="{AD9F7628-0B30-49EE-9319-53F74229F5E0}" dt="2020-08-09T20:26:38.267" v="24" actId="2711"/>
          <ac:spMkLst>
            <pc:docMk/>
            <pc:sldMk cId="638846358" sldId="278"/>
            <ac:spMk id="73" creationId="{00000000-0000-0000-0000-000000000000}"/>
          </ac:spMkLst>
        </pc:spChg>
        <pc:spChg chg="mod">
          <ac:chgData name="Danielle" userId="e2554c37-e717-43a0-ba79-1183ca921ccd" providerId="ADAL" clId="{AD9F7628-0B30-49EE-9319-53F74229F5E0}" dt="2020-08-09T20:26:38.267" v="24" actId="2711"/>
          <ac:spMkLst>
            <pc:docMk/>
            <pc:sldMk cId="638846358" sldId="278"/>
            <ac:spMk id="74" creationId="{00000000-0000-0000-0000-000000000000}"/>
          </ac:spMkLst>
        </pc:spChg>
        <pc:spChg chg="mod">
          <ac:chgData name="Danielle" userId="e2554c37-e717-43a0-ba79-1183ca921ccd" providerId="ADAL" clId="{AD9F7628-0B30-49EE-9319-53F74229F5E0}" dt="2020-08-09T20:26:38.267" v="24" actId="2711"/>
          <ac:spMkLst>
            <pc:docMk/>
            <pc:sldMk cId="638846358" sldId="278"/>
            <ac:spMk id="78" creationId="{00000000-0000-0000-0000-000000000000}"/>
          </ac:spMkLst>
        </pc:spChg>
        <pc:spChg chg="mod">
          <ac:chgData name="Danielle" userId="e2554c37-e717-43a0-ba79-1183ca921ccd" providerId="ADAL" clId="{AD9F7628-0B30-49EE-9319-53F74229F5E0}" dt="2020-08-09T20:26:38.267" v="24" actId="2711"/>
          <ac:spMkLst>
            <pc:docMk/>
            <pc:sldMk cId="638846358" sldId="278"/>
            <ac:spMk id="79" creationId="{00000000-0000-0000-0000-000000000000}"/>
          </ac:spMkLst>
        </pc:spChg>
        <pc:spChg chg="mod">
          <ac:chgData name="Danielle" userId="e2554c37-e717-43a0-ba79-1183ca921ccd" providerId="ADAL" clId="{AD9F7628-0B30-49EE-9319-53F74229F5E0}" dt="2020-08-09T20:26:38.267" v="24" actId="2711"/>
          <ac:spMkLst>
            <pc:docMk/>
            <pc:sldMk cId="638846358" sldId="278"/>
            <ac:spMk id="80" creationId="{00000000-0000-0000-0000-000000000000}"/>
          </ac:spMkLst>
        </pc:spChg>
        <pc:cxnChg chg="mod">
          <ac:chgData name="Danielle" userId="e2554c37-e717-43a0-ba79-1183ca921ccd" providerId="ADAL" clId="{AD9F7628-0B30-49EE-9319-53F74229F5E0}" dt="2020-08-09T20:26:38.267" v="24" actId="2711"/>
          <ac:cxnSpMkLst>
            <pc:docMk/>
            <pc:sldMk cId="638846358" sldId="278"/>
            <ac:cxnSpMk id="28" creationId="{00000000-0000-0000-0000-000000000000}"/>
          </ac:cxnSpMkLst>
        </pc:cxnChg>
        <pc:cxnChg chg="mod">
          <ac:chgData name="Danielle" userId="e2554c37-e717-43a0-ba79-1183ca921ccd" providerId="ADAL" clId="{AD9F7628-0B30-49EE-9319-53F74229F5E0}" dt="2020-08-09T20:26:38.267" v="24" actId="2711"/>
          <ac:cxnSpMkLst>
            <pc:docMk/>
            <pc:sldMk cId="638846358" sldId="278"/>
            <ac:cxnSpMk id="64" creationId="{00000000-0000-0000-0000-000000000000}"/>
          </ac:cxnSpMkLst>
        </pc:cxnChg>
        <pc:cxnChg chg="mod">
          <ac:chgData name="Danielle" userId="e2554c37-e717-43a0-ba79-1183ca921ccd" providerId="ADAL" clId="{AD9F7628-0B30-49EE-9319-53F74229F5E0}" dt="2020-08-09T20:26:38.267" v="24" actId="2711"/>
          <ac:cxnSpMkLst>
            <pc:docMk/>
            <pc:sldMk cId="638846358" sldId="278"/>
            <ac:cxnSpMk id="77" creationId="{00000000-0000-0000-0000-000000000000}"/>
          </ac:cxnSpMkLst>
        </pc:cxnChg>
      </pc:sldChg>
      <pc:sldChg chg="modSp">
        <pc:chgData name="Danielle" userId="e2554c37-e717-43a0-ba79-1183ca921ccd" providerId="ADAL" clId="{AD9F7628-0B30-49EE-9319-53F74229F5E0}" dt="2020-08-09T20:26:45.391" v="25" actId="2711"/>
        <pc:sldMkLst>
          <pc:docMk/>
          <pc:sldMk cId="3562044678" sldId="279"/>
        </pc:sldMkLst>
        <pc:spChg chg="mod">
          <ac:chgData name="Danielle" userId="e2554c37-e717-43a0-ba79-1183ca921ccd" providerId="ADAL" clId="{AD9F7628-0B30-49EE-9319-53F74229F5E0}" dt="2020-08-09T20:26:45.391" v="25" actId="2711"/>
          <ac:spMkLst>
            <pc:docMk/>
            <pc:sldMk cId="3562044678" sldId="279"/>
            <ac:spMk id="2" creationId="{00000000-0000-0000-0000-000000000000}"/>
          </ac:spMkLst>
        </pc:spChg>
        <pc:spChg chg="mod">
          <ac:chgData name="Danielle" userId="e2554c37-e717-43a0-ba79-1183ca921ccd" providerId="ADAL" clId="{AD9F7628-0B30-49EE-9319-53F74229F5E0}" dt="2020-08-09T20:26:45.391" v="25" actId="2711"/>
          <ac:spMkLst>
            <pc:docMk/>
            <pc:sldMk cId="3562044678" sldId="279"/>
            <ac:spMk id="23" creationId="{00000000-0000-0000-0000-000000000000}"/>
          </ac:spMkLst>
        </pc:spChg>
        <pc:spChg chg="mod">
          <ac:chgData name="Danielle" userId="e2554c37-e717-43a0-ba79-1183ca921ccd" providerId="ADAL" clId="{AD9F7628-0B30-49EE-9319-53F74229F5E0}" dt="2020-08-09T20:26:45.391" v="25" actId="2711"/>
          <ac:spMkLst>
            <pc:docMk/>
            <pc:sldMk cId="3562044678" sldId="279"/>
            <ac:spMk id="24" creationId="{00000000-0000-0000-0000-000000000000}"/>
          </ac:spMkLst>
        </pc:spChg>
        <pc:spChg chg="mod">
          <ac:chgData name="Danielle" userId="e2554c37-e717-43a0-ba79-1183ca921ccd" providerId="ADAL" clId="{AD9F7628-0B30-49EE-9319-53F74229F5E0}" dt="2020-08-09T20:26:45.391" v="25" actId="2711"/>
          <ac:spMkLst>
            <pc:docMk/>
            <pc:sldMk cId="3562044678" sldId="279"/>
            <ac:spMk id="25" creationId="{00000000-0000-0000-0000-000000000000}"/>
          </ac:spMkLst>
        </pc:spChg>
        <pc:spChg chg="mod">
          <ac:chgData name="Danielle" userId="e2554c37-e717-43a0-ba79-1183ca921ccd" providerId="ADAL" clId="{AD9F7628-0B30-49EE-9319-53F74229F5E0}" dt="2020-08-09T20:26:45.391" v="25" actId="2711"/>
          <ac:spMkLst>
            <pc:docMk/>
            <pc:sldMk cId="3562044678" sldId="279"/>
            <ac:spMk id="26" creationId="{00000000-0000-0000-0000-000000000000}"/>
          </ac:spMkLst>
        </pc:spChg>
        <pc:spChg chg="mod">
          <ac:chgData name="Danielle" userId="e2554c37-e717-43a0-ba79-1183ca921ccd" providerId="ADAL" clId="{AD9F7628-0B30-49EE-9319-53F74229F5E0}" dt="2020-08-09T20:26:45.391" v="25" actId="2711"/>
          <ac:spMkLst>
            <pc:docMk/>
            <pc:sldMk cId="3562044678" sldId="279"/>
            <ac:spMk id="27" creationId="{00000000-0000-0000-0000-000000000000}"/>
          </ac:spMkLst>
        </pc:spChg>
        <pc:spChg chg="mod">
          <ac:chgData name="Danielle" userId="e2554c37-e717-43a0-ba79-1183ca921ccd" providerId="ADAL" clId="{AD9F7628-0B30-49EE-9319-53F74229F5E0}" dt="2020-08-09T20:26:45.391" v="25" actId="2711"/>
          <ac:spMkLst>
            <pc:docMk/>
            <pc:sldMk cId="3562044678" sldId="279"/>
            <ac:spMk id="30" creationId="{00000000-0000-0000-0000-000000000000}"/>
          </ac:spMkLst>
        </pc:spChg>
        <pc:spChg chg="mod">
          <ac:chgData name="Danielle" userId="e2554c37-e717-43a0-ba79-1183ca921ccd" providerId="ADAL" clId="{AD9F7628-0B30-49EE-9319-53F74229F5E0}" dt="2020-08-09T20:26:45.391" v="25" actId="2711"/>
          <ac:spMkLst>
            <pc:docMk/>
            <pc:sldMk cId="3562044678" sldId="279"/>
            <ac:spMk id="31" creationId="{00000000-0000-0000-0000-000000000000}"/>
          </ac:spMkLst>
        </pc:spChg>
        <pc:spChg chg="mod">
          <ac:chgData name="Danielle" userId="e2554c37-e717-43a0-ba79-1183ca921ccd" providerId="ADAL" clId="{AD9F7628-0B30-49EE-9319-53F74229F5E0}" dt="2020-08-09T20:26:45.391" v="25" actId="2711"/>
          <ac:spMkLst>
            <pc:docMk/>
            <pc:sldMk cId="3562044678" sldId="279"/>
            <ac:spMk id="53" creationId="{00000000-0000-0000-0000-000000000000}"/>
          </ac:spMkLst>
        </pc:spChg>
        <pc:spChg chg="mod">
          <ac:chgData name="Danielle" userId="e2554c37-e717-43a0-ba79-1183ca921ccd" providerId="ADAL" clId="{AD9F7628-0B30-49EE-9319-53F74229F5E0}" dt="2020-08-09T20:26:45.391" v="25" actId="2711"/>
          <ac:spMkLst>
            <pc:docMk/>
            <pc:sldMk cId="3562044678" sldId="279"/>
            <ac:spMk id="61" creationId="{00000000-0000-0000-0000-000000000000}"/>
          </ac:spMkLst>
        </pc:spChg>
        <pc:spChg chg="mod">
          <ac:chgData name="Danielle" userId="e2554c37-e717-43a0-ba79-1183ca921ccd" providerId="ADAL" clId="{AD9F7628-0B30-49EE-9319-53F74229F5E0}" dt="2020-08-09T20:26:45.391" v="25" actId="2711"/>
          <ac:spMkLst>
            <pc:docMk/>
            <pc:sldMk cId="3562044678" sldId="279"/>
            <ac:spMk id="62" creationId="{00000000-0000-0000-0000-000000000000}"/>
          </ac:spMkLst>
        </pc:spChg>
        <pc:spChg chg="mod">
          <ac:chgData name="Danielle" userId="e2554c37-e717-43a0-ba79-1183ca921ccd" providerId="ADAL" clId="{AD9F7628-0B30-49EE-9319-53F74229F5E0}" dt="2020-08-09T20:26:45.391" v="25" actId="2711"/>
          <ac:spMkLst>
            <pc:docMk/>
            <pc:sldMk cId="3562044678" sldId="279"/>
            <ac:spMk id="65" creationId="{00000000-0000-0000-0000-000000000000}"/>
          </ac:spMkLst>
        </pc:spChg>
        <pc:spChg chg="mod">
          <ac:chgData name="Danielle" userId="e2554c37-e717-43a0-ba79-1183ca921ccd" providerId="ADAL" clId="{AD9F7628-0B30-49EE-9319-53F74229F5E0}" dt="2020-08-09T20:26:45.391" v="25" actId="2711"/>
          <ac:spMkLst>
            <pc:docMk/>
            <pc:sldMk cId="3562044678" sldId="279"/>
            <ac:spMk id="67" creationId="{00000000-0000-0000-0000-000000000000}"/>
          </ac:spMkLst>
        </pc:spChg>
        <pc:spChg chg="mod">
          <ac:chgData name="Danielle" userId="e2554c37-e717-43a0-ba79-1183ca921ccd" providerId="ADAL" clId="{AD9F7628-0B30-49EE-9319-53F74229F5E0}" dt="2020-08-09T20:26:45.391" v="25" actId="2711"/>
          <ac:spMkLst>
            <pc:docMk/>
            <pc:sldMk cId="3562044678" sldId="279"/>
            <ac:spMk id="68" creationId="{00000000-0000-0000-0000-000000000000}"/>
          </ac:spMkLst>
        </pc:spChg>
        <pc:spChg chg="mod">
          <ac:chgData name="Danielle" userId="e2554c37-e717-43a0-ba79-1183ca921ccd" providerId="ADAL" clId="{AD9F7628-0B30-49EE-9319-53F74229F5E0}" dt="2020-08-09T20:26:45.391" v="25" actId="2711"/>
          <ac:spMkLst>
            <pc:docMk/>
            <pc:sldMk cId="3562044678" sldId="279"/>
            <ac:spMk id="69" creationId="{00000000-0000-0000-0000-000000000000}"/>
          </ac:spMkLst>
        </pc:spChg>
        <pc:spChg chg="mod">
          <ac:chgData name="Danielle" userId="e2554c37-e717-43a0-ba79-1183ca921ccd" providerId="ADAL" clId="{AD9F7628-0B30-49EE-9319-53F74229F5E0}" dt="2020-08-09T20:26:45.391" v="25" actId="2711"/>
          <ac:spMkLst>
            <pc:docMk/>
            <pc:sldMk cId="3562044678" sldId="279"/>
            <ac:spMk id="70" creationId="{00000000-0000-0000-0000-000000000000}"/>
          </ac:spMkLst>
        </pc:spChg>
        <pc:spChg chg="mod">
          <ac:chgData name="Danielle" userId="e2554c37-e717-43a0-ba79-1183ca921ccd" providerId="ADAL" clId="{AD9F7628-0B30-49EE-9319-53F74229F5E0}" dt="2020-08-09T20:26:45.391" v="25" actId="2711"/>
          <ac:spMkLst>
            <pc:docMk/>
            <pc:sldMk cId="3562044678" sldId="279"/>
            <ac:spMk id="71" creationId="{00000000-0000-0000-0000-000000000000}"/>
          </ac:spMkLst>
        </pc:spChg>
        <pc:spChg chg="mod">
          <ac:chgData name="Danielle" userId="e2554c37-e717-43a0-ba79-1183ca921ccd" providerId="ADAL" clId="{AD9F7628-0B30-49EE-9319-53F74229F5E0}" dt="2020-08-09T20:26:45.391" v="25" actId="2711"/>
          <ac:spMkLst>
            <pc:docMk/>
            <pc:sldMk cId="3562044678" sldId="279"/>
            <ac:spMk id="72" creationId="{00000000-0000-0000-0000-000000000000}"/>
          </ac:spMkLst>
        </pc:spChg>
        <pc:spChg chg="mod">
          <ac:chgData name="Danielle" userId="e2554c37-e717-43a0-ba79-1183ca921ccd" providerId="ADAL" clId="{AD9F7628-0B30-49EE-9319-53F74229F5E0}" dt="2020-08-09T20:26:45.391" v="25" actId="2711"/>
          <ac:spMkLst>
            <pc:docMk/>
            <pc:sldMk cId="3562044678" sldId="279"/>
            <ac:spMk id="73" creationId="{00000000-0000-0000-0000-000000000000}"/>
          </ac:spMkLst>
        </pc:spChg>
        <pc:spChg chg="mod">
          <ac:chgData name="Danielle" userId="e2554c37-e717-43a0-ba79-1183ca921ccd" providerId="ADAL" clId="{AD9F7628-0B30-49EE-9319-53F74229F5E0}" dt="2020-08-09T20:26:45.391" v="25" actId="2711"/>
          <ac:spMkLst>
            <pc:docMk/>
            <pc:sldMk cId="3562044678" sldId="279"/>
            <ac:spMk id="74" creationId="{00000000-0000-0000-0000-000000000000}"/>
          </ac:spMkLst>
        </pc:spChg>
        <pc:spChg chg="mod">
          <ac:chgData name="Danielle" userId="e2554c37-e717-43a0-ba79-1183ca921ccd" providerId="ADAL" clId="{AD9F7628-0B30-49EE-9319-53F74229F5E0}" dt="2020-08-09T20:26:45.391" v="25" actId="2711"/>
          <ac:spMkLst>
            <pc:docMk/>
            <pc:sldMk cId="3562044678" sldId="279"/>
            <ac:spMk id="78" creationId="{00000000-0000-0000-0000-000000000000}"/>
          </ac:spMkLst>
        </pc:spChg>
        <pc:spChg chg="mod">
          <ac:chgData name="Danielle" userId="e2554c37-e717-43a0-ba79-1183ca921ccd" providerId="ADAL" clId="{AD9F7628-0B30-49EE-9319-53F74229F5E0}" dt="2020-08-09T20:26:45.391" v="25" actId="2711"/>
          <ac:spMkLst>
            <pc:docMk/>
            <pc:sldMk cId="3562044678" sldId="279"/>
            <ac:spMk id="79" creationId="{00000000-0000-0000-0000-000000000000}"/>
          </ac:spMkLst>
        </pc:spChg>
        <pc:spChg chg="mod">
          <ac:chgData name="Danielle" userId="e2554c37-e717-43a0-ba79-1183ca921ccd" providerId="ADAL" clId="{AD9F7628-0B30-49EE-9319-53F74229F5E0}" dt="2020-08-09T20:26:45.391" v="25" actId="2711"/>
          <ac:spMkLst>
            <pc:docMk/>
            <pc:sldMk cId="3562044678" sldId="279"/>
            <ac:spMk id="80" creationId="{00000000-0000-0000-0000-000000000000}"/>
          </ac:spMkLst>
        </pc:spChg>
        <pc:cxnChg chg="mod">
          <ac:chgData name="Danielle" userId="e2554c37-e717-43a0-ba79-1183ca921ccd" providerId="ADAL" clId="{AD9F7628-0B30-49EE-9319-53F74229F5E0}" dt="2020-08-09T20:26:45.391" v="25" actId="2711"/>
          <ac:cxnSpMkLst>
            <pc:docMk/>
            <pc:sldMk cId="3562044678" sldId="279"/>
            <ac:cxnSpMk id="28" creationId="{00000000-0000-0000-0000-000000000000}"/>
          </ac:cxnSpMkLst>
        </pc:cxnChg>
        <pc:cxnChg chg="mod">
          <ac:chgData name="Danielle" userId="e2554c37-e717-43a0-ba79-1183ca921ccd" providerId="ADAL" clId="{AD9F7628-0B30-49EE-9319-53F74229F5E0}" dt="2020-08-09T20:26:45.391" v="25" actId="2711"/>
          <ac:cxnSpMkLst>
            <pc:docMk/>
            <pc:sldMk cId="3562044678" sldId="279"/>
            <ac:cxnSpMk id="64" creationId="{00000000-0000-0000-0000-000000000000}"/>
          </ac:cxnSpMkLst>
        </pc:cxnChg>
        <pc:cxnChg chg="mod">
          <ac:chgData name="Danielle" userId="e2554c37-e717-43a0-ba79-1183ca921ccd" providerId="ADAL" clId="{AD9F7628-0B30-49EE-9319-53F74229F5E0}" dt="2020-08-09T20:26:45.391" v="25" actId="2711"/>
          <ac:cxnSpMkLst>
            <pc:docMk/>
            <pc:sldMk cId="3562044678" sldId="279"/>
            <ac:cxnSpMk id="77" creationId="{00000000-0000-0000-0000-000000000000}"/>
          </ac:cxnSpMkLst>
        </pc:cxnChg>
      </pc:sldChg>
      <pc:sldChg chg="modSp">
        <pc:chgData name="Danielle" userId="e2554c37-e717-43a0-ba79-1183ca921ccd" providerId="ADAL" clId="{AD9F7628-0B30-49EE-9319-53F74229F5E0}" dt="2020-08-09T20:28:08.007" v="46" actId="2711"/>
        <pc:sldMkLst>
          <pc:docMk/>
          <pc:sldMk cId="2479374476" sldId="280"/>
        </pc:sldMkLst>
        <pc:spChg chg="mod">
          <ac:chgData name="Danielle" userId="e2554c37-e717-43a0-ba79-1183ca921ccd" providerId="ADAL" clId="{AD9F7628-0B30-49EE-9319-53F74229F5E0}" dt="2020-08-09T20:28:08.007" v="46" actId="2711"/>
          <ac:spMkLst>
            <pc:docMk/>
            <pc:sldMk cId="2479374476" sldId="280"/>
            <ac:spMk id="2" creationId="{00000000-0000-0000-0000-000000000000}"/>
          </ac:spMkLst>
        </pc:spChg>
        <pc:spChg chg="mod">
          <ac:chgData name="Danielle" userId="e2554c37-e717-43a0-ba79-1183ca921ccd" providerId="ADAL" clId="{AD9F7628-0B30-49EE-9319-53F74229F5E0}" dt="2020-08-09T20:28:08.007" v="46" actId="2711"/>
          <ac:spMkLst>
            <pc:docMk/>
            <pc:sldMk cId="2479374476" sldId="280"/>
            <ac:spMk id="3" creationId="{00000000-0000-0000-0000-000000000000}"/>
          </ac:spMkLst>
        </pc:spChg>
        <pc:spChg chg="mod">
          <ac:chgData name="Danielle" userId="e2554c37-e717-43a0-ba79-1183ca921ccd" providerId="ADAL" clId="{AD9F7628-0B30-49EE-9319-53F74229F5E0}" dt="2020-08-09T20:28:08.007" v="46" actId="2711"/>
          <ac:spMkLst>
            <pc:docMk/>
            <pc:sldMk cId="2479374476" sldId="280"/>
            <ac:spMk id="4" creationId="{00000000-0000-0000-0000-000000000000}"/>
          </ac:spMkLst>
        </pc:spChg>
      </pc:sldChg>
      <pc:sldMasterChg chg="modSp modSldLayout">
        <pc:chgData name="Danielle" userId="e2554c37-e717-43a0-ba79-1183ca921ccd" providerId="ADAL" clId="{AD9F7628-0B30-49EE-9319-53F74229F5E0}" dt="2020-08-09T20:24:04.412" v="3" actId="2711"/>
        <pc:sldMasterMkLst>
          <pc:docMk/>
          <pc:sldMasterMk cId="3484405657" sldId="2147483648"/>
        </pc:sldMasterMkLst>
        <pc:spChg chg="mod">
          <ac:chgData name="Danielle" userId="e2554c37-e717-43a0-ba79-1183ca921ccd" providerId="ADAL" clId="{AD9F7628-0B30-49EE-9319-53F74229F5E0}" dt="2020-08-09T20:23:59.516" v="2" actId="2711"/>
          <ac:spMkLst>
            <pc:docMk/>
            <pc:sldMasterMk cId="3484405657" sldId="2147483648"/>
            <ac:spMk id="18" creationId="{00000000-0000-0000-0000-000000000000}"/>
          </ac:spMkLst>
        </pc:spChg>
        <pc:spChg chg="mod">
          <ac:chgData name="Danielle" userId="e2554c37-e717-43a0-ba79-1183ca921ccd" providerId="ADAL" clId="{AD9F7628-0B30-49EE-9319-53F74229F5E0}" dt="2020-08-09T20:23:59.516" v="2" actId="2711"/>
          <ac:spMkLst>
            <pc:docMk/>
            <pc:sldMasterMk cId="3484405657" sldId="2147483648"/>
            <ac:spMk id="19" creationId="{00000000-0000-0000-0000-000000000000}"/>
          </ac:spMkLst>
        </pc:spChg>
        <pc:picChg chg="mod">
          <ac:chgData name="Danielle" userId="e2554c37-e717-43a0-ba79-1183ca921ccd" providerId="ADAL" clId="{AD9F7628-0B30-49EE-9319-53F74229F5E0}" dt="2020-08-09T20:23:59.516" v="2" actId="2711"/>
          <ac:picMkLst>
            <pc:docMk/>
            <pc:sldMasterMk cId="3484405657" sldId="2147483648"/>
            <ac:picMk id="14" creationId="{00000000-0000-0000-0000-000000000000}"/>
          </ac:picMkLst>
        </pc:picChg>
        <pc:picChg chg="mod">
          <ac:chgData name="Danielle" userId="e2554c37-e717-43a0-ba79-1183ca921ccd" providerId="ADAL" clId="{AD9F7628-0B30-49EE-9319-53F74229F5E0}" dt="2020-08-09T20:23:59.516" v="2" actId="2711"/>
          <ac:picMkLst>
            <pc:docMk/>
            <pc:sldMasterMk cId="3484405657" sldId="2147483648"/>
            <ac:picMk id="15" creationId="{00000000-0000-0000-0000-000000000000}"/>
          </ac:picMkLst>
        </pc:picChg>
        <pc:picChg chg="mod">
          <ac:chgData name="Danielle" userId="e2554c37-e717-43a0-ba79-1183ca921ccd" providerId="ADAL" clId="{AD9F7628-0B30-49EE-9319-53F74229F5E0}" dt="2020-08-09T20:23:59.516" v="2" actId="2711"/>
          <ac:picMkLst>
            <pc:docMk/>
            <pc:sldMasterMk cId="3484405657" sldId="2147483648"/>
            <ac:picMk id="16" creationId="{00000000-0000-0000-0000-000000000000}"/>
          </ac:picMkLst>
        </pc:picChg>
        <pc:picChg chg="mod">
          <ac:chgData name="Danielle" userId="e2554c37-e717-43a0-ba79-1183ca921ccd" providerId="ADAL" clId="{AD9F7628-0B30-49EE-9319-53F74229F5E0}" dt="2020-08-09T20:23:59.516" v="2" actId="2711"/>
          <ac:picMkLst>
            <pc:docMk/>
            <pc:sldMasterMk cId="3484405657" sldId="2147483648"/>
            <ac:picMk id="17" creationId="{00000000-0000-0000-0000-000000000000}"/>
          </ac:picMkLst>
        </pc:picChg>
        <pc:picChg chg="mod">
          <ac:chgData name="Danielle" userId="e2554c37-e717-43a0-ba79-1183ca921ccd" providerId="ADAL" clId="{AD9F7628-0B30-49EE-9319-53F74229F5E0}" dt="2020-08-09T20:23:59.516" v="2" actId="2711"/>
          <ac:picMkLst>
            <pc:docMk/>
            <pc:sldMasterMk cId="3484405657" sldId="2147483648"/>
            <ac:picMk id="21" creationId="{00000000-0000-0000-0000-000000000000}"/>
          </ac:picMkLst>
        </pc:picChg>
        <pc:sldLayoutChg chg="modSp mod">
          <pc:chgData name="Danielle" userId="e2554c37-e717-43a0-ba79-1183ca921ccd" providerId="ADAL" clId="{AD9F7628-0B30-49EE-9319-53F74229F5E0}" dt="2020-08-09T20:24:04.412" v="3" actId="2711"/>
          <pc:sldLayoutMkLst>
            <pc:docMk/>
            <pc:sldMasterMk cId="3484405657" sldId="2147483648"/>
            <pc:sldLayoutMk cId="694204445" sldId="2147483662"/>
          </pc:sldLayoutMkLst>
          <pc:spChg chg="mod">
            <ac:chgData name="Danielle" userId="e2554c37-e717-43a0-ba79-1183ca921ccd" providerId="ADAL" clId="{AD9F7628-0B30-49EE-9319-53F74229F5E0}" dt="2020-08-09T20:24:04.412" v="3" actId="2711"/>
            <ac:spMkLst>
              <pc:docMk/>
              <pc:sldMasterMk cId="3484405657" sldId="2147483648"/>
              <pc:sldLayoutMk cId="694204445" sldId="2147483662"/>
              <ac:spMk id="2" creationId="{00000000-0000-0000-0000-000000000000}"/>
            </ac:spMkLst>
          </pc:spChg>
        </pc:sldLayoutChg>
      </pc:sldMasterChg>
      <pc:sldMasterChg chg="modSp modSldLayout">
        <pc:chgData name="Danielle" userId="e2554c37-e717-43a0-ba79-1183ca921ccd" providerId="ADAL" clId="{AD9F7628-0B30-49EE-9319-53F74229F5E0}" dt="2020-08-09T20:25:10.156" v="15" actId="1036"/>
        <pc:sldMasterMkLst>
          <pc:docMk/>
          <pc:sldMasterMk cId="2492940549" sldId="2147483650"/>
        </pc:sldMasterMkLst>
        <pc:spChg chg="mod">
          <ac:chgData name="Danielle" userId="e2554c37-e717-43a0-ba79-1183ca921ccd" providerId="ADAL" clId="{AD9F7628-0B30-49EE-9319-53F74229F5E0}" dt="2020-08-09T20:24:10.458" v="4" actId="2711"/>
          <ac:spMkLst>
            <pc:docMk/>
            <pc:sldMasterMk cId="2492940549" sldId="2147483650"/>
            <ac:spMk id="14" creationId="{00000000-0000-0000-0000-000000000000}"/>
          </ac:spMkLst>
        </pc:spChg>
        <pc:spChg chg="mod">
          <ac:chgData name="Danielle" userId="e2554c37-e717-43a0-ba79-1183ca921ccd" providerId="ADAL" clId="{AD9F7628-0B30-49EE-9319-53F74229F5E0}" dt="2020-08-09T20:24:10.458" v="4" actId="2711"/>
          <ac:spMkLst>
            <pc:docMk/>
            <pc:sldMasterMk cId="2492940549" sldId="2147483650"/>
            <ac:spMk id="15" creationId="{00000000-0000-0000-0000-000000000000}"/>
          </ac:spMkLst>
        </pc:spChg>
        <pc:spChg chg="mod">
          <ac:chgData name="Danielle" userId="e2554c37-e717-43a0-ba79-1183ca921ccd" providerId="ADAL" clId="{AD9F7628-0B30-49EE-9319-53F74229F5E0}" dt="2020-08-09T20:24:10.458" v="4" actId="2711"/>
          <ac:spMkLst>
            <pc:docMk/>
            <pc:sldMasterMk cId="2492940549" sldId="2147483650"/>
            <ac:spMk id="16" creationId="{00000000-0000-0000-0000-000000000000}"/>
          </ac:spMkLst>
        </pc:spChg>
        <pc:spChg chg="mod">
          <ac:chgData name="Danielle" userId="e2554c37-e717-43a0-ba79-1183ca921ccd" providerId="ADAL" clId="{AD9F7628-0B30-49EE-9319-53F74229F5E0}" dt="2020-08-09T20:24:10.458" v="4" actId="2711"/>
          <ac:spMkLst>
            <pc:docMk/>
            <pc:sldMasterMk cId="2492940549" sldId="2147483650"/>
            <ac:spMk id="17" creationId="{00000000-0000-0000-0000-000000000000}"/>
          </ac:spMkLst>
        </pc:spChg>
        <pc:spChg chg="mod">
          <ac:chgData name="Danielle" userId="e2554c37-e717-43a0-ba79-1183ca921ccd" providerId="ADAL" clId="{AD9F7628-0B30-49EE-9319-53F74229F5E0}" dt="2020-08-09T20:24:10.458" v="4" actId="2711"/>
          <ac:spMkLst>
            <pc:docMk/>
            <pc:sldMasterMk cId="2492940549" sldId="2147483650"/>
            <ac:spMk id="18" creationId="{00000000-0000-0000-0000-000000000000}"/>
          </ac:spMkLst>
        </pc:spChg>
        <pc:picChg chg="mod">
          <ac:chgData name="Danielle" userId="e2554c37-e717-43a0-ba79-1183ca921ccd" providerId="ADAL" clId="{AD9F7628-0B30-49EE-9319-53F74229F5E0}" dt="2020-08-09T20:24:10.458" v="4" actId="2711"/>
          <ac:picMkLst>
            <pc:docMk/>
            <pc:sldMasterMk cId="2492940549" sldId="2147483650"/>
            <ac:picMk id="13" creationId="{00000000-0000-0000-0000-000000000000}"/>
          </ac:picMkLst>
        </pc:picChg>
        <pc:picChg chg="mod">
          <ac:chgData name="Danielle" userId="e2554c37-e717-43a0-ba79-1183ca921ccd" providerId="ADAL" clId="{AD9F7628-0B30-49EE-9319-53F74229F5E0}" dt="2020-08-09T20:24:10.458" v="4" actId="2711"/>
          <ac:picMkLst>
            <pc:docMk/>
            <pc:sldMasterMk cId="2492940549" sldId="2147483650"/>
            <ac:picMk id="29" creationId="{00000000-0000-0000-0000-000000000000}"/>
          </ac:picMkLst>
        </pc:picChg>
        <pc:picChg chg="mod">
          <ac:chgData name="Danielle" userId="e2554c37-e717-43a0-ba79-1183ca921ccd" providerId="ADAL" clId="{AD9F7628-0B30-49EE-9319-53F74229F5E0}" dt="2020-08-09T20:24:10.458" v="4" actId="2711"/>
          <ac:picMkLst>
            <pc:docMk/>
            <pc:sldMasterMk cId="2492940549" sldId="2147483650"/>
            <ac:picMk id="31" creationId="{00000000-0000-0000-0000-000000000000}"/>
          </ac:picMkLst>
        </pc:picChg>
        <pc:picChg chg="mod">
          <ac:chgData name="Danielle" userId="e2554c37-e717-43a0-ba79-1183ca921ccd" providerId="ADAL" clId="{AD9F7628-0B30-49EE-9319-53F74229F5E0}" dt="2020-08-09T20:24:10.458" v="4" actId="2711"/>
          <ac:picMkLst>
            <pc:docMk/>
            <pc:sldMasterMk cId="2492940549" sldId="2147483650"/>
            <ac:picMk id="32" creationId="{00000000-0000-0000-0000-000000000000}"/>
          </ac:picMkLst>
        </pc:picChg>
        <pc:picChg chg="mod">
          <ac:chgData name="Danielle" userId="e2554c37-e717-43a0-ba79-1183ca921ccd" providerId="ADAL" clId="{AD9F7628-0B30-49EE-9319-53F74229F5E0}" dt="2020-08-09T20:24:10.458" v="4" actId="2711"/>
          <ac:picMkLst>
            <pc:docMk/>
            <pc:sldMasterMk cId="2492940549" sldId="2147483650"/>
            <ac:picMk id="33" creationId="{00000000-0000-0000-0000-000000000000}"/>
          </ac:picMkLst>
        </pc:picChg>
        <pc:picChg chg="mod">
          <ac:chgData name="Danielle" userId="e2554c37-e717-43a0-ba79-1183ca921ccd" providerId="ADAL" clId="{AD9F7628-0B30-49EE-9319-53F74229F5E0}" dt="2020-08-09T20:24:10.458" v="4" actId="2711"/>
          <ac:picMkLst>
            <pc:docMk/>
            <pc:sldMasterMk cId="2492940549" sldId="2147483650"/>
            <ac:picMk id="34" creationId="{00000000-0000-0000-0000-000000000000}"/>
          </ac:picMkLst>
        </pc:picChg>
        <pc:picChg chg="mod">
          <ac:chgData name="Danielle" userId="e2554c37-e717-43a0-ba79-1183ca921ccd" providerId="ADAL" clId="{AD9F7628-0B30-49EE-9319-53F74229F5E0}" dt="2020-08-09T20:24:10.458" v="4" actId="2711"/>
          <ac:picMkLst>
            <pc:docMk/>
            <pc:sldMasterMk cId="2492940549" sldId="2147483650"/>
            <ac:picMk id="35" creationId="{00000000-0000-0000-0000-000000000000}"/>
          </ac:picMkLst>
        </pc:picChg>
        <pc:sldLayoutChg chg="modSp mod">
          <pc:chgData name="Danielle" userId="e2554c37-e717-43a0-ba79-1183ca921ccd" providerId="ADAL" clId="{AD9F7628-0B30-49EE-9319-53F74229F5E0}" dt="2020-08-09T20:24:51.715" v="12" actId="1036"/>
          <pc:sldLayoutMkLst>
            <pc:docMk/>
            <pc:sldMasterMk cId="2492940549" sldId="2147483650"/>
            <pc:sldLayoutMk cId="1144820073" sldId="2147483663"/>
          </pc:sldLayoutMkLst>
          <pc:spChg chg="mod">
            <ac:chgData name="Danielle" userId="e2554c37-e717-43a0-ba79-1183ca921ccd" providerId="ADAL" clId="{AD9F7628-0B30-49EE-9319-53F74229F5E0}" dt="2020-08-09T20:24:30.699" v="7" actId="13822"/>
            <ac:spMkLst>
              <pc:docMk/>
              <pc:sldMasterMk cId="2492940549" sldId="2147483650"/>
              <pc:sldLayoutMk cId="1144820073" sldId="2147483663"/>
              <ac:spMk id="2" creationId="{00000000-0000-0000-0000-000000000000}"/>
            </ac:spMkLst>
          </pc:spChg>
          <pc:spChg chg="mod">
            <ac:chgData name="Danielle" userId="e2554c37-e717-43a0-ba79-1183ca921ccd" providerId="ADAL" clId="{AD9F7628-0B30-49EE-9319-53F74229F5E0}" dt="2020-08-09T20:24:30.699" v="7" actId="13822"/>
            <ac:spMkLst>
              <pc:docMk/>
              <pc:sldMasterMk cId="2492940549" sldId="2147483650"/>
              <pc:sldLayoutMk cId="1144820073" sldId="2147483663"/>
              <ac:spMk id="8" creationId="{00000000-0000-0000-0000-000000000000}"/>
            </ac:spMkLst>
          </pc:spChg>
          <pc:spChg chg="mod">
            <ac:chgData name="Danielle" userId="e2554c37-e717-43a0-ba79-1183ca921ccd" providerId="ADAL" clId="{AD9F7628-0B30-49EE-9319-53F74229F5E0}" dt="2020-08-09T20:24:48.962" v="9" actId="1035"/>
            <ac:spMkLst>
              <pc:docMk/>
              <pc:sldMasterMk cId="2492940549" sldId="2147483650"/>
              <pc:sldLayoutMk cId="1144820073" sldId="2147483663"/>
              <ac:spMk id="9" creationId="{00000000-0000-0000-0000-000000000000}"/>
            </ac:spMkLst>
          </pc:spChg>
          <pc:spChg chg="mod">
            <ac:chgData name="Danielle" userId="e2554c37-e717-43a0-ba79-1183ca921ccd" providerId="ADAL" clId="{AD9F7628-0B30-49EE-9319-53F74229F5E0}" dt="2020-08-09T20:24:51.715" v="12" actId="1036"/>
            <ac:spMkLst>
              <pc:docMk/>
              <pc:sldMasterMk cId="2492940549" sldId="2147483650"/>
              <pc:sldLayoutMk cId="1144820073" sldId="2147483663"/>
              <ac:spMk id="10" creationId="{00000000-0000-0000-0000-000000000000}"/>
            </ac:spMkLst>
          </pc:spChg>
          <pc:cxnChg chg="mod">
            <ac:chgData name="Danielle" userId="e2554c37-e717-43a0-ba79-1183ca921ccd" providerId="ADAL" clId="{AD9F7628-0B30-49EE-9319-53F74229F5E0}" dt="2020-08-09T20:24:30.699" v="7" actId="13822"/>
            <ac:cxnSpMkLst>
              <pc:docMk/>
              <pc:sldMasterMk cId="2492940549" sldId="2147483650"/>
              <pc:sldLayoutMk cId="1144820073" sldId="2147483663"/>
              <ac:cxnSpMk id="3" creationId="{00000000-0000-0000-0000-000000000000}"/>
            </ac:cxnSpMkLst>
          </pc:cxnChg>
          <pc:cxnChg chg="mod">
            <ac:chgData name="Danielle" userId="e2554c37-e717-43a0-ba79-1183ca921ccd" providerId="ADAL" clId="{AD9F7628-0B30-49EE-9319-53F74229F5E0}" dt="2020-08-09T20:24:30.699" v="7" actId="13822"/>
            <ac:cxnSpMkLst>
              <pc:docMk/>
              <pc:sldMasterMk cId="2492940549" sldId="2147483650"/>
              <pc:sldLayoutMk cId="1144820073" sldId="2147483663"/>
              <ac:cxnSpMk id="4" creationId="{00000000-0000-0000-0000-000000000000}"/>
            </ac:cxnSpMkLst>
          </pc:cxnChg>
          <pc:cxnChg chg="mod">
            <ac:chgData name="Danielle" userId="e2554c37-e717-43a0-ba79-1183ca921ccd" providerId="ADAL" clId="{AD9F7628-0B30-49EE-9319-53F74229F5E0}" dt="2020-08-09T20:24:30.699" v="7" actId="13822"/>
            <ac:cxnSpMkLst>
              <pc:docMk/>
              <pc:sldMasterMk cId="2492940549" sldId="2147483650"/>
              <pc:sldLayoutMk cId="1144820073" sldId="2147483663"/>
              <ac:cxnSpMk id="5" creationId="{00000000-0000-0000-0000-000000000000}"/>
            </ac:cxnSpMkLst>
          </pc:cxnChg>
          <pc:cxnChg chg="mod">
            <ac:chgData name="Danielle" userId="e2554c37-e717-43a0-ba79-1183ca921ccd" providerId="ADAL" clId="{AD9F7628-0B30-49EE-9319-53F74229F5E0}" dt="2020-08-09T20:24:30.699" v="7" actId="13822"/>
            <ac:cxnSpMkLst>
              <pc:docMk/>
              <pc:sldMasterMk cId="2492940549" sldId="2147483650"/>
              <pc:sldLayoutMk cId="1144820073" sldId="2147483663"/>
              <ac:cxnSpMk id="6" creationId="{00000000-0000-0000-0000-000000000000}"/>
            </ac:cxnSpMkLst>
          </pc:cxnChg>
          <pc:cxnChg chg="mod">
            <ac:chgData name="Danielle" userId="e2554c37-e717-43a0-ba79-1183ca921ccd" providerId="ADAL" clId="{AD9F7628-0B30-49EE-9319-53F74229F5E0}" dt="2020-08-09T20:24:30.699" v="7" actId="13822"/>
            <ac:cxnSpMkLst>
              <pc:docMk/>
              <pc:sldMasterMk cId="2492940549" sldId="2147483650"/>
              <pc:sldLayoutMk cId="1144820073" sldId="2147483663"/>
              <ac:cxnSpMk id="7" creationId="{00000000-0000-0000-0000-000000000000}"/>
            </ac:cxnSpMkLst>
          </pc:cxnChg>
        </pc:sldLayoutChg>
        <pc:sldLayoutChg chg="modSp mod">
          <pc:chgData name="Danielle" userId="e2554c37-e717-43a0-ba79-1183ca921ccd" providerId="ADAL" clId="{AD9F7628-0B30-49EE-9319-53F74229F5E0}" dt="2020-08-09T20:25:10.156" v="15" actId="1036"/>
          <pc:sldLayoutMkLst>
            <pc:docMk/>
            <pc:sldMasterMk cId="2492940549" sldId="2147483650"/>
            <pc:sldLayoutMk cId="1144820073" sldId="2147483664"/>
          </pc:sldLayoutMkLst>
          <pc:spChg chg="mod">
            <ac:chgData name="Danielle" userId="e2554c37-e717-43a0-ba79-1183ca921ccd" providerId="ADAL" clId="{AD9F7628-0B30-49EE-9319-53F74229F5E0}" dt="2020-08-09T20:25:10.156" v="15" actId="1036"/>
            <ac:spMkLst>
              <pc:docMk/>
              <pc:sldMasterMk cId="2492940549" sldId="2147483650"/>
              <pc:sldLayoutMk cId="1144820073" sldId="2147483664"/>
              <ac:spMk id="2" creationId="{00000000-0000-0000-0000-000000000000}"/>
            </ac:spMkLst>
          </pc:spChg>
          <pc:spChg chg="mod">
            <ac:chgData name="Danielle" userId="e2554c37-e717-43a0-ba79-1183ca921ccd" providerId="ADAL" clId="{AD9F7628-0B30-49EE-9319-53F74229F5E0}" dt="2020-08-09T20:25:10.156" v="15" actId="1036"/>
            <ac:spMkLst>
              <pc:docMk/>
              <pc:sldMasterMk cId="2492940549" sldId="2147483650"/>
              <pc:sldLayoutMk cId="1144820073" sldId="2147483664"/>
              <ac:spMk id="3" creationId="{00000000-0000-0000-0000-000000000000}"/>
            </ac:spMkLst>
          </pc:spChg>
        </pc:sldLayoutChg>
        <pc:sldLayoutChg chg="modSp">
          <pc:chgData name="Danielle" userId="e2554c37-e717-43a0-ba79-1183ca921ccd" providerId="ADAL" clId="{AD9F7628-0B30-49EE-9319-53F74229F5E0}" dt="2020-08-09T20:24:17.577" v="5" actId="2711"/>
          <pc:sldLayoutMkLst>
            <pc:docMk/>
            <pc:sldMasterMk cId="2492940549" sldId="2147483650"/>
            <pc:sldLayoutMk cId="1633643332" sldId="2147483665"/>
          </pc:sldLayoutMkLst>
          <pc:spChg chg="mod">
            <ac:chgData name="Danielle" userId="e2554c37-e717-43a0-ba79-1183ca921ccd" providerId="ADAL" clId="{AD9F7628-0B30-49EE-9319-53F74229F5E0}" dt="2020-08-09T20:24:17.577" v="5" actId="2711"/>
            <ac:spMkLst>
              <pc:docMk/>
              <pc:sldMasterMk cId="2492940549" sldId="2147483650"/>
              <pc:sldLayoutMk cId="1633643332" sldId="2147483665"/>
              <ac:spMk id="7" creationId="{00000000-0000-0000-0000-000000000000}"/>
            </ac:spMkLst>
          </pc:spChg>
        </pc:sldLayoutChg>
        <pc:sldLayoutChg chg="delSp mod">
          <pc:chgData name="Danielle" userId="e2554c37-e717-43a0-ba79-1183ca921ccd" providerId="ADAL" clId="{AD9F7628-0B30-49EE-9319-53F74229F5E0}" dt="2020-08-09T20:23:42.498" v="0" actId="478"/>
          <pc:sldLayoutMkLst>
            <pc:docMk/>
            <pc:sldMasterMk cId="2492940549" sldId="2147483650"/>
            <pc:sldLayoutMk cId="1946442757" sldId="2147483666"/>
          </pc:sldLayoutMkLst>
          <pc:spChg chg="del">
            <ac:chgData name="Danielle" userId="e2554c37-e717-43a0-ba79-1183ca921ccd" providerId="ADAL" clId="{AD9F7628-0B30-49EE-9319-53F74229F5E0}" dt="2020-08-09T20:23:42.498" v="0" actId="478"/>
            <ac:spMkLst>
              <pc:docMk/>
              <pc:sldMasterMk cId="2492940549" sldId="2147483650"/>
              <pc:sldLayoutMk cId="1946442757" sldId="2147483666"/>
              <ac:spMk id="2" creationId="{00000000-0000-0000-0000-000000000000}"/>
            </ac:spMkLst>
          </pc:spChg>
          <pc:spChg chg="del">
            <ac:chgData name="Danielle" userId="e2554c37-e717-43a0-ba79-1183ca921ccd" providerId="ADAL" clId="{AD9F7628-0B30-49EE-9319-53F74229F5E0}" dt="2020-08-09T20:23:42.498" v="0" actId="478"/>
            <ac:spMkLst>
              <pc:docMk/>
              <pc:sldMasterMk cId="2492940549" sldId="2147483650"/>
              <pc:sldLayoutMk cId="1946442757" sldId="2147483666"/>
              <ac:spMk id="3" creationId="{00000000-0000-0000-0000-000000000000}"/>
            </ac:spMkLst>
          </pc:spChg>
          <pc:spChg chg="del">
            <ac:chgData name="Danielle" userId="e2554c37-e717-43a0-ba79-1183ca921ccd" providerId="ADAL" clId="{AD9F7628-0B30-49EE-9319-53F74229F5E0}" dt="2020-08-09T20:23:42.498" v="0" actId="478"/>
            <ac:spMkLst>
              <pc:docMk/>
              <pc:sldMasterMk cId="2492940549" sldId="2147483650"/>
              <pc:sldLayoutMk cId="1946442757" sldId="2147483666"/>
              <ac:spMk id="4" creationId="{00000000-0000-0000-0000-000000000000}"/>
            </ac:spMkLst>
          </pc:spChg>
          <pc:spChg chg="del">
            <ac:chgData name="Danielle" userId="e2554c37-e717-43a0-ba79-1183ca921ccd" providerId="ADAL" clId="{AD9F7628-0B30-49EE-9319-53F74229F5E0}" dt="2020-08-09T20:23:42.498" v="0" actId="478"/>
            <ac:spMkLst>
              <pc:docMk/>
              <pc:sldMasterMk cId="2492940549" sldId="2147483650"/>
              <pc:sldLayoutMk cId="1946442757" sldId="2147483666"/>
              <ac:spMk id="5" creationId="{00000000-0000-0000-0000-000000000000}"/>
            </ac:spMkLst>
          </pc:spChg>
          <pc:spChg chg="del">
            <ac:chgData name="Danielle" userId="e2554c37-e717-43a0-ba79-1183ca921ccd" providerId="ADAL" clId="{AD9F7628-0B30-49EE-9319-53F74229F5E0}" dt="2020-08-09T20:23:42.498" v="0" actId="478"/>
            <ac:spMkLst>
              <pc:docMk/>
              <pc:sldMasterMk cId="2492940549" sldId="2147483650"/>
              <pc:sldLayoutMk cId="1946442757" sldId="2147483666"/>
              <ac:spMk id="6" creationId="{00000000-0000-0000-0000-000000000000}"/>
            </ac:spMkLst>
          </pc:spChg>
        </pc:sldLayoutChg>
        <pc:sldLayoutChg chg="delSp mod">
          <pc:chgData name="Danielle" userId="e2554c37-e717-43a0-ba79-1183ca921ccd" providerId="ADAL" clId="{AD9F7628-0B30-49EE-9319-53F74229F5E0}" dt="2020-08-09T20:23:48.019" v="1" actId="478"/>
          <pc:sldLayoutMkLst>
            <pc:docMk/>
            <pc:sldMasterMk cId="2492940549" sldId="2147483650"/>
            <pc:sldLayoutMk cId="3226819046" sldId="2147483668"/>
          </pc:sldLayoutMkLst>
          <pc:spChg chg="del">
            <ac:chgData name="Danielle" userId="e2554c37-e717-43a0-ba79-1183ca921ccd" providerId="ADAL" clId="{AD9F7628-0B30-49EE-9319-53F74229F5E0}" dt="2020-08-09T20:23:48.019" v="1" actId="478"/>
            <ac:spMkLst>
              <pc:docMk/>
              <pc:sldMasterMk cId="2492940549" sldId="2147483650"/>
              <pc:sldLayoutMk cId="3226819046" sldId="2147483668"/>
              <ac:spMk id="2" creationId="{00000000-0000-0000-0000-000000000000}"/>
            </ac:spMkLst>
          </pc:spChg>
          <pc:spChg chg="del">
            <ac:chgData name="Danielle" userId="e2554c37-e717-43a0-ba79-1183ca921ccd" providerId="ADAL" clId="{AD9F7628-0B30-49EE-9319-53F74229F5E0}" dt="2020-08-09T20:23:48.019" v="1" actId="478"/>
            <ac:spMkLst>
              <pc:docMk/>
              <pc:sldMasterMk cId="2492940549" sldId="2147483650"/>
              <pc:sldLayoutMk cId="3226819046" sldId="2147483668"/>
              <ac:spMk id="3" creationId="{00000000-0000-0000-0000-000000000000}"/>
            </ac:spMkLst>
          </pc:spChg>
          <pc:spChg chg="del">
            <ac:chgData name="Danielle" userId="e2554c37-e717-43a0-ba79-1183ca921ccd" providerId="ADAL" clId="{AD9F7628-0B30-49EE-9319-53F74229F5E0}" dt="2020-08-09T20:23:48.019" v="1" actId="478"/>
            <ac:spMkLst>
              <pc:docMk/>
              <pc:sldMasterMk cId="2492940549" sldId="2147483650"/>
              <pc:sldLayoutMk cId="3226819046" sldId="2147483668"/>
              <ac:spMk id="4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6F85B-3A73-419E-8473-96D639676AD5}" type="datetimeFigureOut">
              <a:rPr lang="en-GB" smtClean="0"/>
              <a:t>09/08/2020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22B3F-CFD1-4D08-88A2-9C0473CAC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63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2161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Probing questions to check understanding:</a:t>
            </a: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20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01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3364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889280"/>
              <a:ext cx="2111960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594877"/>
              <a:ext cx="2292751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183393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191504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and a wish (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Something I need to work on is...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6442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3022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6819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Sunday, 09 August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2051721" y="372730"/>
            <a:ext cx="3348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Linear Simultaneous Equations</a:t>
            </a:r>
          </a:p>
          <a:p>
            <a:pPr algn="ctr"/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405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Sunday, 09 August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Linear Simultaneous Equations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2046411" y="5936998"/>
            <a:ext cx="69180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Equation,</a:t>
            </a:r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coefficient, simultaneous, scale up, positive negative, substitute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79513" y="1844824"/>
            <a:ext cx="1714499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Developing students will be able to solve simultaneous equations with a common coefficient.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Secure students will be able to solve simultaneous equations without a common coefficient.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Excelling students will be able to solve simultaneous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equations where one is non-linear.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94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3" r:id="rId3"/>
    <p:sldLayoutId id="2147483664" r:id="rId4"/>
    <p:sldLayoutId id="2147483666" r:id="rId5"/>
    <p:sldLayoutId id="2147483667" r:id="rId6"/>
    <p:sldLayoutId id="2147483668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13" Type="http://schemas.openxmlformats.org/officeDocument/2006/relationships/image" Target="../media/image51.png"/><Relationship Id="rId3" Type="http://schemas.openxmlformats.org/officeDocument/2006/relationships/image" Target="../media/image41.png"/><Relationship Id="rId7" Type="http://schemas.openxmlformats.org/officeDocument/2006/relationships/image" Target="../media/image45.png"/><Relationship Id="rId12" Type="http://schemas.openxmlformats.org/officeDocument/2006/relationships/image" Target="../media/image50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4.png"/><Relationship Id="rId11" Type="http://schemas.openxmlformats.org/officeDocument/2006/relationships/image" Target="../media/image49.png"/><Relationship Id="rId5" Type="http://schemas.openxmlformats.org/officeDocument/2006/relationships/image" Target="../media/image43.png"/><Relationship Id="rId10" Type="http://schemas.openxmlformats.org/officeDocument/2006/relationships/image" Target="../media/image48.png"/><Relationship Id="rId4" Type="http://schemas.openxmlformats.org/officeDocument/2006/relationships/image" Target="../media/image42.png"/><Relationship Id="rId9" Type="http://schemas.openxmlformats.org/officeDocument/2006/relationships/image" Target="../media/image47.png"/><Relationship Id="rId14" Type="http://schemas.openxmlformats.org/officeDocument/2006/relationships/image" Target="../media/image5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5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png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9.png"/><Relationship Id="rId7" Type="http://schemas.openxmlformats.org/officeDocument/2006/relationships/image" Target="../media/image22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11" Type="http://schemas.openxmlformats.org/officeDocument/2006/relationships/image" Target="../media/image26.png"/><Relationship Id="rId5" Type="http://schemas.openxmlformats.org/officeDocument/2006/relationships/image" Target="../media/image21.png"/><Relationship Id="rId10" Type="http://schemas.openxmlformats.org/officeDocument/2006/relationships/image" Target="../media/image25.png"/><Relationship Id="rId4" Type="http://schemas.openxmlformats.org/officeDocument/2006/relationships/image" Target="../media/image20.png"/><Relationship Id="rId9" Type="http://schemas.openxmlformats.org/officeDocument/2006/relationships/image" Target="../media/image2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13" Type="http://schemas.openxmlformats.org/officeDocument/2006/relationships/image" Target="../media/image38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12" Type="http://schemas.openxmlformats.org/officeDocument/2006/relationships/image" Target="../media/image37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1.png"/><Relationship Id="rId11" Type="http://schemas.openxmlformats.org/officeDocument/2006/relationships/image" Target="../media/image36.png"/><Relationship Id="rId5" Type="http://schemas.openxmlformats.org/officeDocument/2006/relationships/image" Target="../media/image30.png"/><Relationship Id="rId10" Type="http://schemas.openxmlformats.org/officeDocument/2006/relationships/image" Target="../media/image35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Relationship Id="rId14" Type="http://schemas.openxmlformats.org/officeDocument/2006/relationships/image" Target="../media/image3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79912" y="1340768"/>
            <a:ext cx="35283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Starter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699793" y="1824867"/>
                <a:ext cx="5616624" cy="2862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Solve: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a)	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=−16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b)	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+5=−6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c)	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−3=11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d)	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8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=26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Substitute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=−1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e)	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f)	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–6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9793" y="1824867"/>
                <a:ext cx="5616624" cy="2862322"/>
              </a:xfrm>
              <a:prstGeom prst="rect">
                <a:avLst/>
              </a:prstGeom>
              <a:blipFill>
                <a:blip r:embed="rId2"/>
                <a:stretch>
                  <a:fillRect l="-1194" t="-851" b="-29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5868144" y="2062168"/>
                <a:ext cx="2655912" cy="2554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GB" sz="20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𝟒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GB" sz="20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𝟏𝟏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𝟕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GB" sz="20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𝟑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𝟏𝟎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𝟕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𝟐𝟎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𝟔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𝟐𝟔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144" y="2062168"/>
                <a:ext cx="2655912" cy="255454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2570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3" name="TextBox 52"/>
              <p:cNvSpPr txBox="1"/>
              <p:nvPr/>
            </p:nvSpPr>
            <p:spPr>
              <a:xfrm>
                <a:off x="1475656" y="1367360"/>
                <a:ext cx="4573413" cy="8279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1" i="1" dirty="0" smtClean="0">
                        <a:latin typeface="Cambria Math" panose="02040503050406030204" pitchFamily="18" charset="0"/>
                      </a:rPr>
                      <m:t>𝟕</m:t>
                    </m:r>
                    <m:r>
                      <a:rPr lang="en-GB" sz="2400" b="1" i="1" dirty="0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400" b="1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400" b="1" i="1" dirty="0" smtClean="0"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GB" sz="2400" b="1" i="1" dirty="0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GB" sz="2400" b="1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400" b="1" i="1" dirty="0" smtClean="0">
                        <a:latin typeface="Cambria Math" panose="02040503050406030204" pitchFamily="18" charset="0"/>
                      </a:rPr>
                      <m:t>𝟐𝟗</m:t>
                    </m:r>
                    <m:r>
                      <a:rPr lang="en-GB" sz="2400" b="1" i="1" dirty="0" smtClean="0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GB" sz="2400" b="1" i="1" dirty="0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GB" sz="2400" b="1" i="1" dirty="0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400" b="1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400" b="1" i="1" dirty="0" smtClean="0"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GB" sz="2400" b="1" i="1" dirty="0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GB" sz="2400" b="1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400" b="1" i="1" dirty="0" smtClean="0">
                        <a:latin typeface="Cambria Math" panose="02040503050406030204" pitchFamily="18" charset="0"/>
                      </a:rPr>
                      <m:t>𝟐𝟎</m:t>
                    </m:r>
                    <m:r>
                      <a:rPr lang="en-GB" sz="2400" b="1" i="1" dirty="0" smtClean="0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</p:txBody>
          </p:sp>
        </mc:Choice>
        <mc:Fallback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1367360"/>
                <a:ext cx="4573413" cy="827919"/>
              </a:xfrm>
              <a:prstGeom prst="rect">
                <a:avLst/>
              </a:prstGeom>
              <a:blipFill>
                <a:blip r:embed="rId2"/>
                <a:stretch>
                  <a:fillRect l="-267" b="-117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Oval 60"/>
          <p:cNvSpPr/>
          <p:nvPr/>
        </p:nvSpPr>
        <p:spPr bwMode="auto">
          <a:xfrm>
            <a:off x="1118302" y="2337719"/>
            <a:ext cx="792088" cy="591678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chemeClr val="bg1"/>
              </a:solidFill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2" name="Rectangle 61"/>
              <p:cNvSpPr/>
              <p:nvPr/>
            </p:nvSpPr>
            <p:spPr>
              <a:xfrm>
                <a:off x="1691680" y="3469076"/>
                <a:ext cx="1047082" cy="4601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390" b="1" i="1" dirty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390" b="1" i="1" dirty="0" smtClean="0">
                          <a:latin typeface="Cambria Math" panose="02040503050406030204" pitchFamily="18" charset="0"/>
                        </a:rPr>
                        <m:t>𝟒𝟏</m:t>
                      </m:r>
                      <m:r>
                        <a:rPr lang="en-GB" sz="2390" b="1" i="1" dirty="0" smtClean="0">
                          <a:latin typeface="Cambria Math" panose="02040503050406030204" pitchFamily="18" charset="0"/>
                        </a:rPr>
                        <m:t>𝒚</m:t>
                      </m:r>
                    </m:oMath>
                  </m:oMathPara>
                </a14:m>
                <a:endParaRPr lang="en-GB" sz="239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2" name="Rectangle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3469076"/>
                <a:ext cx="1047082" cy="460126"/>
              </a:xfrm>
              <a:prstGeom prst="rect">
                <a:avLst/>
              </a:prstGeom>
              <a:blipFill>
                <a:blip r:embed="rId3"/>
                <a:stretch>
                  <a:fillRect r="-1170" b="-184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4" name="Straight Connector 63"/>
          <p:cNvCxnSpPr/>
          <p:nvPr/>
        </p:nvCxnSpPr>
        <p:spPr bwMode="auto">
          <a:xfrm>
            <a:off x="1272520" y="3319581"/>
            <a:ext cx="2589573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5" name="Oval 64"/>
          <p:cNvSpPr/>
          <p:nvPr/>
        </p:nvSpPr>
        <p:spPr bwMode="auto">
          <a:xfrm>
            <a:off x="1145263" y="2747398"/>
            <a:ext cx="792088" cy="591678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chemeClr val="bg1"/>
              </a:solidFill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7" name="Rectangle 66"/>
              <p:cNvSpPr/>
              <p:nvPr/>
            </p:nvSpPr>
            <p:spPr>
              <a:xfrm>
                <a:off x="683568" y="2752850"/>
                <a:ext cx="498855" cy="4601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390" b="1" i="1" dirty="0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en-GB" sz="239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7" name="Rectangle 6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2752850"/>
                <a:ext cx="498855" cy="46012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8" name="Rectangle 67"/>
              <p:cNvSpPr/>
              <p:nvPr/>
            </p:nvSpPr>
            <p:spPr>
              <a:xfrm>
                <a:off x="2578715" y="3472506"/>
                <a:ext cx="1178720" cy="4601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390" b="1" i="1" dirty="0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GB" sz="2390" b="1" i="1" dirty="0" smtClean="0">
                          <a:latin typeface="Cambria Math" panose="02040503050406030204" pitchFamily="18" charset="0"/>
                        </a:rPr>
                        <m:t>𝟖𝟐</m:t>
                      </m:r>
                    </m:oMath>
                  </m:oMathPara>
                </a14:m>
                <a:endParaRPr lang="en-GB" sz="239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8" name="Rectangle 6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8715" y="3472506"/>
                <a:ext cx="1178720" cy="46012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Oval 68"/>
          <p:cNvSpPr/>
          <p:nvPr/>
        </p:nvSpPr>
        <p:spPr bwMode="auto">
          <a:xfrm>
            <a:off x="2987824" y="2338122"/>
            <a:ext cx="792088" cy="591678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chemeClr val="bg1"/>
              </a:solidFill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70" name="Oval 69"/>
          <p:cNvSpPr/>
          <p:nvPr/>
        </p:nvSpPr>
        <p:spPr bwMode="auto">
          <a:xfrm>
            <a:off x="1979712" y="2338122"/>
            <a:ext cx="792088" cy="591678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chemeClr val="bg1"/>
              </a:solidFill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71" name="Oval 70"/>
          <p:cNvSpPr/>
          <p:nvPr/>
        </p:nvSpPr>
        <p:spPr bwMode="auto">
          <a:xfrm>
            <a:off x="2987824" y="2765314"/>
            <a:ext cx="792088" cy="591678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chemeClr val="bg1"/>
              </a:solidFill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72" name="Oval 71"/>
          <p:cNvSpPr/>
          <p:nvPr/>
        </p:nvSpPr>
        <p:spPr bwMode="auto">
          <a:xfrm>
            <a:off x="1956640" y="2765314"/>
            <a:ext cx="792088" cy="591678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chemeClr val="bg1"/>
              </a:solidFill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3" name="Rectangle 72"/>
              <p:cNvSpPr/>
              <p:nvPr/>
            </p:nvSpPr>
            <p:spPr>
              <a:xfrm>
                <a:off x="2263454" y="3855692"/>
                <a:ext cx="452368" cy="4601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390" b="1" i="1" dirty="0" smtClean="0">
                          <a:latin typeface="Cambria Math" panose="02040503050406030204" pitchFamily="18" charset="0"/>
                        </a:rPr>
                        <m:t>𝒚</m:t>
                      </m:r>
                    </m:oMath>
                  </m:oMathPara>
                </a14:m>
                <a:endParaRPr lang="en-GB" sz="239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73" name="Rectangle 7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3454" y="3855692"/>
                <a:ext cx="452368" cy="460126"/>
              </a:xfrm>
              <a:prstGeom prst="rect">
                <a:avLst/>
              </a:prstGeom>
              <a:blipFill>
                <a:blip r:embed="rId6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4" name="Rectangle 73"/>
              <p:cNvSpPr/>
              <p:nvPr/>
            </p:nvSpPr>
            <p:spPr>
              <a:xfrm>
                <a:off x="2627784" y="3855693"/>
                <a:ext cx="766748" cy="4601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390" b="1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390" b="1" i="1" dirty="0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GB" sz="239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74" name="Rectangle 7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3855693"/>
                <a:ext cx="766748" cy="46012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7" name="Straight Connector 76"/>
          <p:cNvCxnSpPr/>
          <p:nvPr/>
        </p:nvCxnSpPr>
        <p:spPr bwMode="auto">
          <a:xfrm>
            <a:off x="1275234" y="4428140"/>
            <a:ext cx="2589573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8" name="Rectangle 77"/>
              <p:cNvSpPr/>
              <p:nvPr/>
            </p:nvSpPr>
            <p:spPr>
              <a:xfrm>
                <a:off x="1459979" y="4587442"/>
                <a:ext cx="2175917" cy="4601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390" b="1" i="1" dirty="0" smtClean="0">
                        <a:latin typeface="Cambria Math" panose="02040503050406030204" pitchFamily="18" charset="0"/>
                      </a:rPr>
                      <m:t>𝟕</m:t>
                    </m:r>
                    <m:r>
                      <a:rPr lang="en-GB" sz="2390" b="1" i="1" dirty="0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390" b="1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390" b="1" i="1" dirty="0" smtClean="0"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GB" sz="2390" b="1" i="1" dirty="0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GB" sz="2390" b="1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390" b="1" i="1" dirty="0" smtClean="0">
                        <a:latin typeface="Cambria Math" panose="02040503050406030204" pitchFamily="18" charset="0"/>
                      </a:rPr>
                      <m:t>𝟐𝟗</m:t>
                    </m:r>
                    <m:r>
                      <a:rPr lang="en-GB" sz="2390" b="1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39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78" name="Rectangle 7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9979" y="4587442"/>
                <a:ext cx="2175917" cy="460126"/>
              </a:xfrm>
              <a:prstGeom prst="rect">
                <a:avLst/>
              </a:prstGeom>
              <a:blipFill>
                <a:blip r:embed="rId8"/>
                <a:stretch>
                  <a:fillRect l="-560" b="-18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9" name="Rectangle 78"/>
              <p:cNvSpPr/>
              <p:nvPr/>
            </p:nvSpPr>
            <p:spPr>
              <a:xfrm>
                <a:off x="1638040" y="5024259"/>
                <a:ext cx="1925848" cy="4601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390" b="1" i="1" dirty="0" smtClean="0">
                        <a:latin typeface="Cambria Math" panose="02040503050406030204" pitchFamily="18" charset="0"/>
                      </a:rPr>
                      <m:t>𝟕</m:t>
                    </m:r>
                    <m:r>
                      <a:rPr lang="en-GB" sz="2390" b="1" i="1" dirty="0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390" b="1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390" b="1" i="1" dirty="0" smtClean="0">
                        <a:latin typeface="Cambria Math" panose="02040503050406030204" pitchFamily="18" charset="0"/>
                      </a:rPr>
                      <m:t>𝟔</m:t>
                    </m:r>
                    <m:r>
                      <a:rPr lang="en-GB" sz="2390" b="1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390" b="1" i="1" dirty="0" smtClean="0">
                        <a:latin typeface="Cambria Math" panose="02040503050406030204" pitchFamily="18" charset="0"/>
                      </a:rPr>
                      <m:t>𝟐𝟗</m:t>
                    </m:r>
                  </m:oMath>
                </a14:m>
                <a:r>
                  <a:rPr lang="en-GB" sz="239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79" name="Rectangle 7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8040" y="5024259"/>
                <a:ext cx="1925848" cy="460126"/>
              </a:xfrm>
              <a:prstGeom prst="rect">
                <a:avLst/>
              </a:prstGeom>
              <a:blipFill>
                <a:blip r:embed="rId9"/>
                <a:stretch>
                  <a:fillRect l="-9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0" name="Rectangle 79"/>
              <p:cNvSpPr/>
              <p:nvPr/>
            </p:nvSpPr>
            <p:spPr>
              <a:xfrm>
                <a:off x="2118877" y="5461077"/>
                <a:ext cx="1461041" cy="4601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390" b="1" i="1" dirty="0" smtClean="0">
                          <a:latin typeface="Cambria Math" panose="02040503050406030204" pitchFamily="18" charset="0"/>
                        </a:rPr>
                        <m:t>𝟕</m:t>
                      </m:r>
                      <m:r>
                        <a:rPr lang="en-GB" sz="2390" b="1" i="1" dirty="0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2390" b="1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390" b="1" i="1" dirty="0" smtClean="0">
                          <a:latin typeface="Cambria Math" panose="02040503050406030204" pitchFamily="18" charset="0"/>
                        </a:rPr>
                        <m:t>𝟑𝟓</m:t>
                      </m:r>
                      <m:r>
                        <a:rPr lang="en-GB" sz="2390" b="1" i="1" dirty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sz="239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80" name="Rectangle 7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8877" y="5461077"/>
                <a:ext cx="1461041" cy="46012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Cloud Callout 1"/>
          <p:cNvSpPr/>
          <p:nvPr/>
        </p:nvSpPr>
        <p:spPr>
          <a:xfrm>
            <a:off x="5652120" y="1240782"/>
            <a:ext cx="3168352" cy="1074249"/>
          </a:xfrm>
          <a:prstGeom prst="cloudCallout">
            <a:avLst>
              <a:gd name="adj1" fmla="val -82052"/>
              <a:gd name="adj2" fmla="val 42380"/>
            </a:avLst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Scale up to create common coefficients</a:t>
            </a:r>
          </a:p>
        </p:txBody>
      </p:sp>
      <p:sp>
        <p:nvSpPr>
          <p:cNvPr id="24" name="Cloud Callout 23"/>
          <p:cNvSpPr/>
          <p:nvPr/>
        </p:nvSpPr>
        <p:spPr>
          <a:xfrm>
            <a:off x="5652120" y="2106128"/>
            <a:ext cx="3168352" cy="1074249"/>
          </a:xfrm>
          <a:prstGeom prst="cloudCallout">
            <a:avLst>
              <a:gd name="adj1" fmla="val -82052"/>
              <a:gd name="adj2" fmla="val 42380"/>
            </a:avLst>
          </a:prstGeom>
          <a:solidFill>
            <a:srgbClr val="9842B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or subtract (to eliminate)</a:t>
            </a:r>
          </a:p>
        </p:txBody>
      </p:sp>
      <p:sp>
        <p:nvSpPr>
          <p:cNvPr id="26" name="Cloud Callout 25"/>
          <p:cNvSpPr/>
          <p:nvPr/>
        </p:nvSpPr>
        <p:spPr>
          <a:xfrm>
            <a:off x="5652120" y="3005408"/>
            <a:ext cx="3168352" cy="1287688"/>
          </a:xfrm>
          <a:prstGeom prst="cloudCallout">
            <a:avLst>
              <a:gd name="adj1" fmla="val -82052"/>
              <a:gd name="adj2" fmla="val 42380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Solve the equation to find the value of the first unknown</a:t>
            </a:r>
          </a:p>
        </p:txBody>
      </p:sp>
      <p:sp>
        <p:nvSpPr>
          <p:cNvPr id="27" name="Cloud Callout 26"/>
          <p:cNvSpPr/>
          <p:nvPr/>
        </p:nvSpPr>
        <p:spPr>
          <a:xfrm>
            <a:off x="5652120" y="4044220"/>
            <a:ext cx="3168352" cy="1287688"/>
          </a:xfrm>
          <a:prstGeom prst="cloudCallout">
            <a:avLst>
              <a:gd name="adj1" fmla="val -82052"/>
              <a:gd name="adj2" fmla="val 42380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Substitute and solve to find the value of the second unknown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Rectangle 22"/>
              <p:cNvSpPr/>
              <p:nvPr/>
            </p:nvSpPr>
            <p:spPr>
              <a:xfrm>
                <a:off x="2267744" y="5921202"/>
                <a:ext cx="1028230" cy="4601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390" b="1" i="1" dirty="0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2390" b="1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390" b="1" i="1" dirty="0" smtClean="0"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GB" sz="239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744" y="5921202"/>
                <a:ext cx="1028230" cy="46012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/>
              <p:cNvSpPr txBox="1"/>
              <p:nvPr/>
            </p:nvSpPr>
            <p:spPr>
              <a:xfrm>
                <a:off x="1145263" y="2406555"/>
                <a:ext cx="4573413" cy="8279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1" i="1" dirty="0" smtClean="0">
                        <a:latin typeface="Cambria Math" panose="02040503050406030204" pitchFamily="18" charset="0"/>
                      </a:rPr>
                      <m:t>𝟏𝟒</m:t>
                    </m:r>
                    <m:r>
                      <a:rPr lang="en-GB" sz="2400" b="1" i="1" dirty="0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400" b="1" i="1" dirty="0" smtClean="0">
                        <a:latin typeface="Cambria Math" panose="02040503050406030204" pitchFamily="18" charset="0"/>
                      </a:rPr>
                      <m:t>−  </m:t>
                    </m:r>
                    <m:r>
                      <a:rPr lang="en-GB" sz="2400" b="1" i="1" dirty="0" smtClean="0">
                        <a:latin typeface="Cambria Math" panose="02040503050406030204" pitchFamily="18" charset="0"/>
                      </a:rPr>
                      <m:t>𝟔</m:t>
                    </m:r>
                    <m:r>
                      <a:rPr lang="en-GB" sz="2400" b="1" i="1" dirty="0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GB" sz="2400" b="1" i="1" dirty="0" smtClean="0">
                        <a:latin typeface="Cambria Math" panose="02040503050406030204" pitchFamily="18" charset="0"/>
                      </a:rPr>
                      <m:t>=   </m:t>
                    </m:r>
                    <m:r>
                      <a:rPr lang="en-GB" sz="2400" b="1" i="1" dirty="0" smtClean="0">
                        <a:latin typeface="Cambria Math" panose="02040503050406030204" pitchFamily="18" charset="0"/>
                      </a:rPr>
                      <m:t>𝟓𝟖</m:t>
                    </m:r>
                    <m:r>
                      <a:rPr lang="en-GB" sz="2400" b="1" i="1" dirty="0" smtClean="0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GB" sz="2400" b="1" i="1" dirty="0" smtClean="0">
                        <a:latin typeface="Cambria Math" panose="02040503050406030204" pitchFamily="18" charset="0"/>
                      </a:rPr>
                      <m:t>𝟏𝟒</m:t>
                    </m:r>
                    <m:r>
                      <a:rPr lang="en-GB" sz="2400" b="1" i="1" dirty="0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400" b="1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400" b="1" i="1" dirty="0" smtClean="0">
                        <a:latin typeface="Cambria Math" panose="02040503050406030204" pitchFamily="18" charset="0"/>
                      </a:rPr>
                      <m:t>𝟑𝟓</m:t>
                    </m:r>
                    <m:r>
                      <a:rPr lang="en-GB" sz="2400" b="1" i="1" dirty="0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GB" sz="2400" b="1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400" b="1" i="1" dirty="0" smtClean="0">
                        <a:latin typeface="Cambria Math" panose="02040503050406030204" pitchFamily="18" charset="0"/>
                      </a:rPr>
                      <m:t>𝟏𝟒𝟎</m:t>
                    </m:r>
                    <m:r>
                      <a:rPr lang="en-GB" sz="2400" b="1" i="1" dirty="0" smtClean="0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5263" y="2406555"/>
                <a:ext cx="4573413" cy="827919"/>
              </a:xfrm>
              <a:prstGeom prst="rect">
                <a:avLst/>
              </a:prstGeom>
              <a:blipFill>
                <a:blip r:embed="rId12"/>
                <a:stretch>
                  <a:fillRect l="-400" b="-110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Connector 27"/>
          <p:cNvCxnSpPr/>
          <p:nvPr/>
        </p:nvCxnSpPr>
        <p:spPr bwMode="auto">
          <a:xfrm>
            <a:off x="1483443" y="2311469"/>
            <a:ext cx="2589573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Rectangle 29"/>
              <p:cNvSpPr/>
              <p:nvPr/>
            </p:nvSpPr>
            <p:spPr>
              <a:xfrm>
                <a:off x="3715220" y="1362694"/>
                <a:ext cx="717632" cy="4601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39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sz="239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GB" sz="239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5220" y="1362694"/>
                <a:ext cx="717632" cy="460126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Rectangle 30"/>
              <p:cNvSpPr/>
              <p:nvPr/>
            </p:nvSpPr>
            <p:spPr>
              <a:xfrm>
                <a:off x="3714200" y="1756258"/>
                <a:ext cx="717632" cy="4601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39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sz="239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𝟕</m:t>
                      </m:r>
                    </m:oMath>
                  </m:oMathPara>
                </a14:m>
                <a:endParaRPr lang="en-GB" sz="239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4200" y="1756258"/>
                <a:ext cx="717632" cy="460126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2044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2" grpId="0"/>
      <p:bldP spid="65" grpId="0" animBg="1"/>
      <p:bldP spid="67" grpId="0"/>
      <p:bldP spid="68" grpId="0"/>
      <p:bldP spid="69" grpId="0" animBg="1"/>
      <p:bldP spid="70" grpId="0" animBg="1"/>
      <p:bldP spid="71" grpId="0" animBg="1"/>
      <p:bldP spid="72" grpId="0" animBg="1"/>
      <p:bldP spid="73" grpId="0"/>
      <p:bldP spid="74" grpId="0"/>
      <p:bldP spid="78" grpId="0"/>
      <p:bldP spid="79" grpId="0"/>
      <p:bldP spid="80" grpId="0"/>
      <p:bldP spid="2" grpId="0" animBg="1"/>
      <p:bldP spid="24" grpId="0" animBg="1"/>
      <p:bldP spid="26" grpId="0" animBg="1"/>
      <p:bldP spid="27" grpId="0" animBg="1"/>
      <p:bldP spid="23" grpId="0"/>
      <p:bldP spid="30" grpId="0"/>
      <p:bldP spid="3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629471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3707904" y="1196752"/>
                <a:ext cx="3672408" cy="3785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b="1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Answers</a:t>
                </a:r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1)	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2)	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3)	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=−1</m:t>
                    </m:r>
                  </m:oMath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4)	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=6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=−5</m:t>
                    </m:r>
                  </m:oMath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5)	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=4.5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=−3</m:t>
                    </m:r>
                  </m:oMath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6)	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=−3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7)	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=−0.5</m:t>
                    </m:r>
                  </m:oMath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8)	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=−2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=−5</m:t>
                    </m:r>
                  </m:oMath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7904" y="1196752"/>
                <a:ext cx="3672408" cy="3785652"/>
              </a:xfrm>
              <a:prstGeom prst="rect">
                <a:avLst/>
              </a:prstGeom>
              <a:blipFill>
                <a:blip r:embed="rId2"/>
                <a:stretch>
                  <a:fillRect l="-2488" t="-1127" b="-28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511785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323528" y="3102645"/>
                <a:ext cx="3065966" cy="101566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Show me a pair of simultaneous equations where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3102645"/>
                <a:ext cx="3065966" cy="1015663"/>
              </a:xfrm>
              <a:prstGeom prst="rect">
                <a:avLst/>
              </a:prstGeom>
              <a:blipFill>
                <a:blip r:embed="rId2"/>
                <a:stretch>
                  <a:fillRect l="-1988" t="-2994" b="-10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323528" y="4437112"/>
                <a:ext cx="3065966" cy="101566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Show me a pair of simultaneous equations where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=½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=−4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4437112"/>
                <a:ext cx="3065966" cy="1015663"/>
              </a:xfrm>
              <a:prstGeom prst="rect">
                <a:avLst/>
              </a:prstGeom>
              <a:blipFill>
                <a:blip r:embed="rId3"/>
                <a:stretch>
                  <a:fillRect l="-1988" t="-3012" b="-10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0496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2123728" y="1196752"/>
                <a:ext cx="6768752" cy="424731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A cinema sells adult tickets and child tickets. The total cost of 3 adult tickets and 1 child ticket is £30. The total cost of 1 adult ticket and 3 child tickets is £22. Work out the cost of an adult ticket and the cost of a child ticket.</a:t>
                </a: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	 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+ 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=30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	   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=22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	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 =30</m:t>
                    </m:r>
                  </m:oMath>
                </a14:m>
                <a:endParaRPr lang="en-GB" b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	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+9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=66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	     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−8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=−36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	         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=4.5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	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 =30</m:t>
                    </m:r>
                  </m:oMath>
                </a14:m>
                <a:endParaRPr lang="en-GB" b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+4.5=30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	       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=25.5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	         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=8.5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96752"/>
                <a:ext cx="6768752" cy="4247317"/>
              </a:xfrm>
              <a:prstGeom prst="rect">
                <a:avLst/>
              </a:prstGeom>
              <a:blipFill>
                <a:blip r:embed="rId2"/>
                <a:stretch>
                  <a:fillRect l="-720" t="-7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loud Callout 2"/>
              <p:cNvSpPr/>
              <p:nvPr/>
            </p:nvSpPr>
            <p:spPr>
              <a:xfrm>
                <a:off x="5436096" y="2350914"/>
                <a:ext cx="4608512" cy="1296144"/>
              </a:xfrm>
              <a:prstGeom prst="cloudCallout">
                <a:avLst>
                  <a:gd name="adj1" fmla="val -64966"/>
                  <a:gd name="adj2" fmla="val 2214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It doesn’t matter which letters you use;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would give you the same result</a:t>
                </a:r>
              </a:p>
            </p:txBody>
          </p:sp>
        </mc:Choice>
        <mc:Fallback>
          <p:sp>
            <p:nvSpPr>
              <p:cNvPr id="3" name="Cloud Callout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6096" y="2350914"/>
                <a:ext cx="4608512" cy="1296144"/>
              </a:xfrm>
              <a:prstGeom prst="cloudCallout">
                <a:avLst>
                  <a:gd name="adj1" fmla="val -64966"/>
                  <a:gd name="adj2" fmla="val 2214"/>
                </a:avLst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3131840" y="3140968"/>
            <a:ext cx="14401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4427984" y="2577120"/>
                <a:ext cx="76579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b="0" dirty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4" y="2577120"/>
                <a:ext cx="765799" cy="6463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/>
          <p:nvPr/>
        </p:nvCxnSpPr>
        <p:spPr>
          <a:xfrm>
            <a:off x="3131840" y="3717032"/>
            <a:ext cx="14401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059832" y="3573016"/>
            <a:ext cx="14401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508104" y="4762638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An adult ticket costs £8.50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 child ticket costs £4.50</a:t>
            </a:r>
          </a:p>
        </p:txBody>
      </p:sp>
    </p:spTree>
    <p:extLst>
      <p:ext uri="{BB962C8B-B14F-4D97-AF65-F5344CB8AC3E}">
        <p14:creationId xmlns:p14="http://schemas.microsoft.com/office/powerpoint/2010/main" val="58901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1124744"/>
            <a:ext cx="676875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Task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Solve the worded simultaneous equations.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For each of the questions:</a:t>
            </a:r>
          </a:p>
          <a:p>
            <a:pPr marL="514350" indent="-514350">
              <a:buAutoNum type="romanLcParenR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Set up a pair of simultaneous equations;</a:t>
            </a:r>
          </a:p>
          <a:p>
            <a:pPr marL="514350" indent="-514350">
              <a:buAutoNum type="romanLcParenR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Solve the simultaneous equations algebraically; and</a:t>
            </a:r>
          </a:p>
          <a:p>
            <a:pPr marL="514350" indent="-514350">
              <a:buAutoNum type="romanLcParenR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Make sure you’ve completely answered the question before moving on!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Show your working fully in your book.</a:t>
            </a:r>
          </a:p>
        </p:txBody>
      </p:sp>
    </p:spTree>
    <p:extLst>
      <p:ext uri="{BB962C8B-B14F-4D97-AF65-F5344CB8AC3E}">
        <p14:creationId xmlns:p14="http://schemas.microsoft.com/office/powerpoint/2010/main" val="33591143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1124744"/>
            <a:ext cx="6768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2123728" y="1844824"/>
                <a:ext cx="3384376" cy="2862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1.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=3.7</m:t>
                    </m:r>
                  </m:oMath>
                </a14:m>
                <a:endParaRPr lang="en-GB" b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10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=5.1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=0.35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=1.6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   8 miles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=£4.40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2.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+65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=192.5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+40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=180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=160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=0.5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   70 delegates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=£195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844824"/>
                <a:ext cx="3384376" cy="2862322"/>
              </a:xfrm>
              <a:prstGeom prst="rect">
                <a:avLst/>
              </a:prstGeom>
              <a:blipFill>
                <a:blip r:embed="rId2"/>
                <a:stretch>
                  <a:fillRect l="-1439" t="-12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5580112" y="1844824"/>
                <a:ext cx="3312368" cy="286232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3.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=10.7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=3.7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=7.2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=3.5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4.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10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+5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=3.45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8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+10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=4.38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=0.21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=0.27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3 second-class and 4     </a:t>
                </a:r>
              </a:p>
              <a:p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   first-class stamps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=£1.71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112" y="1844824"/>
                <a:ext cx="3312368" cy="2862322"/>
              </a:xfrm>
              <a:prstGeom prst="rect">
                <a:avLst/>
              </a:prstGeom>
              <a:blipFill>
                <a:blip r:embed="rId3"/>
                <a:stretch>
                  <a:fillRect l="-1471" t="-1279" b="-25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087734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1124744"/>
            <a:ext cx="6768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2123728" y="1844824"/>
                <a:ext cx="3384376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5.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=4.35</m:t>
                    </m:r>
                  </m:oMath>
                </a14:m>
                <a:endParaRPr lang="en-GB" b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11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+7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=8.8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=0.45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=0.55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five buns and six teas </a:t>
                </a:r>
              </a:p>
              <a:p>
                <a:r>
                  <a:rPr lang="en-US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=£5.55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6.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+4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=0.72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=0.64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=0.08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=0.12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three chews and five </a:t>
                </a:r>
              </a:p>
              <a:p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   bubblies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=84</m:t>
                    </m:r>
                    <m:r>
                      <m:rPr>
                        <m:sty m:val="p"/>
                      </m:rPr>
                      <a:rPr lang="en-GB" b="0" i="0" smtClean="0">
                        <a:latin typeface="Cambria Math" panose="02040503050406030204" pitchFamily="18" charset="0"/>
                      </a:rPr>
                      <m:t>p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844824"/>
                <a:ext cx="3384376" cy="3416320"/>
              </a:xfrm>
              <a:prstGeom prst="rect">
                <a:avLst/>
              </a:prstGeom>
              <a:blipFill>
                <a:blip r:embed="rId2"/>
                <a:stretch>
                  <a:fillRect l="-1439" t="-10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5580112" y="1844824"/>
                <a:ext cx="3312368" cy="286232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7.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50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+60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=10.6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40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+30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=6.5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0.08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0" smtClean="0">
                        <a:latin typeface="Cambria Math" panose="02040503050406030204" pitchFamily="18" charset="0"/>
                      </a:rPr>
                      <m:t>0.11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60 nuts and 50 bolts</a:t>
                </a:r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=10.3</m:t>
                    </m:r>
                    <m:r>
                      <m:rPr>
                        <m:sty m:val="p"/>
                      </m:rPr>
                      <a:rPr lang="en-GB" b="0" i="0" dirty="0" smtClean="0">
                        <a:latin typeface="Cambria Math" panose="02040503050406030204" pitchFamily="18" charset="0"/>
                      </a:rPr>
                      <m:t>kg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8.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200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𝑜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+220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=65.4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210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𝑜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+200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=63.4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𝑜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=0.14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=0.17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200 of each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=£62</m:t>
                    </m:r>
                  </m:oMath>
                </a14:m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112" y="1844824"/>
                <a:ext cx="3312368" cy="2862322"/>
              </a:xfrm>
              <a:prstGeom prst="rect">
                <a:avLst/>
              </a:prstGeom>
              <a:blipFill>
                <a:blip r:embed="rId3"/>
                <a:stretch>
                  <a:fillRect l="-1471" t="-1279" b="-25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793744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5980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www.easyvectors.com/assets/images/vectors/afbig/chicken-burger-clip-art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05583" y="2888731"/>
            <a:ext cx="936104" cy="605473"/>
          </a:xfrm>
          <a:prstGeom prst="rect">
            <a:avLst/>
          </a:prstGeom>
          <a:noFill/>
        </p:spPr>
      </p:pic>
      <p:pic>
        <p:nvPicPr>
          <p:cNvPr id="7" name="Picture 4" descr="http://t1.gstatic.com/images?q=tbn:ANd9GcQrZ93fKKK-fOWXUEXlX9FGNUbqA143uUlWwzsfOQF5nQUa5dOfLA:www.clker.com/cliparts/7/f/4/e/11954350521543504364Machovka_chips.svg.hi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20072" y="2679263"/>
            <a:ext cx="936104" cy="881062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251520" y="1196752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How much do the burgers cost?</a:t>
            </a:r>
          </a:p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How much do the chips cost?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158008" y="2964297"/>
            <a:ext cx="386644" cy="506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89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652712" y="2950068"/>
            <a:ext cx="386644" cy="506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89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308896" y="2964297"/>
            <a:ext cx="867545" cy="506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89" dirty="0">
                <a:latin typeface="Arial" panose="020B0604020202020204" pitchFamily="34" charset="0"/>
                <a:cs typeface="Arial" panose="020B0604020202020204" pitchFamily="34" charset="0"/>
              </a:rPr>
              <a:t>= £5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226048" y="4165883"/>
            <a:ext cx="386644" cy="506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89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892944" y="4165883"/>
            <a:ext cx="867545" cy="506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89" dirty="0">
                <a:latin typeface="Arial" panose="020B0604020202020204" pitchFamily="34" charset="0"/>
                <a:cs typeface="Arial" panose="020B0604020202020204" pitchFamily="34" charset="0"/>
              </a:rPr>
              <a:t>= £4</a:t>
            </a:r>
          </a:p>
        </p:txBody>
      </p:sp>
      <p:sp>
        <p:nvSpPr>
          <p:cNvPr id="2" name="Cloud Callout 1"/>
          <p:cNvSpPr/>
          <p:nvPr/>
        </p:nvSpPr>
        <p:spPr>
          <a:xfrm>
            <a:off x="6465525" y="5373216"/>
            <a:ext cx="2786995" cy="1371625"/>
          </a:xfrm>
          <a:prstGeom prst="cloudCallout">
            <a:avLst>
              <a:gd name="adj1" fmla="val -56824"/>
              <a:gd name="adj2" fmla="val -6638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method did you use?</a:t>
            </a:r>
          </a:p>
        </p:txBody>
      </p:sp>
      <p:pic>
        <p:nvPicPr>
          <p:cNvPr id="15" name="Picture 2" descr="http://www.easyvectors.com/assets/images/vectors/afbig/chicken-burger-clip-art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24105" y="2914642"/>
            <a:ext cx="936104" cy="605473"/>
          </a:xfrm>
          <a:prstGeom prst="rect">
            <a:avLst/>
          </a:prstGeom>
          <a:noFill/>
        </p:spPr>
      </p:pic>
      <p:pic>
        <p:nvPicPr>
          <p:cNvPr id="21" name="Picture 2" descr="http://www.easyvectors.com/assets/images/vectors/afbig/chicken-burger-clip-art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09308" y="4116228"/>
            <a:ext cx="936104" cy="605473"/>
          </a:xfrm>
          <a:prstGeom prst="rect">
            <a:avLst/>
          </a:prstGeom>
          <a:noFill/>
        </p:spPr>
      </p:pic>
      <p:pic>
        <p:nvPicPr>
          <p:cNvPr id="22" name="Picture 2" descr="http://www.easyvectors.com/assets/images/vectors/afbig/chicken-burger-clip-art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24105" y="4116228"/>
            <a:ext cx="936104" cy="60547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83703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251520" y="1196752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How much do the burgers cost?</a:t>
            </a:r>
          </a:p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How much do the chips cost?</a:t>
            </a:r>
          </a:p>
        </p:txBody>
      </p:sp>
      <p:sp>
        <p:nvSpPr>
          <p:cNvPr id="22" name="Cloud Callout 21"/>
          <p:cNvSpPr/>
          <p:nvPr/>
        </p:nvSpPr>
        <p:spPr>
          <a:xfrm>
            <a:off x="6465525" y="5373216"/>
            <a:ext cx="2786995" cy="1371625"/>
          </a:xfrm>
          <a:prstGeom prst="cloudCallout">
            <a:avLst>
              <a:gd name="adj1" fmla="val -56824"/>
              <a:gd name="adj2" fmla="val -6638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method did you use?</a:t>
            </a:r>
          </a:p>
        </p:txBody>
      </p:sp>
      <p:pic>
        <p:nvPicPr>
          <p:cNvPr id="23" name="Picture 2" descr="http://www.easyvectors.com/assets/images/vectors/afbig/chicken-burger-clip-art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69479" y="2806101"/>
            <a:ext cx="936104" cy="605473"/>
          </a:xfrm>
          <a:prstGeom prst="rect">
            <a:avLst/>
          </a:prstGeom>
          <a:noFill/>
        </p:spPr>
      </p:pic>
      <p:pic>
        <p:nvPicPr>
          <p:cNvPr id="24" name="Picture 4" descr="http://t1.gstatic.com/images?q=tbn:ANd9GcQrZ93fKKK-fOWXUEXlX9FGNUbqA143uUlWwzsfOQF5nQUa5dOfLA:www.clker.com/cliparts/7/f/4/e/11954350521543504364Machovka_chips.svg.hi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30228" y="3855390"/>
            <a:ext cx="936104" cy="881062"/>
          </a:xfrm>
          <a:prstGeom prst="rect">
            <a:avLst/>
          </a:prstGeom>
          <a:noFill/>
        </p:spPr>
      </p:pic>
      <p:sp>
        <p:nvSpPr>
          <p:cNvPr id="25" name="Rectangle 24"/>
          <p:cNvSpPr/>
          <p:nvPr/>
        </p:nvSpPr>
        <p:spPr>
          <a:xfrm>
            <a:off x="2221904" y="2881667"/>
            <a:ext cx="386644" cy="506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89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716608" y="2867438"/>
            <a:ext cx="386644" cy="506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89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28" name="Rectangle 27"/>
          <p:cNvSpPr/>
          <p:nvPr/>
        </p:nvSpPr>
        <p:spPr>
          <a:xfrm>
            <a:off x="2289944" y="4083253"/>
            <a:ext cx="386644" cy="506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89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956840" y="4083253"/>
            <a:ext cx="1348446" cy="506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89" dirty="0">
                <a:latin typeface="Arial" panose="020B0604020202020204" pitchFamily="34" charset="0"/>
                <a:cs typeface="Arial" panose="020B0604020202020204" pitchFamily="34" charset="0"/>
              </a:rPr>
              <a:t>= £2.50</a:t>
            </a:r>
          </a:p>
        </p:txBody>
      </p:sp>
      <p:pic>
        <p:nvPicPr>
          <p:cNvPr id="30" name="Picture 2" descr="http://www.easyvectors.com/assets/images/vectors/afbig/chicken-burger-clip-art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88001" y="2832012"/>
            <a:ext cx="936104" cy="605473"/>
          </a:xfrm>
          <a:prstGeom prst="rect">
            <a:avLst/>
          </a:prstGeom>
          <a:noFill/>
        </p:spPr>
      </p:pic>
      <p:pic>
        <p:nvPicPr>
          <p:cNvPr id="31" name="Picture 2" descr="http://www.easyvectors.com/assets/images/vectors/afbig/chicken-burger-clip-art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73204" y="4033598"/>
            <a:ext cx="936104" cy="605473"/>
          </a:xfrm>
          <a:prstGeom prst="rect">
            <a:avLst/>
          </a:prstGeom>
          <a:noFill/>
        </p:spPr>
      </p:pic>
      <p:pic>
        <p:nvPicPr>
          <p:cNvPr id="32" name="Picture 2" descr="http://www.easyvectors.com/assets/images/vectors/afbig/chicken-burger-clip-art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06523" y="2820218"/>
            <a:ext cx="936104" cy="605473"/>
          </a:xfrm>
          <a:prstGeom prst="rect">
            <a:avLst/>
          </a:prstGeom>
          <a:noFill/>
        </p:spPr>
      </p:pic>
      <p:pic>
        <p:nvPicPr>
          <p:cNvPr id="33" name="Picture 4" descr="http://t1.gstatic.com/images?q=tbn:ANd9GcQrZ93fKKK-fOWXUEXlX9FGNUbqA143uUlWwzsfOQF5nQUa5dOfLA:www.clker.com/cliparts/7/f/4/e/11954350521543504364Machovka_chips.svg.hi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21652" y="2639575"/>
            <a:ext cx="936104" cy="881062"/>
          </a:xfrm>
          <a:prstGeom prst="rect">
            <a:avLst/>
          </a:prstGeom>
          <a:noFill/>
        </p:spPr>
      </p:pic>
      <p:sp>
        <p:nvSpPr>
          <p:cNvPr id="34" name="Rectangle 33"/>
          <p:cNvSpPr/>
          <p:nvPr/>
        </p:nvSpPr>
        <p:spPr>
          <a:xfrm>
            <a:off x="5281368" y="2867438"/>
            <a:ext cx="386644" cy="506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89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35" name="Rectangle 34"/>
          <p:cNvSpPr/>
          <p:nvPr/>
        </p:nvSpPr>
        <p:spPr>
          <a:xfrm>
            <a:off x="6948264" y="2867438"/>
            <a:ext cx="1348446" cy="506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89" dirty="0">
                <a:latin typeface="Arial" panose="020B0604020202020204" pitchFamily="34" charset="0"/>
                <a:cs typeface="Arial" panose="020B0604020202020204" pitchFamily="34" charset="0"/>
              </a:rPr>
              <a:t>= £5.50</a:t>
            </a:r>
          </a:p>
        </p:txBody>
      </p:sp>
    </p:spTree>
    <p:extLst>
      <p:ext uri="{BB962C8B-B14F-4D97-AF65-F5344CB8AC3E}">
        <p14:creationId xmlns:p14="http://schemas.microsoft.com/office/powerpoint/2010/main" val="637317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251520" y="1196752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How much do the burgers cost?</a:t>
            </a:r>
          </a:p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How much do the chips cost?</a:t>
            </a:r>
          </a:p>
        </p:txBody>
      </p:sp>
      <p:sp>
        <p:nvSpPr>
          <p:cNvPr id="16" name="Cloud Callout 15"/>
          <p:cNvSpPr/>
          <p:nvPr/>
        </p:nvSpPr>
        <p:spPr>
          <a:xfrm>
            <a:off x="6465525" y="5373216"/>
            <a:ext cx="2786995" cy="1371625"/>
          </a:xfrm>
          <a:prstGeom prst="cloudCallout">
            <a:avLst>
              <a:gd name="adj1" fmla="val -56824"/>
              <a:gd name="adj2" fmla="val -6638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method did you use?</a:t>
            </a:r>
          </a:p>
        </p:txBody>
      </p:sp>
      <p:pic>
        <p:nvPicPr>
          <p:cNvPr id="23" name="Picture 2" descr="http://www.easyvectors.com/assets/images/vectors/afbig/chicken-burger-clip-art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05583" y="2888731"/>
            <a:ext cx="936104" cy="605473"/>
          </a:xfrm>
          <a:prstGeom prst="rect">
            <a:avLst/>
          </a:prstGeom>
          <a:noFill/>
        </p:spPr>
      </p:pic>
      <p:pic>
        <p:nvPicPr>
          <p:cNvPr id="24" name="Picture 4" descr="http://t1.gstatic.com/images?q=tbn:ANd9GcQrZ93fKKK-fOWXUEXlX9FGNUbqA143uUlWwzsfOQF5nQUa5dOfLA:www.clker.com/cliparts/7/f/4/e/11954350521543504364Machovka_chips.svg.hi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20072" y="2679263"/>
            <a:ext cx="936104" cy="881062"/>
          </a:xfrm>
          <a:prstGeom prst="rect">
            <a:avLst/>
          </a:prstGeom>
          <a:noFill/>
        </p:spPr>
      </p:pic>
      <p:sp>
        <p:nvSpPr>
          <p:cNvPr id="25" name="Rectangle 24"/>
          <p:cNvSpPr/>
          <p:nvPr/>
        </p:nvSpPr>
        <p:spPr>
          <a:xfrm>
            <a:off x="3158008" y="2964297"/>
            <a:ext cx="386644" cy="506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89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652712" y="2950068"/>
            <a:ext cx="386644" cy="506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89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308896" y="2964297"/>
            <a:ext cx="867545" cy="506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89" dirty="0">
                <a:latin typeface="Arial" panose="020B0604020202020204" pitchFamily="34" charset="0"/>
                <a:cs typeface="Arial" panose="020B0604020202020204" pitchFamily="34" charset="0"/>
              </a:rPr>
              <a:t>= £7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226048" y="4165883"/>
            <a:ext cx="386644" cy="506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89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892944" y="4165883"/>
            <a:ext cx="867545" cy="506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89" dirty="0">
                <a:latin typeface="Arial" panose="020B0604020202020204" pitchFamily="34" charset="0"/>
                <a:cs typeface="Arial" panose="020B0604020202020204" pitchFamily="34" charset="0"/>
              </a:rPr>
              <a:t>= £5</a:t>
            </a:r>
          </a:p>
        </p:txBody>
      </p:sp>
      <p:pic>
        <p:nvPicPr>
          <p:cNvPr id="31" name="Picture 2" descr="http://www.easyvectors.com/assets/images/vectors/afbig/chicken-burger-clip-art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09308" y="4116228"/>
            <a:ext cx="936104" cy="605473"/>
          </a:xfrm>
          <a:prstGeom prst="rect">
            <a:avLst/>
          </a:prstGeom>
          <a:noFill/>
        </p:spPr>
      </p:pic>
      <p:pic>
        <p:nvPicPr>
          <p:cNvPr id="33" name="Picture 4" descr="http://t1.gstatic.com/images?q=tbn:ANd9GcQrZ93fKKK-fOWXUEXlX9FGNUbqA143uUlWwzsfOQF5nQUa5dOfLA:www.clker.com/cliparts/7/f/4/e/11954350521543504364Machovka_chips.svg.hi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24105" y="2679554"/>
            <a:ext cx="936104" cy="881062"/>
          </a:xfrm>
          <a:prstGeom prst="rect">
            <a:avLst/>
          </a:prstGeom>
          <a:noFill/>
        </p:spPr>
      </p:pic>
      <p:pic>
        <p:nvPicPr>
          <p:cNvPr id="34" name="Picture 4" descr="http://t1.gstatic.com/images?q=tbn:ANd9GcQrZ93fKKK-fOWXUEXlX9FGNUbqA143uUlWwzsfOQF5nQUa5dOfLA:www.clker.com/cliparts/7/f/4/e/11954350521543504364Machovka_chips.svg.hi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24105" y="3860536"/>
            <a:ext cx="936104" cy="8810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30401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123728" y="1196753"/>
                <a:ext cx="6696743" cy="3785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How to Solve Linear Simultaneous Equations by Elimination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Scale up each term in one or both equations to make the coefficients the same for </a:t>
                </a:r>
                <a:r>
                  <a:rPr lang="en-GB" sz="2000" b="1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either</a:t>
                </a: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the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terms </a:t>
                </a:r>
                <a:r>
                  <a:rPr lang="en-GB" sz="2000" b="1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or</a:t>
                </a: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the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terms.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Identify the common coefficients.</a:t>
                </a:r>
              </a:p>
              <a:p>
                <a:endParaRPr lang="en-GB" sz="2000" b="1" u="sng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b="1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Subtract</a:t>
                </a: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if the signs in front of these are the </a:t>
                </a:r>
                <a:r>
                  <a:rPr lang="en-GB" sz="2000" b="1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same</a:t>
                </a: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en-GB" sz="2000" b="1" u="sng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b="1" u="sng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b="1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Add</a:t>
                </a:r>
                <a:r>
                  <a:rPr lang="en-GB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if the signs in front of these are the </a:t>
                </a:r>
                <a:r>
                  <a:rPr lang="en-GB" sz="2000" b="1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different</a:t>
                </a: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en-GB" sz="2000" b="1" u="sng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96753"/>
                <a:ext cx="6696743" cy="3785652"/>
              </a:xfrm>
              <a:prstGeom prst="rect">
                <a:avLst/>
              </a:prstGeom>
              <a:blipFill>
                <a:blip r:embed="rId2"/>
                <a:stretch>
                  <a:fillRect l="-910" t="-644" b="-20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1623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3" name="TextBox 52"/>
              <p:cNvSpPr txBox="1"/>
              <p:nvPr/>
            </p:nvSpPr>
            <p:spPr>
              <a:xfrm>
                <a:off x="1526496" y="1815334"/>
                <a:ext cx="4573413" cy="8279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1" i="1" dirty="0" smtClean="0"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GB" sz="2400" b="1" i="1" dirty="0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400" b="1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400" b="1" i="1" dirty="0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GB" sz="2400" b="1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400" b="1" i="1" dirty="0" smtClean="0">
                        <a:latin typeface="Cambria Math" panose="02040503050406030204" pitchFamily="18" charset="0"/>
                      </a:rPr>
                      <m:t>𝟐𝟎</m:t>
                    </m:r>
                    <m:r>
                      <a:rPr lang="en-GB" sz="2400" b="1" i="1" dirty="0" smtClean="0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GB" sz="2400" b="1" i="1" dirty="0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GB" sz="2400" b="1" i="1" dirty="0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400" b="1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400" b="1" i="1" dirty="0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GB" sz="2400" b="1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400" b="1" i="1" dirty="0" smtClean="0">
                        <a:latin typeface="Cambria Math" panose="02040503050406030204" pitchFamily="18" charset="0"/>
                      </a:rPr>
                      <m:t>𝟏𝟏</m:t>
                    </m:r>
                    <m:r>
                      <a:rPr lang="en-GB" sz="2400" b="1" i="1" dirty="0" smtClean="0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</p:txBody>
          </p:sp>
        </mc:Choice>
        <mc:Fallback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6496" y="1815334"/>
                <a:ext cx="4573413" cy="827919"/>
              </a:xfrm>
              <a:prstGeom prst="rect">
                <a:avLst/>
              </a:prstGeom>
              <a:blipFill>
                <a:blip r:embed="rId2"/>
                <a:stretch>
                  <a:fillRect l="-399" b="-73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Oval 60"/>
          <p:cNvSpPr/>
          <p:nvPr/>
        </p:nvSpPr>
        <p:spPr bwMode="auto">
          <a:xfrm>
            <a:off x="1465455" y="1679323"/>
            <a:ext cx="792088" cy="591678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chemeClr val="bg1"/>
              </a:solidFill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2" name="Rectangle 61"/>
              <p:cNvSpPr/>
              <p:nvPr/>
            </p:nvSpPr>
            <p:spPr>
              <a:xfrm>
                <a:off x="1526496" y="2925854"/>
                <a:ext cx="628697" cy="4601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390" b="1" i="1" dirty="0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GB" sz="2390" b="1" i="1" dirty="0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GB" sz="239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2" name="Rectangle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6496" y="2925854"/>
                <a:ext cx="628697" cy="46012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4" name="Straight Connector 63"/>
          <p:cNvCxnSpPr/>
          <p:nvPr/>
        </p:nvCxnSpPr>
        <p:spPr bwMode="auto">
          <a:xfrm>
            <a:off x="1619673" y="2776359"/>
            <a:ext cx="2589573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5" name="Oval 64"/>
          <p:cNvSpPr/>
          <p:nvPr/>
        </p:nvSpPr>
        <p:spPr bwMode="auto">
          <a:xfrm>
            <a:off x="1492416" y="2089002"/>
            <a:ext cx="792088" cy="591678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chemeClr val="bg1"/>
              </a:solidFill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1030721" y="2166432"/>
            <a:ext cx="287258" cy="4601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39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en-GB" sz="239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8" name="Rectangle 67"/>
              <p:cNvSpPr/>
              <p:nvPr/>
            </p:nvSpPr>
            <p:spPr>
              <a:xfrm>
                <a:off x="2483768" y="2929284"/>
                <a:ext cx="766748" cy="4601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390" b="1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390" b="1" i="1" dirty="0" smtClean="0">
                          <a:latin typeface="Cambria Math" panose="02040503050406030204" pitchFamily="18" charset="0"/>
                        </a:rPr>
                        <m:t>𝟗</m:t>
                      </m:r>
                    </m:oMath>
                  </m:oMathPara>
                </a14:m>
                <a:endParaRPr lang="en-GB" sz="239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8" name="Rectangle 6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3768" y="2929284"/>
                <a:ext cx="766748" cy="46012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Oval 68"/>
          <p:cNvSpPr/>
          <p:nvPr/>
        </p:nvSpPr>
        <p:spPr bwMode="auto">
          <a:xfrm>
            <a:off x="2734585" y="1679726"/>
            <a:ext cx="792088" cy="591678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chemeClr val="bg1"/>
              </a:solidFill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70" name="Oval 69"/>
          <p:cNvSpPr/>
          <p:nvPr/>
        </p:nvSpPr>
        <p:spPr bwMode="auto">
          <a:xfrm>
            <a:off x="2055117" y="1679726"/>
            <a:ext cx="792088" cy="591678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chemeClr val="bg1"/>
              </a:solidFill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71" name="Oval 70"/>
          <p:cNvSpPr/>
          <p:nvPr/>
        </p:nvSpPr>
        <p:spPr bwMode="auto">
          <a:xfrm>
            <a:off x="2734585" y="2106918"/>
            <a:ext cx="792088" cy="591678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chemeClr val="bg1"/>
              </a:solidFill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72" name="Oval 71"/>
          <p:cNvSpPr/>
          <p:nvPr/>
        </p:nvSpPr>
        <p:spPr bwMode="auto">
          <a:xfrm>
            <a:off x="2032045" y="2106918"/>
            <a:ext cx="792088" cy="591678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chemeClr val="bg1"/>
              </a:solidFill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3" name="Rectangle 72"/>
              <p:cNvSpPr/>
              <p:nvPr/>
            </p:nvSpPr>
            <p:spPr>
              <a:xfrm>
                <a:off x="1777297" y="3312470"/>
                <a:ext cx="445956" cy="4601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390" b="1" i="1" dirty="0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GB" sz="239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73" name="Rectangle 7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7297" y="3312470"/>
                <a:ext cx="445956" cy="46012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4" name="Rectangle 73"/>
              <p:cNvSpPr/>
              <p:nvPr/>
            </p:nvSpPr>
            <p:spPr>
              <a:xfrm>
                <a:off x="2483768" y="3312471"/>
                <a:ext cx="766748" cy="4601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390" b="1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390" b="1" i="1" dirty="0" smtClean="0"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GB" sz="239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74" name="Rectangle 7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3768" y="3312471"/>
                <a:ext cx="766748" cy="46012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7" name="Straight Connector 76"/>
          <p:cNvCxnSpPr/>
          <p:nvPr/>
        </p:nvCxnSpPr>
        <p:spPr bwMode="auto">
          <a:xfrm>
            <a:off x="1622387" y="3884918"/>
            <a:ext cx="2589573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8" name="Rectangle 77"/>
              <p:cNvSpPr/>
              <p:nvPr/>
            </p:nvSpPr>
            <p:spPr>
              <a:xfrm>
                <a:off x="1534283" y="4044220"/>
                <a:ext cx="1993174" cy="4601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390" b="1" i="1" dirty="0" smtClean="0"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GB" sz="2390" b="1" i="1" dirty="0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390" b="1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390" b="1" i="1" dirty="0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GB" sz="2390" b="1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390" b="1" i="1" dirty="0" smtClean="0">
                        <a:latin typeface="Cambria Math" panose="02040503050406030204" pitchFamily="18" charset="0"/>
                      </a:rPr>
                      <m:t>𝟐𝟎</m:t>
                    </m:r>
                    <m:r>
                      <a:rPr lang="en-GB" sz="2390" b="1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39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78" name="Rectangle 7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4283" y="4044220"/>
                <a:ext cx="1993174" cy="460126"/>
              </a:xfrm>
              <a:prstGeom prst="rect">
                <a:avLst/>
              </a:prstGeom>
              <a:blipFill>
                <a:blip r:embed="rId7"/>
                <a:stretch>
                  <a:fillRect l="-1223" b="-118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9" name="Rectangle 78"/>
              <p:cNvSpPr/>
              <p:nvPr/>
            </p:nvSpPr>
            <p:spPr>
              <a:xfrm>
                <a:off x="1534283" y="4481037"/>
                <a:ext cx="1999586" cy="4601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390" b="1" i="1" dirty="0" smtClean="0">
                        <a:latin typeface="Cambria Math" panose="02040503050406030204" pitchFamily="18" charset="0"/>
                      </a:rPr>
                      <m:t>𝟏𝟓</m:t>
                    </m:r>
                    <m:r>
                      <a:rPr lang="en-GB" sz="2390" b="1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390" b="1" i="1" dirty="0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GB" sz="2390" b="1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390" b="1" i="1" dirty="0" smtClean="0">
                        <a:latin typeface="Cambria Math" panose="02040503050406030204" pitchFamily="18" charset="0"/>
                      </a:rPr>
                      <m:t>𝟐𝟎</m:t>
                    </m:r>
                    <m:r>
                      <a:rPr lang="en-GB" sz="2390" b="1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39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79" name="Rectangle 7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4283" y="4481037"/>
                <a:ext cx="1999586" cy="460126"/>
              </a:xfrm>
              <a:prstGeom prst="rect">
                <a:avLst/>
              </a:prstGeom>
              <a:blipFill>
                <a:blip r:embed="rId8"/>
                <a:stretch>
                  <a:fillRect l="-1220" b="-118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0" name="Rectangle 79"/>
              <p:cNvSpPr/>
              <p:nvPr/>
            </p:nvSpPr>
            <p:spPr>
              <a:xfrm>
                <a:off x="2237602" y="4917855"/>
                <a:ext cx="1101968" cy="4601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390" b="1" i="1" dirty="0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sz="2390" b="1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390" b="1" i="1" dirty="0" smtClean="0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GB" sz="2390" b="1" i="1" dirty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sz="239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80" name="Rectangle 7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7602" y="4917855"/>
                <a:ext cx="1101968" cy="460126"/>
              </a:xfrm>
              <a:prstGeom prst="rect">
                <a:avLst/>
              </a:prstGeom>
              <a:blipFill>
                <a:blip r:embed="rId9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Cloud Callout 1"/>
          <p:cNvSpPr/>
          <p:nvPr/>
        </p:nvSpPr>
        <p:spPr>
          <a:xfrm>
            <a:off x="5652120" y="1240782"/>
            <a:ext cx="3168352" cy="1074249"/>
          </a:xfrm>
          <a:prstGeom prst="cloudCallout">
            <a:avLst>
              <a:gd name="adj1" fmla="val -82052"/>
              <a:gd name="adj2" fmla="val 42380"/>
            </a:avLst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need to scale up in this case</a:t>
            </a:r>
          </a:p>
        </p:txBody>
      </p:sp>
      <p:sp>
        <p:nvSpPr>
          <p:cNvPr id="24" name="Cloud Callout 23"/>
          <p:cNvSpPr/>
          <p:nvPr/>
        </p:nvSpPr>
        <p:spPr>
          <a:xfrm>
            <a:off x="5652120" y="2106128"/>
            <a:ext cx="3168352" cy="1074249"/>
          </a:xfrm>
          <a:prstGeom prst="cloudCallout">
            <a:avLst>
              <a:gd name="adj1" fmla="val -82052"/>
              <a:gd name="adj2" fmla="val 42380"/>
            </a:avLst>
          </a:prstGeom>
          <a:solidFill>
            <a:srgbClr val="9842B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or subtract (to eliminate)</a:t>
            </a:r>
          </a:p>
        </p:txBody>
      </p:sp>
      <p:sp>
        <p:nvSpPr>
          <p:cNvPr id="26" name="Cloud Callout 25"/>
          <p:cNvSpPr/>
          <p:nvPr/>
        </p:nvSpPr>
        <p:spPr>
          <a:xfrm>
            <a:off x="5652120" y="3005408"/>
            <a:ext cx="3168352" cy="1287688"/>
          </a:xfrm>
          <a:prstGeom prst="cloudCallout">
            <a:avLst>
              <a:gd name="adj1" fmla="val -82052"/>
              <a:gd name="adj2" fmla="val 42380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Solve the equation to find the value of the first unknown</a:t>
            </a:r>
          </a:p>
        </p:txBody>
      </p:sp>
      <p:sp>
        <p:nvSpPr>
          <p:cNvPr id="27" name="Cloud Callout 26"/>
          <p:cNvSpPr/>
          <p:nvPr/>
        </p:nvSpPr>
        <p:spPr>
          <a:xfrm>
            <a:off x="5652120" y="4044220"/>
            <a:ext cx="3168352" cy="1287688"/>
          </a:xfrm>
          <a:prstGeom prst="cloudCallout">
            <a:avLst>
              <a:gd name="adj1" fmla="val -82052"/>
              <a:gd name="adj2" fmla="val 42380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Substitute and solve to find the value of the second unknown</a:t>
            </a:r>
          </a:p>
        </p:txBody>
      </p:sp>
    </p:spTree>
    <p:extLst>
      <p:ext uri="{BB962C8B-B14F-4D97-AF65-F5344CB8AC3E}">
        <p14:creationId xmlns:p14="http://schemas.microsoft.com/office/powerpoint/2010/main" val="822127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2" grpId="0"/>
      <p:bldP spid="65" grpId="0" animBg="1"/>
      <p:bldP spid="67" grpId="0"/>
      <p:bldP spid="68" grpId="0"/>
      <p:bldP spid="69" grpId="0" animBg="1"/>
      <p:bldP spid="70" grpId="0" animBg="1"/>
      <p:bldP spid="71" grpId="0" animBg="1"/>
      <p:bldP spid="72" grpId="0" animBg="1"/>
      <p:bldP spid="73" grpId="0"/>
      <p:bldP spid="74" grpId="0"/>
      <p:bldP spid="78" grpId="0"/>
      <p:bldP spid="79" grpId="0"/>
      <p:bldP spid="80" grpId="0"/>
      <p:bldP spid="2" grpId="0" animBg="1"/>
      <p:bldP spid="24" grpId="0" animBg="1"/>
      <p:bldP spid="26" grpId="0" animBg="1"/>
      <p:bldP spid="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3" name="TextBox 52"/>
              <p:cNvSpPr txBox="1"/>
              <p:nvPr/>
            </p:nvSpPr>
            <p:spPr>
              <a:xfrm>
                <a:off x="1526496" y="1815334"/>
                <a:ext cx="4573413" cy="8279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1" i="1" dirty="0" smtClean="0">
                        <a:latin typeface="Cambria Math" panose="02040503050406030204" pitchFamily="18" charset="0"/>
                      </a:rPr>
                      <m:t>𝟕</m:t>
                    </m:r>
                    <m:r>
                      <a:rPr lang="en-GB" sz="2400" b="1" i="1" dirty="0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400" b="1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400" b="1" i="1" dirty="0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GB" sz="2400" b="1" i="1" dirty="0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GB" sz="2400" b="1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400" b="1" i="1" dirty="0" smtClean="0">
                        <a:latin typeface="Cambria Math" panose="02040503050406030204" pitchFamily="18" charset="0"/>
                      </a:rPr>
                      <m:t>𝟑𝟐</m:t>
                    </m:r>
                    <m:r>
                      <a:rPr lang="en-GB" sz="2400" b="1" i="1" dirty="0" smtClean="0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GB" sz="2400" b="1" i="1" dirty="0" smtClean="0"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GB" sz="2400" b="1" i="1" dirty="0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400" b="1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400" b="1" i="1" dirty="0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GB" sz="2400" b="1" i="1" dirty="0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GB" sz="2400" b="1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400" b="1" i="1" dirty="0" smtClean="0">
                        <a:latin typeface="Cambria Math" panose="02040503050406030204" pitchFamily="18" charset="0"/>
                      </a:rPr>
                      <m:t>𝟖</m:t>
                    </m:r>
                    <m:r>
                      <a:rPr lang="en-GB" sz="2400" b="1" i="1" dirty="0" smtClean="0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</p:txBody>
          </p:sp>
        </mc:Choice>
        <mc:Fallback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6496" y="1815334"/>
                <a:ext cx="4573413" cy="827919"/>
              </a:xfrm>
              <a:prstGeom prst="rect">
                <a:avLst/>
              </a:prstGeom>
              <a:blipFill>
                <a:blip r:embed="rId2"/>
                <a:stretch>
                  <a:fillRect l="-266" b="-102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Oval 60"/>
          <p:cNvSpPr/>
          <p:nvPr/>
        </p:nvSpPr>
        <p:spPr bwMode="auto">
          <a:xfrm>
            <a:off x="1465455" y="1679323"/>
            <a:ext cx="792088" cy="591678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chemeClr val="bg1"/>
              </a:solidFill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2" name="Rectangle 61"/>
              <p:cNvSpPr/>
              <p:nvPr/>
            </p:nvSpPr>
            <p:spPr>
              <a:xfrm>
                <a:off x="1403648" y="2925854"/>
                <a:ext cx="811440" cy="4601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390" b="1" i="1" dirty="0" smtClean="0">
                          <a:latin typeface="Cambria Math" panose="02040503050406030204" pitchFamily="18" charset="0"/>
                        </a:rPr>
                        <m:t>𝟏𝟎</m:t>
                      </m:r>
                      <m:r>
                        <a:rPr lang="en-GB" sz="2390" b="1" i="1" dirty="0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GB" sz="239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2" name="Rectangle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2925854"/>
                <a:ext cx="811440" cy="46012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4" name="Straight Connector 63"/>
          <p:cNvCxnSpPr/>
          <p:nvPr/>
        </p:nvCxnSpPr>
        <p:spPr bwMode="auto">
          <a:xfrm>
            <a:off x="1619673" y="2776359"/>
            <a:ext cx="2589573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5" name="Oval 64"/>
          <p:cNvSpPr/>
          <p:nvPr/>
        </p:nvSpPr>
        <p:spPr bwMode="auto">
          <a:xfrm>
            <a:off x="1492416" y="2089002"/>
            <a:ext cx="792088" cy="591678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chemeClr val="bg1"/>
              </a:solidFill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7" name="Rectangle 66"/>
              <p:cNvSpPr/>
              <p:nvPr/>
            </p:nvSpPr>
            <p:spPr>
              <a:xfrm>
                <a:off x="1030721" y="2166432"/>
                <a:ext cx="498855" cy="4601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390" b="1" i="1" dirty="0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239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7" name="Rectangle 6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0721" y="2166432"/>
                <a:ext cx="498855" cy="46012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8" name="Rectangle 67"/>
              <p:cNvSpPr/>
              <p:nvPr/>
            </p:nvSpPr>
            <p:spPr>
              <a:xfrm>
                <a:off x="2483768" y="2929284"/>
                <a:ext cx="949491" cy="4601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390" b="1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390" b="1" i="1" dirty="0" smtClean="0">
                          <a:latin typeface="Cambria Math" panose="02040503050406030204" pitchFamily="18" charset="0"/>
                        </a:rPr>
                        <m:t>𝟒𝟎</m:t>
                      </m:r>
                    </m:oMath>
                  </m:oMathPara>
                </a14:m>
                <a:endParaRPr lang="en-GB" sz="239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8" name="Rectangle 6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3768" y="2929284"/>
                <a:ext cx="949491" cy="46012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Oval 68"/>
          <p:cNvSpPr/>
          <p:nvPr/>
        </p:nvSpPr>
        <p:spPr bwMode="auto">
          <a:xfrm>
            <a:off x="2734585" y="1679726"/>
            <a:ext cx="792088" cy="591678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chemeClr val="bg1"/>
              </a:solidFill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70" name="Oval 69"/>
          <p:cNvSpPr/>
          <p:nvPr/>
        </p:nvSpPr>
        <p:spPr bwMode="auto">
          <a:xfrm>
            <a:off x="2055117" y="1679726"/>
            <a:ext cx="792088" cy="591678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chemeClr val="bg1"/>
              </a:solidFill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71" name="Oval 70"/>
          <p:cNvSpPr/>
          <p:nvPr/>
        </p:nvSpPr>
        <p:spPr bwMode="auto">
          <a:xfrm>
            <a:off x="2734585" y="2106918"/>
            <a:ext cx="792088" cy="591678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chemeClr val="bg1"/>
              </a:solidFill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72" name="Oval 71"/>
          <p:cNvSpPr/>
          <p:nvPr/>
        </p:nvSpPr>
        <p:spPr bwMode="auto">
          <a:xfrm>
            <a:off x="2032045" y="2106918"/>
            <a:ext cx="792088" cy="591678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chemeClr val="bg1"/>
              </a:solidFill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3" name="Rectangle 72"/>
              <p:cNvSpPr/>
              <p:nvPr/>
            </p:nvSpPr>
            <p:spPr>
              <a:xfrm>
                <a:off x="1777297" y="3312470"/>
                <a:ext cx="445956" cy="4601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390" b="1" i="1" dirty="0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GB" sz="239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73" name="Rectangle 7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7297" y="3312470"/>
                <a:ext cx="445956" cy="46012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4" name="Rectangle 73"/>
              <p:cNvSpPr/>
              <p:nvPr/>
            </p:nvSpPr>
            <p:spPr>
              <a:xfrm>
                <a:off x="2483768" y="3312471"/>
                <a:ext cx="766748" cy="4601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390" b="1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390" b="1" i="1" dirty="0" smtClean="0"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en-GB" sz="239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74" name="Rectangle 7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3768" y="3312471"/>
                <a:ext cx="766748" cy="46012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7" name="Straight Connector 76"/>
          <p:cNvCxnSpPr/>
          <p:nvPr/>
        </p:nvCxnSpPr>
        <p:spPr bwMode="auto">
          <a:xfrm>
            <a:off x="1622387" y="3884918"/>
            <a:ext cx="2589573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8" name="Rectangle 77"/>
              <p:cNvSpPr/>
              <p:nvPr/>
            </p:nvSpPr>
            <p:spPr>
              <a:xfrm>
                <a:off x="1534283" y="4044220"/>
                <a:ext cx="2175917" cy="4601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390" b="1" i="1" dirty="0" smtClean="0">
                        <a:latin typeface="Cambria Math" panose="02040503050406030204" pitchFamily="18" charset="0"/>
                      </a:rPr>
                      <m:t>𝟕</m:t>
                    </m:r>
                    <m:r>
                      <a:rPr lang="en-GB" sz="2390" b="1" i="1" dirty="0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390" b="1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390" b="1" i="1" dirty="0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GB" sz="2390" b="1" i="1" dirty="0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GB" sz="2390" b="1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390" b="1" i="1" dirty="0" smtClean="0">
                        <a:latin typeface="Cambria Math" panose="02040503050406030204" pitchFamily="18" charset="0"/>
                      </a:rPr>
                      <m:t>𝟑𝟐</m:t>
                    </m:r>
                    <m:r>
                      <a:rPr lang="en-GB" sz="2390" b="1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39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78" name="Rectangle 7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4283" y="4044220"/>
                <a:ext cx="2175917" cy="460126"/>
              </a:xfrm>
              <a:prstGeom prst="rect">
                <a:avLst/>
              </a:prstGeom>
              <a:blipFill>
                <a:blip r:embed="rId8"/>
                <a:stretch>
                  <a:fillRect l="-840" b="-184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9" name="Rectangle 78"/>
              <p:cNvSpPr/>
              <p:nvPr/>
            </p:nvSpPr>
            <p:spPr>
              <a:xfrm>
                <a:off x="1534283" y="4481037"/>
                <a:ext cx="2182329" cy="4601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390" b="1" i="1" dirty="0" smtClean="0">
                        <a:latin typeface="Cambria Math" panose="02040503050406030204" pitchFamily="18" charset="0"/>
                      </a:rPr>
                      <m:t>𝟐𝟖</m:t>
                    </m:r>
                    <m:r>
                      <a:rPr lang="en-GB" sz="2390" b="1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390" b="1" i="1" dirty="0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GB" sz="2390" b="1" i="1" dirty="0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GB" sz="2390" b="1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390" b="1" i="1" dirty="0" smtClean="0">
                        <a:latin typeface="Cambria Math" panose="02040503050406030204" pitchFamily="18" charset="0"/>
                      </a:rPr>
                      <m:t>𝟑𝟐</m:t>
                    </m:r>
                    <m:r>
                      <a:rPr lang="en-GB" sz="2390" b="1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39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79" name="Rectangle 7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4283" y="4481037"/>
                <a:ext cx="2182329" cy="460126"/>
              </a:xfrm>
              <a:prstGeom prst="rect">
                <a:avLst/>
              </a:prstGeom>
              <a:blipFill>
                <a:blip r:embed="rId9"/>
                <a:stretch>
                  <a:fillRect l="-838" b="-184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0" name="Rectangle 79"/>
              <p:cNvSpPr/>
              <p:nvPr/>
            </p:nvSpPr>
            <p:spPr>
              <a:xfrm>
                <a:off x="2195736" y="4917855"/>
                <a:ext cx="1284711" cy="4601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390" b="1" i="1" dirty="0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GB" sz="2390" b="1" i="1" dirty="0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sz="2390" b="1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390" b="1" i="1" dirty="0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GB" sz="2390" b="1" i="1" dirty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sz="239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80" name="Rectangle 7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736" y="4917855"/>
                <a:ext cx="1284711" cy="460126"/>
              </a:xfrm>
              <a:prstGeom prst="rect">
                <a:avLst/>
              </a:prstGeom>
              <a:blipFill>
                <a:blip r:embed="rId10"/>
                <a:stretch>
                  <a:fillRect b="-18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Cloud Callout 1"/>
          <p:cNvSpPr/>
          <p:nvPr/>
        </p:nvSpPr>
        <p:spPr>
          <a:xfrm>
            <a:off x="5652120" y="1240782"/>
            <a:ext cx="3168352" cy="1074249"/>
          </a:xfrm>
          <a:prstGeom prst="cloudCallout">
            <a:avLst>
              <a:gd name="adj1" fmla="val -82052"/>
              <a:gd name="adj2" fmla="val 42380"/>
            </a:avLst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need to scale up in this case</a:t>
            </a:r>
          </a:p>
        </p:txBody>
      </p:sp>
      <p:sp>
        <p:nvSpPr>
          <p:cNvPr id="24" name="Cloud Callout 23"/>
          <p:cNvSpPr/>
          <p:nvPr/>
        </p:nvSpPr>
        <p:spPr>
          <a:xfrm>
            <a:off x="5652120" y="2106128"/>
            <a:ext cx="3168352" cy="1074249"/>
          </a:xfrm>
          <a:prstGeom prst="cloudCallout">
            <a:avLst>
              <a:gd name="adj1" fmla="val -82052"/>
              <a:gd name="adj2" fmla="val 42380"/>
            </a:avLst>
          </a:prstGeom>
          <a:solidFill>
            <a:srgbClr val="9842B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or subtract (to eliminate)</a:t>
            </a:r>
          </a:p>
        </p:txBody>
      </p:sp>
      <p:sp>
        <p:nvSpPr>
          <p:cNvPr id="26" name="Cloud Callout 25"/>
          <p:cNvSpPr/>
          <p:nvPr/>
        </p:nvSpPr>
        <p:spPr>
          <a:xfrm>
            <a:off x="5652120" y="3005408"/>
            <a:ext cx="3168352" cy="1287688"/>
          </a:xfrm>
          <a:prstGeom prst="cloudCallout">
            <a:avLst>
              <a:gd name="adj1" fmla="val -82052"/>
              <a:gd name="adj2" fmla="val 42380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Solve the equation to find the value of the first unknown</a:t>
            </a:r>
          </a:p>
        </p:txBody>
      </p:sp>
      <p:sp>
        <p:nvSpPr>
          <p:cNvPr id="27" name="Cloud Callout 26"/>
          <p:cNvSpPr/>
          <p:nvPr/>
        </p:nvSpPr>
        <p:spPr>
          <a:xfrm>
            <a:off x="5652120" y="4044220"/>
            <a:ext cx="3168352" cy="1287688"/>
          </a:xfrm>
          <a:prstGeom prst="cloudCallout">
            <a:avLst>
              <a:gd name="adj1" fmla="val -82052"/>
              <a:gd name="adj2" fmla="val 42380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Substitute and solve to find the value of the second unknown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Rectangle 22"/>
              <p:cNvSpPr/>
              <p:nvPr/>
            </p:nvSpPr>
            <p:spPr>
              <a:xfrm>
                <a:off x="2405942" y="5377980"/>
                <a:ext cx="1101968" cy="4601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390" b="1" i="1" dirty="0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sz="2390" b="1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390" b="1" i="1" dirty="0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GB" sz="2390" b="1" i="1" dirty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sz="239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5942" y="5377980"/>
                <a:ext cx="1101968" cy="460126"/>
              </a:xfrm>
              <a:prstGeom prst="rect">
                <a:avLst/>
              </a:prstGeom>
              <a:blipFill>
                <a:blip r:embed="rId11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4268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2" grpId="0"/>
      <p:bldP spid="65" grpId="0" animBg="1"/>
      <p:bldP spid="67" grpId="0"/>
      <p:bldP spid="68" grpId="0"/>
      <p:bldP spid="69" grpId="0" animBg="1"/>
      <p:bldP spid="70" grpId="0" animBg="1"/>
      <p:bldP spid="71" grpId="0" animBg="1"/>
      <p:bldP spid="72" grpId="0" animBg="1"/>
      <p:bldP spid="73" grpId="0"/>
      <p:bldP spid="74" grpId="0"/>
      <p:bldP spid="78" grpId="0"/>
      <p:bldP spid="79" grpId="0"/>
      <p:bldP spid="80" grpId="0"/>
      <p:bldP spid="2" grpId="0" animBg="1"/>
      <p:bldP spid="24" grpId="0" animBg="1"/>
      <p:bldP spid="26" grpId="0" animBg="1"/>
      <p:bldP spid="27" grpId="0" animBg="1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251520" y="1196752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How much do the burgers cost?</a:t>
            </a:r>
          </a:p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How much do the chips cost?</a:t>
            </a:r>
          </a:p>
        </p:txBody>
      </p:sp>
      <p:sp>
        <p:nvSpPr>
          <p:cNvPr id="16" name="Cloud Callout 15"/>
          <p:cNvSpPr/>
          <p:nvPr/>
        </p:nvSpPr>
        <p:spPr>
          <a:xfrm>
            <a:off x="6465525" y="5373216"/>
            <a:ext cx="2786995" cy="1371625"/>
          </a:xfrm>
          <a:prstGeom prst="cloudCallout">
            <a:avLst>
              <a:gd name="adj1" fmla="val -56824"/>
              <a:gd name="adj2" fmla="val -6638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method did you use?</a:t>
            </a:r>
          </a:p>
        </p:txBody>
      </p:sp>
      <p:pic>
        <p:nvPicPr>
          <p:cNvPr id="23" name="Picture 2" descr="http://www.easyvectors.com/assets/images/vectors/afbig/chicken-burger-clip-art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74419" y="2678076"/>
            <a:ext cx="936104" cy="605473"/>
          </a:xfrm>
          <a:prstGeom prst="rect">
            <a:avLst/>
          </a:prstGeom>
          <a:noFill/>
        </p:spPr>
      </p:pic>
      <p:pic>
        <p:nvPicPr>
          <p:cNvPr id="24" name="Picture 4" descr="http://t1.gstatic.com/images?q=tbn:ANd9GcQrZ93fKKK-fOWXUEXlX9FGNUbqA143uUlWwzsfOQF5nQUa5dOfLA:www.clker.com/cliparts/7/f/4/e/11954350521543504364Machovka_chips.svg.hi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88908" y="2468608"/>
            <a:ext cx="936104" cy="881062"/>
          </a:xfrm>
          <a:prstGeom prst="rect">
            <a:avLst/>
          </a:prstGeom>
          <a:noFill/>
        </p:spPr>
      </p:pic>
      <p:sp>
        <p:nvSpPr>
          <p:cNvPr id="25" name="Rectangle 24"/>
          <p:cNvSpPr/>
          <p:nvPr/>
        </p:nvSpPr>
        <p:spPr>
          <a:xfrm>
            <a:off x="4426844" y="2753642"/>
            <a:ext cx="386644" cy="506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89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921548" y="2739413"/>
            <a:ext cx="386644" cy="506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89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577732" y="2753642"/>
            <a:ext cx="867545" cy="506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89" dirty="0">
                <a:latin typeface="Arial" panose="020B0604020202020204" pitchFamily="34" charset="0"/>
                <a:cs typeface="Arial" panose="020B0604020202020204" pitchFamily="34" charset="0"/>
              </a:rPr>
              <a:t>= £9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458158" y="3926150"/>
            <a:ext cx="386644" cy="506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89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214100" y="3926150"/>
            <a:ext cx="1348446" cy="506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89" dirty="0">
                <a:latin typeface="Arial" panose="020B0604020202020204" pitchFamily="34" charset="0"/>
                <a:cs typeface="Arial" panose="020B0604020202020204" pitchFamily="34" charset="0"/>
              </a:rPr>
              <a:t>= £3.50</a:t>
            </a:r>
          </a:p>
        </p:txBody>
      </p:sp>
      <p:pic>
        <p:nvPicPr>
          <p:cNvPr id="31" name="Picture 2" descr="http://www.easyvectors.com/assets/images/vectors/afbig/chicken-burger-clip-art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1418" y="3876495"/>
            <a:ext cx="936104" cy="605473"/>
          </a:xfrm>
          <a:prstGeom prst="rect">
            <a:avLst/>
          </a:prstGeom>
          <a:noFill/>
        </p:spPr>
      </p:pic>
      <p:pic>
        <p:nvPicPr>
          <p:cNvPr id="33" name="Picture 4" descr="http://t1.gstatic.com/images?q=tbn:ANd9GcQrZ93fKKK-fOWXUEXlX9FGNUbqA143uUlWwzsfOQF5nQUa5dOfLA:www.clker.com/cliparts/7/f/4/e/11954350521543504364Machovka_chips.svg.hi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92941" y="2468899"/>
            <a:ext cx="936104" cy="881062"/>
          </a:xfrm>
          <a:prstGeom prst="rect">
            <a:avLst/>
          </a:prstGeom>
          <a:noFill/>
        </p:spPr>
      </p:pic>
      <p:pic>
        <p:nvPicPr>
          <p:cNvPr id="34" name="Picture 4" descr="http://t1.gstatic.com/images?q=tbn:ANd9GcQrZ93fKKK-fOWXUEXlX9FGNUbqA143uUlWwzsfOQF5nQUa5dOfLA:www.clker.com/cliparts/7/f/4/e/11954350521543504364Machovka_chips.svg.hi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45261" y="3620803"/>
            <a:ext cx="936104" cy="881062"/>
          </a:xfrm>
          <a:prstGeom prst="rect">
            <a:avLst/>
          </a:prstGeom>
          <a:noFill/>
        </p:spPr>
      </p:pic>
      <p:pic>
        <p:nvPicPr>
          <p:cNvPr id="14" name="Picture 2" descr="http://www.easyvectors.com/assets/images/vectors/afbig/chicken-burger-clip-art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5897" y="2679359"/>
            <a:ext cx="936104" cy="605473"/>
          </a:xfrm>
          <a:prstGeom prst="rect">
            <a:avLst/>
          </a:prstGeom>
          <a:noFill/>
        </p:spPr>
      </p:pic>
      <p:sp>
        <p:nvSpPr>
          <p:cNvPr id="17" name="Rectangle 16"/>
          <p:cNvSpPr/>
          <p:nvPr/>
        </p:nvSpPr>
        <p:spPr>
          <a:xfrm>
            <a:off x="2908322" y="2754925"/>
            <a:ext cx="386644" cy="506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89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pic>
        <p:nvPicPr>
          <p:cNvPr id="18" name="Picture 2" descr="http://www.easyvectors.com/assets/images/vectors/afbig/chicken-burger-clip-art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2654333"/>
            <a:ext cx="936104" cy="605473"/>
          </a:xfrm>
          <a:prstGeom prst="rect">
            <a:avLst/>
          </a:prstGeom>
          <a:noFill/>
        </p:spPr>
      </p:pic>
      <p:sp>
        <p:nvSpPr>
          <p:cNvPr id="19" name="Rectangle 18"/>
          <p:cNvSpPr/>
          <p:nvPr/>
        </p:nvSpPr>
        <p:spPr>
          <a:xfrm>
            <a:off x="1447961" y="2729899"/>
            <a:ext cx="386644" cy="506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89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3210901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3" name="TextBox 52"/>
              <p:cNvSpPr txBox="1"/>
              <p:nvPr/>
            </p:nvSpPr>
            <p:spPr>
              <a:xfrm>
                <a:off x="1179343" y="1367360"/>
                <a:ext cx="4573413" cy="8279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1" i="1" dirty="0" smtClean="0">
                        <a:latin typeface="Cambria Math" panose="02040503050406030204" pitchFamily="18" charset="0"/>
                      </a:rPr>
                      <m:t>𝟏𝟐</m:t>
                    </m:r>
                    <m:r>
                      <a:rPr lang="en-GB" sz="2400" b="1" i="1" dirty="0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400" b="1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400" b="1" i="1" dirty="0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GB" sz="2400" b="1" i="1" dirty="0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GB" sz="2400" b="1" i="1" dirty="0" smtClean="0">
                        <a:latin typeface="Cambria Math" panose="02040503050406030204" pitchFamily="18" charset="0"/>
                      </a:rPr>
                      <m:t>=  </m:t>
                    </m:r>
                    <m:r>
                      <a:rPr lang="en-GB" sz="2400" b="1" i="1" dirty="0" smtClean="0">
                        <a:latin typeface="Cambria Math" panose="02040503050406030204" pitchFamily="18" charset="0"/>
                      </a:rPr>
                      <m:t>𝟖</m:t>
                    </m:r>
                    <m:r>
                      <a:rPr lang="en-GB" sz="2400" b="1" i="1" dirty="0" smtClean="0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GB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GB" sz="2400" b="1" i="1" dirty="0" smtClean="0"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GB" sz="2400" b="1" i="1" dirty="0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400" b="1" i="1" dirty="0" smtClean="0">
                        <a:latin typeface="Cambria Math" panose="02040503050406030204" pitchFamily="18" charset="0"/>
                      </a:rPr>
                      <m:t> +  </m:t>
                    </m:r>
                    <m:r>
                      <a:rPr lang="en-GB" sz="2400" b="1" i="1" dirty="0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GB" sz="2400" b="1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400" b="1" i="1" dirty="0" smtClean="0">
                        <a:latin typeface="Cambria Math" panose="02040503050406030204" pitchFamily="18" charset="0"/>
                      </a:rPr>
                      <m:t>𝟏𝟖</m:t>
                    </m:r>
                    <m:r>
                      <a:rPr lang="en-GB" sz="2400" b="1" i="1" dirty="0" smtClean="0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</p:txBody>
          </p:sp>
        </mc:Choice>
        <mc:Fallback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9343" y="1367360"/>
                <a:ext cx="4573413" cy="827919"/>
              </a:xfrm>
              <a:prstGeom prst="rect">
                <a:avLst/>
              </a:prstGeom>
              <a:blipFill>
                <a:blip r:embed="rId2"/>
                <a:stretch>
                  <a:fillRect l="-266" b="-73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Oval 60"/>
          <p:cNvSpPr/>
          <p:nvPr/>
        </p:nvSpPr>
        <p:spPr bwMode="auto">
          <a:xfrm>
            <a:off x="1118302" y="2337719"/>
            <a:ext cx="792088" cy="591678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chemeClr val="bg1"/>
              </a:solidFill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2" name="Rectangle 61"/>
              <p:cNvSpPr/>
              <p:nvPr/>
            </p:nvSpPr>
            <p:spPr>
              <a:xfrm>
                <a:off x="1115616" y="3469076"/>
                <a:ext cx="811440" cy="4601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390" b="1" i="1" dirty="0" smtClean="0">
                          <a:latin typeface="Cambria Math" panose="02040503050406030204" pitchFamily="18" charset="0"/>
                        </a:rPr>
                        <m:t>𝟐𝟐</m:t>
                      </m:r>
                      <m:r>
                        <a:rPr lang="en-GB" sz="2390" b="1" i="1" dirty="0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GB" sz="239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2" name="Rectangle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3469076"/>
                <a:ext cx="811440" cy="46012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4" name="Straight Connector 63"/>
          <p:cNvCxnSpPr/>
          <p:nvPr/>
        </p:nvCxnSpPr>
        <p:spPr bwMode="auto">
          <a:xfrm>
            <a:off x="1272520" y="3319581"/>
            <a:ext cx="2589573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5" name="Oval 64"/>
          <p:cNvSpPr/>
          <p:nvPr/>
        </p:nvSpPr>
        <p:spPr bwMode="auto">
          <a:xfrm>
            <a:off x="1145263" y="2747398"/>
            <a:ext cx="792088" cy="591678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chemeClr val="bg1"/>
              </a:solidFill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7" name="Rectangle 66"/>
              <p:cNvSpPr/>
              <p:nvPr/>
            </p:nvSpPr>
            <p:spPr>
              <a:xfrm>
                <a:off x="683568" y="2752850"/>
                <a:ext cx="498855" cy="4601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390" b="1" i="1" dirty="0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239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7" name="Rectangle 6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2752850"/>
                <a:ext cx="498855" cy="46012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8" name="Rectangle 67"/>
              <p:cNvSpPr/>
              <p:nvPr/>
            </p:nvSpPr>
            <p:spPr>
              <a:xfrm>
                <a:off x="2411760" y="3472506"/>
                <a:ext cx="949491" cy="4601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390" b="1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390" b="1" i="1" dirty="0" smtClean="0">
                          <a:latin typeface="Cambria Math" panose="02040503050406030204" pitchFamily="18" charset="0"/>
                        </a:rPr>
                        <m:t>𝟒𝟒</m:t>
                      </m:r>
                    </m:oMath>
                  </m:oMathPara>
                </a14:m>
                <a:endParaRPr lang="en-GB" sz="239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8" name="Rectangle 6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3472506"/>
                <a:ext cx="949491" cy="46012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Oval 68"/>
          <p:cNvSpPr/>
          <p:nvPr/>
        </p:nvSpPr>
        <p:spPr bwMode="auto">
          <a:xfrm>
            <a:off x="2627784" y="2338122"/>
            <a:ext cx="792088" cy="591678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chemeClr val="bg1"/>
              </a:solidFill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70" name="Oval 69"/>
          <p:cNvSpPr/>
          <p:nvPr/>
        </p:nvSpPr>
        <p:spPr bwMode="auto">
          <a:xfrm>
            <a:off x="1907704" y="2338122"/>
            <a:ext cx="792088" cy="591678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chemeClr val="bg1"/>
              </a:solidFill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71" name="Oval 70"/>
          <p:cNvSpPr/>
          <p:nvPr/>
        </p:nvSpPr>
        <p:spPr bwMode="auto">
          <a:xfrm>
            <a:off x="2627784" y="2765314"/>
            <a:ext cx="792088" cy="591678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chemeClr val="bg1"/>
              </a:solidFill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72" name="Oval 71"/>
          <p:cNvSpPr/>
          <p:nvPr/>
        </p:nvSpPr>
        <p:spPr bwMode="auto">
          <a:xfrm>
            <a:off x="1884632" y="2765314"/>
            <a:ext cx="792088" cy="591678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345">
              <a:solidFill>
                <a:schemeClr val="bg1"/>
              </a:solidFill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3" name="Rectangle 72"/>
              <p:cNvSpPr/>
              <p:nvPr/>
            </p:nvSpPr>
            <p:spPr>
              <a:xfrm>
                <a:off x="1489265" y="3855692"/>
                <a:ext cx="445956" cy="4601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390" b="1" i="1" dirty="0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GB" sz="239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73" name="Rectangle 7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9265" y="3855692"/>
                <a:ext cx="445956" cy="46012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4" name="Rectangle 73"/>
              <p:cNvSpPr/>
              <p:nvPr/>
            </p:nvSpPr>
            <p:spPr>
              <a:xfrm>
                <a:off x="2411760" y="3855693"/>
                <a:ext cx="766748" cy="4601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390" b="1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390" b="1" i="1" dirty="0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GB" sz="239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74" name="Rectangle 7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3855693"/>
                <a:ext cx="766748" cy="46012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7" name="Straight Connector 76"/>
          <p:cNvCxnSpPr/>
          <p:nvPr/>
        </p:nvCxnSpPr>
        <p:spPr bwMode="auto">
          <a:xfrm>
            <a:off x="1275234" y="4428140"/>
            <a:ext cx="2589573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8" name="Rectangle 77"/>
              <p:cNvSpPr/>
              <p:nvPr/>
            </p:nvSpPr>
            <p:spPr>
              <a:xfrm>
                <a:off x="1115616" y="4587442"/>
                <a:ext cx="2175917" cy="4601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390" b="1" i="1" dirty="0" smtClean="0">
                        <a:latin typeface="Cambria Math" panose="02040503050406030204" pitchFamily="18" charset="0"/>
                      </a:rPr>
                      <m:t>𝟏𝟐</m:t>
                    </m:r>
                    <m:r>
                      <a:rPr lang="en-GB" sz="2390" b="1" i="1" dirty="0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390" b="1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390" b="1" i="1" dirty="0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GB" sz="2390" b="1" i="1" dirty="0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GB" sz="2390" b="1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390" b="1" i="1" dirty="0" smtClean="0">
                        <a:latin typeface="Cambria Math" panose="02040503050406030204" pitchFamily="18" charset="0"/>
                      </a:rPr>
                      <m:t>𝟖</m:t>
                    </m:r>
                    <m:r>
                      <a:rPr lang="en-GB" sz="2390" b="1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39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78" name="Rectangle 7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4587442"/>
                <a:ext cx="2175917" cy="460126"/>
              </a:xfrm>
              <a:prstGeom prst="rect">
                <a:avLst/>
              </a:prstGeom>
              <a:blipFill>
                <a:blip r:embed="rId8"/>
                <a:stretch>
                  <a:fillRect l="-560" b="-18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9" name="Rectangle 78"/>
              <p:cNvSpPr/>
              <p:nvPr/>
            </p:nvSpPr>
            <p:spPr>
              <a:xfrm>
                <a:off x="1276764" y="5024259"/>
                <a:ext cx="1999586" cy="4601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390" b="1" i="1" dirty="0" smtClean="0">
                        <a:latin typeface="Cambria Math" panose="02040503050406030204" pitchFamily="18" charset="0"/>
                      </a:rPr>
                      <m:t>𝟐𝟒</m:t>
                    </m:r>
                    <m:r>
                      <a:rPr lang="en-GB" sz="2390" b="1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390" b="1" i="1" dirty="0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GB" sz="2390" b="1" i="1" dirty="0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GB" sz="2390" b="1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390" b="1" i="1" dirty="0" smtClean="0">
                        <a:latin typeface="Cambria Math" panose="02040503050406030204" pitchFamily="18" charset="0"/>
                      </a:rPr>
                      <m:t>𝟖</m:t>
                    </m:r>
                    <m:r>
                      <a:rPr lang="en-GB" sz="2390" b="1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39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79" name="Rectangle 7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6764" y="5024259"/>
                <a:ext cx="1999586" cy="460126"/>
              </a:xfrm>
              <a:prstGeom prst="rect">
                <a:avLst/>
              </a:prstGeom>
              <a:blipFill>
                <a:blip r:embed="rId9"/>
                <a:stretch>
                  <a:fillRect l="-610" b="-184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0" name="Rectangle 79"/>
              <p:cNvSpPr/>
              <p:nvPr/>
            </p:nvSpPr>
            <p:spPr>
              <a:xfrm>
                <a:off x="1726014" y="5461077"/>
                <a:ext cx="1909882" cy="4601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390" b="1" i="1" dirty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390" b="1" i="1" dirty="0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GB" sz="2390" b="1" i="1" dirty="0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sz="2390" b="1" i="1" dirty="0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GB" sz="2390" b="1" i="1" dirty="0" smtClean="0">
                          <a:latin typeface="Cambria Math" panose="02040503050406030204" pitchFamily="18" charset="0"/>
                        </a:rPr>
                        <m:t>𝟏𝟔</m:t>
                      </m:r>
                      <m:r>
                        <a:rPr lang="en-GB" sz="2390" b="1" i="1" dirty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sz="239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80" name="Rectangle 7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6014" y="5461077"/>
                <a:ext cx="1909882" cy="460126"/>
              </a:xfrm>
              <a:prstGeom prst="rect">
                <a:avLst/>
              </a:prstGeom>
              <a:blipFill>
                <a:blip r:embed="rId10"/>
                <a:stretch>
                  <a:fillRect b="-18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Cloud Callout 1"/>
          <p:cNvSpPr/>
          <p:nvPr/>
        </p:nvSpPr>
        <p:spPr>
          <a:xfrm>
            <a:off x="5652120" y="1240782"/>
            <a:ext cx="3168352" cy="1074249"/>
          </a:xfrm>
          <a:prstGeom prst="cloudCallout">
            <a:avLst>
              <a:gd name="adj1" fmla="val -82052"/>
              <a:gd name="adj2" fmla="val 42380"/>
            </a:avLst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Scale up to create common coefficients</a:t>
            </a:r>
          </a:p>
        </p:txBody>
      </p:sp>
      <p:sp>
        <p:nvSpPr>
          <p:cNvPr id="24" name="Cloud Callout 23"/>
          <p:cNvSpPr/>
          <p:nvPr/>
        </p:nvSpPr>
        <p:spPr>
          <a:xfrm>
            <a:off x="5652120" y="2106128"/>
            <a:ext cx="3168352" cy="1074249"/>
          </a:xfrm>
          <a:prstGeom prst="cloudCallout">
            <a:avLst>
              <a:gd name="adj1" fmla="val -82052"/>
              <a:gd name="adj2" fmla="val 42380"/>
            </a:avLst>
          </a:prstGeom>
          <a:solidFill>
            <a:srgbClr val="9842B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or subtract (to eliminate)</a:t>
            </a:r>
          </a:p>
        </p:txBody>
      </p:sp>
      <p:sp>
        <p:nvSpPr>
          <p:cNvPr id="26" name="Cloud Callout 25"/>
          <p:cNvSpPr/>
          <p:nvPr/>
        </p:nvSpPr>
        <p:spPr>
          <a:xfrm>
            <a:off x="5652120" y="3005408"/>
            <a:ext cx="3168352" cy="1287688"/>
          </a:xfrm>
          <a:prstGeom prst="cloudCallout">
            <a:avLst>
              <a:gd name="adj1" fmla="val -82052"/>
              <a:gd name="adj2" fmla="val 42380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Solve the equation to find the value of the first unknown</a:t>
            </a:r>
          </a:p>
        </p:txBody>
      </p:sp>
      <p:sp>
        <p:nvSpPr>
          <p:cNvPr id="27" name="Cloud Callout 26"/>
          <p:cNvSpPr/>
          <p:nvPr/>
        </p:nvSpPr>
        <p:spPr>
          <a:xfrm>
            <a:off x="5652120" y="4044220"/>
            <a:ext cx="3168352" cy="1287688"/>
          </a:xfrm>
          <a:prstGeom prst="cloudCallout">
            <a:avLst>
              <a:gd name="adj1" fmla="val -82052"/>
              <a:gd name="adj2" fmla="val 42380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Substitute and solve to find the value of the second unknown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Rectangle 22"/>
              <p:cNvSpPr/>
              <p:nvPr/>
            </p:nvSpPr>
            <p:spPr>
              <a:xfrm>
                <a:off x="2113228" y="5921202"/>
                <a:ext cx="1034642" cy="4601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390" b="1" i="1" dirty="0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sz="2390" b="1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390" b="1" i="1" dirty="0" smtClean="0">
                          <a:latin typeface="Cambria Math" panose="02040503050406030204" pitchFamily="18" charset="0"/>
                        </a:rPr>
                        <m:t>𝟖</m:t>
                      </m:r>
                    </m:oMath>
                  </m:oMathPara>
                </a14:m>
                <a:endParaRPr lang="en-GB" sz="239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3228" y="5921202"/>
                <a:ext cx="1034642" cy="460126"/>
              </a:xfrm>
              <a:prstGeom prst="rect">
                <a:avLst/>
              </a:prstGeom>
              <a:blipFill>
                <a:blip r:embed="rId11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/>
              <p:cNvSpPr txBox="1"/>
              <p:nvPr/>
            </p:nvSpPr>
            <p:spPr>
              <a:xfrm>
                <a:off x="1145263" y="2406555"/>
                <a:ext cx="4573413" cy="8279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1" i="1" dirty="0" smtClean="0">
                        <a:latin typeface="Cambria Math" panose="02040503050406030204" pitchFamily="18" charset="0"/>
                      </a:rPr>
                      <m:t>𝟏𝟐</m:t>
                    </m:r>
                    <m:r>
                      <a:rPr lang="en-GB" sz="2400" b="1" i="1" dirty="0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400" b="1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400" b="1" i="1" dirty="0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GB" sz="2400" b="1" i="1" dirty="0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GB" sz="2400" b="1" i="1" dirty="0" smtClean="0">
                        <a:latin typeface="Cambria Math" panose="02040503050406030204" pitchFamily="18" charset="0"/>
                      </a:rPr>
                      <m:t>=  </m:t>
                    </m:r>
                    <m:r>
                      <a:rPr lang="en-GB" sz="2400" b="1" i="1" dirty="0" smtClean="0">
                        <a:latin typeface="Cambria Math" panose="02040503050406030204" pitchFamily="18" charset="0"/>
                      </a:rPr>
                      <m:t>𝟖</m:t>
                    </m:r>
                    <m:r>
                      <a:rPr lang="en-GB" sz="2400" b="1" i="1" dirty="0" smtClean="0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GB" sz="2400" b="1" i="1" dirty="0" smtClean="0">
                        <a:latin typeface="Cambria Math" panose="02040503050406030204" pitchFamily="18" charset="0"/>
                      </a:rPr>
                      <m:t>𝟏𝟎</m:t>
                    </m:r>
                    <m:r>
                      <a:rPr lang="en-GB" sz="2400" b="1" i="1" dirty="0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400" b="1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400" b="1" i="1" dirty="0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GB" sz="2400" b="1" i="1" dirty="0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GB" sz="2400" b="1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400" b="1" i="1" dirty="0" smtClean="0">
                        <a:latin typeface="Cambria Math" panose="02040503050406030204" pitchFamily="18" charset="0"/>
                      </a:rPr>
                      <m:t>𝟑𝟔</m:t>
                    </m:r>
                    <m:r>
                      <a:rPr lang="en-GB" sz="2400" b="1" i="1" dirty="0" smtClean="0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5263" y="2406555"/>
                <a:ext cx="4573413" cy="827919"/>
              </a:xfrm>
              <a:prstGeom prst="rect">
                <a:avLst/>
              </a:prstGeom>
              <a:blipFill>
                <a:blip r:embed="rId12"/>
                <a:stretch>
                  <a:fillRect l="-400" b="-102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Connector 27"/>
          <p:cNvCxnSpPr/>
          <p:nvPr/>
        </p:nvCxnSpPr>
        <p:spPr bwMode="auto">
          <a:xfrm>
            <a:off x="1187130" y="2311469"/>
            <a:ext cx="2589573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Rectangle 29"/>
              <p:cNvSpPr/>
              <p:nvPr/>
            </p:nvSpPr>
            <p:spPr>
              <a:xfrm>
                <a:off x="3418907" y="1362694"/>
                <a:ext cx="717632" cy="4601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39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sz="2390" b="1" i="1" dirty="0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GB" sz="239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8907" y="1362694"/>
                <a:ext cx="717632" cy="460126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Rectangle 30"/>
              <p:cNvSpPr/>
              <p:nvPr/>
            </p:nvSpPr>
            <p:spPr>
              <a:xfrm>
                <a:off x="3417887" y="1756258"/>
                <a:ext cx="717632" cy="4601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39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sz="239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GB" sz="239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7887" y="1756258"/>
                <a:ext cx="717632" cy="460126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38846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2" grpId="0"/>
      <p:bldP spid="65" grpId="0" animBg="1"/>
      <p:bldP spid="67" grpId="0"/>
      <p:bldP spid="68" grpId="0"/>
      <p:bldP spid="69" grpId="0" animBg="1"/>
      <p:bldP spid="70" grpId="0" animBg="1"/>
      <p:bldP spid="71" grpId="0" animBg="1"/>
      <p:bldP spid="72" grpId="0" animBg="1"/>
      <p:bldP spid="73" grpId="0"/>
      <p:bldP spid="74" grpId="0"/>
      <p:bldP spid="78" grpId="0"/>
      <p:bldP spid="79" grpId="0"/>
      <p:bldP spid="80" grpId="0"/>
      <p:bldP spid="2" grpId="0" animBg="1"/>
      <p:bldP spid="24" grpId="0" animBg="1"/>
      <p:bldP spid="26" grpId="0" animBg="1"/>
      <p:bldP spid="27" grpId="0" animBg="1"/>
      <p:bldP spid="23" grpId="0"/>
      <p:bldP spid="30" grpId="0"/>
      <p:bldP spid="3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1144</Words>
  <Application>Microsoft Office PowerPoint</Application>
  <PresentationFormat>On-screen Show (4:3)</PresentationFormat>
  <Paragraphs>210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Cambria Math</vt:lpstr>
      <vt:lpstr>Times New Roman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GLOVER D</dc:creator>
  <cp:lastModifiedBy>Danielle Moosajee</cp:lastModifiedBy>
  <cp:revision>33</cp:revision>
  <dcterms:created xsi:type="dcterms:W3CDTF">2015-07-01T12:05:39Z</dcterms:created>
  <dcterms:modified xsi:type="dcterms:W3CDTF">2020-08-09T20:28:10Z</dcterms:modified>
</cp:coreProperties>
</file>