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50" r:id="rId5"/>
  </p:sldMasterIdLst>
  <p:notesMasterIdLst>
    <p:notesMasterId r:id="rId17"/>
  </p:notesMasterIdLst>
  <p:sldIdLst>
    <p:sldId id="258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1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DAF1"/>
    <a:srgbClr val="9842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E75727D-CB7C-48AF-BA16-FA61DF510D44}" v="275" dt="2020-05-19T19:33:25.2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885" y="3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microsoft.com/office/2015/10/relationships/revisionInfo" Target="revisionInfo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le" userId="e2554c37-e717-43a0-ba79-1183ca921ccd" providerId="ADAL" clId="{7E75727D-CB7C-48AF-BA16-FA61DF510D44}"/>
    <pc:docChg chg="modSld modMainMaster">
      <pc:chgData name="Danielle" userId="e2554c37-e717-43a0-ba79-1183ca921ccd" providerId="ADAL" clId="{7E75727D-CB7C-48AF-BA16-FA61DF510D44}" dt="2020-05-19T19:33:42.564" v="307" actId="1036"/>
      <pc:docMkLst>
        <pc:docMk/>
      </pc:docMkLst>
      <pc:sldChg chg="modSp">
        <pc:chgData name="Danielle" userId="e2554c37-e717-43a0-ba79-1183ca921ccd" providerId="ADAL" clId="{7E75727D-CB7C-48AF-BA16-FA61DF510D44}" dt="2020-05-19T19:22:07.713" v="84" actId="2711"/>
        <pc:sldMkLst>
          <pc:docMk/>
          <pc:sldMk cId="1366744473" sldId="258"/>
        </pc:sldMkLst>
        <pc:spChg chg="mod">
          <ac:chgData name="Danielle" userId="e2554c37-e717-43a0-ba79-1183ca921ccd" providerId="ADAL" clId="{7E75727D-CB7C-48AF-BA16-FA61DF510D44}" dt="2020-05-19T19:22:07.713" v="84" actId="2711"/>
          <ac:spMkLst>
            <pc:docMk/>
            <pc:sldMk cId="1366744473" sldId="258"/>
            <ac:spMk id="7" creationId="{00000000-0000-0000-0000-000000000000}"/>
          </ac:spMkLst>
        </pc:spChg>
        <pc:spChg chg="mod">
          <ac:chgData name="Danielle" userId="e2554c37-e717-43a0-ba79-1183ca921ccd" providerId="ADAL" clId="{7E75727D-CB7C-48AF-BA16-FA61DF510D44}" dt="2020-05-19T19:22:07.713" v="84" actId="2711"/>
          <ac:spMkLst>
            <pc:docMk/>
            <pc:sldMk cId="1366744473" sldId="258"/>
            <ac:spMk id="8" creationId="{00000000-0000-0000-0000-000000000000}"/>
          </ac:spMkLst>
        </pc:spChg>
      </pc:sldChg>
      <pc:sldChg chg="modSp mod">
        <pc:chgData name="Danielle" userId="e2554c37-e717-43a0-ba79-1183ca921ccd" providerId="ADAL" clId="{7E75727D-CB7C-48AF-BA16-FA61DF510D44}" dt="2020-05-19T19:22:32.991" v="89" actId="208"/>
        <pc:sldMkLst>
          <pc:docMk/>
          <pc:sldMk cId="1320315053" sldId="272"/>
        </pc:sldMkLst>
        <pc:spChg chg="mod">
          <ac:chgData name="Danielle" userId="e2554c37-e717-43a0-ba79-1183ca921ccd" providerId="ADAL" clId="{7E75727D-CB7C-48AF-BA16-FA61DF510D44}" dt="2020-05-19T19:22:16.794" v="85" actId="2711"/>
          <ac:spMkLst>
            <pc:docMk/>
            <pc:sldMk cId="1320315053" sldId="272"/>
            <ac:spMk id="2" creationId="{00000000-0000-0000-0000-000000000000}"/>
          </ac:spMkLst>
        </pc:spChg>
        <pc:spChg chg="mod">
          <ac:chgData name="Danielle" userId="e2554c37-e717-43a0-ba79-1183ca921ccd" providerId="ADAL" clId="{7E75727D-CB7C-48AF-BA16-FA61DF510D44}" dt="2020-05-19T19:22:16.794" v="85" actId="2711"/>
          <ac:spMkLst>
            <pc:docMk/>
            <pc:sldMk cId="1320315053" sldId="272"/>
            <ac:spMk id="3" creationId="{00000000-0000-0000-0000-000000000000}"/>
          </ac:spMkLst>
        </pc:spChg>
        <pc:spChg chg="mod">
          <ac:chgData name="Danielle" userId="e2554c37-e717-43a0-ba79-1183ca921ccd" providerId="ADAL" clId="{7E75727D-CB7C-48AF-BA16-FA61DF510D44}" dt="2020-05-19T19:22:16.794" v="85" actId="2711"/>
          <ac:spMkLst>
            <pc:docMk/>
            <pc:sldMk cId="1320315053" sldId="272"/>
            <ac:spMk id="4" creationId="{00000000-0000-0000-0000-000000000000}"/>
          </ac:spMkLst>
        </pc:spChg>
        <pc:spChg chg="mod">
          <ac:chgData name="Danielle" userId="e2554c37-e717-43a0-ba79-1183ca921ccd" providerId="ADAL" clId="{7E75727D-CB7C-48AF-BA16-FA61DF510D44}" dt="2020-05-19T19:22:16.794" v="85" actId="2711"/>
          <ac:spMkLst>
            <pc:docMk/>
            <pc:sldMk cId="1320315053" sldId="272"/>
            <ac:spMk id="5" creationId="{00000000-0000-0000-0000-000000000000}"/>
          </ac:spMkLst>
        </pc:spChg>
        <pc:spChg chg="mod">
          <ac:chgData name="Danielle" userId="e2554c37-e717-43a0-ba79-1183ca921ccd" providerId="ADAL" clId="{7E75727D-CB7C-48AF-BA16-FA61DF510D44}" dt="2020-05-19T19:22:21.209" v="88" actId="1037"/>
          <ac:spMkLst>
            <pc:docMk/>
            <pc:sldMk cId="1320315053" sldId="272"/>
            <ac:spMk id="6" creationId="{00000000-0000-0000-0000-000000000000}"/>
          </ac:spMkLst>
        </pc:spChg>
        <pc:spChg chg="mod">
          <ac:chgData name="Danielle" userId="e2554c37-e717-43a0-ba79-1183ca921ccd" providerId="ADAL" clId="{7E75727D-CB7C-48AF-BA16-FA61DF510D44}" dt="2020-05-19T19:22:16.794" v="85" actId="2711"/>
          <ac:spMkLst>
            <pc:docMk/>
            <pc:sldMk cId="1320315053" sldId="272"/>
            <ac:spMk id="9" creationId="{00000000-0000-0000-0000-000000000000}"/>
          </ac:spMkLst>
        </pc:spChg>
        <pc:spChg chg="mod">
          <ac:chgData name="Danielle" userId="e2554c37-e717-43a0-ba79-1183ca921ccd" providerId="ADAL" clId="{7E75727D-CB7C-48AF-BA16-FA61DF510D44}" dt="2020-05-19T19:22:16.794" v="85" actId="2711"/>
          <ac:spMkLst>
            <pc:docMk/>
            <pc:sldMk cId="1320315053" sldId="272"/>
            <ac:spMk id="12" creationId="{00000000-0000-0000-0000-000000000000}"/>
          </ac:spMkLst>
        </pc:spChg>
        <pc:spChg chg="mod">
          <ac:chgData name="Danielle" userId="e2554c37-e717-43a0-ba79-1183ca921ccd" providerId="ADAL" clId="{7E75727D-CB7C-48AF-BA16-FA61DF510D44}" dt="2020-05-19T19:22:16.794" v="85" actId="2711"/>
          <ac:spMkLst>
            <pc:docMk/>
            <pc:sldMk cId="1320315053" sldId="272"/>
            <ac:spMk id="13" creationId="{00000000-0000-0000-0000-000000000000}"/>
          </ac:spMkLst>
        </pc:spChg>
        <pc:spChg chg="mod">
          <ac:chgData name="Danielle" userId="e2554c37-e717-43a0-ba79-1183ca921ccd" providerId="ADAL" clId="{7E75727D-CB7C-48AF-BA16-FA61DF510D44}" dt="2020-05-19T19:22:16.794" v="85" actId="2711"/>
          <ac:spMkLst>
            <pc:docMk/>
            <pc:sldMk cId="1320315053" sldId="272"/>
            <ac:spMk id="14" creationId="{00000000-0000-0000-0000-000000000000}"/>
          </ac:spMkLst>
        </pc:spChg>
        <pc:spChg chg="mod">
          <ac:chgData name="Danielle" userId="e2554c37-e717-43a0-ba79-1183ca921ccd" providerId="ADAL" clId="{7E75727D-CB7C-48AF-BA16-FA61DF510D44}" dt="2020-05-19T19:22:16.794" v="85" actId="2711"/>
          <ac:spMkLst>
            <pc:docMk/>
            <pc:sldMk cId="1320315053" sldId="272"/>
            <ac:spMk id="15" creationId="{00000000-0000-0000-0000-000000000000}"/>
          </ac:spMkLst>
        </pc:spChg>
        <pc:spChg chg="mod">
          <ac:chgData name="Danielle" userId="e2554c37-e717-43a0-ba79-1183ca921ccd" providerId="ADAL" clId="{7E75727D-CB7C-48AF-BA16-FA61DF510D44}" dt="2020-05-19T19:22:16.794" v="85" actId="2711"/>
          <ac:spMkLst>
            <pc:docMk/>
            <pc:sldMk cId="1320315053" sldId="272"/>
            <ac:spMk id="17" creationId="{00000000-0000-0000-0000-000000000000}"/>
          </ac:spMkLst>
        </pc:spChg>
        <pc:spChg chg="mod">
          <ac:chgData name="Danielle" userId="e2554c37-e717-43a0-ba79-1183ca921ccd" providerId="ADAL" clId="{7E75727D-CB7C-48AF-BA16-FA61DF510D44}" dt="2020-05-19T19:22:16.794" v="85" actId="2711"/>
          <ac:spMkLst>
            <pc:docMk/>
            <pc:sldMk cId="1320315053" sldId="272"/>
            <ac:spMk id="18" creationId="{00000000-0000-0000-0000-000000000000}"/>
          </ac:spMkLst>
        </pc:spChg>
        <pc:spChg chg="mod">
          <ac:chgData name="Danielle" userId="e2554c37-e717-43a0-ba79-1183ca921ccd" providerId="ADAL" clId="{7E75727D-CB7C-48AF-BA16-FA61DF510D44}" dt="2020-05-19T19:22:16.794" v="85" actId="2711"/>
          <ac:spMkLst>
            <pc:docMk/>
            <pc:sldMk cId="1320315053" sldId="272"/>
            <ac:spMk id="19" creationId="{00000000-0000-0000-0000-000000000000}"/>
          </ac:spMkLst>
        </pc:spChg>
        <pc:spChg chg="mod">
          <ac:chgData name="Danielle" userId="e2554c37-e717-43a0-ba79-1183ca921ccd" providerId="ADAL" clId="{7E75727D-CB7C-48AF-BA16-FA61DF510D44}" dt="2020-05-19T19:22:32.991" v="89" actId="208"/>
          <ac:spMkLst>
            <pc:docMk/>
            <pc:sldMk cId="1320315053" sldId="272"/>
            <ac:spMk id="21" creationId="{00000000-0000-0000-0000-000000000000}"/>
          </ac:spMkLst>
        </pc:spChg>
      </pc:sldChg>
      <pc:sldChg chg="modSp mod">
        <pc:chgData name="Danielle" userId="e2554c37-e717-43a0-ba79-1183ca921ccd" providerId="ADAL" clId="{7E75727D-CB7C-48AF-BA16-FA61DF510D44}" dt="2020-05-19T19:23:09.773" v="106" actId="20577"/>
        <pc:sldMkLst>
          <pc:docMk/>
          <pc:sldMk cId="3690424074" sldId="273"/>
        </pc:sldMkLst>
        <pc:spChg chg="mod">
          <ac:chgData name="Danielle" userId="e2554c37-e717-43a0-ba79-1183ca921ccd" providerId="ADAL" clId="{7E75727D-CB7C-48AF-BA16-FA61DF510D44}" dt="2020-05-19T19:22:57.063" v="99" actId="20577"/>
          <ac:spMkLst>
            <pc:docMk/>
            <pc:sldMk cId="3690424074" sldId="273"/>
            <ac:spMk id="2" creationId="{00000000-0000-0000-0000-000000000000}"/>
          </ac:spMkLst>
        </pc:spChg>
        <pc:spChg chg="mod">
          <ac:chgData name="Danielle" userId="e2554c37-e717-43a0-ba79-1183ca921ccd" providerId="ADAL" clId="{7E75727D-CB7C-48AF-BA16-FA61DF510D44}" dt="2020-05-19T19:22:40.521" v="90" actId="2711"/>
          <ac:spMkLst>
            <pc:docMk/>
            <pc:sldMk cId="3690424074" sldId="273"/>
            <ac:spMk id="3" creationId="{00000000-0000-0000-0000-000000000000}"/>
          </ac:spMkLst>
        </pc:spChg>
        <pc:spChg chg="mod">
          <ac:chgData name="Danielle" userId="e2554c37-e717-43a0-ba79-1183ca921ccd" providerId="ADAL" clId="{7E75727D-CB7C-48AF-BA16-FA61DF510D44}" dt="2020-05-19T19:23:02.681" v="102" actId="20577"/>
          <ac:spMkLst>
            <pc:docMk/>
            <pc:sldMk cId="3690424074" sldId="273"/>
            <ac:spMk id="4" creationId="{00000000-0000-0000-0000-000000000000}"/>
          </ac:spMkLst>
        </pc:spChg>
        <pc:spChg chg="mod">
          <ac:chgData name="Danielle" userId="e2554c37-e717-43a0-ba79-1183ca921ccd" providerId="ADAL" clId="{7E75727D-CB7C-48AF-BA16-FA61DF510D44}" dt="2020-05-19T19:22:40.521" v="90" actId="2711"/>
          <ac:spMkLst>
            <pc:docMk/>
            <pc:sldMk cId="3690424074" sldId="273"/>
            <ac:spMk id="5" creationId="{00000000-0000-0000-0000-000000000000}"/>
          </ac:spMkLst>
        </pc:spChg>
        <pc:spChg chg="mod">
          <ac:chgData name="Danielle" userId="e2554c37-e717-43a0-ba79-1183ca921ccd" providerId="ADAL" clId="{7E75727D-CB7C-48AF-BA16-FA61DF510D44}" dt="2020-05-19T19:22:40.521" v="90" actId="2711"/>
          <ac:spMkLst>
            <pc:docMk/>
            <pc:sldMk cId="3690424074" sldId="273"/>
            <ac:spMk id="6" creationId="{00000000-0000-0000-0000-000000000000}"/>
          </ac:spMkLst>
        </pc:spChg>
        <pc:spChg chg="mod">
          <ac:chgData name="Danielle" userId="e2554c37-e717-43a0-ba79-1183ca921ccd" providerId="ADAL" clId="{7E75727D-CB7C-48AF-BA16-FA61DF510D44}" dt="2020-05-19T19:22:40.521" v="90" actId="2711"/>
          <ac:spMkLst>
            <pc:docMk/>
            <pc:sldMk cId="3690424074" sldId="273"/>
            <ac:spMk id="9" creationId="{00000000-0000-0000-0000-000000000000}"/>
          </ac:spMkLst>
        </pc:spChg>
        <pc:spChg chg="mod">
          <ac:chgData name="Danielle" userId="e2554c37-e717-43a0-ba79-1183ca921ccd" providerId="ADAL" clId="{7E75727D-CB7C-48AF-BA16-FA61DF510D44}" dt="2020-05-19T19:22:40.521" v="90" actId="2711"/>
          <ac:spMkLst>
            <pc:docMk/>
            <pc:sldMk cId="3690424074" sldId="273"/>
            <ac:spMk id="12" creationId="{00000000-0000-0000-0000-000000000000}"/>
          </ac:spMkLst>
        </pc:spChg>
        <pc:spChg chg="mod">
          <ac:chgData name="Danielle" userId="e2554c37-e717-43a0-ba79-1183ca921ccd" providerId="ADAL" clId="{7E75727D-CB7C-48AF-BA16-FA61DF510D44}" dt="2020-05-19T19:23:09.773" v="106" actId="20577"/>
          <ac:spMkLst>
            <pc:docMk/>
            <pc:sldMk cId="3690424074" sldId="273"/>
            <ac:spMk id="13" creationId="{00000000-0000-0000-0000-000000000000}"/>
          </ac:spMkLst>
        </pc:spChg>
        <pc:spChg chg="mod">
          <ac:chgData name="Danielle" userId="e2554c37-e717-43a0-ba79-1183ca921ccd" providerId="ADAL" clId="{7E75727D-CB7C-48AF-BA16-FA61DF510D44}" dt="2020-05-19T19:22:40.521" v="90" actId="2711"/>
          <ac:spMkLst>
            <pc:docMk/>
            <pc:sldMk cId="3690424074" sldId="273"/>
            <ac:spMk id="14" creationId="{00000000-0000-0000-0000-000000000000}"/>
          </ac:spMkLst>
        </pc:spChg>
        <pc:spChg chg="mod">
          <ac:chgData name="Danielle" userId="e2554c37-e717-43a0-ba79-1183ca921ccd" providerId="ADAL" clId="{7E75727D-CB7C-48AF-BA16-FA61DF510D44}" dt="2020-05-19T19:22:40.521" v="90" actId="2711"/>
          <ac:spMkLst>
            <pc:docMk/>
            <pc:sldMk cId="3690424074" sldId="273"/>
            <ac:spMk id="15" creationId="{00000000-0000-0000-0000-000000000000}"/>
          </ac:spMkLst>
        </pc:spChg>
        <pc:spChg chg="mod">
          <ac:chgData name="Danielle" userId="e2554c37-e717-43a0-ba79-1183ca921ccd" providerId="ADAL" clId="{7E75727D-CB7C-48AF-BA16-FA61DF510D44}" dt="2020-05-19T19:22:40.521" v="90" actId="2711"/>
          <ac:spMkLst>
            <pc:docMk/>
            <pc:sldMk cId="3690424074" sldId="273"/>
            <ac:spMk id="16" creationId="{00000000-0000-0000-0000-000000000000}"/>
          </ac:spMkLst>
        </pc:spChg>
        <pc:spChg chg="mod">
          <ac:chgData name="Danielle" userId="e2554c37-e717-43a0-ba79-1183ca921ccd" providerId="ADAL" clId="{7E75727D-CB7C-48AF-BA16-FA61DF510D44}" dt="2020-05-19T19:22:45.744" v="91" actId="208"/>
          <ac:spMkLst>
            <pc:docMk/>
            <pc:sldMk cId="3690424074" sldId="273"/>
            <ac:spMk id="17" creationId="{00000000-0000-0000-0000-000000000000}"/>
          </ac:spMkLst>
        </pc:spChg>
      </pc:sldChg>
      <pc:sldChg chg="modSp modAnim">
        <pc:chgData name="Danielle" userId="e2554c37-e717-43a0-ba79-1183ca921ccd" providerId="ADAL" clId="{7E75727D-CB7C-48AF-BA16-FA61DF510D44}" dt="2020-05-19T19:20:20.525" v="76" actId="2711"/>
        <pc:sldMkLst>
          <pc:docMk/>
          <pc:sldMk cId="2764831053" sldId="274"/>
        </pc:sldMkLst>
        <pc:spChg chg="mod">
          <ac:chgData name="Danielle" userId="e2554c37-e717-43a0-ba79-1183ca921ccd" providerId="ADAL" clId="{7E75727D-CB7C-48AF-BA16-FA61DF510D44}" dt="2020-05-19T19:20:20.525" v="76" actId="2711"/>
          <ac:spMkLst>
            <pc:docMk/>
            <pc:sldMk cId="2764831053" sldId="274"/>
            <ac:spMk id="14" creationId="{00000000-0000-0000-0000-000000000000}"/>
          </ac:spMkLst>
        </pc:spChg>
        <pc:spChg chg="mod">
          <ac:chgData name="Danielle" userId="e2554c37-e717-43a0-ba79-1183ca921ccd" providerId="ADAL" clId="{7E75727D-CB7C-48AF-BA16-FA61DF510D44}" dt="2020-05-19T19:20:20.525" v="76" actId="2711"/>
          <ac:spMkLst>
            <pc:docMk/>
            <pc:sldMk cId="2764831053" sldId="274"/>
            <ac:spMk id="15" creationId="{00000000-0000-0000-0000-000000000000}"/>
          </ac:spMkLst>
        </pc:spChg>
        <pc:spChg chg="mod">
          <ac:chgData name="Danielle" userId="e2554c37-e717-43a0-ba79-1183ca921ccd" providerId="ADAL" clId="{7E75727D-CB7C-48AF-BA16-FA61DF510D44}" dt="2020-05-19T19:20:20.525" v="76" actId="2711"/>
          <ac:spMkLst>
            <pc:docMk/>
            <pc:sldMk cId="2764831053" sldId="274"/>
            <ac:spMk id="16" creationId="{00000000-0000-0000-0000-000000000000}"/>
          </ac:spMkLst>
        </pc:spChg>
        <pc:spChg chg="mod">
          <ac:chgData name="Danielle" userId="e2554c37-e717-43a0-ba79-1183ca921ccd" providerId="ADAL" clId="{7E75727D-CB7C-48AF-BA16-FA61DF510D44}" dt="2020-05-19T19:20:20.525" v="76" actId="2711"/>
          <ac:spMkLst>
            <pc:docMk/>
            <pc:sldMk cId="2764831053" sldId="274"/>
            <ac:spMk id="17" creationId="{00000000-0000-0000-0000-000000000000}"/>
          </ac:spMkLst>
        </pc:spChg>
        <pc:spChg chg="mod">
          <ac:chgData name="Danielle" userId="e2554c37-e717-43a0-ba79-1183ca921ccd" providerId="ADAL" clId="{7E75727D-CB7C-48AF-BA16-FA61DF510D44}" dt="2020-05-19T19:20:20.525" v="76" actId="2711"/>
          <ac:spMkLst>
            <pc:docMk/>
            <pc:sldMk cId="2764831053" sldId="274"/>
            <ac:spMk id="18" creationId="{00000000-0000-0000-0000-000000000000}"/>
          </ac:spMkLst>
        </pc:spChg>
        <pc:spChg chg="mod">
          <ac:chgData name="Danielle" userId="e2554c37-e717-43a0-ba79-1183ca921ccd" providerId="ADAL" clId="{7E75727D-CB7C-48AF-BA16-FA61DF510D44}" dt="2020-05-19T19:20:20.525" v="76" actId="2711"/>
          <ac:spMkLst>
            <pc:docMk/>
            <pc:sldMk cId="2764831053" sldId="274"/>
            <ac:spMk id="19" creationId="{00000000-0000-0000-0000-000000000000}"/>
          </ac:spMkLst>
        </pc:spChg>
      </pc:sldChg>
      <pc:sldChg chg="modSp mod">
        <pc:chgData name="Danielle" userId="e2554c37-e717-43a0-ba79-1183ca921ccd" providerId="ADAL" clId="{7E75727D-CB7C-48AF-BA16-FA61DF510D44}" dt="2020-05-19T19:23:41.601" v="109" actId="208"/>
        <pc:sldMkLst>
          <pc:docMk/>
          <pc:sldMk cId="827850642" sldId="275"/>
        </pc:sldMkLst>
        <pc:spChg chg="mod">
          <ac:chgData name="Danielle" userId="e2554c37-e717-43a0-ba79-1183ca921ccd" providerId="ADAL" clId="{7E75727D-CB7C-48AF-BA16-FA61DF510D44}" dt="2020-05-19T19:23:29.157" v="107" actId="2711"/>
          <ac:spMkLst>
            <pc:docMk/>
            <pc:sldMk cId="827850642" sldId="275"/>
            <ac:spMk id="2" creationId="{00000000-0000-0000-0000-000000000000}"/>
          </ac:spMkLst>
        </pc:spChg>
        <pc:spChg chg="mod">
          <ac:chgData name="Danielle" userId="e2554c37-e717-43a0-ba79-1183ca921ccd" providerId="ADAL" clId="{7E75727D-CB7C-48AF-BA16-FA61DF510D44}" dt="2020-05-19T19:23:29.157" v="107" actId="2711"/>
          <ac:spMkLst>
            <pc:docMk/>
            <pc:sldMk cId="827850642" sldId="275"/>
            <ac:spMk id="4" creationId="{00000000-0000-0000-0000-000000000000}"/>
          </ac:spMkLst>
        </pc:spChg>
        <pc:spChg chg="mod">
          <ac:chgData name="Danielle" userId="e2554c37-e717-43a0-ba79-1183ca921ccd" providerId="ADAL" clId="{7E75727D-CB7C-48AF-BA16-FA61DF510D44}" dt="2020-05-19T19:23:29.157" v="107" actId="2711"/>
          <ac:spMkLst>
            <pc:docMk/>
            <pc:sldMk cId="827850642" sldId="275"/>
            <ac:spMk id="10" creationId="{00000000-0000-0000-0000-000000000000}"/>
          </ac:spMkLst>
        </pc:spChg>
        <pc:spChg chg="mod">
          <ac:chgData name="Danielle" userId="e2554c37-e717-43a0-ba79-1183ca921ccd" providerId="ADAL" clId="{7E75727D-CB7C-48AF-BA16-FA61DF510D44}" dt="2020-05-19T19:23:29.157" v="107" actId="2711"/>
          <ac:spMkLst>
            <pc:docMk/>
            <pc:sldMk cId="827850642" sldId="275"/>
            <ac:spMk id="11" creationId="{00000000-0000-0000-0000-000000000000}"/>
          </ac:spMkLst>
        </pc:spChg>
        <pc:spChg chg="mod">
          <ac:chgData name="Danielle" userId="e2554c37-e717-43a0-ba79-1183ca921ccd" providerId="ADAL" clId="{7E75727D-CB7C-48AF-BA16-FA61DF510D44}" dt="2020-05-19T19:23:29.157" v="107" actId="2711"/>
          <ac:spMkLst>
            <pc:docMk/>
            <pc:sldMk cId="827850642" sldId="275"/>
            <ac:spMk id="12" creationId="{00000000-0000-0000-0000-000000000000}"/>
          </ac:spMkLst>
        </pc:spChg>
        <pc:spChg chg="mod">
          <ac:chgData name="Danielle" userId="e2554c37-e717-43a0-ba79-1183ca921ccd" providerId="ADAL" clId="{7E75727D-CB7C-48AF-BA16-FA61DF510D44}" dt="2020-05-19T19:23:29.157" v="107" actId="2711"/>
          <ac:spMkLst>
            <pc:docMk/>
            <pc:sldMk cId="827850642" sldId="275"/>
            <ac:spMk id="13" creationId="{00000000-0000-0000-0000-000000000000}"/>
          </ac:spMkLst>
        </pc:spChg>
        <pc:spChg chg="mod">
          <ac:chgData name="Danielle" userId="e2554c37-e717-43a0-ba79-1183ca921ccd" providerId="ADAL" clId="{7E75727D-CB7C-48AF-BA16-FA61DF510D44}" dt="2020-05-19T19:23:41.601" v="109" actId="208"/>
          <ac:spMkLst>
            <pc:docMk/>
            <pc:sldMk cId="827850642" sldId="275"/>
            <ac:spMk id="16" creationId="{00000000-0000-0000-0000-000000000000}"/>
          </ac:spMkLst>
        </pc:spChg>
        <pc:spChg chg="mod">
          <ac:chgData name="Danielle" userId="e2554c37-e717-43a0-ba79-1183ca921ccd" providerId="ADAL" clId="{7E75727D-CB7C-48AF-BA16-FA61DF510D44}" dt="2020-05-19T19:23:34.224" v="108" actId="1037"/>
          <ac:spMkLst>
            <pc:docMk/>
            <pc:sldMk cId="827850642" sldId="275"/>
            <ac:spMk id="23" creationId="{00000000-0000-0000-0000-000000000000}"/>
          </ac:spMkLst>
        </pc:spChg>
        <pc:spChg chg="mod">
          <ac:chgData name="Danielle" userId="e2554c37-e717-43a0-ba79-1183ca921ccd" providerId="ADAL" clId="{7E75727D-CB7C-48AF-BA16-FA61DF510D44}" dt="2020-05-19T19:23:29.157" v="107" actId="2711"/>
          <ac:spMkLst>
            <pc:docMk/>
            <pc:sldMk cId="827850642" sldId="275"/>
            <ac:spMk id="28" creationId="{00000000-0000-0000-0000-000000000000}"/>
          </ac:spMkLst>
        </pc:spChg>
        <pc:spChg chg="mod">
          <ac:chgData name="Danielle" userId="e2554c37-e717-43a0-ba79-1183ca921ccd" providerId="ADAL" clId="{7E75727D-CB7C-48AF-BA16-FA61DF510D44}" dt="2020-05-19T19:23:29.157" v="107" actId="2711"/>
          <ac:spMkLst>
            <pc:docMk/>
            <pc:sldMk cId="827850642" sldId="275"/>
            <ac:spMk id="29" creationId="{00000000-0000-0000-0000-000000000000}"/>
          </ac:spMkLst>
        </pc:spChg>
      </pc:sldChg>
      <pc:sldChg chg="modSp mod">
        <pc:chgData name="Danielle" userId="e2554c37-e717-43a0-ba79-1183ca921ccd" providerId="ADAL" clId="{7E75727D-CB7C-48AF-BA16-FA61DF510D44}" dt="2020-05-19T19:24:12.974" v="135" actId="1036"/>
        <pc:sldMkLst>
          <pc:docMk/>
          <pc:sldMk cId="1881168867" sldId="276"/>
        </pc:sldMkLst>
        <pc:spChg chg="mod">
          <ac:chgData name="Danielle" userId="e2554c37-e717-43a0-ba79-1183ca921ccd" providerId="ADAL" clId="{7E75727D-CB7C-48AF-BA16-FA61DF510D44}" dt="2020-05-19T19:24:00.653" v="111" actId="2711"/>
          <ac:spMkLst>
            <pc:docMk/>
            <pc:sldMk cId="1881168867" sldId="276"/>
            <ac:spMk id="2" creationId="{00000000-0000-0000-0000-000000000000}"/>
          </ac:spMkLst>
        </pc:spChg>
        <pc:spChg chg="mod">
          <ac:chgData name="Danielle" userId="e2554c37-e717-43a0-ba79-1183ca921ccd" providerId="ADAL" clId="{7E75727D-CB7C-48AF-BA16-FA61DF510D44}" dt="2020-05-19T19:24:12.974" v="135" actId="1036"/>
          <ac:spMkLst>
            <pc:docMk/>
            <pc:sldMk cId="1881168867" sldId="276"/>
            <ac:spMk id="17" creationId="{00000000-0000-0000-0000-000000000000}"/>
          </ac:spMkLst>
        </pc:spChg>
        <pc:spChg chg="mod">
          <ac:chgData name="Danielle" userId="e2554c37-e717-43a0-ba79-1183ca921ccd" providerId="ADAL" clId="{7E75727D-CB7C-48AF-BA16-FA61DF510D44}" dt="2020-05-19T19:24:00.653" v="111" actId="2711"/>
          <ac:spMkLst>
            <pc:docMk/>
            <pc:sldMk cId="1881168867" sldId="276"/>
            <ac:spMk id="23" creationId="{00000000-0000-0000-0000-000000000000}"/>
          </ac:spMkLst>
        </pc:spChg>
        <pc:spChg chg="mod">
          <ac:chgData name="Danielle" userId="e2554c37-e717-43a0-ba79-1183ca921ccd" providerId="ADAL" clId="{7E75727D-CB7C-48AF-BA16-FA61DF510D44}" dt="2020-05-19T19:24:00.653" v="111" actId="2711"/>
          <ac:spMkLst>
            <pc:docMk/>
            <pc:sldMk cId="1881168867" sldId="276"/>
            <ac:spMk id="28" creationId="{00000000-0000-0000-0000-000000000000}"/>
          </ac:spMkLst>
        </pc:spChg>
        <pc:spChg chg="mod">
          <ac:chgData name="Danielle" userId="e2554c37-e717-43a0-ba79-1183ca921ccd" providerId="ADAL" clId="{7E75727D-CB7C-48AF-BA16-FA61DF510D44}" dt="2020-05-19T19:24:00.653" v="111" actId="2711"/>
          <ac:spMkLst>
            <pc:docMk/>
            <pc:sldMk cId="1881168867" sldId="276"/>
            <ac:spMk id="29" creationId="{00000000-0000-0000-0000-000000000000}"/>
          </ac:spMkLst>
        </pc:spChg>
      </pc:sldChg>
      <pc:sldChg chg="modSp">
        <pc:chgData name="Danielle" userId="e2554c37-e717-43a0-ba79-1183ca921ccd" providerId="ADAL" clId="{7E75727D-CB7C-48AF-BA16-FA61DF510D44}" dt="2020-05-19T19:25:49.248" v="171" actId="6549"/>
        <pc:sldMkLst>
          <pc:docMk/>
          <pc:sldMk cId="4261727687" sldId="277"/>
        </pc:sldMkLst>
        <pc:spChg chg="mod">
          <ac:chgData name="Danielle" userId="e2554c37-e717-43a0-ba79-1183ca921ccd" providerId="ADAL" clId="{7E75727D-CB7C-48AF-BA16-FA61DF510D44}" dt="2020-05-19T19:24:44.970" v="146" actId="20577"/>
          <ac:spMkLst>
            <pc:docMk/>
            <pc:sldMk cId="4261727687" sldId="277"/>
            <ac:spMk id="2" creationId="{00000000-0000-0000-0000-000000000000}"/>
          </ac:spMkLst>
        </pc:spChg>
        <pc:spChg chg="mod">
          <ac:chgData name="Danielle" userId="e2554c37-e717-43a0-ba79-1183ca921ccd" providerId="ADAL" clId="{7E75727D-CB7C-48AF-BA16-FA61DF510D44}" dt="2020-05-19T19:24:51.551" v="150" actId="20577"/>
          <ac:spMkLst>
            <pc:docMk/>
            <pc:sldMk cId="4261727687" sldId="277"/>
            <ac:spMk id="3" creationId="{00000000-0000-0000-0000-000000000000}"/>
          </ac:spMkLst>
        </pc:spChg>
        <pc:spChg chg="mod">
          <ac:chgData name="Danielle" userId="e2554c37-e717-43a0-ba79-1183ca921ccd" providerId="ADAL" clId="{7E75727D-CB7C-48AF-BA16-FA61DF510D44}" dt="2020-05-19T19:25:44.957" v="169" actId="6549"/>
          <ac:spMkLst>
            <pc:docMk/>
            <pc:sldMk cId="4261727687" sldId="277"/>
            <ac:spMk id="12" creationId="{00000000-0000-0000-0000-000000000000}"/>
          </ac:spMkLst>
        </pc:spChg>
        <pc:spChg chg="mod">
          <ac:chgData name="Danielle" userId="e2554c37-e717-43a0-ba79-1183ca921ccd" providerId="ADAL" clId="{7E75727D-CB7C-48AF-BA16-FA61DF510D44}" dt="2020-05-19T19:25:49.248" v="171" actId="6549"/>
          <ac:spMkLst>
            <pc:docMk/>
            <pc:sldMk cId="4261727687" sldId="277"/>
            <ac:spMk id="13" creationId="{00000000-0000-0000-0000-000000000000}"/>
          </ac:spMkLst>
        </pc:spChg>
        <pc:spChg chg="mod">
          <ac:chgData name="Danielle" userId="e2554c37-e717-43a0-ba79-1183ca921ccd" providerId="ADAL" clId="{7E75727D-CB7C-48AF-BA16-FA61DF510D44}" dt="2020-05-19T19:25:10.499" v="157" actId="6549"/>
          <ac:spMkLst>
            <pc:docMk/>
            <pc:sldMk cId="4261727687" sldId="277"/>
            <ac:spMk id="17" creationId="{00000000-0000-0000-0000-000000000000}"/>
          </ac:spMkLst>
        </pc:spChg>
        <pc:spChg chg="mod">
          <ac:chgData name="Danielle" userId="e2554c37-e717-43a0-ba79-1183ca921ccd" providerId="ADAL" clId="{7E75727D-CB7C-48AF-BA16-FA61DF510D44}" dt="2020-05-19T19:25:37.297" v="164" actId="6549"/>
          <ac:spMkLst>
            <pc:docMk/>
            <pc:sldMk cId="4261727687" sldId="277"/>
            <ac:spMk id="21" creationId="{00000000-0000-0000-0000-000000000000}"/>
          </ac:spMkLst>
        </pc:spChg>
      </pc:sldChg>
      <pc:sldChg chg="modSp mod modAnim">
        <pc:chgData name="Danielle" userId="e2554c37-e717-43a0-ba79-1183ca921ccd" providerId="ADAL" clId="{7E75727D-CB7C-48AF-BA16-FA61DF510D44}" dt="2020-05-19T19:29:19.162" v="197" actId="6549"/>
        <pc:sldMkLst>
          <pc:docMk/>
          <pc:sldMk cId="3242429072" sldId="278"/>
        </pc:sldMkLst>
        <pc:spChg chg="mod">
          <ac:chgData name="Danielle" userId="e2554c37-e717-43a0-ba79-1183ca921ccd" providerId="ADAL" clId="{7E75727D-CB7C-48AF-BA16-FA61DF510D44}" dt="2020-05-19T19:28:44.418" v="177" actId="6549"/>
          <ac:spMkLst>
            <pc:docMk/>
            <pc:sldMk cId="3242429072" sldId="278"/>
            <ac:spMk id="2" creationId="{00000000-0000-0000-0000-000000000000}"/>
          </ac:spMkLst>
        </pc:spChg>
        <pc:spChg chg="mod">
          <ac:chgData name="Danielle" userId="e2554c37-e717-43a0-ba79-1183ca921ccd" providerId="ADAL" clId="{7E75727D-CB7C-48AF-BA16-FA61DF510D44}" dt="2020-05-19T19:26:03.939" v="173" actId="2711"/>
          <ac:spMkLst>
            <pc:docMk/>
            <pc:sldMk cId="3242429072" sldId="278"/>
            <ac:spMk id="4" creationId="{00000000-0000-0000-0000-000000000000}"/>
          </ac:spMkLst>
        </pc:spChg>
        <pc:spChg chg="mod">
          <ac:chgData name="Danielle" userId="e2554c37-e717-43a0-ba79-1183ca921ccd" providerId="ADAL" clId="{7E75727D-CB7C-48AF-BA16-FA61DF510D44}" dt="2020-05-19T19:26:03.939" v="173" actId="2711"/>
          <ac:spMkLst>
            <pc:docMk/>
            <pc:sldMk cId="3242429072" sldId="278"/>
            <ac:spMk id="13" creationId="{00000000-0000-0000-0000-000000000000}"/>
          </ac:spMkLst>
        </pc:spChg>
        <pc:spChg chg="mod">
          <ac:chgData name="Danielle" userId="e2554c37-e717-43a0-ba79-1183ca921ccd" providerId="ADAL" clId="{7E75727D-CB7C-48AF-BA16-FA61DF510D44}" dt="2020-05-19T19:29:13.590" v="194" actId="6549"/>
          <ac:spMkLst>
            <pc:docMk/>
            <pc:sldMk cId="3242429072" sldId="278"/>
            <ac:spMk id="14" creationId="{00000000-0000-0000-0000-000000000000}"/>
          </ac:spMkLst>
        </pc:spChg>
        <pc:spChg chg="mod">
          <ac:chgData name="Danielle" userId="e2554c37-e717-43a0-ba79-1183ca921ccd" providerId="ADAL" clId="{7E75727D-CB7C-48AF-BA16-FA61DF510D44}" dt="2020-05-19T19:29:19.162" v="197" actId="6549"/>
          <ac:spMkLst>
            <pc:docMk/>
            <pc:sldMk cId="3242429072" sldId="278"/>
            <ac:spMk id="16" creationId="{00000000-0000-0000-0000-000000000000}"/>
          </ac:spMkLst>
        </pc:spChg>
        <pc:spChg chg="mod">
          <ac:chgData name="Danielle" userId="e2554c37-e717-43a0-ba79-1183ca921ccd" providerId="ADAL" clId="{7E75727D-CB7C-48AF-BA16-FA61DF510D44}" dt="2020-05-19T19:26:03.939" v="173" actId="2711"/>
          <ac:spMkLst>
            <pc:docMk/>
            <pc:sldMk cId="3242429072" sldId="278"/>
            <ac:spMk id="17" creationId="{00000000-0000-0000-0000-000000000000}"/>
          </ac:spMkLst>
        </pc:spChg>
        <pc:spChg chg="mod">
          <ac:chgData name="Danielle" userId="e2554c37-e717-43a0-ba79-1183ca921ccd" providerId="ADAL" clId="{7E75727D-CB7C-48AF-BA16-FA61DF510D44}" dt="2020-05-19T19:29:02.231" v="188" actId="6549"/>
          <ac:spMkLst>
            <pc:docMk/>
            <pc:sldMk cId="3242429072" sldId="278"/>
            <ac:spMk id="18" creationId="{00000000-0000-0000-0000-000000000000}"/>
          </ac:spMkLst>
        </pc:spChg>
        <pc:spChg chg="mod">
          <ac:chgData name="Danielle" userId="e2554c37-e717-43a0-ba79-1183ca921ccd" providerId="ADAL" clId="{7E75727D-CB7C-48AF-BA16-FA61DF510D44}" dt="2020-05-19T19:29:05.996" v="191" actId="6549"/>
          <ac:spMkLst>
            <pc:docMk/>
            <pc:sldMk cId="3242429072" sldId="278"/>
            <ac:spMk id="19" creationId="{00000000-0000-0000-0000-000000000000}"/>
          </ac:spMkLst>
        </pc:spChg>
        <pc:spChg chg="mod">
          <ac:chgData name="Danielle" userId="e2554c37-e717-43a0-ba79-1183ca921ccd" providerId="ADAL" clId="{7E75727D-CB7C-48AF-BA16-FA61DF510D44}" dt="2020-05-19T19:26:03.939" v="173" actId="2711"/>
          <ac:spMkLst>
            <pc:docMk/>
            <pc:sldMk cId="3242429072" sldId="278"/>
            <ac:spMk id="21" creationId="{00000000-0000-0000-0000-000000000000}"/>
          </ac:spMkLst>
        </pc:spChg>
        <pc:spChg chg="mod">
          <ac:chgData name="Danielle" userId="e2554c37-e717-43a0-ba79-1183ca921ccd" providerId="ADAL" clId="{7E75727D-CB7C-48AF-BA16-FA61DF510D44}" dt="2020-05-19T19:26:03.939" v="173" actId="2711"/>
          <ac:spMkLst>
            <pc:docMk/>
            <pc:sldMk cId="3242429072" sldId="278"/>
            <ac:spMk id="22" creationId="{00000000-0000-0000-0000-000000000000}"/>
          </ac:spMkLst>
        </pc:spChg>
        <pc:spChg chg="mod">
          <ac:chgData name="Danielle" userId="e2554c37-e717-43a0-ba79-1183ca921ccd" providerId="ADAL" clId="{7E75727D-CB7C-48AF-BA16-FA61DF510D44}" dt="2020-05-19T19:28:50.194" v="180" actId="6549"/>
          <ac:spMkLst>
            <pc:docMk/>
            <pc:sldMk cId="3242429072" sldId="278"/>
            <ac:spMk id="23" creationId="{00000000-0000-0000-0000-000000000000}"/>
          </ac:spMkLst>
        </pc:spChg>
        <pc:spChg chg="mod">
          <ac:chgData name="Danielle" userId="e2554c37-e717-43a0-ba79-1183ca921ccd" providerId="ADAL" clId="{7E75727D-CB7C-48AF-BA16-FA61DF510D44}" dt="2020-05-19T19:26:03.939" v="173" actId="2711"/>
          <ac:spMkLst>
            <pc:docMk/>
            <pc:sldMk cId="3242429072" sldId="278"/>
            <ac:spMk id="24" creationId="{00000000-0000-0000-0000-000000000000}"/>
          </ac:spMkLst>
        </pc:spChg>
        <pc:spChg chg="mod">
          <ac:chgData name="Danielle" userId="e2554c37-e717-43a0-ba79-1183ca921ccd" providerId="ADAL" clId="{7E75727D-CB7C-48AF-BA16-FA61DF510D44}" dt="2020-05-19T19:28:56.633" v="185" actId="6549"/>
          <ac:spMkLst>
            <pc:docMk/>
            <pc:sldMk cId="3242429072" sldId="278"/>
            <ac:spMk id="28" creationId="{00000000-0000-0000-0000-000000000000}"/>
          </ac:spMkLst>
        </pc:spChg>
      </pc:sldChg>
      <pc:sldChg chg="modSp">
        <pc:chgData name="Danielle" userId="e2554c37-e717-43a0-ba79-1183ca921ccd" providerId="ADAL" clId="{7E75727D-CB7C-48AF-BA16-FA61DF510D44}" dt="2020-05-19T19:30:50.135" v="243" actId="6549"/>
        <pc:sldMkLst>
          <pc:docMk/>
          <pc:sldMk cId="803730257" sldId="279"/>
        </pc:sldMkLst>
        <pc:spChg chg="mod">
          <ac:chgData name="Danielle" userId="e2554c37-e717-43a0-ba79-1183ca921ccd" providerId="ADAL" clId="{7E75727D-CB7C-48AF-BA16-FA61DF510D44}" dt="2020-05-19T19:29:44.790" v="202" actId="6549"/>
          <ac:spMkLst>
            <pc:docMk/>
            <pc:sldMk cId="803730257" sldId="279"/>
            <ac:spMk id="2" creationId="{00000000-0000-0000-0000-000000000000}"/>
          </ac:spMkLst>
        </pc:spChg>
        <pc:spChg chg="mod">
          <ac:chgData name="Danielle" userId="e2554c37-e717-43a0-ba79-1183ca921ccd" providerId="ADAL" clId="{7E75727D-CB7C-48AF-BA16-FA61DF510D44}" dt="2020-05-19T19:29:50.956" v="205" actId="20577"/>
          <ac:spMkLst>
            <pc:docMk/>
            <pc:sldMk cId="803730257" sldId="279"/>
            <ac:spMk id="4" creationId="{00000000-0000-0000-0000-000000000000}"/>
          </ac:spMkLst>
        </pc:spChg>
        <pc:spChg chg="mod">
          <ac:chgData name="Danielle" userId="e2554c37-e717-43a0-ba79-1183ca921ccd" providerId="ADAL" clId="{7E75727D-CB7C-48AF-BA16-FA61DF510D44}" dt="2020-05-19T19:29:32.127" v="198" actId="2711"/>
          <ac:spMkLst>
            <pc:docMk/>
            <pc:sldMk cId="803730257" sldId="279"/>
            <ac:spMk id="15" creationId="{00000000-0000-0000-0000-000000000000}"/>
          </ac:spMkLst>
        </pc:spChg>
        <pc:spChg chg="mod">
          <ac:chgData name="Danielle" userId="e2554c37-e717-43a0-ba79-1183ca921ccd" providerId="ADAL" clId="{7E75727D-CB7C-48AF-BA16-FA61DF510D44}" dt="2020-05-19T19:30:50.135" v="243" actId="6549"/>
          <ac:spMkLst>
            <pc:docMk/>
            <pc:sldMk cId="803730257" sldId="279"/>
            <ac:spMk id="16" creationId="{00000000-0000-0000-0000-000000000000}"/>
          </ac:spMkLst>
        </pc:spChg>
        <pc:spChg chg="mod">
          <ac:chgData name="Danielle" userId="e2554c37-e717-43a0-ba79-1183ca921ccd" providerId="ADAL" clId="{7E75727D-CB7C-48AF-BA16-FA61DF510D44}" dt="2020-05-19T19:30:04.510" v="214" actId="6549"/>
          <ac:spMkLst>
            <pc:docMk/>
            <pc:sldMk cId="803730257" sldId="279"/>
            <ac:spMk id="17" creationId="{00000000-0000-0000-0000-000000000000}"/>
          </ac:spMkLst>
        </pc:spChg>
        <pc:spChg chg="mod">
          <ac:chgData name="Danielle" userId="e2554c37-e717-43a0-ba79-1183ca921ccd" providerId="ADAL" clId="{7E75727D-CB7C-48AF-BA16-FA61DF510D44}" dt="2020-05-19T19:30:16.334" v="222" actId="6549"/>
          <ac:spMkLst>
            <pc:docMk/>
            <pc:sldMk cId="803730257" sldId="279"/>
            <ac:spMk id="18" creationId="{00000000-0000-0000-0000-000000000000}"/>
          </ac:spMkLst>
        </pc:spChg>
        <pc:spChg chg="mod">
          <ac:chgData name="Danielle" userId="e2554c37-e717-43a0-ba79-1183ca921ccd" providerId="ADAL" clId="{7E75727D-CB7C-48AF-BA16-FA61DF510D44}" dt="2020-05-19T19:30:25.573" v="227" actId="6549"/>
          <ac:spMkLst>
            <pc:docMk/>
            <pc:sldMk cId="803730257" sldId="279"/>
            <ac:spMk id="19" creationId="{00000000-0000-0000-0000-000000000000}"/>
          </ac:spMkLst>
        </pc:spChg>
        <pc:spChg chg="mod">
          <ac:chgData name="Danielle" userId="e2554c37-e717-43a0-ba79-1183ca921ccd" providerId="ADAL" clId="{7E75727D-CB7C-48AF-BA16-FA61DF510D44}" dt="2020-05-19T19:30:36.466" v="234" actId="6549"/>
          <ac:spMkLst>
            <pc:docMk/>
            <pc:sldMk cId="803730257" sldId="279"/>
            <ac:spMk id="22" creationId="{00000000-0000-0000-0000-000000000000}"/>
          </ac:spMkLst>
        </pc:spChg>
        <pc:spChg chg="mod">
          <ac:chgData name="Danielle" userId="e2554c37-e717-43a0-ba79-1183ca921ccd" providerId="ADAL" clId="{7E75727D-CB7C-48AF-BA16-FA61DF510D44}" dt="2020-05-19T19:29:56.699" v="210" actId="6549"/>
          <ac:spMkLst>
            <pc:docMk/>
            <pc:sldMk cId="803730257" sldId="279"/>
            <ac:spMk id="23" creationId="{00000000-0000-0000-0000-000000000000}"/>
          </ac:spMkLst>
        </pc:spChg>
        <pc:spChg chg="mod">
          <ac:chgData name="Danielle" userId="e2554c37-e717-43a0-ba79-1183ca921ccd" providerId="ADAL" clId="{7E75727D-CB7C-48AF-BA16-FA61DF510D44}" dt="2020-05-19T19:30:43.314" v="239" actId="6549"/>
          <ac:spMkLst>
            <pc:docMk/>
            <pc:sldMk cId="803730257" sldId="279"/>
            <ac:spMk id="24" creationId="{00000000-0000-0000-0000-000000000000}"/>
          </ac:spMkLst>
        </pc:spChg>
        <pc:spChg chg="mod">
          <ac:chgData name="Danielle" userId="e2554c37-e717-43a0-ba79-1183ca921ccd" providerId="ADAL" clId="{7E75727D-CB7C-48AF-BA16-FA61DF510D44}" dt="2020-05-19T19:29:59.550" v="212" actId="6549"/>
          <ac:spMkLst>
            <pc:docMk/>
            <pc:sldMk cId="803730257" sldId="279"/>
            <ac:spMk id="28" creationId="{00000000-0000-0000-0000-000000000000}"/>
          </ac:spMkLst>
        </pc:spChg>
      </pc:sldChg>
      <pc:sldChg chg="modSp modAnim">
        <pc:chgData name="Danielle" userId="e2554c37-e717-43a0-ba79-1183ca921ccd" providerId="ADAL" clId="{7E75727D-CB7C-48AF-BA16-FA61DF510D44}" dt="2020-05-19T19:33:25.203" v="304" actId="6549"/>
        <pc:sldMkLst>
          <pc:docMk/>
          <pc:sldMk cId="4281343724" sldId="281"/>
        </pc:sldMkLst>
        <pc:spChg chg="mod">
          <ac:chgData name="Danielle" userId="e2554c37-e717-43a0-ba79-1183ca921ccd" providerId="ADAL" clId="{7E75727D-CB7C-48AF-BA16-FA61DF510D44}" dt="2020-05-19T19:31:56.569" v="250" actId="6549"/>
          <ac:spMkLst>
            <pc:docMk/>
            <pc:sldMk cId="4281343724" sldId="281"/>
            <ac:spMk id="2" creationId="{00000000-0000-0000-0000-000000000000}"/>
          </ac:spMkLst>
        </pc:spChg>
        <pc:spChg chg="mod">
          <ac:chgData name="Danielle" userId="e2554c37-e717-43a0-ba79-1183ca921ccd" providerId="ADAL" clId="{7E75727D-CB7C-48AF-BA16-FA61DF510D44}" dt="2020-05-19T19:32:24.342" v="264" actId="20577"/>
          <ac:spMkLst>
            <pc:docMk/>
            <pc:sldMk cId="4281343724" sldId="281"/>
            <ac:spMk id="3" creationId="{00000000-0000-0000-0000-000000000000}"/>
          </ac:spMkLst>
        </pc:spChg>
        <pc:spChg chg="mod">
          <ac:chgData name="Danielle" userId="e2554c37-e717-43a0-ba79-1183ca921ccd" providerId="ADAL" clId="{7E75727D-CB7C-48AF-BA16-FA61DF510D44}" dt="2020-05-19T19:33:00.864" v="286" actId="20577"/>
          <ac:spMkLst>
            <pc:docMk/>
            <pc:sldMk cId="4281343724" sldId="281"/>
            <ac:spMk id="4" creationId="{00000000-0000-0000-0000-000000000000}"/>
          </ac:spMkLst>
        </pc:spChg>
        <pc:spChg chg="mod">
          <ac:chgData name="Danielle" userId="e2554c37-e717-43a0-ba79-1183ca921ccd" providerId="ADAL" clId="{7E75727D-CB7C-48AF-BA16-FA61DF510D44}" dt="2020-05-19T19:32:05.949" v="256" actId="20577"/>
          <ac:spMkLst>
            <pc:docMk/>
            <pc:sldMk cId="4281343724" sldId="281"/>
            <ac:spMk id="5" creationId="{00000000-0000-0000-0000-000000000000}"/>
          </ac:spMkLst>
        </pc:spChg>
        <pc:spChg chg="mod">
          <ac:chgData name="Danielle" userId="e2554c37-e717-43a0-ba79-1183ca921ccd" providerId="ADAL" clId="{7E75727D-CB7C-48AF-BA16-FA61DF510D44}" dt="2020-05-19T19:32:45.426" v="274" actId="6549"/>
          <ac:spMkLst>
            <pc:docMk/>
            <pc:sldMk cId="4281343724" sldId="281"/>
            <ac:spMk id="6" creationId="{00000000-0000-0000-0000-000000000000}"/>
          </ac:spMkLst>
        </pc:spChg>
        <pc:spChg chg="mod">
          <ac:chgData name="Danielle" userId="e2554c37-e717-43a0-ba79-1183ca921ccd" providerId="ADAL" clId="{7E75727D-CB7C-48AF-BA16-FA61DF510D44}" dt="2020-05-19T19:33:25.203" v="304" actId="6549"/>
          <ac:spMkLst>
            <pc:docMk/>
            <pc:sldMk cId="4281343724" sldId="281"/>
            <ac:spMk id="7" creationId="{00000000-0000-0000-0000-000000000000}"/>
          </ac:spMkLst>
        </pc:spChg>
      </pc:sldChg>
      <pc:sldMasterChg chg="modSp modSldLayout">
        <pc:chgData name="Danielle" userId="e2554c37-e717-43a0-ba79-1183ca921ccd" providerId="ADAL" clId="{7E75727D-CB7C-48AF-BA16-FA61DF510D44}" dt="2020-05-19T19:21:36.802" v="83" actId="2711"/>
        <pc:sldMasterMkLst>
          <pc:docMk/>
          <pc:sldMasterMk cId="3484405657" sldId="2147483648"/>
        </pc:sldMasterMkLst>
        <pc:spChg chg="mod">
          <ac:chgData name="Danielle" userId="e2554c37-e717-43a0-ba79-1183ca921ccd" providerId="ADAL" clId="{7E75727D-CB7C-48AF-BA16-FA61DF510D44}" dt="2020-05-19T19:21:31.260" v="82" actId="2711"/>
          <ac:spMkLst>
            <pc:docMk/>
            <pc:sldMasterMk cId="3484405657" sldId="2147483648"/>
            <ac:spMk id="9" creationId="{00000000-0000-0000-0000-000000000000}"/>
          </ac:spMkLst>
        </pc:spChg>
        <pc:spChg chg="mod">
          <ac:chgData name="Danielle" userId="e2554c37-e717-43a0-ba79-1183ca921ccd" providerId="ADAL" clId="{7E75727D-CB7C-48AF-BA16-FA61DF510D44}" dt="2020-05-19T19:21:31.260" v="82" actId="2711"/>
          <ac:spMkLst>
            <pc:docMk/>
            <pc:sldMasterMk cId="3484405657" sldId="2147483648"/>
            <ac:spMk id="18" creationId="{00000000-0000-0000-0000-000000000000}"/>
          </ac:spMkLst>
        </pc:spChg>
        <pc:picChg chg="mod">
          <ac:chgData name="Danielle" userId="e2554c37-e717-43a0-ba79-1183ca921ccd" providerId="ADAL" clId="{7E75727D-CB7C-48AF-BA16-FA61DF510D44}" dt="2020-05-19T19:21:31.260" v="82" actId="2711"/>
          <ac:picMkLst>
            <pc:docMk/>
            <pc:sldMasterMk cId="3484405657" sldId="2147483648"/>
            <ac:picMk id="14" creationId="{00000000-0000-0000-0000-000000000000}"/>
          </ac:picMkLst>
        </pc:picChg>
        <pc:picChg chg="mod">
          <ac:chgData name="Danielle" userId="e2554c37-e717-43a0-ba79-1183ca921ccd" providerId="ADAL" clId="{7E75727D-CB7C-48AF-BA16-FA61DF510D44}" dt="2020-05-19T19:21:31.260" v="82" actId="2711"/>
          <ac:picMkLst>
            <pc:docMk/>
            <pc:sldMasterMk cId="3484405657" sldId="2147483648"/>
            <ac:picMk id="15" creationId="{00000000-0000-0000-0000-000000000000}"/>
          </ac:picMkLst>
        </pc:picChg>
        <pc:picChg chg="mod">
          <ac:chgData name="Danielle" userId="e2554c37-e717-43a0-ba79-1183ca921ccd" providerId="ADAL" clId="{7E75727D-CB7C-48AF-BA16-FA61DF510D44}" dt="2020-05-19T19:21:31.260" v="82" actId="2711"/>
          <ac:picMkLst>
            <pc:docMk/>
            <pc:sldMasterMk cId="3484405657" sldId="2147483648"/>
            <ac:picMk id="16" creationId="{00000000-0000-0000-0000-000000000000}"/>
          </ac:picMkLst>
        </pc:picChg>
        <pc:picChg chg="mod">
          <ac:chgData name="Danielle" userId="e2554c37-e717-43a0-ba79-1183ca921ccd" providerId="ADAL" clId="{7E75727D-CB7C-48AF-BA16-FA61DF510D44}" dt="2020-05-19T19:21:31.260" v="82" actId="2711"/>
          <ac:picMkLst>
            <pc:docMk/>
            <pc:sldMasterMk cId="3484405657" sldId="2147483648"/>
            <ac:picMk id="17" creationId="{00000000-0000-0000-0000-000000000000}"/>
          </ac:picMkLst>
        </pc:picChg>
        <pc:picChg chg="mod">
          <ac:chgData name="Danielle" userId="e2554c37-e717-43a0-ba79-1183ca921ccd" providerId="ADAL" clId="{7E75727D-CB7C-48AF-BA16-FA61DF510D44}" dt="2020-05-19T19:21:31.260" v="82" actId="2711"/>
          <ac:picMkLst>
            <pc:docMk/>
            <pc:sldMasterMk cId="3484405657" sldId="2147483648"/>
            <ac:picMk id="21" creationId="{00000000-0000-0000-0000-000000000000}"/>
          </ac:picMkLst>
        </pc:picChg>
        <pc:sldLayoutChg chg="modSp mod">
          <pc:chgData name="Danielle" userId="e2554c37-e717-43a0-ba79-1183ca921ccd" providerId="ADAL" clId="{7E75727D-CB7C-48AF-BA16-FA61DF510D44}" dt="2020-05-19T19:21:36.802" v="83" actId="2711"/>
          <pc:sldLayoutMkLst>
            <pc:docMk/>
            <pc:sldMasterMk cId="3484405657" sldId="2147483648"/>
            <pc:sldLayoutMk cId="694204445" sldId="2147483662"/>
          </pc:sldLayoutMkLst>
          <pc:spChg chg="mod">
            <ac:chgData name="Danielle" userId="e2554c37-e717-43a0-ba79-1183ca921ccd" providerId="ADAL" clId="{7E75727D-CB7C-48AF-BA16-FA61DF510D44}" dt="2020-05-19T19:21:36.802" v="83" actId="2711"/>
            <ac:spMkLst>
              <pc:docMk/>
              <pc:sldMasterMk cId="3484405657" sldId="2147483648"/>
              <pc:sldLayoutMk cId="694204445" sldId="2147483662"/>
              <ac:spMk id="2" creationId="{00000000-0000-0000-0000-000000000000}"/>
            </ac:spMkLst>
          </pc:spChg>
        </pc:sldLayoutChg>
      </pc:sldMasterChg>
      <pc:sldMasterChg chg="modSp modSldLayout">
        <pc:chgData name="Danielle" userId="e2554c37-e717-43a0-ba79-1183ca921ccd" providerId="ADAL" clId="{7E75727D-CB7C-48AF-BA16-FA61DF510D44}" dt="2020-05-19T19:33:42.564" v="307" actId="1036"/>
        <pc:sldMasterMkLst>
          <pc:docMk/>
          <pc:sldMasterMk cId="2492940549" sldId="2147483650"/>
        </pc:sldMasterMkLst>
        <pc:spChg chg="mod">
          <ac:chgData name="Danielle" userId="e2554c37-e717-43a0-ba79-1183ca921ccd" providerId="ADAL" clId="{7E75727D-CB7C-48AF-BA16-FA61DF510D44}" dt="2020-05-19T19:21:00.108" v="77" actId="2711"/>
          <ac:spMkLst>
            <pc:docMk/>
            <pc:sldMasterMk cId="2492940549" sldId="2147483650"/>
            <ac:spMk id="14" creationId="{00000000-0000-0000-0000-000000000000}"/>
          </ac:spMkLst>
        </pc:spChg>
        <pc:spChg chg="mod">
          <ac:chgData name="Danielle" userId="e2554c37-e717-43a0-ba79-1183ca921ccd" providerId="ADAL" clId="{7E75727D-CB7C-48AF-BA16-FA61DF510D44}" dt="2020-05-19T19:21:00.108" v="77" actId="2711"/>
          <ac:spMkLst>
            <pc:docMk/>
            <pc:sldMasterMk cId="2492940549" sldId="2147483650"/>
            <ac:spMk id="16" creationId="{00000000-0000-0000-0000-000000000000}"/>
          </ac:spMkLst>
        </pc:spChg>
        <pc:spChg chg="mod">
          <ac:chgData name="Danielle" userId="e2554c37-e717-43a0-ba79-1183ca921ccd" providerId="ADAL" clId="{7E75727D-CB7C-48AF-BA16-FA61DF510D44}" dt="2020-05-19T19:21:00.108" v="77" actId="2711"/>
          <ac:spMkLst>
            <pc:docMk/>
            <pc:sldMasterMk cId="2492940549" sldId="2147483650"/>
            <ac:spMk id="17" creationId="{00000000-0000-0000-0000-000000000000}"/>
          </ac:spMkLst>
        </pc:spChg>
        <pc:spChg chg="mod">
          <ac:chgData name="Danielle" userId="e2554c37-e717-43a0-ba79-1183ca921ccd" providerId="ADAL" clId="{7E75727D-CB7C-48AF-BA16-FA61DF510D44}" dt="2020-05-19T19:21:13.084" v="80"/>
          <ac:spMkLst>
            <pc:docMk/>
            <pc:sldMasterMk cId="2492940549" sldId="2147483650"/>
            <ac:spMk id="18" creationId="{00000000-0000-0000-0000-000000000000}"/>
          </ac:spMkLst>
        </pc:spChg>
        <pc:spChg chg="mod">
          <ac:chgData name="Danielle" userId="e2554c37-e717-43a0-ba79-1183ca921ccd" providerId="ADAL" clId="{7E75727D-CB7C-48AF-BA16-FA61DF510D44}" dt="2020-05-19T19:21:00.108" v="77" actId="2711"/>
          <ac:spMkLst>
            <pc:docMk/>
            <pc:sldMasterMk cId="2492940549" sldId="2147483650"/>
            <ac:spMk id="19" creationId="{516E51B6-C81F-4960-9309-DC112A2FE3C6}"/>
          </ac:spMkLst>
        </pc:spChg>
        <pc:picChg chg="mod">
          <ac:chgData name="Danielle" userId="e2554c37-e717-43a0-ba79-1183ca921ccd" providerId="ADAL" clId="{7E75727D-CB7C-48AF-BA16-FA61DF510D44}" dt="2020-05-19T19:21:00.108" v="77" actId="2711"/>
          <ac:picMkLst>
            <pc:docMk/>
            <pc:sldMasterMk cId="2492940549" sldId="2147483650"/>
            <ac:picMk id="13" creationId="{00000000-0000-0000-0000-000000000000}"/>
          </ac:picMkLst>
        </pc:picChg>
        <pc:picChg chg="mod">
          <ac:chgData name="Danielle" userId="e2554c37-e717-43a0-ba79-1183ca921ccd" providerId="ADAL" clId="{7E75727D-CB7C-48AF-BA16-FA61DF510D44}" dt="2020-05-19T19:21:00.108" v="77" actId="2711"/>
          <ac:picMkLst>
            <pc:docMk/>
            <pc:sldMasterMk cId="2492940549" sldId="2147483650"/>
            <ac:picMk id="29" creationId="{00000000-0000-0000-0000-000000000000}"/>
          </ac:picMkLst>
        </pc:picChg>
        <pc:picChg chg="mod">
          <ac:chgData name="Danielle" userId="e2554c37-e717-43a0-ba79-1183ca921ccd" providerId="ADAL" clId="{7E75727D-CB7C-48AF-BA16-FA61DF510D44}" dt="2020-05-19T19:21:00.108" v="77" actId="2711"/>
          <ac:picMkLst>
            <pc:docMk/>
            <pc:sldMasterMk cId="2492940549" sldId="2147483650"/>
            <ac:picMk id="31" creationId="{00000000-0000-0000-0000-000000000000}"/>
          </ac:picMkLst>
        </pc:picChg>
        <pc:picChg chg="mod">
          <ac:chgData name="Danielle" userId="e2554c37-e717-43a0-ba79-1183ca921ccd" providerId="ADAL" clId="{7E75727D-CB7C-48AF-BA16-FA61DF510D44}" dt="2020-05-19T19:21:00.108" v="77" actId="2711"/>
          <ac:picMkLst>
            <pc:docMk/>
            <pc:sldMasterMk cId="2492940549" sldId="2147483650"/>
            <ac:picMk id="32" creationId="{00000000-0000-0000-0000-000000000000}"/>
          </ac:picMkLst>
        </pc:picChg>
        <pc:picChg chg="mod">
          <ac:chgData name="Danielle" userId="e2554c37-e717-43a0-ba79-1183ca921ccd" providerId="ADAL" clId="{7E75727D-CB7C-48AF-BA16-FA61DF510D44}" dt="2020-05-19T19:21:00.108" v="77" actId="2711"/>
          <ac:picMkLst>
            <pc:docMk/>
            <pc:sldMasterMk cId="2492940549" sldId="2147483650"/>
            <ac:picMk id="33" creationId="{00000000-0000-0000-0000-000000000000}"/>
          </ac:picMkLst>
        </pc:picChg>
        <pc:picChg chg="mod">
          <ac:chgData name="Danielle" userId="e2554c37-e717-43a0-ba79-1183ca921ccd" providerId="ADAL" clId="{7E75727D-CB7C-48AF-BA16-FA61DF510D44}" dt="2020-05-19T19:21:00.108" v="77" actId="2711"/>
          <ac:picMkLst>
            <pc:docMk/>
            <pc:sldMasterMk cId="2492940549" sldId="2147483650"/>
            <ac:picMk id="34" creationId="{00000000-0000-0000-0000-000000000000}"/>
          </ac:picMkLst>
        </pc:picChg>
        <pc:picChg chg="mod">
          <ac:chgData name="Danielle" userId="e2554c37-e717-43a0-ba79-1183ca921ccd" providerId="ADAL" clId="{7E75727D-CB7C-48AF-BA16-FA61DF510D44}" dt="2020-05-19T19:21:00.108" v="77" actId="2711"/>
          <ac:picMkLst>
            <pc:docMk/>
            <pc:sldMasterMk cId="2492940549" sldId="2147483650"/>
            <ac:picMk id="35" creationId="{00000000-0000-0000-0000-000000000000}"/>
          </ac:picMkLst>
        </pc:picChg>
        <pc:sldLayoutChg chg="modSp mod">
          <pc:chgData name="Danielle" userId="e2554c37-e717-43a0-ba79-1183ca921ccd" providerId="ADAL" clId="{7E75727D-CB7C-48AF-BA16-FA61DF510D44}" dt="2020-05-19T19:33:42.564" v="307" actId="1036"/>
          <pc:sldLayoutMkLst>
            <pc:docMk/>
            <pc:sldMasterMk cId="2492940549" sldId="2147483650"/>
            <pc:sldLayoutMk cId="1144820073" sldId="2147483664"/>
          </pc:sldLayoutMkLst>
          <pc:spChg chg="mod">
            <ac:chgData name="Danielle" userId="e2554c37-e717-43a0-ba79-1183ca921ccd" providerId="ADAL" clId="{7E75727D-CB7C-48AF-BA16-FA61DF510D44}" dt="2020-05-19T19:33:42.564" v="307" actId="1036"/>
            <ac:spMkLst>
              <pc:docMk/>
              <pc:sldMasterMk cId="2492940549" sldId="2147483650"/>
              <pc:sldLayoutMk cId="1144820073" sldId="2147483664"/>
              <ac:spMk id="2" creationId="{00000000-0000-0000-0000-000000000000}"/>
            </ac:spMkLst>
          </pc:spChg>
          <pc:spChg chg="mod">
            <ac:chgData name="Danielle" userId="e2554c37-e717-43a0-ba79-1183ca921ccd" providerId="ADAL" clId="{7E75727D-CB7C-48AF-BA16-FA61DF510D44}" dt="2020-05-19T19:33:42.564" v="307" actId="1036"/>
            <ac:spMkLst>
              <pc:docMk/>
              <pc:sldMasterMk cId="2492940549" sldId="2147483650"/>
              <pc:sldLayoutMk cId="1144820073" sldId="2147483664"/>
              <ac:spMk id="3" creationId="{00000000-0000-0000-0000-000000000000}"/>
            </ac:spMkLst>
          </pc:spChg>
        </pc:sldLayoutChg>
        <pc:sldLayoutChg chg="modSp">
          <pc:chgData name="Danielle" userId="e2554c37-e717-43a0-ba79-1183ca921ccd" providerId="ADAL" clId="{7E75727D-CB7C-48AF-BA16-FA61DF510D44}" dt="2020-05-19T19:21:21.212" v="81" actId="2711"/>
          <pc:sldLayoutMkLst>
            <pc:docMk/>
            <pc:sldMasterMk cId="2492940549" sldId="2147483650"/>
            <pc:sldLayoutMk cId="1633643332" sldId="2147483665"/>
          </pc:sldLayoutMkLst>
          <pc:spChg chg="mod">
            <ac:chgData name="Danielle" userId="e2554c37-e717-43a0-ba79-1183ca921ccd" providerId="ADAL" clId="{7E75727D-CB7C-48AF-BA16-FA61DF510D44}" dt="2020-05-19T19:21:21.212" v="81" actId="2711"/>
            <ac:spMkLst>
              <pc:docMk/>
              <pc:sldMasterMk cId="2492940549" sldId="2147483650"/>
              <pc:sldLayoutMk cId="1633643332" sldId="2147483665"/>
              <ac:spMk id="7" creationId="{00000000-0000-0000-0000-000000000000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E6F85B-3A73-419E-8473-96D639676AD5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22B3F-CFD1-4D08-88A2-9C0473CAC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0633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F22B3F-CFD1-4D08-88A2-9C0473CAC2BE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42561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2161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323528" y="2132856"/>
            <a:ext cx="42484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u="sng" dirty="0">
                <a:latin typeface="Arial" panose="020B0604020202020204" pitchFamily="34" charset="0"/>
                <a:cs typeface="Arial" panose="020B0604020202020204" pitchFamily="34" charset="0"/>
              </a:rPr>
              <a:t>Probing questions to check understanding:</a:t>
            </a:r>
          </a:p>
          <a:p>
            <a:endParaRPr lang="en-GB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bloom_taxonomy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788024" y="2115056"/>
            <a:ext cx="4024820" cy="349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204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0601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>
            <a:spLocks noChangeArrowheads="1"/>
          </p:cNvSpPr>
          <p:nvPr userDrawn="1"/>
        </p:nvSpPr>
        <p:spPr bwMode="auto">
          <a:xfrm>
            <a:off x="2051720" y="2150894"/>
            <a:ext cx="6912768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ctr" eaLnBrk="1" hangingPunct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How </a:t>
            </a:r>
            <a:r>
              <a:rPr lang="en-GB" b="1" u="sng" dirty="0">
                <a:latin typeface="Arial" panose="020B0604020202020204" pitchFamily="34" charset="0"/>
                <a:cs typeface="Arial" panose="020B0604020202020204" pitchFamily="34" charset="0"/>
              </a:rPr>
              <a:t>confident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do you feel with this topic?</a:t>
            </a:r>
          </a:p>
          <a:p>
            <a:pPr algn="ctr" eaLnBrk="1" hangingPunct="1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Write 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amber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en-GB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green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in your book!</a:t>
            </a:r>
          </a:p>
          <a:p>
            <a:pPr algn="ctr" eaLnBrk="1" hangingPunct="1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Complete the corresponding activity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</a:t>
            </a:r>
          </a:p>
          <a:p>
            <a:pPr algn="ctr" eaLnBrk="1" hangingPunct="1"/>
            <a:endParaRPr lang="en-GB" b="1" dirty="0">
              <a:latin typeface="Arial" panose="020B0604020202020204" pitchFamily="34" charset="0"/>
              <a:cs typeface="Arial" panose="020B0604020202020204" pitchFamily="34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633643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 userDrawn="1"/>
        </p:nvGrpSpPr>
        <p:grpSpPr>
          <a:xfrm>
            <a:off x="2751927" y="1376432"/>
            <a:ext cx="5430768" cy="4032451"/>
            <a:chOff x="4469824" y="1124744"/>
            <a:chExt cx="6236041" cy="4032451"/>
          </a:xfrm>
        </p:grpSpPr>
        <p:sp>
          <p:nvSpPr>
            <p:cNvPr id="2" name="Isosceles Triangle 1"/>
            <p:cNvSpPr/>
            <p:nvPr userDrawn="1"/>
          </p:nvSpPr>
          <p:spPr bwMode="auto">
            <a:xfrm>
              <a:off x="4469824" y="1124744"/>
              <a:ext cx="6236041" cy="4032448"/>
            </a:xfrm>
            <a:prstGeom prst="triangl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GB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icrosoft YaHei" charset="-122"/>
              </a:endParaRPr>
            </a:p>
          </p:txBody>
        </p:sp>
        <p:cxnSp>
          <p:nvCxnSpPr>
            <p:cNvPr id="3" name="Straight Connector 2"/>
            <p:cNvCxnSpPr/>
            <p:nvPr userDrawn="1"/>
          </p:nvCxnSpPr>
          <p:spPr bwMode="auto">
            <a:xfrm>
              <a:off x="5423219" y="3933056"/>
              <a:ext cx="431991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" name="Straight Connector 3"/>
            <p:cNvCxnSpPr/>
            <p:nvPr userDrawn="1"/>
          </p:nvCxnSpPr>
          <p:spPr bwMode="auto">
            <a:xfrm>
              <a:off x="6479199" y="2564904"/>
              <a:ext cx="220795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 userDrawn="1"/>
          </p:nvCxnSpPr>
          <p:spPr bwMode="auto">
            <a:xfrm>
              <a:off x="7535179" y="2564907"/>
              <a:ext cx="0" cy="1368152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 userDrawn="1"/>
          </p:nvCxnSpPr>
          <p:spPr bwMode="auto">
            <a:xfrm>
              <a:off x="6671196" y="3933059"/>
              <a:ext cx="0" cy="1224136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 userDrawn="1"/>
          </p:nvCxnSpPr>
          <p:spPr bwMode="auto">
            <a:xfrm>
              <a:off x="8399163" y="3933059"/>
              <a:ext cx="0" cy="1224136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 userDrawn="1"/>
          </p:nvSpPr>
          <p:spPr>
            <a:xfrm>
              <a:off x="5615217" y="4365104"/>
              <a:ext cx="4127921" cy="36933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Comic Sans MS" pitchFamily="66" charset="0"/>
                </a:rPr>
                <a:t>3 things you knew already</a:t>
              </a:r>
            </a:p>
          </p:txBody>
        </p:sp>
        <p:sp>
          <p:nvSpPr>
            <p:cNvPr id="9" name="TextBox 8"/>
            <p:cNvSpPr txBox="1"/>
            <p:nvPr userDrawn="1"/>
          </p:nvSpPr>
          <p:spPr>
            <a:xfrm>
              <a:off x="6479199" y="2996956"/>
              <a:ext cx="2111960" cy="646331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Comic Sans MS" pitchFamily="66" charset="0"/>
                </a:rPr>
                <a:t>2 things you learnt today</a:t>
              </a:r>
            </a:p>
          </p:txBody>
        </p:sp>
        <p:sp>
          <p:nvSpPr>
            <p:cNvPr id="10" name="TextBox 9"/>
            <p:cNvSpPr txBox="1"/>
            <p:nvPr userDrawn="1"/>
          </p:nvSpPr>
          <p:spPr>
            <a:xfrm>
              <a:off x="6394406" y="1412779"/>
              <a:ext cx="2292751" cy="646331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Comic Sans MS" pitchFamily="66" charset="0"/>
                </a:rPr>
                <a:t>1 question about today’s topic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44820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2042195" y="1183393"/>
            <a:ext cx="69222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u="sng" dirty="0">
                <a:latin typeface="Arial" panose="020B0604020202020204" pitchFamily="34" charset="0"/>
                <a:cs typeface="Arial" panose="020B0604020202020204" pitchFamily="34" charset="0"/>
              </a:rPr>
              <a:t>Plenary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2052882" y="2191504"/>
            <a:ext cx="691160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2 stars (</a:t>
            </a:r>
            <a:r>
              <a:rPr lang="en-GB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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)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and a wish (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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)</a:t>
            </a:r>
          </a:p>
          <a:p>
            <a:pPr algn="ctr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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I am brilliant at...</a:t>
            </a:r>
          </a:p>
          <a:p>
            <a:pPr algn="ctr"/>
            <a:r>
              <a:rPr lang="en-GB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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I am good at...</a:t>
            </a:r>
          </a:p>
          <a:p>
            <a:pPr algn="ctr"/>
            <a:endParaRPr lang="en-GB" sz="2400" dirty="0">
              <a:latin typeface="Arial" panose="020B0604020202020204" pitchFamily="34" charset="0"/>
              <a:cs typeface="Arial" panose="020B0604020202020204" pitchFamily="34" charset="0"/>
              <a:sym typeface="Wingdings"/>
            </a:endParaRPr>
          </a:p>
          <a:p>
            <a:pPr algn="ctr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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Something I need to work on is...</a:t>
            </a:r>
          </a:p>
          <a:p>
            <a:pPr algn="ctr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4820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5539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2F3CB4B-EB90-BD4F-89FC-CD0D2EE8BC63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A93D6AF-1A28-D340-9C7B-5953A405A0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57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5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7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6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"/>
          <p:cNvPicPr>
            <a:picLocks noChangeAspect="1" noChangeArrowheads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7085" r="17840" b="50000"/>
          <a:stretch/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179512" y="1095460"/>
            <a:ext cx="8775386" cy="5645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175295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5625707" y="171074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3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5295"/>
            <a:ext cx="17145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17"/>
          <p:cNvSpPr txBox="1"/>
          <p:nvPr userDrawn="1"/>
        </p:nvSpPr>
        <p:spPr>
          <a:xfrm>
            <a:off x="5616117" y="37062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597932-8B38-4BFA-9C8A-C8CCE191D44B}" type="datetime2">
              <a:rPr lang="en-GB" sz="1600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Tuesday, 19 May 2020</a:t>
            </a:fld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2051720" y="378453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Introduction to Function</a:t>
            </a:r>
            <a:r>
              <a:rPr lang="en-GB" sz="1600" baseline="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4405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2"/>
          <p:cNvPicPr>
            <a:picLocks noChangeAspect="1" noChangeArrowheads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7085" r="17840" b="50000"/>
          <a:stretch/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2"/>
          <p:cNvPicPr>
            <a:picLocks noChangeAspect="1" noChangeArrowheads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5949281"/>
            <a:ext cx="6893587" cy="864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2"/>
          <p:cNvPicPr>
            <a:picLocks noChangeAspect="1" noChangeArrowheads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51720" y="1095460"/>
            <a:ext cx="6903178" cy="4637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2"/>
          <p:cNvPicPr>
            <a:picLocks noChangeAspect="1" noChangeArrowheads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175295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2"/>
          <p:cNvPicPr>
            <a:picLocks noChangeAspect="1" noChangeArrowheads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179513" y="1095460"/>
            <a:ext cx="1714499" cy="5717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2"/>
          <p:cNvPicPr>
            <a:picLocks noChangeAspect="1" noChangeArrowheads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5625707" y="171074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5295"/>
            <a:ext cx="17145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5616117" y="37062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597932-8B38-4BFA-9C8A-C8CCE191D44B}" type="datetime2">
              <a:rPr lang="en-GB" sz="1600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Tuesday, 19 May 2020</a:t>
            </a:fld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 userDrawn="1"/>
        </p:nvSpPr>
        <p:spPr>
          <a:xfrm>
            <a:off x="2046411" y="5949280"/>
            <a:ext cx="69180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u="sng" dirty="0">
                <a:latin typeface="Arial" panose="020B0604020202020204" pitchFamily="34" charset="0"/>
                <a:cs typeface="Arial" panose="020B0604020202020204" pitchFamily="34" charset="0"/>
              </a:rPr>
              <a:t>Keywords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baseline="0" dirty="0">
                <a:solidFill>
                  <a:schemeClr val="tx1"/>
                </a:solidFill>
                <a:latin typeface="Arial" panose="020B0604020202020204" pitchFamily="34" charset="0"/>
                <a:ea typeface="Microsoft YaHei" pitchFamily="34" charset="-122"/>
                <a:cs typeface="Arial" panose="020B0604020202020204" pitchFamily="34" charset="0"/>
              </a:rPr>
              <a:t>Function, equation, rearrange, substitute, expression, notation, mapping, domain, range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179512" y="1165852"/>
            <a:ext cx="1714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u="sng" dirty="0">
                <a:latin typeface="Arial" panose="020B0604020202020204" pitchFamily="34" charset="0"/>
                <a:cs typeface="Arial" panose="020B0604020202020204" pitchFamily="34" charset="0"/>
              </a:rPr>
              <a:t>Lesson Objectives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/>
              <p:cNvSpPr txBox="1"/>
              <p:nvPr userDrawn="1"/>
            </p:nvSpPr>
            <p:spPr>
              <a:xfrm>
                <a:off x="179513" y="1844824"/>
                <a:ext cx="1714499" cy="39703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Developing students will be able to use and understand function notation in the form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𝑓</m:t>
                    </m:r>
                    <m:r>
                      <a:rPr lang="en-GB" sz="14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en-GB" sz="14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14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endParaRPr lang="en-GB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Secure students will be able to substitute into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𝑓</m:t>
                    </m:r>
                    <m:r>
                      <a:rPr lang="en-GB" sz="14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en-GB" sz="14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14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given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endParaRPr lang="en-GB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Excelling students will be able to describe mappings and the resulting domain and range.</a:t>
                </a:r>
              </a:p>
              <a:p>
                <a:endParaRPr lang="en-GB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 userDrawn="1"/>
            </p:nvSpPr>
            <p:spPr>
              <a:xfrm>
                <a:off x="179513" y="1844824"/>
                <a:ext cx="1714499" cy="3970318"/>
              </a:xfrm>
              <a:prstGeom prst="rect">
                <a:avLst/>
              </a:prstGeom>
              <a:blipFill>
                <a:blip r:embed="rId11"/>
                <a:stretch>
                  <a:fillRect l="-1064" t="-307" r="-10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>
            <a:extLst>
              <a:ext uri="{FF2B5EF4-FFF2-40B4-BE49-F238E27FC236}">
                <a16:creationId xmlns:a16="http://schemas.microsoft.com/office/drawing/2014/main" id="{516E51B6-C81F-4960-9309-DC112A2FE3C6}"/>
              </a:ext>
            </a:extLst>
          </p:cNvPr>
          <p:cNvSpPr txBox="1"/>
          <p:nvPr userDrawn="1"/>
        </p:nvSpPr>
        <p:spPr>
          <a:xfrm>
            <a:off x="2051720" y="378453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Introduction to Function</a:t>
            </a:r>
            <a:r>
              <a:rPr lang="en-GB" sz="1600" baseline="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2940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5" r:id="rId2"/>
    <p:sldLayoutId id="2147483663" r:id="rId3"/>
    <p:sldLayoutId id="2147483664" r:id="rId4"/>
    <p:sldLayoutId id="2147483666" r:id="rId5"/>
    <p:sldLayoutId id="2147483667" r:id="rId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6.png"/><Relationship Id="rId7" Type="http://schemas.openxmlformats.org/officeDocument/2006/relationships/image" Target="../media/image90.png"/><Relationship Id="rId2" Type="http://schemas.openxmlformats.org/officeDocument/2006/relationships/image" Target="../media/image8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9.png"/><Relationship Id="rId5" Type="http://schemas.openxmlformats.org/officeDocument/2006/relationships/image" Target="../media/image88.png"/><Relationship Id="rId4" Type="http://schemas.openxmlformats.org/officeDocument/2006/relationships/image" Target="../media/image8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5" Type="http://schemas.openxmlformats.org/officeDocument/2006/relationships/image" Target="../media/image2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13" Type="http://schemas.openxmlformats.org/officeDocument/2006/relationships/image" Target="../media/image33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12" Type="http://schemas.openxmlformats.org/officeDocument/2006/relationships/image" Target="../media/image32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6.png"/><Relationship Id="rId11" Type="http://schemas.openxmlformats.org/officeDocument/2006/relationships/image" Target="../media/image31.png"/><Relationship Id="rId5" Type="http://schemas.openxmlformats.org/officeDocument/2006/relationships/image" Target="../media/image25.png"/><Relationship Id="rId10" Type="http://schemas.openxmlformats.org/officeDocument/2006/relationships/image" Target="../media/image30.png"/><Relationship Id="rId4" Type="http://schemas.openxmlformats.org/officeDocument/2006/relationships/image" Target="../media/image24.png"/><Relationship Id="rId9" Type="http://schemas.openxmlformats.org/officeDocument/2006/relationships/image" Target="../media/image2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3" Type="http://schemas.openxmlformats.org/officeDocument/2006/relationships/image" Target="../media/image41.png"/><Relationship Id="rId7" Type="http://schemas.openxmlformats.org/officeDocument/2006/relationships/image" Target="../media/image45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4.png"/><Relationship Id="rId11" Type="http://schemas.openxmlformats.org/officeDocument/2006/relationships/image" Target="../media/image49.png"/><Relationship Id="rId5" Type="http://schemas.openxmlformats.org/officeDocument/2006/relationships/image" Target="../media/image43.png"/><Relationship Id="rId10" Type="http://schemas.openxmlformats.org/officeDocument/2006/relationships/image" Target="../media/image48.png"/><Relationship Id="rId4" Type="http://schemas.openxmlformats.org/officeDocument/2006/relationships/image" Target="../media/image42.png"/><Relationship Id="rId9" Type="http://schemas.openxmlformats.org/officeDocument/2006/relationships/image" Target="../media/image4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4.png"/><Relationship Id="rId5" Type="http://schemas.openxmlformats.org/officeDocument/2006/relationships/image" Target="../media/image53.png"/><Relationship Id="rId4" Type="http://schemas.openxmlformats.org/officeDocument/2006/relationships/image" Target="../media/image5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png"/><Relationship Id="rId7" Type="http://schemas.openxmlformats.org/officeDocument/2006/relationships/image" Target="../media/image60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9.png"/><Relationship Id="rId5" Type="http://schemas.openxmlformats.org/officeDocument/2006/relationships/image" Target="../media/image58.png"/><Relationship Id="rId4" Type="http://schemas.openxmlformats.org/officeDocument/2006/relationships/image" Target="../media/image5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png"/><Relationship Id="rId13" Type="http://schemas.openxmlformats.org/officeDocument/2006/relationships/image" Target="../media/image72.png"/><Relationship Id="rId3" Type="http://schemas.openxmlformats.org/officeDocument/2006/relationships/image" Target="../media/image62.png"/><Relationship Id="rId7" Type="http://schemas.openxmlformats.org/officeDocument/2006/relationships/image" Target="../media/image66.png"/><Relationship Id="rId12" Type="http://schemas.openxmlformats.org/officeDocument/2006/relationships/image" Target="../media/image71.png"/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5.png"/><Relationship Id="rId11" Type="http://schemas.openxmlformats.org/officeDocument/2006/relationships/image" Target="../media/image70.png"/><Relationship Id="rId5" Type="http://schemas.openxmlformats.org/officeDocument/2006/relationships/image" Target="../media/image64.png"/><Relationship Id="rId10" Type="http://schemas.openxmlformats.org/officeDocument/2006/relationships/image" Target="../media/image69.png"/><Relationship Id="rId4" Type="http://schemas.openxmlformats.org/officeDocument/2006/relationships/image" Target="../media/image63.png"/><Relationship Id="rId9" Type="http://schemas.openxmlformats.org/officeDocument/2006/relationships/image" Target="../media/image68.png"/><Relationship Id="rId14" Type="http://schemas.openxmlformats.org/officeDocument/2006/relationships/image" Target="../media/image7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0.png"/><Relationship Id="rId3" Type="http://schemas.openxmlformats.org/officeDocument/2006/relationships/image" Target="../media/image75.png"/><Relationship Id="rId7" Type="http://schemas.openxmlformats.org/officeDocument/2006/relationships/image" Target="../media/image79.png"/><Relationship Id="rId12" Type="http://schemas.openxmlformats.org/officeDocument/2006/relationships/image" Target="../media/image84.png"/><Relationship Id="rId2" Type="http://schemas.openxmlformats.org/officeDocument/2006/relationships/image" Target="../media/image7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8.png"/><Relationship Id="rId11" Type="http://schemas.openxmlformats.org/officeDocument/2006/relationships/image" Target="../media/image83.png"/><Relationship Id="rId5" Type="http://schemas.openxmlformats.org/officeDocument/2006/relationships/image" Target="../media/image77.png"/><Relationship Id="rId10" Type="http://schemas.openxmlformats.org/officeDocument/2006/relationships/image" Target="../media/image82.png"/><Relationship Id="rId4" Type="http://schemas.openxmlformats.org/officeDocument/2006/relationships/image" Target="../media/image76.png"/><Relationship Id="rId9" Type="http://schemas.openxmlformats.org/officeDocument/2006/relationships/image" Target="../media/image8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2172792" y="1158955"/>
                <a:ext cx="6719687" cy="40934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000" b="1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Starter </a:t>
                </a:r>
              </a:p>
              <a:p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1.	Work out the value of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if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		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+7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2.	Work out the value of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if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=−2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		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²+5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–6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3.	Work out the value of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if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		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³−7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2792" y="1158955"/>
                <a:ext cx="6719687" cy="4093428"/>
              </a:xfrm>
              <a:prstGeom prst="rect">
                <a:avLst/>
              </a:prstGeom>
              <a:blipFill>
                <a:blip r:embed="rId2"/>
                <a:stretch>
                  <a:fillRect l="-907" t="-595" b="-1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6437331" y="2390061"/>
                <a:ext cx="2448272" cy="2862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𝟔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𝟕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𝟏𝟑</m:t>
                    </m:r>
                  </m:oMath>
                </a14:m>
                <a:r>
                  <a:rPr lang="en-GB" sz="20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endParaRPr lang="en-GB" sz="20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20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20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𝟏𝟎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𝟔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𝟏𝟐</m:t>
                    </m:r>
                  </m:oMath>
                </a14:m>
                <a:r>
                  <a:rPr lang="en-GB" sz="20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endParaRPr lang="en-GB" sz="20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20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20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𝟕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𝟔</m:t>
                    </m:r>
                  </m:oMath>
                </a14:m>
                <a:r>
                  <a:rPr lang="en-GB" sz="20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7331" y="2390061"/>
                <a:ext cx="2448272" cy="286232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66744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323528" y="1241684"/>
                <a:ext cx="8496944" cy="1015663"/>
              </a:xfrm>
              <a:prstGeom prst="rect">
                <a:avLst/>
              </a:prstGeom>
              <a:ln w="76200">
                <a:solidFill>
                  <a:srgbClr val="FF0000"/>
                </a:solidFill>
              </a:ln>
            </p:spPr>
            <p:txBody>
              <a:bodyPr wrap="square">
                <a:spAutoFit/>
              </a:bodyPr>
              <a:lstStyle/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dirty="0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=5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+6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. Write an expression for: </a:t>
                </a:r>
              </a:p>
              <a:p>
                <a:pPr marL="457200" indent="-457200">
                  <a:buAutoNum type="alphaLcPeriod"/>
                </a:pPr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(3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457200" indent="-457200">
                  <a:buAutoNum type="alphaLcPeriod"/>
                </a:pPr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241684"/>
                <a:ext cx="8496944" cy="1015663"/>
              </a:xfrm>
              <a:prstGeom prst="rect">
                <a:avLst/>
              </a:prstGeom>
              <a:blipFill>
                <a:blip r:embed="rId2"/>
                <a:stretch>
                  <a:fillRect l="-284" b="-4469"/>
                </a:stretch>
              </a:blipFill>
              <a:ln w="7620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/>
              <p:cNvSpPr/>
              <p:nvPr/>
            </p:nvSpPr>
            <p:spPr>
              <a:xfrm>
                <a:off x="323528" y="2471620"/>
                <a:ext cx="8496944" cy="1631216"/>
              </a:xfrm>
              <a:prstGeom prst="rect">
                <a:avLst/>
              </a:prstGeom>
              <a:ln w="76200">
                <a:solidFill>
                  <a:srgbClr val="FFC000"/>
                </a:solidFill>
              </a:ln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)=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²−6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. Write an expression for each of these:</a:t>
                </a:r>
              </a:p>
              <a:p>
                <a:pPr marL="457200" indent="-457200">
                  <a:buAutoNum type="alphaLcPeriod"/>
                </a:pPr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457200" indent="-457200">
                  <a:buAutoNum type="alphaLcPeriod"/>
                </a:pPr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(2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457200" indent="-457200">
                  <a:buAutoNum type="alphaLcPeriod"/>
                </a:pPr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)+3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457200" indent="-457200">
                  <a:buAutoNum type="alphaLcPeriod"/>
                </a:pPr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+3)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2471620"/>
                <a:ext cx="8496944" cy="1631216"/>
              </a:xfrm>
              <a:prstGeom prst="rect">
                <a:avLst/>
              </a:prstGeom>
              <a:blipFill>
                <a:blip r:embed="rId3"/>
                <a:stretch>
                  <a:fillRect l="-213" b="-2491"/>
                </a:stretch>
              </a:blipFill>
              <a:ln w="76200">
                <a:solidFill>
                  <a:srgbClr val="FFC00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323528" y="4293096"/>
                <a:ext cx="8496944" cy="1631216"/>
              </a:xfrm>
              <a:prstGeom prst="rect">
                <a:avLst/>
              </a:prstGeom>
              <a:ln w="76200">
                <a:solidFill>
                  <a:srgbClr val="92D050"/>
                </a:solidFill>
              </a:ln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)=3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²−2</m:t>
                    </m:r>
                    <m:r>
                      <a:rPr lang="en-GB" sz="2000" i="1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. Write an expression for each of these.</a:t>
                </a:r>
              </a:p>
              <a:p>
                <a:pPr marL="457200" indent="-457200">
                  <a:buAutoNum type="alphaLcPeriod"/>
                </a:pPr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1)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457200" indent="-457200">
                  <a:buAutoNum type="alphaLcPeriod"/>
                </a:pPr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20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2000" b="0" i="1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457200" indent="-457200">
                  <a:buAutoNum type="alphaLcPeriod"/>
                </a:pPr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(−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457200" indent="-457200">
                  <a:buAutoNum type="alphaLcPeriod"/>
                </a:pPr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4293096"/>
                <a:ext cx="8496944" cy="1631216"/>
              </a:xfrm>
              <a:prstGeom prst="rect">
                <a:avLst/>
              </a:prstGeom>
              <a:blipFill>
                <a:blip r:embed="rId4"/>
                <a:stretch>
                  <a:fillRect l="-213" b="-2491"/>
                </a:stretch>
              </a:blipFill>
              <a:ln w="76200">
                <a:solidFill>
                  <a:srgbClr val="92D05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2771800" y="1549461"/>
                <a:ext cx="1644296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 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𝟏𝟓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𝟔</m:t>
                    </m:r>
                  </m:oMath>
                </a14:m>
                <a:r>
                  <a:rPr lang="en-GB" sz="20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 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𝟏𝟓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𝟏𝟖</m:t>
                    </m:r>
                  </m:oMath>
                </a14:m>
                <a:r>
                  <a:rPr lang="en-GB" sz="20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1800" y="1549461"/>
                <a:ext cx="1644296" cy="7078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2771800" y="2791581"/>
                <a:ext cx="1950662" cy="13234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 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²−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𝟏𝟐</m:t>
                    </m:r>
                  </m:oMath>
                </a14:m>
                <a:r>
                  <a:rPr lang="en-GB" sz="20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 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²−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𝟔</m:t>
                    </m:r>
                  </m:oMath>
                </a14:m>
                <a:r>
                  <a:rPr lang="en-GB" sz="20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 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²−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𝟑</m:t>
                    </m:r>
                  </m:oMath>
                </a14:m>
                <a:r>
                  <a:rPr lang="en-GB" sz="20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 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²+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𝟔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𝟑</m:t>
                    </m:r>
                  </m:oMath>
                </a14:m>
                <a:r>
                  <a:rPr lang="en-GB" sz="20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1800" y="2791581"/>
                <a:ext cx="1950662" cy="132343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2771800" y="4613056"/>
                <a:ext cx="3312368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²−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𝟖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𝟓</m:t>
                    </m:r>
                  </m:oMath>
                </a14:m>
                <a:r>
                  <a:rPr lang="en-GB" sz="20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²−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GB" sz="20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²+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GB" sz="20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²+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GB" sz="20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1800" y="4613056"/>
                <a:ext cx="3312368" cy="132343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81343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635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343071" y="1479775"/>
                <a:ext cx="326347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ea typeface="Times New Roman" charset="0"/>
                        <a:cs typeface="Times New Roman" charset="0"/>
                      </a:rPr>
                      <m:t>𝑥</m:t>
                    </m:r>
                    <m:r>
                      <a:rPr lang="en-GB" sz="2000" i="1" dirty="0">
                        <a:latin typeface="Cambria Math" panose="02040503050406030204" pitchFamily="18" charset="0"/>
                      </a:rPr>
                      <m:t>) 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= 3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ea typeface="Times New Roman" charset="0"/>
                        <a:cs typeface="Times New Roman" charset="0"/>
                      </a:rPr>
                      <m:t>𝑥</m:t>
                    </m:r>
                    <m:r>
                      <a:rPr lang="en-GB" sz="2000" i="1" baseline="30000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+ 7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, find:</a:t>
                </a: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071" y="1479775"/>
                <a:ext cx="3263474" cy="400110"/>
              </a:xfrm>
              <a:prstGeom prst="rect">
                <a:avLst/>
              </a:prstGeom>
              <a:blipFill>
                <a:blip r:embed="rId3"/>
                <a:stretch>
                  <a:fillRect l="-1866" t="-7692" b="-292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308275" y="2168189"/>
                <a:ext cx="128639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(a)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(1)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275" y="2168189"/>
                <a:ext cx="1286394" cy="400110"/>
              </a:xfrm>
              <a:prstGeom prst="rect">
                <a:avLst/>
              </a:prstGeom>
              <a:blipFill>
                <a:blip r:embed="rId4"/>
                <a:stretch>
                  <a:fillRect l="-5213" t="-7692" b="-292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1262182" y="2168297"/>
                <a:ext cx="1868453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= 3(1) + 7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2182" y="2168297"/>
                <a:ext cx="1868453" cy="400110"/>
              </a:xfrm>
              <a:prstGeom prst="rect">
                <a:avLst/>
              </a:prstGeom>
              <a:blipFill>
                <a:blip r:embed="rId5"/>
                <a:stretch>
                  <a:fillRect b="-184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1262182" y="2507183"/>
                <a:ext cx="125061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= 3 + 7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2182" y="2507183"/>
                <a:ext cx="1250616" cy="40011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1043608" y="2820169"/>
                <a:ext cx="125061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= 10</m:t>
                      </m:r>
                    </m:oMath>
                  </m:oMathPara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2820169"/>
                <a:ext cx="1250616" cy="40011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308275" y="3362686"/>
                <a:ext cx="128639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(b)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(4)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275" y="3362686"/>
                <a:ext cx="1286394" cy="400110"/>
              </a:xfrm>
              <a:prstGeom prst="rect">
                <a:avLst/>
              </a:prstGeom>
              <a:blipFill>
                <a:blip r:embed="rId8"/>
                <a:stretch>
                  <a:fillRect l="-5213" t="-7692" b="-292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1407146" y="3359127"/>
                <a:ext cx="1868453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= 3(4) + 7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7146" y="3359127"/>
                <a:ext cx="1868453" cy="400110"/>
              </a:xfrm>
              <a:prstGeom prst="rect">
                <a:avLst/>
              </a:prstGeom>
              <a:blipFill>
                <a:blip r:embed="rId9"/>
                <a:stretch>
                  <a:fillRect b="-181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1407145" y="3766355"/>
                <a:ext cx="146272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= 12 + 7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7145" y="3766355"/>
                <a:ext cx="1462728" cy="40011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1399535" y="4174485"/>
                <a:ext cx="125061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= 19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9535" y="4174485"/>
                <a:ext cx="1250616" cy="40011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/>
              <p:cNvSpPr txBox="1"/>
              <p:nvPr/>
            </p:nvSpPr>
            <p:spPr>
              <a:xfrm>
                <a:off x="308275" y="4749066"/>
                <a:ext cx="151858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(c)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(−2)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275" y="4749066"/>
                <a:ext cx="1518588" cy="400110"/>
              </a:xfrm>
              <a:prstGeom prst="rect">
                <a:avLst/>
              </a:prstGeom>
              <a:blipFill>
                <a:blip r:embed="rId12"/>
                <a:stretch>
                  <a:fillRect l="-4418" t="-6061" b="-272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/>
              <p:cNvSpPr txBox="1"/>
              <p:nvPr/>
            </p:nvSpPr>
            <p:spPr>
              <a:xfrm>
                <a:off x="1531280" y="4786229"/>
                <a:ext cx="1868453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= 3(−2) + 7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1280" y="4786229"/>
                <a:ext cx="1868453" cy="400110"/>
              </a:xfrm>
              <a:prstGeom prst="rect">
                <a:avLst/>
              </a:prstGeom>
              <a:blipFill>
                <a:blip r:embed="rId13"/>
                <a:stretch>
                  <a:fillRect b="-181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/>
              <p:cNvSpPr txBox="1"/>
              <p:nvPr/>
            </p:nvSpPr>
            <p:spPr>
              <a:xfrm>
                <a:off x="1531279" y="5150935"/>
                <a:ext cx="146272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= −6 + 7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1279" y="5150935"/>
                <a:ext cx="1462728" cy="40011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/>
              <p:cNvSpPr txBox="1"/>
              <p:nvPr/>
            </p:nvSpPr>
            <p:spPr>
              <a:xfrm>
                <a:off x="1531278" y="5551045"/>
                <a:ext cx="125061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= 1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1278" y="5551045"/>
                <a:ext cx="1250616" cy="40011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Cloud Callout 20"/>
              <p:cNvSpPr/>
              <p:nvPr/>
            </p:nvSpPr>
            <p:spPr>
              <a:xfrm>
                <a:off x="5004048" y="1815092"/>
                <a:ext cx="3791763" cy="1678371"/>
              </a:xfrm>
              <a:prstGeom prst="cloudCallout">
                <a:avLst>
                  <a:gd name="adj1" fmla="val -89220"/>
                  <a:gd name="adj2" fmla="val -16376"/>
                </a:avLst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This means that the value of </a:t>
                </a:r>
                <a14:m>
                  <m:oMath xmlns:m="http://schemas.openxmlformats.org/officeDocument/2006/math">
                    <m:r>
                      <a:rPr lang="en-GB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GB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So substitute </a:t>
                </a:r>
                <a14:m>
                  <m:oMath xmlns:m="http://schemas.openxmlformats.org/officeDocument/2006/math">
                    <m:r>
                      <a:rPr lang="en-GB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with </a:t>
                </a:r>
                <a14:m>
                  <m:oMath xmlns:m="http://schemas.openxmlformats.org/officeDocument/2006/math">
                    <m:r>
                      <a:rPr lang="en-GB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GB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>
          <p:sp>
            <p:nvSpPr>
              <p:cNvPr id="21" name="Cloud Callout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48" y="1815092"/>
                <a:ext cx="3791763" cy="1678371"/>
              </a:xfrm>
              <a:prstGeom prst="cloudCallout">
                <a:avLst>
                  <a:gd name="adj1" fmla="val -89220"/>
                  <a:gd name="adj2" fmla="val -16376"/>
                </a:avLst>
              </a:prstGeom>
              <a:blipFill>
                <a:blip r:embed="rId1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20315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9" grpId="0"/>
      <p:bldP spid="12" grpId="0"/>
      <p:bldP spid="13" grpId="0"/>
      <p:bldP spid="14" grpId="0"/>
      <p:bldP spid="15" grpId="0"/>
      <p:bldP spid="17" grpId="0"/>
      <p:bldP spid="18" grpId="0"/>
      <p:bldP spid="19" grpId="0"/>
      <p:bldP spid="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467544" y="1484784"/>
                <a:ext cx="362182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20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i="1" dirty="0" smtClean="0"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  <m:t>𝑥</m:t>
                        </m:r>
                      </m:e>
                    </m:d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= 4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ea typeface="Times New Roman" charset="0"/>
                        <a:cs typeface="Times New Roman" charset="0"/>
                      </a:rPr>
                      <m:t>𝑥</m:t>
                    </m:r>
                    <m:r>
                      <a:rPr lang="en-GB" sz="2000" i="1" baseline="30000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2000" b="0" i="1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, find:</a:t>
                </a: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1484784"/>
                <a:ext cx="3621820" cy="400110"/>
              </a:xfrm>
              <a:prstGeom prst="rect">
                <a:avLst/>
              </a:prstGeom>
              <a:blipFill>
                <a:blip r:embed="rId2"/>
                <a:stretch>
                  <a:fillRect l="-1852" t="-7692" b="-292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467544" y="2182748"/>
                <a:ext cx="128639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(a)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(3)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2182748"/>
                <a:ext cx="1286394" cy="400110"/>
              </a:xfrm>
              <a:prstGeom prst="rect">
                <a:avLst/>
              </a:prstGeom>
              <a:blipFill>
                <a:blip r:embed="rId3"/>
                <a:stretch>
                  <a:fillRect l="-5213" t="-6061" b="-272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1619654" y="2182748"/>
                <a:ext cx="1868453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= 4</m:t>
                    </m:r>
                    <m:d>
                      <m:dPr>
                        <m:ctrlPr>
                          <a:rPr lang="en-GB" sz="20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d>
                    <m:r>
                      <a:rPr lang="en-GB" sz="2000" i="1" baseline="30000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2000" b="0" i="1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000" i="1" dirty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54" y="2182748"/>
                <a:ext cx="1868453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1619653" y="2582858"/>
                <a:ext cx="165745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= 4(9) − 3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53" y="2582858"/>
                <a:ext cx="1657451" cy="400110"/>
              </a:xfrm>
              <a:prstGeom prst="rect">
                <a:avLst/>
              </a:prstGeom>
              <a:blipFill>
                <a:blip r:embed="rId5"/>
                <a:stretch>
                  <a:fillRect b="-184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1619652" y="2992547"/>
                <a:ext cx="145809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= 36 − 3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52" y="2992547"/>
                <a:ext cx="1458097" cy="40011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467544" y="4093806"/>
                <a:ext cx="143486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(b)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(−5)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4093806"/>
                <a:ext cx="1434867" cy="400110"/>
              </a:xfrm>
              <a:prstGeom prst="rect">
                <a:avLst/>
              </a:prstGeom>
              <a:blipFill>
                <a:blip r:embed="rId7"/>
                <a:stretch>
                  <a:fillRect l="-4681" t="-7692" b="-292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1619961" y="3383078"/>
                <a:ext cx="145809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= 33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961" y="3383078"/>
                <a:ext cx="1458097" cy="40011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1753938" y="4094749"/>
                <a:ext cx="205446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= 4</m:t>
                    </m:r>
                    <m:d>
                      <m:dPr>
                        <m:ctrlPr>
                          <a:rPr lang="en-GB" sz="20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i="1" dirty="0" smtClean="0">
                            <a:latin typeface="Cambria Math" panose="02040503050406030204" pitchFamily="18" charset="0"/>
                          </a:rPr>
                          <m:t>−5</m:t>
                        </m:r>
                      </m:e>
                    </m:d>
                    <m:r>
                      <a:rPr lang="en-GB" sz="2000" i="1" baseline="30000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2000" b="0" i="1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000" i="1" dirty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3938" y="4094749"/>
                <a:ext cx="2054466" cy="40011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1753938" y="4484337"/>
                <a:ext cx="179403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= 4(25) − 3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3938" y="4484337"/>
                <a:ext cx="1794037" cy="400110"/>
              </a:xfrm>
              <a:prstGeom prst="rect">
                <a:avLst/>
              </a:prstGeom>
              <a:blipFill>
                <a:blip r:embed="rId10"/>
                <a:stretch>
                  <a:fillRect b="-184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/>
              <p:cNvSpPr txBox="1"/>
              <p:nvPr/>
            </p:nvSpPr>
            <p:spPr>
              <a:xfrm>
                <a:off x="1753313" y="4903605"/>
                <a:ext cx="1580023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= 100 − 3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3313" y="4903605"/>
                <a:ext cx="1580023" cy="40011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/>
              <p:cNvSpPr txBox="1"/>
              <p:nvPr/>
            </p:nvSpPr>
            <p:spPr>
              <a:xfrm>
                <a:off x="1753313" y="5324587"/>
                <a:ext cx="145809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= 97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3313" y="5324587"/>
                <a:ext cx="1458097" cy="40011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Cloud Callout 16"/>
              <p:cNvSpPr/>
              <p:nvPr/>
            </p:nvSpPr>
            <p:spPr>
              <a:xfrm>
                <a:off x="5004048" y="1815092"/>
                <a:ext cx="3791763" cy="1678371"/>
              </a:xfrm>
              <a:prstGeom prst="cloudCallout">
                <a:avLst>
                  <a:gd name="adj1" fmla="val -89220"/>
                  <a:gd name="adj2" fmla="val -16376"/>
                </a:avLst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This means that the value of </a:t>
                </a:r>
                <a14:m>
                  <m:oMath xmlns:m="http://schemas.openxmlformats.org/officeDocument/2006/math">
                    <m:r>
                      <a:rPr lang="en-GB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GB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So substitute </a:t>
                </a:r>
                <a14:m>
                  <m:oMath xmlns:m="http://schemas.openxmlformats.org/officeDocument/2006/math">
                    <m:r>
                      <a:rPr lang="en-GB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with </a:t>
                </a:r>
                <a14:m>
                  <m:oMath xmlns:m="http://schemas.openxmlformats.org/officeDocument/2006/math">
                    <m:r>
                      <a:rPr lang="en-GB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GB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>
          <p:sp>
            <p:nvSpPr>
              <p:cNvPr id="17" name="Cloud Callout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48" y="1815092"/>
                <a:ext cx="3791763" cy="1678371"/>
              </a:xfrm>
              <a:prstGeom prst="cloudCallout">
                <a:avLst>
                  <a:gd name="adj1" fmla="val -89220"/>
                  <a:gd name="adj2" fmla="val -16376"/>
                </a:avLst>
              </a:prstGeom>
              <a:blipFill>
                <a:blip r:embed="rId1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90424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9" grpId="0"/>
      <p:bldP spid="12" grpId="0"/>
      <p:bldP spid="13" grpId="0"/>
      <p:bldP spid="14" grpId="0"/>
      <p:bldP spid="15" grpId="0"/>
      <p:bldP spid="16" grpId="0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4" name="Rectangle 13"/>
              <p:cNvSpPr/>
              <p:nvPr/>
            </p:nvSpPr>
            <p:spPr>
              <a:xfrm>
                <a:off x="2267744" y="1241684"/>
                <a:ext cx="6529474" cy="1323439"/>
              </a:xfrm>
              <a:prstGeom prst="rect">
                <a:avLst/>
              </a:prstGeom>
              <a:ln w="76200">
                <a:solidFill>
                  <a:srgbClr val="FF0000"/>
                </a:solidFill>
              </a:ln>
            </p:spPr>
            <p:txBody>
              <a:bodyPr wrap="square">
                <a:spAutoFit/>
              </a:bodyPr>
              <a:lstStyle/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) = 7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 – 8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. Find the value of:</a:t>
                </a:r>
              </a:p>
              <a:p>
                <a:pPr marL="457200" indent="-457200">
                  <a:buAutoNum type="alphaLcPeriod"/>
                </a:pPr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(2)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</a:p>
              <a:p>
                <a:pPr marL="457200" indent="-457200">
                  <a:buAutoNum type="alphaLcPeriod"/>
                </a:pPr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(8)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</a:p>
              <a:p>
                <a:pPr marL="457200" indent="-457200">
                  <a:buAutoNum type="alphaLcPeriod"/>
                </a:pPr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(−8)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7744" y="1241684"/>
                <a:ext cx="6529474" cy="1323439"/>
              </a:xfrm>
              <a:prstGeom prst="rect">
                <a:avLst/>
              </a:prstGeom>
              <a:blipFill>
                <a:blip r:embed="rId2"/>
                <a:stretch>
                  <a:fillRect l="-369" b="-3043"/>
                </a:stretch>
              </a:blipFill>
              <a:ln w="7620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Rectangle 14"/>
              <p:cNvSpPr/>
              <p:nvPr/>
            </p:nvSpPr>
            <p:spPr>
              <a:xfrm>
                <a:off x="2270727" y="2767390"/>
                <a:ext cx="6529474" cy="1323439"/>
              </a:xfrm>
              <a:prstGeom prst="rect">
                <a:avLst/>
              </a:prstGeom>
              <a:ln w="76200">
                <a:solidFill>
                  <a:srgbClr val="FFC000"/>
                </a:solidFill>
              </a:ln>
            </p:spPr>
            <p:txBody>
              <a:bodyPr wrap="square">
                <a:spAutoFit/>
              </a:bodyPr>
              <a:lstStyle/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) = 3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² + 2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. Find the value of:</a:t>
                </a:r>
              </a:p>
              <a:p>
                <a:pPr marL="457200" indent="-457200">
                  <a:buAutoNum type="alphaLcPeriod"/>
                </a:pPr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(4)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</a:p>
              <a:p>
                <a:pPr marL="457200" indent="-457200">
                  <a:buAutoNum type="alphaLcPeriod"/>
                </a:pPr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(−1)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</a:p>
              <a:p>
                <a:pPr marL="457200" indent="-457200">
                  <a:buAutoNum type="alphaLcPeriod"/>
                </a:pPr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(−3)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0727" y="2767390"/>
                <a:ext cx="6529474" cy="1323439"/>
              </a:xfrm>
              <a:prstGeom prst="rect">
                <a:avLst/>
              </a:prstGeom>
              <a:blipFill>
                <a:blip r:embed="rId3"/>
                <a:stretch>
                  <a:fillRect l="-369" b="-3043"/>
                </a:stretch>
              </a:blipFill>
              <a:ln w="76200">
                <a:solidFill>
                  <a:srgbClr val="FFC00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Rectangle 15"/>
              <p:cNvSpPr/>
              <p:nvPr/>
            </p:nvSpPr>
            <p:spPr>
              <a:xfrm>
                <a:off x="2267744" y="4293096"/>
                <a:ext cx="6529474" cy="1323439"/>
              </a:xfrm>
              <a:prstGeom prst="rect">
                <a:avLst/>
              </a:prstGeom>
              <a:ln w="76200">
                <a:solidFill>
                  <a:srgbClr val="92D050"/>
                </a:solidFill>
              </a:ln>
            </p:spPr>
            <p:txBody>
              <a:bodyPr wrap="square">
                <a:spAutoFit/>
              </a:bodyPr>
              <a:lstStyle/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 dirty="0">
                        <a:latin typeface="Cambria Math" panose="02040503050406030204" pitchFamily="18" charset="0"/>
                      </a:rPr>
                      <m:t>) = 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² − 2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 + 1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. Find the value of:</a:t>
                </a:r>
              </a:p>
              <a:p>
                <a:pPr marL="457200" indent="-457200">
                  <a:buAutoNum type="alphaLcPeriod"/>
                </a:pPr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(3)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</a:p>
              <a:p>
                <a:pPr marL="457200" indent="-457200">
                  <a:buAutoNum type="alphaLcPeriod"/>
                </a:pPr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(−2)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</a:p>
              <a:p>
                <a:pPr marL="457200" indent="-457200">
                  <a:buAutoNum type="alphaLcPeriod"/>
                </a:pPr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(0)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7744" y="4293096"/>
                <a:ext cx="6529474" cy="1323439"/>
              </a:xfrm>
              <a:prstGeom prst="rect">
                <a:avLst/>
              </a:prstGeom>
              <a:blipFill>
                <a:blip r:embed="rId4"/>
                <a:stretch>
                  <a:fillRect l="-369" b="-3478"/>
                </a:stretch>
              </a:blipFill>
              <a:ln w="76200">
                <a:solidFill>
                  <a:srgbClr val="92D05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/>
              <p:cNvSpPr txBox="1"/>
              <p:nvPr/>
            </p:nvSpPr>
            <p:spPr>
              <a:xfrm>
                <a:off x="3779912" y="1537277"/>
                <a:ext cx="2370264" cy="10156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𝟏𝟒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𝟖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𝟔</m:t>
                    </m:r>
                  </m:oMath>
                </a14:m>
                <a:r>
                  <a:rPr lang="en-GB" sz="20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𝟓𝟔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𝟖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𝟒𝟖</m:t>
                    </m:r>
                  </m:oMath>
                </a14:m>
                <a:r>
                  <a:rPr lang="en-GB" sz="20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𝟓𝟔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𝟖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=−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𝟔𝟒</m:t>
                    </m:r>
                  </m:oMath>
                </a14:m>
                <a:r>
                  <a:rPr lang="en-GB" sz="20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2" y="1537277"/>
                <a:ext cx="2370264" cy="101566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/>
              <p:cNvSpPr txBox="1"/>
              <p:nvPr/>
            </p:nvSpPr>
            <p:spPr>
              <a:xfrm>
                <a:off x="3779911" y="3075166"/>
                <a:ext cx="2436180" cy="10156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 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𝟏𝟔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𝟓𝟎</m:t>
                    </m:r>
                  </m:oMath>
                </a14:m>
                <a:r>
                  <a:rPr lang="en-GB" sz="20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 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GB" sz="20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𝟓</m:t>
                    </m:r>
                  </m:oMath>
                </a14:m>
                <a:r>
                  <a:rPr lang="en-GB" sz="20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 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GB" sz="20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𝟗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𝟐𝟗</m:t>
                    </m:r>
                  </m:oMath>
                </a14:m>
                <a:r>
                  <a:rPr lang="en-GB" sz="20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1" y="3075166"/>
                <a:ext cx="2436180" cy="101566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/>
              <p:cNvSpPr txBox="1"/>
              <p:nvPr/>
            </p:nvSpPr>
            <p:spPr>
              <a:xfrm>
                <a:off x="3779912" y="4600872"/>
                <a:ext cx="3312368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 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GB" sz="20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𝟗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𝟔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𝟐𝟐</m:t>
                    </m:r>
                  </m:oMath>
                </a14:m>
                <a:r>
                  <a:rPr lang="en-GB" sz="20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 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GB" sz="20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𝟏𝟕</m:t>
                    </m:r>
                  </m:oMath>
                </a14:m>
                <a:r>
                  <a:rPr lang="en-GB" sz="20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 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GB" sz="20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GB" sz="20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2" y="4600872"/>
                <a:ext cx="3312368" cy="101566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64831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395536" y="1814700"/>
                <a:ext cx="326347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ea typeface="Times New Roman" charset="0"/>
                        <a:cs typeface="Times New Roman" charset="0"/>
                      </a:rPr>
                      <m:t>𝑥</m:t>
                    </m:r>
                    <m:r>
                      <a:rPr lang="en-GB" sz="2000" i="1" dirty="0">
                        <a:latin typeface="Cambria Math" panose="02040503050406030204" pitchFamily="18" charset="0"/>
                      </a:rPr>
                      <m:t>) 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= 5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ea typeface="Times New Roman" charset="0"/>
                        <a:cs typeface="Times New Roman" charset="0"/>
                      </a:rPr>
                      <m:t>𝑥</m:t>
                    </m:r>
                    <m:r>
                      <a:rPr lang="en-GB" sz="2000" i="1" baseline="30000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000" i="1" dirty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 9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, then:</a:t>
                </a: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1814700"/>
                <a:ext cx="3263474" cy="400110"/>
              </a:xfrm>
              <a:prstGeom prst="rect">
                <a:avLst/>
              </a:prstGeom>
              <a:blipFill>
                <a:blip r:embed="rId2"/>
                <a:stretch>
                  <a:fillRect l="-2056" t="-7692" b="-292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395536" y="2387787"/>
                <a:ext cx="315416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(a) Solve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) = 21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2387787"/>
                <a:ext cx="3154165" cy="400110"/>
              </a:xfrm>
              <a:prstGeom prst="rect">
                <a:avLst/>
              </a:prstGeom>
              <a:blipFill>
                <a:blip r:embed="rId3"/>
                <a:stretch>
                  <a:fillRect l="-2128" t="-7692" b="-292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/>
              <p:cNvSpPr txBox="1"/>
              <p:nvPr/>
            </p:nvSpPr>
            <p:spPr>
              <a:xfrm>
                <a:off x="827584" y="2758420"/>
                <a:ext cx="249372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sz="2000" i="1" dirty="0" smtClean="0">
                          <a:latin typeface="Cambria Math" panose="02040503050406030204" pitchFamily="18" charset="0"/>
                          <a:ea typeface="Times New Roman" charset="0"/>
                          <a:cs typeface="Times New Roman" charset="0"/>
                        </a:rPr>
                        <m:t>𝑥</m:t>
                      </m:r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 – 9 = 21</m:t>
                      </m:r>
                    </m:oMath>
                  </m:oMathPara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2758420"/>
                <a:ext cx="2493725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/>
              <p:cNvSpPr txBox="1"/>
              <p:nvPr/>
            </p:nvSpPr>
            <p:spPr>
              <a:xfrm>
                <a:off x="1070163" y="3159755"/>
                <a:ext cx="249372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sz="2000" i="1" dirty="0" smtClean="0">
                          <a:latin typeface="Cambria Math" panose="02040503050406030204" pitchFamily="18" charset="0"/>
                          <a:ea typeface="Times New Roman" charset="0"/>
                          <a:cs typeface="Times New Roman" charset="0"/>
                        </a:rPr>
                        <m:t>𝑥</m:t>
                      </m:r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 = 30</m:t>
                      </m:r>
                    </m:oMath>
                  </m:oMathPara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0163" y="3159755"/>
                <a:ext cx="2493725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Box 28"/>
              <p:cNvSpPr txBox="1"/>
              <p:nvPr/>
            </p:nvSpPr>
            <p:spPr>
              <a:xfrm>
                <a:off x="1043608" y="3562018"/>
                <a:ext cx="249372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dirty="0" smtClean="0">
                          <a:latin typeface="Cambria Math" panose="02040503050406030204" pitchFamily="18" charset="0"/>
                          <a:ea typeface="Times New Roman" charset="0"/>
                          <a:cs typeface="Times New Roman" charset="0"/>
                        </a:rPr>
                        <m:t>𝑥</m:t>
                      </m:r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 = 6</m:t>
                      </m:r>
                    </m:oMath>
                  </m:oMathPara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3562018"/>
                <a:ext cx="2493725" cy="40011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395536" y="4183443"/>
                <a:ext cx="343647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(b) Solve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) = −64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4183443"/>
                <a:ext cx="3436470" cy="400110"/>
              </a:xfrm>
              <a:prstGeom prst="rect">
                <a:avLst/>
              </a:prstGeom>
              <a:blipFill>
                <a:blip r:embed="rId7"/>
                <a:stretch>
                  <a:fillRect l="-1950" t="-6061" b="-272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971600" y="4561348"/>
                <a:ext cx="249372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sz="2000" i="1" dirty="0" smtClean="0">
                          <a:latin typeface="Cambria Math" panose="02040503050406030204" pitchFamily="18" charset="0"/>
                          <a:ea typeface="Times New Roman" charset="0"/>
                          <a:cs typeface="Times New Roman" charset="0"/>
                        </a:rPr>
                        <m:t>𝑥</m:t>
                      </m:r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 – 9 = −64</m:t>
                      </m:r>
                    </m:oMath>
                  </m:oMathPara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4561348"/>
                <a:ext cx="2493725" cy="40011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1187624" y="4961180"/>
                <a:ext cx="249372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sz="2000" i="1" dirty="0" smtClean="0">
                          <a:latin typeface="Cambria Math" panose="02040503050406030204" pitchFamily="18" charset="0"/>
                          <a:ea typeface="Times New Roman" charset="0"/>
                          <a:cs typeface="Times New Roman" charset="0"/>
                        </a:rPr>
                        <m:t>𝑥</m:t>
                      </m:r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 = −55</m:t>
                      </m:r>
                    </m:oMath>
                  </m:oMathPara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4961180"/>
                <a:ext cx="2493725" cy="40011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1259632" y="5358413"/>
                <a:ext cx="249372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dirty="0" smtClean="0">
                          <a:latin typeface="Cambria Math" panose="02040503050406030204" pitchFamily="18" charset="0"/>
                          <a:ea typeface="Times New Roman" charset="0"/>
                          <a:cs typeface="Times New Roman" charset="0"/>
                        </a:rPr>
                        <m:t>𝑥</m:t>
                      </m:r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 = −11</m:t>
                      </m:r>
                    </m:oMath>
                  </m:oMathPara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5358413"/>
                <a:ext cx="2493725" cy="40011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Cloud Callout 15"/>
              <p:cNvSpPr/>
              <p:nvPr/>
            </p:nvSpPr>
            <p:spPr>
              <a:xfrm>
                <a:off x="4932040" y="2145008"/>
                <a:ext cx="3791763" cy="1678371"/>
              </a:xfrm>
              <a:prstGeom prst="cloudCallout">
                <a:avLst>
                  <a:gd name="adj1" fmla="val -89220"/>
                  <a:gd name="adj2" fmla="val -16376"/>
                </a:avLst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This means that the expression is equal to </a:t>
                </a:r>
                <a14:m>
                  <m:oMath xmlns:m="http://schemas.openxmlformats.org/officeDocument/2006/math">
                    <m:r>
                      <a:rPr lang="en-GB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21</m:t>
                    </m:r>
                  </m:oMath>
                </a14:m>
                <a:r>
                  <a:rPr lang="en-GB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Now solve the equation </a:t>
                </a:r>
                <a:r>
                  <a:rPr lang="en-GB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</a:t>
                </a:r>
                <a:endParaRPr lang="en-GB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6" name="Cloud Callout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40" y="2145008"/>
                <a:ext cx="3791763" cy="1678371"/>
              </a:xfrm>
              <a:prstGeom prst="cloudCallout">
                <a:avLst>
                  <a:gd name="adj1" fmla="val -89220"/>
                  <a:gd name="adj2" fmla="val -16376"/>
                </a:avLst>
              </a:prstGeom>
              <a:blipFill>
                <a:blip r:embed="rId11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27850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23" grpId="0"/>
      <p:bldP spid="28" grpId="0"/>
      <p:bldP spid="29" grpId="0"/>
      <p:bldP spid="10" grpId="0"/>
      <p:bldP spid="11" grpId="0"/>
      <p:bldP spid="12" grpId="0"/>
      <p:bldP spid="13" grpId="0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2328795" y="1345157"/>
                <a:ext cx="554605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ea typeface="Times New Roman" charset="0"/>
                        <a:cs typeface="Times New Roman" charset="0"/>
                      </a:rPr>
                      <m:t>𝑥</m:t>
                    </m:r>
                    <m:r>
                      <a:rPr lang="en-GB" sz="2000" i="1" dirty="0">
                        <a:latin typeface="Cambria Math" panose="02040503050406030204" pitchFamily="18" charset="0"/>
                      </a:rPr>
                      <m:t>) 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= 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ea typeface="Times New Roman" charset="0"/>
                        <a:cs typeface="Times New Roman" charset="0"/>
                      </a:rPr>
                      <m:t>𝑥</m:t>
                    </m:r>
                    <m:r>
                      <a:rPr lang="en-GB" sz="2000" i="1" baseline="30000" dirty="0" smtClean="0">
                        <a:latin typeface="Cambria Math" panose="02040503050406030204" pitchFamily="18" charset="0"/>
                      </a:rPr>
                      <m:t>2 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– 3</m:t>
                    </m:r>
                    <m:r>
                      <a:rPr lang="en-GB" sz="2000" i="1" dirty="0">
                        <a:latin typeface="Cambria Math" panose="02040503050406030204" pitchFamily="18" charset="0"/>
                        <a:ea typeface="Times New Roman" charset="0"/>
                        <a:cs typeface="Times New Roman" charset="0"/>
                      </a:rPr>
                      <m:t>𝑥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, then solve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) = 4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8795" y="1345157"/>
                <a:ext cx="5546054" cy="400110"/>
              </a:xfrm>
              <a:prstGeom prst="rect">
                <a:avLst/>
              </a:prstGeom>
              <a:blipFill>
                <a:blip r:embed="rId2"/>
                <a:stretch>
                  <a:fillRect l="-1099" t="-7692" b="-292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/>
              <p:cNvSpPr txBox="1"/>
              <p:nvPr/>
            </p:nvSpPr>
            <p:spPr>
              <a:xfrm>
                <a:off x="2840343" y="2268740"/>
                <a:ext cx="249372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dirty="0" smtClean="0">
                          <a:latin typeface="Cambria Math" panose="02040503050406030204" pitchFamily="18" charset="0"/>
                          <a:ea typeface="Times New Roman" charset="0"/>
                          <a:cs typeface="Times New Roman" charset="0"/>
                        </a:rPr>
                        <m:t>𝑥</m:t>
                      </m:r>
                      <m:r>
                        <a:rPr lang="en-GB" sz="2000" i="1" baseline="30000" dirty="0" smtClean="0">
                          <a:latin typeface="Cambria Math" panose="02040503050406030204" pitchFamily="18" charset="0"/>
                        </a:rPr>
                        <m:t>2 </m:t>
                      </m:r>
                      <m:r>
                        <a:rPr lang="en-GB" sz="2000" i="1" dirty="0">
                          <a:latin typeface="Cambria Math" panose="02040503050406030204" pitchFamily="18" charset="0"/>
                        </a:rPr>
                        <m:t>– 3</m:t>
                      </m:r>
                      <m:r>
                        <a:rPr lang="en-GB" sz="2000" i="1" dirty="0">
                          <a:latin typeface="Cambria Math" panose="02040503050406030204" pitchFamily="18" charset="0"/>
                          <a:ea typeface="Times New Roman" charset="0"/>
                          <a:cs typeface="Times New Roman" charset="0"/>
                        </a:rPr>
                        <m:t>𝑥</m:t>
                      </m:r>
                      <m:r>
                        <a:rPr lang="en-GB" sz="2000" i="1" dirty="0">
                          <a:latin typeface="Cambria Math" panose="02040503050406030204" pitchFamily="18" charset="0"/>
                          <a:ea typeface="Times New Roman" charset="0"/>
                          <a:cs typeface="Times New Roman" charset="0"/>
                        </a:rPr>
                        <m:t> = 4</m:t>
                      </m:r>
                    </m:oMath>
                  </m:oMathPara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0343" y="2268740"/>
                <a:ext cx="2493725" cy="4001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/>
              <p:cNvSpPr txBox="1"/>
              <p:nvPr/>
            </p:nvSpPr>
            <p:spPr>
              <a:xfrm>
                <a:off x="2467153" y="2668850"/>
                <a:ext cx="283971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dirty="0" smtClean="0">
                          <a:latin typeface="Cambria Math" panose="02040503050406030204" pitchFamily="18" charset="0"/>
                          <a:ea typeface="Times New Roman" charset="0"/>
                          <a:cs typeface="Times New Roman" charset="0"/>
                        </a:rPr>
                        <m:t>𝑥</m:t>
                      </m:r>
                      <m:r>
                        <a:rPr lang="en-GB" sz="2000" i="1" baseline="30000" dirty="0" smtClean="0">
                          <a:latin typeface="Cambria Math" panose="02040503050406030204" pitchFamily="18" charset="0"/>
                        </a:rPr>
                        <m:t>2 </m:t>
                      </m:r>
                      <m:r>
                        <a:rPr lang="en-GB" sz="2000" i="1" dirty="0">
                          <a:latin typeface="Cambria Math" panose="02040503050406030204" pitchFamily="18" charset="0"/>
                        </a:rPr>
                        <m:t>– 3</m:t>
                      </m:r>
                      <m:r>
                        <a:rPr lang="en-GB" sz="2000" i="1" dirty="0">
                          <a:latin typeface="Cambria Math" panose="02040503050406030204" pitchFamily="18" charset="0"/>
                          <a:ea typeface="Times New Roman" charset="0"/>
                          <a:cs typeface="Times New Roman" charset="0"/>
                        </a:rPr>
                        <m:t>𝑥</m:t>
                      </m:r>
                      <m:r>
                        <a:rPr lang="en-GB" sz="2000" i="1" dirty="0">
                          <a:latin typeface="Cambria Math" panose="02040503050406030204" pitchFamily="18" charset="0"/>
                          <a:ea typeface="Times New Roman" charset="0"/>
                          <a:cs typeface="Times New Roman" charset="0"/>
                        </a:rPr>
                        <m:t> – 4 = 0</m:t>
                      </m:r>
                    </m:oMath>
                  </m:oMathPara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7153" y="2668850"/>
                <a:ext cx="2839712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Box 28"/>
              <p:cNvSpPr txBox="1"/>
              <p:nvPr/>
            </p:nvSpPr>
            <p:spPr>
              <a:xfrm>
                <a:off x="1963097" y="3109030"/>
                <a:ext cx="316582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 − 4)(</m:t>
                      </m:r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 + 1) = 0</m:t>
                      </m:r>
                    </m:oMath>
                  </m:oMathPara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3097" y="3109030"/>
                <a:ext cx="3165824" cy="400110"/>
              </a:xfrm>
              <a:prstGeom prst="rect">
                <a:avLst/>
              </a:prstGeom>
              <a:blipFill>
                <a:blip r:embed="rId5"/>
                <a:stretch>
                  <a:fillRect b="-181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/>
              <p:cNvSpPr txBox="1"/>
              <p:nvPr/>
            </p:nvSpPr>
            <p:spPr>
              <a:xfrm>
                <a:off x="3923928" y="4037002"/>
                <a:ext cx="411819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 = 4 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or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 = −1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4037002"/>
                <a:ext cx="4118191" cy="400110"/>
              </a:xfrm>
              <a:prstGeom prst="rect">
                <a:avLst/>
              </a:prstGeom>
              <a:blipFill>
                <a:blip r:embed="rId6"/>
                <a:stretch>
                  <a:fillRect t="-6061" b="-272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81168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8" grpId="0"/>
      <p:bldP spid="29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2267744" y="1491740"/>
                <a:ext cx="6480720" cy="1015663"/>
              </a:xfrm>
              <a:prstGeom prst="rect">
                <a:avLst/>
              </a:prstGeom>
              <a:noFill/>
              <a:ln w="76200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h</m:t>
                    </m:r>
                    <m:d>
                      <m:dPr>
                        <m:ctrlPr>
                          <a:rPr lang="en-GB" sz="20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= 2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. Solve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)=7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) = 4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−3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. Solve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)=0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7744" y="1491740"/>
                <a:ext cx="6480720" cy="1015663"/>
              </a:xfrm>
              <a:prstGeom prst="rect">
                <a:avLst/>
              </a:prstGeom>
              <a:blipFill>
                <a:blip r:embed="rId2"/>
                <a:stretch>
                  <a:fillRect l="-372" b="-6145"/>
                </a:stretch>
              </a:blipFill>
              <a:ln w="7620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/>
              <p:cNvSpPr txBox="1"/>
              <p:nvPr/>
            </p:nvSpPr>
            <p:spPr>
              <a:xfrm>
                <a:off x="2267744" y="2738530"/>
                <a:ext cx="6480720" cy="1323439"/>
              </a:xfrm>
              <a:prstGeom prst="rect">
                <a:avLst/>
              </a:prstGeom>
              <a:noFill/>
              <a:ln w="76200">
                <a:solidFill>
                  <a:srgbClr val="FFC000"/>
                </a:solidFill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h</m:t>
                    </m:r>
                    <m:d>
                      <m:dPr>
                        <m:ctrlPr>
                          <a:rPr lang="en-GB" sz="20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 baseline="30000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2000" b="0" i="1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457200" indent="-457200">
                  <a:buAutoNum type="alphaLcPeriod"/>
                </a:pPr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(3)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457200" indent="-457200">
                  <a:buAutoNum type="alphaLcPeriod"/>
                </a:pPr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(−6)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457200" indent="-457200">
                  <a:buAutoNum type="alphaLcPeriod"/>
                </a:pPr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Solve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)=7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7744" y="2738530"/>
                <a:ext cx="6480720" cy="1323439"/>
              </a:xfrm>
              <a:prstGeom prst="rect">
                <a:avLst/>
              </a:prstGeom>
              <a:blipFill>
                <a:blip r:embed="rId3"/>
                <a:stretch>
                  <a:fillRect l="-279" b="-4348"/>
                </a:stretch>
              </a:blipFill>
              <a:ln w="76200">
                <a:solidFill>
                  <a:srgbClr val="FFC00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/>
              <p:cNvSpPr txBox="1"/>
              <p:nvPr/>
            </p:nvSpPr>
            <p:spPr>
              <a:xfrm>
                <a:off x="2267744" y="4293096"/>
                <a:ext cx="6480720" cy="1015663"/>
              </a:xfrm>
              <a:prstGeom prst="rect">
                <a:avLst/>
              </a:prstGeom>
              <a:noFill/>
              <a:ln w="76200">
                <a:solidFill>
                  <a:srgbClr val="92D05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20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=3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 baseline="30000" dirty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2000" b="0" i="1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11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457200" indent="-457200">
                  <a:buAutoNum type="alphaLcPeriod"/>
                </a:pPr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(−3)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457200" indent="-457200">
                  <a:buAutoNum type="alphaLcPeriod"/>
                </a:pPr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Solve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)=20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7744" y="4293096"/>
                <a:ext cx="6480720" cy="1015663"/>
              </a:xfrm>
              <a:prstGeom prst="rect">
                <a:avLst/>
              </a:prstGeom>
              <a:blipFill>
                <a:blip r:embed="rId4"/>
                <a:stretch>
                  <a:fillRect l="-372" b="-5556"/>
                </a:stretch>
              </a:blipFill>
              <a:ln w="76200">
                <a:solidFill>
                  <a:srgbClr val="92D05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6804248" y="1491739"/>
                <a:ext cx="1014830" cy="10156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𝟔</m:t>
                    </m:r>
                  </m:oMath>
                </a14:m>
                <a:r>
                  <a:rPr lang="en-GB" sz="20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endParaRPr lang="en-GB" sz="20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=¾ </m:t>
                    </m:r>
                  </m:oMath>
                </a14:m>
                <a:r>
                  <a:rPr lang="en-GB" sz="20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1491739"/>
                <a:ext cx="1014830" cy="101566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6804247" y="3046307"/>
                <a:ext cx="1691297" cy="10156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𝟕</m:t>
                    </m:r>
                  </m:oMath>
                </a14:m>
                <a:r>
                  <a:rPr lang="en-GB" sz="20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𝟑𝟒</m:t>
                    </m:r>
                  </m:oMath>
                </a14:m>
                <a:r>
                  <a:rPr lang="en-GB" sz="20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𝟑</m:t>
                    </m:r>
                  </m:oMath>
                </a14:m>
                <a:r>
                  <a:rPr lang="en-GB" sz="20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or </a:t>
                </a:r>
                <a14:m>
                  <m:oMath xmlns:m="http://schemas.openxmlformats.org/officeDocument/2006/math"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0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7" y="3046307"/>
                <a:ext cx="1691297" cy="1015663"/>
              </a:xfrm>
              <a:prstGeom prst="rect">
                <a:avLst/>
              </a:prstGeom>
              <a:blipFill>
                <a:blip r:embed="rId6"/>
                <a:stretch>
                  <a:fillRect b="-10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6804248" y="4524222"/>
                <a:ext cx="1890389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𝟔𝟎</m:t>
                    </m:r>
                  </m:oMath>
                </a14:m>
                <a:r>
                  <a:rPr lang="en-GB" sz="20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type m:val="skw"/>
                        <m:ctrlPr>
                          <a:rPr lang="en-GB" sz="20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GB" sz="20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0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or </a:t>
                </a:r>
                <a14:m>
                  <m:oMath xmlns:m="http://schemas.openxmlformats.org/officeDocument/2006/math"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0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4524222"/>
                <a:ext cx="1890389" cy="707886"/>
              </a:xfrm>
              <a:prstGeom prst="rect">
                <a:avLst/>
              </a:prstGeom>
              <a:blipFill>
                <a:blip r:embed="rId7"/>
                <a:stretch>
                  <a:fillRect t="-21552" b="-1025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61727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460946" y="1681553"/>
                <a:ext cx="720528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ea typeface="Times New Roman" charset="0"/>
                        <a:cs typeface="Times New Roman" charset="0"/>
                      </a:rPr>
                      <m:t>𝑥</m:t>
                    </m:r>
                    <m:r>
                      <a:rPr lang="en-GB" sz="2000" i="1" dirty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ea typeface="Times New Roman" charset="0"/>
                        <a:cs typeface="Times New Roman" charset="0"/>
                      </a:rPr>
                      <m:t>𝑥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i="1" dirty="0">
                        <a:latin typeface="Cambria Math" panose="02040503050406030204" pitchFamily="18" charset="0"/>
                      </a:rPr>
                      <m:t>7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, then write an expression for:</a:t>
                </a: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946" y="1681553"/>
                <a:ext cx="7205280" cy="400110"/>
              </a:xfrm>
              <a:prstGeom prst="rect">
                <a:avLst/>
              </a:prstGeom>
              <a:blipFill>
                <a:blip r:embed="rId2"/>
                <a:stretch>
                  <a:fillRect l="-931" t="-7692" b="-292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460947" y="2322398"/>
                <a:ext cx="144016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(a)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(3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947" y="2322398"/>
                <a:ext cx="1440160" cy="400110"/>
              </a:xfrm>
              <a:prstGeom prst="rect">
                <a:avLst/>
              </a:prstGeom>
              <a:blipFill>
                <a:blip r:embed="rId3"/>
                <a:stretch>
                  <a:fillRect l="-4661" t="-7576" b="-272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/>
              <p:cNvSpPr txBox="1"/>
              <p:nvPr/>
            </p:nvSpPr>
            <p:spPr>
              <a:xfrm>
                <a:off x="1737323" y="2324897"/>
                <a:ext cx="191295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=2(3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)+7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7323" y="2324897"/>
                <a:ext cx="1912958" cy="400110"/>
              </a:xfrm>
              <a:prstGeom prst="rect">
                <a:avLst/>
              </a:prstGeom>
              <a:blipFill>
                <a:blip r:embed="rId4"/>
                <a:stretch>
                  <a:fillRect b="-181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/>
              <p:cNvSpPr txBox="1"/>
              <p:nvPr/>
            </p:nvSpPr>
            <p:spPr>
              <a:xfrm>
                <a:off x="1737323" y="2729474"/>
                <a:ext cx="148154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+7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7323" y="2729474"/>
                <a:ext cx="1481544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445227" y="4497734"/>
                <a:ext cx="342304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(c)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227" y="4497734"/>
                <a:ext cx="3423042" cy="400110"/>
              </a:xfrm>
              <a:prstGeom prst="rect">
                <a:avLst/>
              </a:prstGeom>
              <a:blipFill>
                <a:blip r:embed="rId6"/>
                <a:stretch>
                  <a:fillRect l="-1779" t="-7692" b="-292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1789333" y="4495235"/>
                <a:ext cx="232884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=4(2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+7)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9333" y="4495235"/>
                <a:ext cx="2328846" cy="400110"/>
              </a:xfrm>
              <a:prstGeom prst="rect">
                <a:avLst/>
              </a:prstGeom>
              <a:blipFill>
                <a:blip r:embed="rId7"/>
                <a:stretch>
                  <a:fillRect b="-181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/>
              <p:cNvSpPr txBox="1"/>
              <p:nvPr/>
            </p:nvSpPr>
            <p:spPr>
              <a:xfrm>
                <a:off x="1789333" y="4907564"/>
                <a:ext cx="168190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=8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+28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9333" y="4907564"/>
                <a:ext cx="1681906" cy="40011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/>
              <p:cNvSpPr txBox="1"/>
              <p:nvPr/>
            </p:nvSpPr>
            <p:spPr>
              <a:xfrm>
                <a:off x="460946" y="3449813"/>
                <a:ext cx="144016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(b)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946" y="3449813"/>
                <a:ext cx="1440161" cy="400110"/>
              </a:xfrm>
              <a:prstGeom prst="rect">
                <a:avLst/>
              </a:prstGeom>
              <a:blipFill>
                <a:blip r:embed="rId9"/>
                <a:stretch>
                  <a:fillRect l="-4661" t="-7576" b="-272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/>
              <p:cNvSpPr txBox="1"/>
              <p:nvPr/>
            </p:nvSpPr>
            <p:spPr>
              <a:xfrm>
                <a:off x="1737323" y="3447314"/>
                <a:ext cx="191295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=3(2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+7)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7323" y="3447314"/>
                <a:ext cx="1912958" cy="400110"/>
              </a:xfrm>
              <a:prstGeom prst="rect">
                <a:avLst/>
              </a:prstGeom>
              <a:blipFill>
                <a:blip r:embed="rId10"/>
                <a:stretch>
                  <a:fillRect b="-184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/>
              <p:cNvSpPr txBox="1"/>
              <p:nvPr/>
            </p:nvSpPr>
            <p:spPr>
              <a:xfrm>
                <a:off x="1737323" y="3854390"/>
                <a:ext cx="164408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=6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+21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7323" y="3854390"/>
                <a:ext cx="1644081" cy="40011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Cloud Callout 20"/>
              <p:cNvSpPr/>
              <p:nvPr/>
            </p:nvSpPr>
            <p:spPr>
              <a:xfrm>
                <a:off x="4716016" y="2255095"/>
                <a:ext cx="4067944" cy="1309076"/>
              </a:xfrm>
              <a:prstGeom prst="cloudCallout">
                <a:avLst>
                  <a:gd name="adj1" fmla="val -76204"/>
                  <a:gd name="adj2" fmla="val -30070"/>
                </a:avLst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This means that the value of </a:t>
                </a:r>
                <a14:m>
                  <m:oMath xmlns:m="http://schemas.openxmlformats.org/officeDocument/2006/math">
                    <m:r>
                      <a:rPr lang="en-GB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So substitute </a:t>
                </a:r>
                <a14:m>
                  <m:oMath xmlns:m="http://schemas.openxmlformats.org/officeDocument/2006/math">
                    <m:r>
                      <a:rPr lang="en-GB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with </a:t>
                </a:r>
                <a14:m>
                  <m:oMath xmlns:m="http://schemas.openxmlformats.org/officeDocument/2006/math">
                    <m:r>
                      <a:rPr lang="en-GB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>
          <p:sp>
            <p:nvSpPr>
              <p:cNvPr id="21" name="Cloud Callout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2255095"/>
                <a:ext cx="4067944" cy="1309076"/>
              </a:xfrm>
              <a:prstGeom prst="cloudCallout">
                <a:avLst>
                  <a:gd name="adj1" fmla="val -76204"/>
                  <a:gd name="adj2" fmla="val -30070"/>
                </a:avLst>
              </a:prstGeom>
              <a:blipFill>
                <a:blip r:embed="rId1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Cloud Callout 21"/>
              <p:cNvSpPr/>
              <p:nvPr/>
            </p:nvSpPr>
            <p:spPr>
              <a:xfrm>
                <a:off x="4716016" y="3449813"/>
                <a:ext cx="4067944" cy="1309076"/>
              </a:xfrm>
              <a:prstGeom prst="cloudCallout">
                <a:avLst>
                  <a:gd name="adj1" fmla="val -76204"/>
                  <a:gd name="adj2" fmla="val -30070"/>
                </a:avLst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This means we are multiplying </a:t>
                </a:r>
                <a14:m>
                  <m:oMath xmlns:m="http://schemas.openxmlformats.org/officeDocument/2006/math">
                    <m:r>
                      <a:rPr lang="en-GB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h</m:t>
                    </m:r>
                    <m:r>
                      <a:rPr lang="en-GB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by </a:t>
                </a:r>
                <a14:m>
                  <m:oMath xmlns:m="http://schemas.openxmlformats.org/officeDocument/2006/math">
                    <m:r>
                      <a:rPr lang="en-GB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GB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>
          <p:sp>
            <p:nvSpPr>
              <p:cNvPr id="22" name="Cloud Callout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3449813"/>
                <a:ext cx="4067944" cy="1309076"/>
              </a:xfrm>
              <a:prstGeom prst="cloudCallout">
                <a:avLst>
                  <a:gd name="adj1" fmla="val -76204"/>
                  <a:gd name="adj2" fmla="val -30070"/>
                </a:avLst>
              </a:prstGeom>
              <a:blipFill>
                <a:blip r:embed="rId1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Cloud Callout 23"/>
              <p:cNvSpPr/>
              <p:nvPr/>
            </p:nvSpPr>
            <p:spPr>
              <a:xfrm>
                <a:off x="4716016" y="4653136"/>
                <a:ext cx="4067944" cy="1309076"/>
              </a:xfrm>
              <a:prstGeom prst="cloudCallout">
                <a:avLst>
                  <a:gd name="adj1" fmla="val -76204"/>
                  <a:gd name="adj2" fmla="val -30070"/>
                </a:avLst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This means we are multiplying </a:t>
                </a:r>
                <a14:m>
                  <m:oMath xmlns:m="http://schemas.openxmlformats.org/officeDocument/2006/math">
                    <m:r>
                      <a:rPr lang="en-GB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h</m:t>
                    </m:r>
                    <m:r>
                      <a:rPr lang="en-GB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by </a:t>
                </a:r>
                <a14:m>
                  <m:oMath xmlns:m="http://schemas.openxmlformats.org/officeDocument/2006/math">
                    <m:r>
                      <a:rPr lang="en-GB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GB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>
          <p:sp>
            <p:nvSpPr>
              <p:cNvPr id="24" name="Cloud Callout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4653136"/>
                <a:ext cx="4067944" cy="1309076"/>
              </a:xfrm>
              <a:prstGeom prst="cloudCallout">
                <a:avLst>
                  <a:gd name="adj1" fmla="val -76204"/>
                  <a:gd name="adj2" fmla="val -30070"/>
                </a:avLst>
              </a:prstGeom>
              <a:blipFill>
                <a:blip r:embed="rId1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42429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3" grpId="0"/>
      <p:bldP spid="28" grpId="0"/>
      <p:bldP spid="13" grpId="0"/>
      <p:bldP spid="14" grpId="0"/>
      <p:bldP spid="16" grpId="0"/>
      <p:bldP spid="17" grpId="0"/>
      <p:bldP spid="18" grpId="0"/>
      <p:bldP spid="19" grpId="0"/>
      <p:bldP spid="21" grpId="0" animBg="1"/>
      <p:bldP spid="22" grpId="0" animBg="1"/>
      <p:bldP spid="2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663477" y="1821190"/>
                <a:ext cx="720528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ea typeface="Times New Roman" charset="0"/>
                        <a:cs typeface="Times New Roman" charset="0"/>
                      </a:rPr>
                      <m:t>𝑥</m:t>
                    </m:r>
                    <m:r>
                      <a:rPr lang="en-GB" sz="2000" i="1" dirty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ea typeface="Times New Roman" charset="0"/>
                        <a:cs typeface="Times New Roman" charset="0"/>
                      </a:rPr>
                      <m:t>𝑥</m:t>
                    </m:r>
                    <m:r>
                      <a:rPr lang="en-GB" sz="2000" i="1" baseline="30000" dirty="0" smtClean="0">
                        <a:latin typeface="Cambria Math" panose="02040503050406030204" pitchFamily="18" charset="0"/>
                        <a:ea typeface="Calibri" charset="0"/>
                        <a:cs typeface="Calibri" charset="0"/>
                      </a:rPr>
                      <m:t>2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i="1" dirty="0">
                        <a:latin typeface="Cambria Math" panose="02040503050406030204" pitchFamily="18" charset="0"/>
                      </a:rPr>
                      <m:t>7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, then write an expression for:</a:t>
                </a: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477" y="1821190"/>
                <a:ext cx="7205280" cy="400110"/>
              </a:xfrm>
              <a:prstGeom prst="rect">
                <a:avLst/>
              </a:prstGeom>
              <a:blipFill>
                <a:blip r:embed="rId2"/>
                <a:stretch>
                  <a:fillRect l="-931" t="-7692" b="-292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663478" y="2640646"/>
                <a:ext cx="158417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(a)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)+2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478" y="2640646"/>
                <a:ext cx="1584176" cy="400110"/>
              </a:xfrm>
              <a:prstGeom prst="rect">
                <a:avLst/>
              </a:prstGeom>
              <a:blipFill>
                <a:blip r:embed="rId3"/>
                <a:stretch>
                  <a:fillRect l="-4231" t="-6061" b="-272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/>
              <p:cNvSpPr txBox="1"/>
              <p:nvPr/>
            </p:nvSpPr>
            <p:spPr>
              <a:xfrm>
                <a:off x="2247654" y="2640646"/>
                <a:ext cx="217668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=(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ea typeface="Times New Roman" charset="0"/>
                        <a:cs typeface="Times New Roman" charset="0"/>
                      </a:rPr>
                      <m:t>𝑥</m:t>
                    </m:r>
                    <m:r>
                      <a:rPr lang="en-GB" sz="2000" i="1" baseline="30000" dirty="0" smtClean="0">
                        <a:latin typeface="Cambria Math" panose="02040503050406030204" pitchFamily="18" charset="0"/>
                        <a:ea typeface="Calibri" charset="0"/>
                        <a:cs typeface="Calibri" charset="0"/>
                      </a:rPr>
                      <m:t>2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+7)+2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7654" y="2640646"/>
                <a:ext cx="2176689" cy="400110"/>
              </a:xfrm>
              <a:prstGeom prst="rect">
                <a:avLst/>
              </a:prstGeom>
              <a:blipFill>
                <a:blip r:embed="rId4"/>
                <a:stretch>
                  <a:fillRect b="-181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/>
              <p:cNvSpPr txBox="1"/>
              <p:nvPr/>
            </p:nvSpPr>
            <p:spPr>
              <a:xfrm>
                <a:off x="2247654" y="3036443"/>
                <a:ext cx="185702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= 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ea typeface="Times New Roman" charset="0"/>
                        <a:cs typeface="Times New Roman" charset="0"/>
                      </a:rPr>
                      <m:t>𝑥</m:t>
                    </m:r>
                    <m:r>
                      <a:rPr lang="en-GB" sz="2000" i="1" baseline="30000" dirty="0" smtClean="0">
                        <a:latin typeface="Cambria Math" panose="02040503050406030204" pitchFamily="18" charset="0"/>
                        <a:ea typeface="Calibri" charset="0"/>
                        <a:cs typeface="Calibri" charset="0"/>
                      </a:rPr>
                      <m:t>2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+9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7654" y="3036443"/>
                <a:ext cx="1857024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/>
              <p:cNvSpPr txBox="1"/>
              <p:nvPr/>
            </p:nvSpPr>
            <p:spPr>
              <a:xfrm>
                <a:off x="661066" y="3854909"/>
                <a:ext cx="315416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(b)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+2)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066" y="3854909"/>
                <a:ext cx="3154165" cy="400110"/>
              </a:xfrm>
              <a:prstGeom prst="rect">
                <a:avLst/>
              </a:prstGeom>
              <a:blipFill>
                <a:blip r:embed="rId6"/>
                <a:stretch>
                  <a:fillRect l="-1931" t="-6061" b="-272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/>
              <p:cNvSpPr txBox="1"/>
              <p:nvPr/>
            </p:nvSpPr>
            <p:spPr>
              <a:xfrm>
                <a:off x="2337854" y="3860692"/>
                <a:ext cx="208648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=(</m:t>
                    </m:r>
                    <m:r>
                      <a:rPr lang="en-GB" sz="2000" b="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ea typeface="Times New Roman" charset="0"/>
                        <a:cs typeface="Times New Roman" charset="0"/>
                      </a:rPr>
                      <m:t>+2)2+7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7854" y="3860692"/>
                <a:ext cx="2086489" cy="400110"/>
              </a:xfrm>
              <a:prstGeom prst="rect">
                <a:avLst/>
              </a:prstGeom>
              <a:blipFill>
                <a:blip r:embed="rId7"/>
                <a:stretch>
                  <a:fillRect b="-181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/>
              <p:cNvSpPr txBox="1"/>
              <p:nvPr/>
            </p:nvSpPr>
            <p:spPr>
              <a:xfrm>
                <a:off x="2337854" y="4263193"/>
                <a:ext cx="297883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000" i="1" dirty="0">
                        <a:latin typeface="Cambria Math" panose="02040503050406030204" pitchFamily="18" charset="0"/>
                        <a:ea typeface="Times New Roman" charset="0"/>
                        <a:cs typeface="Times New Roman" charset="0"/>
                      </a:rPr>
                      <m:t>𝑥</m:t>
                    </m:r>
                    <m:r>
                      <a:rPr lang="en-GB" sz="2000" i="1" dirty="0">
                        <a:latin typeface="Cambria Math" panose="02040503050406030204" pitchFamily="18" charset="0"/>
                        <a:ea typeface="Times New Roman" charset="0"/>
                        <a:cs typeface="Times New Roman" charset="0"/>
                      </a:rPr>
                      <m:t>+2)(</m:t>
                    </m:r>
                    <m:r>
                      <a:rPr lang="en-GB" sz="2000" i="1" dirty="0">
                        <a:latin typeface="Cambria Math" panose="02040503050406030204" pitchFamily="18" charset="0"/>
                        <a:ea typeface="Times New Roman" charset="0"/>
                        <a:cs typeface="Times New Roman" charset="0"/>
                      </a:rPr>
                      <m:t>𝑥</m:t>
                    </m:r>
                    <m:r>
                      <a:rPr lang="en-GB" sz="2000" i="1" dirty="0">
                        <a:latin typeface="Cambria Math" panose="02040503050406030204" pitchFamily="18" charset="0"/>
                        <a:ea typeface="Times New Roman" charset="0"/>
                        <a:cs typeface="Times New Roman" charset="0"/>
                      </a:rPr>
                      <m:t>+2)+7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7854" y="4263193"/>
                <a:ext cx="2978834" cy="400110"/>
              </a:xfrm>
              <a:prstGeom prst="rect">
                <a:avLst/>
              </a:prstGeom>
              <a:blipFill>
                <a:blip r:embed="rId8"/>
                <a:stretch>
                  <a:fillRect b="-181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/>
              <p:cNvSpPr txBox="1"/>
              <p:nvPr/>
            </p:nvSpPr>
            <p:spPr>
              <a:xfrm>
                <a:off x="2337854" y="4665437"/>
                <a:ext cx="297883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ea typeface="Times New Roman" charset="0"/>
                        <a:cs typeface="Times New Roman" charset="0"/>
                      </a:rPr>
                      <m:t>𝑥</m:t>
                    </m:r>
                    <m:r>
                      <a:rPr lang="en-GB" sz="2000" i="1" baseline="30000" dirty="0" smtClean="0">
                        <a:latin typeface="Cambria Math" panose="02040503050406030204" pitchFamily="18" charset="0"/>
                        <a:ea typeface="Calibri" charset="0"/>
                        <a:cs typeface="Calibri" charset="0"/>
                      </a:rPr>
                      <m:t>2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ea typeface="Calibri" charset="0"/>
                        <a:cs typeface="Calibri" charset="0"/>
                      </a:rPr>
                      <m:t>+4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ea typeface="Times New Roman" charset="0"/>
                        <a:cs typeface="Times New Roman" charset="0"/>
                      </a:rPr>
                      <m:t>𝑥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ea typeface="Times New Roman" charset="0"/>
                        <a:cs typeface="Times New Roman" charset="0"/>
                      </a:rPr>
                      <m:t>+4+7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7854" y="4665437"/>
                <a:ext cx="2978834" cy="40011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/>
              <p:cNvSpPr txBox="1"/>
              <p:nvPr/>
            </p:nvSpPr>
            <p:spPr>
              <a:xfrm>
                <a:off x="2325814" y="5077346"/>
                <a:ext cx="297883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ea typeface="Times New Roman" charset="0"/>
                        <a:cs typeface="Times New Roman" charset="0"/>
                      </a:rPr>
                      <m:t>𝑥</m:t>
                    </m:r>
                    <m:r>
                      <a:rPr lang="en-GB" sz="2000" i="1" baseline="30000" dirty="0" smtClean="0">
                        <a:latin typeface="Cambria Math" panose="02040503050406030204" pitchFamily="18" charset="0"/>
                        <a:ea typeface="Calibri" charset="0"/>
                        <a:cs typeface="Calibri" charset="0"/>
                      </a:rPr>
                      <m:t>2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ea typeface="Calibri" charset="0"/>
                        <a:cs typeface="Calibri" charset="0"/>
                      </a:rPr>
                      <m:t>+4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ea typeface="Times New Roman" charset="0"/>
                        <a:cs typeface="Times New Roman" charset="0"/>
                      </a:rPr>
                      <m:t>𝑥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ea typeface="Times New Roman" charset="0"/>
                        <a:cs typeface="Times New Roman" charset="0"/>
                      </a:rPr>
                      <m:t>+11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5814" y="5077346"/>
                <a:ext cx="2978834" cy="40011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Cloud Callout 14"/>
              <p:cNvSpPr/>
              <p:nvPr/>
            </p:nvSpPr>
            <p:spPr>
              <a:xfrm>
                <a:off x="5436096" y="2580163"/>
                <a:ext cx="2956808" cy="1132427"/>
              </a:xfrm>
              <a:prstGeom prst="cloudCallout">
                <a:avLst>
                  <a:gd name="adj1" fmla="val -76204"/>
                  <a:gd name="adj2" fmla="val -30070"/>
                </a:avLst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This means we add </a:t>
                </a:r>
                <a14:m>
                  <m:oMath xmlns:m="http://schemas.openxmlformats.org/officeDocument/2006/math">
                    <m:r>
                      <a:rPr lang="en-GB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GB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GB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>
          <p:sp>
            <p:nvSpPr>
              <p:cNvPr id="15" name="Cloud Callout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6096" y="2580163"/>
                <a:ext cx="2956808" cy="1132427"/>
              </a:xfrm>
              <a:prstGeom prst="cloudCallout">
                <a:avLst>
                  <a:gd name="adj1" fmla="val -76204"/>
                  <a:gd name="adj2" fmla="val -30070"/>
                </a:avLst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Cloud Callout 15"/>
              <p:cNvSpPr/>
              <p:nvPr/>
            </p:nvSpPr>
            <p:spPr>
              <a:xfrm>
                <a:off x="5436096" y="3645024"/>
                <a:ext cx="2956808" cy="2160240"/>
              </a:xfrm>
              <a:prstGeom prst="cloudCallout">
                <a:avLst>
                  <a:gd name="adj1" fmla="val -76204"/>
                  <a:gd name="adj2" fmla="val -30070"/>
                </a:avLst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This means that the value of </a:t>
                </a:r>
                <a14:m>
                  <m:oMath xmlns:m="http://schemas.openxmlformats.org/officeDocument/2006/math">
                    <m:r>
                      <a:rPr lang="en-GB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+2)</m:t>
                    </m:r>
                  </m:oMath>
                </a14:m>
                <a:r>
                  <a:rPr lang="en-GB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So substitute </a:t>
                </a:r>
                <a14:m>
                  <m:oMath xmlns:m="http://schemas.openxmlformats.org/officeDocument/2006/math">
                    <m:r>
                      <a:rPr lang="en-GB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with </a:t>
                </a:r>
                <a14:m>
                  <m:oMath xmlns:m="http://schemas.openxmlformats.org/officeDocument/2006/math">
                    <m:r>
                      <a:rPr lang="en-GB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+2)</m:t>
                    </m:r>
                  </m:oMath>
                </a14:m>
                <a:r>
                  <a:rPr lang="en-GB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>
          <p:sp>
            <p:nvSpPr>
              <p:cNvPr id="16" name="Cloud Callout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6096" y="3645024"/>
                <a:ext cx="2956808" cy="2160240"/>
              </a:xfrm>
              <a:prstGeom prst="cloudCallout">
                <a:avLst>
                  <a:gd name="adj1" fmla="val -76204"/>
                  <a:gd name="adj2" fmla="val -30070"/>
                </a:avLst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03730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3" grpId="0"/>
      <p:bldP spid="28" grpId="0"/>
      <p:bldP spid="17" grpId="0"/>
      <p:bldP spid="18" grpId="0"/>
      <p:bldP spid="19" grpId="0"/>
      <p:bldP spid="22" grpId="0"/>
      <p:bldP spid="24" grpId="0"/>
      <p:bldP spid="15" grpId="0" animBg="1"/>
      <p:bldP spid="1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76E401156F4764BB2C6F20A964BCCEC" ma:contentTypeVersion="4" ma:contentTypeDescription="Create a new document." ma:contentTypeScope="" ma:versionID="e896c31a357fae3f56ede82f8715a737">
  <xsd:schema xmlns:xsd="http://www.w3.org/2001/XMLSchema" xmlns:xs="http://www.w3.org/2001/XMLSchema" xmlns:p="http://schemas.microsoft.com/office/2006/metadata/properties" xmlns:ns2="557e22d3-7b3f-4e7c-8253-1b6f825f5a4b" xmlns:ns3="f864f35b-862f-415f-8c45-f63899e63674" targetNamespace="http://schemas.microsoft.com/office/2006/metadata/properties" ma:root="true" ma:fieldsID="36b4bfac6347007d17695a869c3705c8" ns2:_="" ns3:_="">
    <xsd:import namespace="557e22d3-7b3f-4e7c-8253-1b6f825f5a4b"/>
    <xsd:import namespace="f864f35b-862f-415f-8c45-f63899e6367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LastSharedByUser" minOccurs="0"/>
                <xsd:element ref="ns3:LastSharedBy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7e22d3-7b3f-4e7c-8253-1b6f825f5a4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64f35b-862f-415f-8c45-f63899e63674" elementFormDefault="qualified">
    <xsd:import namespace="http://schemas.microsoft.com/office/2006/documentManagement/types"/>
    <xsd:import namespace="http://schemas.microsoft.com/office/infopath/2007/PartnerControls"/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8A6DF0D-6E39-436B-A13E-E2451FD66B7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034CD65-B072-4E45-913B-4DA7CA633794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9A619CED-7316-4C82-A19F-924A5B8EE64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57e22d3-7b3f-4e7c-8253-1b6f825f5a4b"/>
    <ds:schemaRef ds:uri="f864f35b-862f-415f-8c45-f63899e6367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1047</Words>
  <Application>Microsoft Office PowerPoint</Application>
  <PresentationFormat>On-screen Show (4:3)</PresentationFormat>
  <Paragraphs>150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Cambria Math</vt:lpstr>
      <vt:lpstr>Comic Sans MS</vt:lpstr>
      <vt:lpstr>Times New Roman</vt:lpstr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Duston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GLOVER D</dc:creator>
  <cp:lastModifiedBy>Danielle Moosajee</cp:lastModifiedBy>
  <cp:revision>53</cp:revision>
  <dcterms:created xsi:type="dcterms:W3CDTF">2015-07-01T12:05:39Z</dcterms:created>
  <dcterms:modified xsi:type="dcterms:W3CDTF">2020-05-19T19:33:52Z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0x010100D76E401156F4764BB2C6F20A964BCCEC</vt:lpwstr>
  </property>
</Properties>
</file>