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0"/>
  </p:notesMasterIdLst>
  <p:sldIdLst>
    <p:sldId id="257" r:id="rId3"/>
    <p:sldId id="259" r:id="rId4"/>
    <p:sldId id="256" r:id="rId5"/>
    <p:sldId id="260" r:id="rId6"/>
    <p:sldId id="261" r:id="rId7"/>
    <p:sldId id="262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840783-846C-4202-A101-DC13321BFE9C}" v="108" dt="2020-11-07T07:11:56.5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435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0A840783-846C-4202-A101-DC13321BFE9C}"/>
    <pc:docChg chg="custSel modSld modMainMaster">
      <pc:chgData name="Danielle" userId="e2554c37-e717-43a0-ba79-1183ca921ccd" providerId="ADAL" clId="{0A840783-846C-4202-A101-DC13321BFE9C}" dt="2020-11-07T07:12:15.615" v="216" actId="1036"/>
      <pc:docMkLst>
        <pc:docMk/>
      </pc:docMkLst>
      <pc:sldChg chg="addSp delSp modSp mod">
        <pc:chgData name="Danielle" userId="e2554c37-e717-43a0-ba79-1183ca921ccd" providerId="ADAL" clId="{0A840783-846C-4202-A101-DC13321BFE9C}" dt="2020-11-07T07:11:10.041" v="180" actId="2711"/>
        <pc:sldMkLst>
          <pc:docMk/>
          <pc:sldMk cId="1373520525" sldId="256"/>
        </pc:sldMkLst>
        <pc:spChg chg="add mod">
          <ac:chgData name="Danielle" userId="e2554c37-e717-43a0-ba79-1183ca921ccd" providerId="ADAL" clId="{0A840783-846C-4202-A101-DC13321BFE9C}" dt="2020-11-07T07:11:10.041" v="180" actId="2711"/>
          <ac:spMkLst>
            <pc:docMk/>
            <pc:sldMk cId="1373520525" sldId="256"/>
            <ac:spMk id="2" creationId="{779FF889-C723-4845-8660-0DC3FE0F14E7}"/>
          </ac:spMkLst>
        </pc:spChg>
        <pc:spChg chg="mod">
          <ac:chgData name="Danielle" userId="e2554c37-e717-43a0-ba79-1183ca921ccd" providerId="ADAL" clId="{0A840783-846C-4202-A101-DC13321BFE9C}" dt="2020-11-07T07:11:10.041" v="180" actId="2711"/>
          <ac:spMkLst>
            <pc:docMk/>
            <pc:sldMk cId="1373520525" sldId="256"/>
            <ac:spMk id="5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11:10.041" v="180" actId="2711"/>
          <ac:spMkLst>
            <pc:docMk/>
            <pc:sldMk cId="1373520525" sldId="256"/>
            <ac:spMk id="6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11:10.041" v="180" actId="2711"/>
          <ac:spMkLst>
            <pc:docMk/>
            <pc:sldMk cId="1373520525" sldId="256"/>
            <ac:spMk id="7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11:10.041" v="180" actId="2711"/>
          <ac:spMkLst>
            <pc:docMk/>
            <pc:sldMk cId="1373520525" sldId="256"/>
            <ac:spMk id="8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11:10.041" v="180" actId="2711"/>
          <ac:spMkLst>
            <pc:docMk/>
            <pc:sldMk cId="1373520525" sldId="256"/>
            <ac:spMk id="9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11:10.041" v="180" actId="2711"/>
          <ac:spMkLst>
            <pc:docMk/>
            <pc:sldMk cId="1373520525" sldId="256"/>
            <ac:spMk id="10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11:10.041" v="180" actId="2711"/>
          <ac:spMkLst>
            <pc:docMk/>
            <pc:sldMk cId="1373520525" sldId="256"/>
            <ac:spMk id="11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11:10.041" v="180" actId="2711"/>
          <ac:spMkLst>
            <pc:docMk/>
            <pc:sldMk cId="1373520525" sldId="256"/>
            <ac:spMk id="12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11:10.041" v="180" actId="2711"/>
          <ac:spMkLst>
            <pc:docMk/>
            <pc:sldMk cId="1373520525" sldId="256"/>
            <ac:spMk id="13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11:10.041" v="180" actId="2711"/>
          <ac:spMkLst>
            <pc:docMk/>
            <pc:sldMk cId="1373520525" sldId="256"/>
            <ac:spMk id="14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11:10.041" v="180" actId="2711"/>
          <ac:spMkLst>
            <pc:docMk/>
            <pc:sldMk cId="1373520525" sldId="256"/>
            <ac:spMk id="15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11:10.041" v="180" actId="2711"/>
          <ac:spMkLst>
            <pc:docMk/>
            <pc:sldMk cId="1373520525" sldId="256"/>
            <ac:spMk id="16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11:10.041" v="180" actId="2711"/>
          <ac:spMkLst>
            <pc:docMk/>
            <pc:sldMk cId="1373520525" sldId="256"/>
            <ac:spMk id="17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11:10.041" v="180" actId="2711"/>
          <ac:spMkLst>
            <pc:docMk/>
            <pc:sldMk cId="1373520525" sldId="256"/>
            <ac:spMk id="18" creationId="{00000000-0000-0000-0000-000000000000}"/>
          </ac:spMkLst>
        </pc:spChg>
        <pc:spChg chg="del mod">
          <ac:chgData name="Danielle" userId="e2554c37-e717-43a0-ba79-1183ca921ccd" providerId="ADAL" clId="{0A840783-846C-4202-A101-DC13321BFE9C}" dt="2020-11-07T07:10:39.661" v="166"/>
          <ac:spMkLst>
            <pc:docMk/>
            <pc:sldMk cId="1373520525" sldId="256"/>
            <ac:spMk id="19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11:10.041" v="180" actId="2711"/>
          <ac:spMkLst>
            <pc:docMk/>
            <pc:sldMk cId="1373520525" sldId="256"/>
            <ac:spMk id="20" creationId="{00000000-0000-0000-0000-000000000000}"/>
          </ac:spMkLst>
        </pc:spChg>
        <pc:picChg chg="mod">
          <ac:chgData name="Danielle" userId="e2554c37-e717-43a0-ba79-1183ca921ccd" providerId="ADAL" clId="{0A840783-846C-4202-A101-DC13321BFE9C}" dt="2020-11-07T07:11:10.041" v="180" actId="2711"/>
          <ac:picMkLst>
            <pc:docMk/>
            <pc:sldMk cId="1373520525" sldId="256"/>
            <ac:picMk id="3" creationId="{00000000-0000-0000-0000-000000000000}"/>
          </ac:picMkLst>
        </pc:picChg>
      </pc:sldChg>
      <pc:sldChg chg="delSp modSp mod modAnim">
        <pc:chgData name="Danielle" userId="e2554c37-e717-43a0-ba79-1183ca921ccd" providerId="ADAL" clId="{0A840783-846C-4202-A101-DC13321BFE9C}" dt="2020-11-07T07:06:14.576" v="25"/>
        <pc:sldMkLst>
          <pc:docMk/>
          <pc:sldMk cId="4249547070" sldId="257"/>
        </pc:sldMkLst>
        <pc:spChg chg="mod">
          <ac:chgData name="Danielle" userId="e2554c37-e717-43a0-ba79-1183ca921ccd" providerId="ADAL" clId="{0A840783-846C-4202-A101-DC13321BFE9C}" dt="2020-11-07T07:05:31.089" v="17" actId="20577"/>
          <ac:spMkLst>
            <pc:docMk/>
            <pc:sldMk cId="4249547070" sldId="257"/>
            <ac:spMk id="2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05:13.493" v="15" actId="2711"/>
          <ac:spMkLst>
            <pc:docMk/>
            <pc:sldMk cId="4249547070" sldId="257"/>
            <ac:spMk id="3" creationId="{00000000-0000-0000-0000-000000000000}"/>
          </ac:spMkLst>
        </pc:spChg>
        <pc:spChg chg="del mod">
          <ac:chgData name="Danielle" userId="e2554c37-e717-43a0-ba79-1183ca921ccd" providerId="ADAL" clId="{0A840783-846C-4202-A101-DC13321BFE9C}" dt="2020-11-07T07:05:25.330" v="16" actId="478"/>
          <ac:spMkLst>
            <pc:docMk/>
            <pc:sldMk cId="4249547070" sldId="257"/>
            <ac:spMk id="4" creationId="{00000000-0000-0000-0000-000000000000}"/>
          </ac:spMkLst>
        </pc:spChg>
      </pc:sldChg>
      <pc:sldChg chg="addSp delSp modSp mod">
        <pc:chgData name="Danielle" userId="e2554c37-e717-43a0-ba79-1183ca921ccd" providerId="ADAL" clId="{0A840783-846C-4202-A101-DC13321BFE9C}" dt="2020-11-07T07:09:15.094" v="84" actId="1037"/>
        <pc:sldMkLst>
          <pc:docMk/>
          <pc:sldMk cId="3011071300" sldId="259"/>
        </pc:sldMkLst>
        <pc:spChg chg="del mod">
          <ac:chgData name="Danielle" userId="e2554c37-e717-43a0-ba79-1183ca921ccd" providerId="ADAL" clId="{0A840783-846C-4202-A101-DC13321BFE9C}" dt="2020-11-07T07:08:27.513" v="64" actId="478"/>
          <ac:spMkLst>
            <pc:docMk/>
            <pc:sldMk cId="3011071300" sldId="259"/>
            <ac:spMk id="2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09:11.309" v="81" actId="14100"/>
          <ac:spMkLst>
            <pc:docMk/>
            <pc:sldMk cId="3011071300" sldId="259"/>
            <ac:spMk id="6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07:55.366" v="46" actId="1036"/>
          <ac:spMkLst>
            <pc:docMk/>
            <pc:sldMk cId="3011071300" sldId="259"/>
            <ac:spMk id="7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07:55.366" v="46" actId="1036"/>
          <ac:spMkLst>
            <pc:docMk/>
            <pc:sldMk cId="3011071300" sldId="259"/>
            <ac:spMk id="9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07:55.366" v="46" actId="1036"/>
          <ac:spMkLst>
            <pc:docMk/>
            <pc:sldMk cId="3011071300" sldId="259"/>
            <ac:spMk id="10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07:55.366" v="46" actId="1036"/>
          <ac:spMkLst>
            <pc:docMk/>
            <pc:sldMk cId="3011071300" sldId="259"/>
            <ac:spMk id="16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07:55.366" v="46" actId="1036"/>
          <ac:spMkLst>
            <pc:docMk/>
            <pc:sldMk cId="3011071300" sldId="259"/>
            <ac:spMk id="17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07:55.366" v="46" actId="1036"/>
          <ac:spMkLst>
            <pc:docMk/>
            <pc:sldMk cId="3011071300" sldId="259"/>
            <ac:spMk id="18" creationId="{00000000-0000-0000-0000-000000000000}"/>
          </ac:spMkLst>
        </pc:spChg>
        <pc:spChg chg="add del mod">
          <ac:chgData name="Danielle" userId="e2554c37-e717-43a0-ba79-1183ca921ccd" providerId="ADAL" clId="{0A840783-846C-4202-A101-DC13321BFE9C}" dt="2020-11-07T07:08:38.880" v="69" actId="478"/>
          <ac:spMkLst>
            <pc:docMk/>
            <pc:sldMk cId="3011071300" sldId="259"/>
            <ac:spMk id="19" creationId="{C29A6566-A362-4354-B79C-CFFD20AD3EC3}"/>
          </ac:spMkLst>
        </pc:spChg>
        <pc:spChg chg="add mod">
          <ac:chgData name="Danielle" userId="e2554c37-e717-43a0-ba79-1183ca921ccd" providerId="ADAL" clId="{0A840783-846C-4202-A101-DC13321BFE9C}" dt="2020-11-07T07:08:55.871" v="74" actId="115"/>
          <ac:spMkLst>
            <pc:docMk/>
            <pc:sldMk cId="3011071300" sldId="259"/>
            <ac:spMk id="21" creationId="{D40A9B10-2663-4EE8-8C26-99E64B1FFF9A}"/>
          </ac:spMkLst>
        </pc:spChg>
        <pc:spChg chg="mod">
          <ac:chgData name="Danielle" userId="e2554c37-e717-43a0-ba79-1183ca921ccd" providerId="ADAL" clId="{0A840783-846C-4202-A101-DC13321BFE9C}" dt="2020-11-07T07:09:15.094" v="84" actId="1037"/>
          <ac:spMkLst>
            <pc:docMk/>
            <pc:sldMk cId="3011071300" sldId="259"/>
            <ac:spMk id="25" creationId="{00000000-0000-0000-0000-000000000000}"/>
          </ac:spMkLst>
        </pc:spChg>
        <pc:grpChg chg="mod">
          <ac:chgData name="Danielle" userId="e2554c37-e717-43a0-ba79-1183ca921ccd" providerId="ADAL" clId="{0A840783-846C-4202-A101-DC13321BFE9C}" dt="2020-11-07T07:07:55.366" v="46" actId="1036"/>
          <ac:grpSpMkLst>
            <pc:docMk/>
            <pc:sldMk cId="3011071300" sldId="259"/>
            <ac:grpSpMk id="8" creationId="{00000000-0000-0000-0000-000000000000}"/>
          </ac:grpSpMkLst>
        </pc:grpChg>
        <pc:graphicFrameChg chg="mod modGraphic">
          <ac:chgData name="Danielle" userId="e2554c37-e717-43a0-ba79-1183ca921ccd" providerId="ADAL" clId="{0A840783-846C-4202-A101-DC13321BFE9C}" dt="2020-11-07T07:09:05.435" v="80" actId="1035"/>
          <ac:graphicFrameMkLst>
            <pc:docMk/>
            <pc:sldMk cId="3011071300" sldId="259"/>
            <ac:graphicFrameMk id="3" creationId="{00000000-0000-0000-0000-000000000000}"/>
          </ac:graphicFrameMkLst>
        </pc:graphicFrameChg>
        <pc:picChg chg="mod">
          <ac:chgData name="Danielle" userId="e2554c37-e717-43a0-ba79-1183ca921ccd" providerId="ADAL" clId="{0A840783-846C-4202-A101-DC13321BFE9C}" dt="2020-11-07T07:07:55.366" v="46" actId="1036"/>
          <ac:picMkLst>
            <pc:docMk/>
            <pc:sldMk cId="3011071300" sldId="259"/>
            <ac:picMk id="1027" creationId="{00000000-0000-0000-0000-000000000000}"/>
          </ac:picMkLst>
        </pc:picChg>
        <pc:cxnChg chg="mod">
          <ac:chgData name="Danielle" userId="e2554c37-e717-43a0-ba79-1183ca921ccd" providerId="ADAL" clId="{0A840783-846C-4202-A101-DC13321BFE9C}" dt="2020-11-07T07:07:55.366" v="46" actId="1036"/>
          <ac:cxnSpMkLst>
            <pc:docMk/>
            <pc:sldMk cId="3011071300" sldId="259"/>
            <ac:cxnSpMk id="12" creationId="{00000000-0000-0000-0000-000000000000}"/>
          </ac:cxnSpMkLst>
        </pc:cxnChg>
        <pc:cxnChg chg="mod">
          <ac:chgData name="Danielle" userId="e2554c37-e717-43a0-ba79-1183ca921ccd" providerId="ADAL" clId="{0A840783-846C-4202-A101-DC13321BFE9C}" dt="2020-11-07T07:07:55.366" v="46" actId="1036"/>
          <ac:cxnSpMkLst>
            <pc:docMk/>
            <pc:sldMk cId="3011071300" sldId="259"/>
            <ac:cxnSpMk id="20" creationId="{00000000-0000-0000-0000-000000000000}"/>
          </ac:cxnSpMkLst>
        </pc:cxnChg>
        <pc:cxnChg chg="mod">
          <ac:chgData name="Danielle" userId="e2554c37-e717-43a0-ba79-1183ca921ccd" providerId="ADAL" clId="{0A840783-846C-4202-A101-DC13321BFE9C}" dt="2020-11-07T07:07:55.366" v="46" actId="1036"/>
          <ac:cxnSpMkLst>
            <pc:docMk/>
            <pc:sldMk cId="3011071300" sldId="259"/>
            <ac:cxnSpMk id="24" creationId="{00000000-0000-0000-0000-000000000000}"/>
          </ac:cxnSpMkLst>
        </pc:cxnChg>
      </pc:sldChg>
      <pc:sldChg chg="modSp mod">
        <pc:chgData name="Danielle" userId="e2554c37-e717-43a0-ba79-1183ca921ccd" providerId="ADAL" clId="{0A840783-846C-4202-A101-DC13321BFE9C}" dt="2020-11-07T07:11:56.531" v="209" actId="2711"/>
        <pc:sldMkLst>
          <pc:docMk/>
          <pc:sldMk cId="838354397" sldId="260"/>
        </pc:sldMkLst>
        <pc:spChg chg="mod">
          <ac:chgData name="Danielle" userId="e2554c37-e717-43a0-ba79-1183ca921ccd" providerId="ADAL" clId="{0A840783-846C-4202-A101-DC13321BFE9C}" dt="2020-11-07T07:11:56.531" v="209" actId="2711"/>
          <ac:spMkLst>
            <pc:docMk/>
            <pc:sldMk cId="838354397" sldId="260"/>
            <ac:spMk id="2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11:56.531" v="209" actId="2711"/>
          <ac:spMkLst>
            <pc:docMk/>
            <pc:sldMk cId="838354397" sldId="260"/>
            <ac:spMk id="3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11:56.531" v="209" actId="2711"/>
          <ac:spMkLst>
            <pc:docMk/>
            <pc:sldMk cId="838354397" sldId="260"/>
            <ac:spMk id="10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11:56.531" v="209" actId="2711"/>
          <ac:spMkLst>
            <pc:docMk/>
            <pc:sldMk cId="838354397" sldId="260"/>
            <ac:spMk id="11" creationId="{00000000-0000-0000-0000-000000000000}"/>
          </ac:spMkLst>
        </pc:spChg>
        <pc:picChg chg="mod">
          <ac:chgData name="Danielle" userId="e2554c37-e717-43a0-ba79-1183ca921ccd" providerId="ADAL" clId="{0A840783-846C-4202-A101-DC13321BFE9C}" dt="2020-11-07T07:11:56.531" v="209" actId="2711"/>
          <ac:picMkLst>
            <pc:docMk/>
            <pc:sldMk cId="838354397" sldId="260"/>
            <ac:picMk id="2050" creationId="{00000000-0000-0000-0000-000000000000}"/>
          </ac:picMkLst>
        </pc:picChg>
        <pc:cxnChg chg="mod">
          <ac:chgData name="Danielle" userId="e2554c37-e717-43a0-ba79-1183ca921ccd" providerId="ADAL" clId="{0A840783-846C-4202-A101-DC13321BFE9C}" dt="2020-11-07T07:11:56.531" v="209" actId="2711"/>
          <ac:cxnSpMkLst>
            <pc:docMk/>
            <pc:sldMk cId="838354397" sldId="260"/>
            <ac:cxnSpMk id="5" creationId="{00000000-0000-0000-0000-000000000000}"/>
          </ac:cxnSpMkLst>
        </pc:cxnChg>
        <pc:cxnChg chg="mod">
          <ac:chgData name="Danielle" userId="e2554c37-e717-43a0-ba79-1183ca921ccd" providerId="ADAL" clId="{0A840783-846C-4202-A101-DC13321BFE9C}" dt="2020-11-07T07:11:56.531" v="209" actId="2711"/>
          <ac:cxnSpMkLst>
            <pc:docMk/>
            <pc:sldMk cId="838354397" sldId="260"/>
            <ac:cxnSpMk id="7" creationId="{00000000-0000-0000-0000-000000000000}"/>
          </ac:cxnSpMkLst>
        </pc:cxnChg>
      </pc:sldChg>
      <pc:sldChg chg="modSp mod">
        <pc:chgData name="Danielle" userId="e2554c37-e717-43a0-ba79-1183ca921ccd" providerId="ADAL" clId="{0A840783-846C-4202-A101-DC13321BFE9C}" dt="2020-11-07T07:12:15.615" v="216" actId="1036"/>
        <pc:sldMkLst>
          <pc:docMk/>
          <pc:sldMk cId="556435638" sldId="262"/>
        </pc:sldMkLst>
        <pc:spChg chg="mod">
          <ac:chgData name="Danielle" userId="e2554c37-e717-43a0-ba79-1183ca921ccd" providerId="ADAL" clId="{0A840783-846C-4202-A101-DC13321BFE9C}" dt="2020-11-07T07:12:11.075" v="211" actId="113"/>
          <ac:spMkLst>
            <pc:docMk/>
            <pc:sldMk cId="556435638" sldId="262"/>
            <ac:spMk id="2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12:15.615" v="216" actId="1036"/>
          <ac:spMkLst>
            <pc:docMk/>
            <pc:sldMk cId="556435638" sldId="262"/>
            <ac:spMk id="3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12:15.615" v="216" actId="1036"/>
          <ac:spMkLst>
            <pc:docMk/>
            <pc:sldMk cId="556435638" sldId="262"/>
            <ac:spMk id="4" creationId="{00000000-0000-0000-0000-000000000000}"/>
          </ac:spMkLst>
        </pc:spChg>
      </pc:sldChg>
      <pc:sldMasterChg chg="modSp modSldLayout">
        <pc:chgData name="Danielle" userId="e2554c37-e717-43a0-ba79-1183ca921ccd" providerId="ADAL" clId="{0A840783-846C-4202-A101-DC13321BFE9C}" dt="2020-11-07T07:07:21.917" v="42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0A840783-846C-4202-A101-DC13321BFE9C}" dt="2020-11-07T07:07:21.917" v="42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07:21.917" v="42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0A840783-846C-4202-A101-DC13321BFE9C}" dt="2020-11-07T07:07:21.917" v="42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0A840783-846C-4202-A101-DC13321BFE9C}" dt="2020-11-07T07:07:21.917" v="42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0A840783-846C-4202-A101-DC13321BFE9C}" dt="2020-11-07T07:07:21.917" v="42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0A840783-846C-4202-A101-DC13321BFE9C}" dt="2020-11-07T07:07:21.917" v="42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0A840783-846C-4202-A101-DC13321BFE9C}" dt="2020-11-07T07:07:21.917" v="42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0A840783-846C-4202-A101-DC13321BFE9C}" dt="2020-11-07T07:07:15.378" v="41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0A840783-846C-4202-A101-DC13321BFE9C}" dt="2020-11-07T07:07:15.378" v="41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0A840783-846C-4202-A101-DC13321BFE9C}" dt="2020-11-07T07:07:07.942" v="40" actId="404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0A840783-846C-4202-A101-DC13321BFE9C}" dt="2020-11-07T07:06:27.001" v="26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06:27.001" v="26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06:27.001" v="26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06:27.001" v="26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0A840783-846C-4202-A101-DC13321BFE9C}" dt="2020-11-07T07:06:27.001" v="26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0A840783-846C-4202-A101-DC13321BFE9C}" dt="2020-11-07T07:06:27.001" v="26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0A840783-846C-4202-A101-DC13321BFE9C}" dt="2020-11-07T07:06:27.001" v="26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0A840783-846C-4202-A101-DC13321BFE9C}" dt="2020-11-07T07:06:27.001" v="26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0A840783-846C-4202-A101-DC13321BFE9C}" dt="2020-11-07T07:06:27.001" v="26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0A840783-846C-4202-A101-DC13321BFE9C}" dt="2020-11-07T07:06:27.001" v="26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0A840783-846C-4202-A101-DC13321BFE9C}" dt="2020-11-07T07:06:27.001" v="26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0A840783-846C-4202-A101-DC13321BFE9C}" dt="2020-11-07T07:06:27.001" v="26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0A840783-846C-4202-A101-DC13321BFE9C}" dt="2020-11-07T07:06:51.724" v="34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0A840783-846C-4202-A101-DC13321BFE9C}" dt="2020-11-07T07:06:46.483" v="29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0A840783-846C-4202-A101-DC13321BFE9C}" dt="2020-11-07T07:06:46.483" v="29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0A840783-846C-4202-A101-DC13321BFE9C}" dt="2020-11-07T07:06:49.490" v="31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0A840783-846C-4202-A101-DC13321BFE9C}" dt="2020-11-07T07:06:51.724" v="34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0A840783-846C-4202-A101-DC13321BFE9C}" dt="2020-11-07T07:06:46.483" v="29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0A840783-846C-4202-A101-DC13321BFE9C}" dt="2020-11-07T07:06:46.483" v="29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0A840783-846C-4202-A101-DC13321BFE9C}" dt="2020-11-07T07:06:46.483" v="29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0A840783-846C-4202-A101-DC13321BFE9C}" dt="2020-11-07T07:06:46.483" v="29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0A840783-846C-4202-A101-DC13321BFE9C}" dt="2020-11-07T07:06:46.483" v="29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0A840783-846C-4202-A101-DC13321BFE9C}" dt="2020-11-07T07:06:58.719" v="37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0A840783-846C-4202-A101-DC13321BFE9C}" dt="2020-11-07T07:06:58.719" v="37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0A840783-846C-4202-A101-DC13321BFE9C}" dt="2020-11-07T07:06:58.719" v="37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0A840783-846C-4202-A101-DC13321BFE9C}" dt="2020-11-07T07:06:36.057" v="27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0A840783-846C-4202-A101-DC13321BFE9C}" dt="2020-11-07T07:06:36.057" v="27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0A840783-846C-4202-A101-DC13321BFE9C}" dt="2020-11-07T07:07:07.942" v="40" actId="404"/>
          <pc:sldLayoutMkLst>
            <pc:docMk/>
            <pc:sldMasterMk cId="2492940549" sldId="2147483650"/>
            <pc:sldLayoutMk cId="2999082406" sldId="2147483666"/>
          </pc:sldLayoutMkLst>
          <pc:spChg chg="mod">
            <ac:chgData name="Danielle" userId="e2554c37-e717-43a0-ba79-1183ca921ccd" providerId="ADAL" clId="{0A840783-846C-4202-A101-DC13321BFE9C}" dt="2020-11-07T07:07:07.942" v="40" actId="404"/>
            <ac:spMkLst>
              <pc:docMk/>
              <pc:sldMasterMk cId="2492940549" sldId="2147483650"/>
              <pc:sldLayoutMk cId="2999082406" sldId="2147483666"/>
              <ac:spMk id="3" creationId="{00000000-0000-0000-0000-000000000000}"/>
            </ac:spMkLst>
          </pc:spChg>
          <pc:spChg chg="mod">
            <ac:chgData name="Danielle" userId="e2554c37-e717-43a0-ba79-1183ca921ccd" providerId="ADAL" clId="{0A840783-846C-4202-A101-DC13321BFE9C}" dt="2020-11-07T07:07:07.942" v="40" actId="404"/>
            <ac:spMkLst>
              <pc:docMk/>
              <pc:sldMasterMk cId="2492940549" sldId="2147483650"/>
              <pc:sldLayoutMk cId="2999082406" sldId="2147483666"/>
              <ac:spMk id="4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Complete the exit ticket,</a:t>
            </a:r>
            <a:r>
              <a:rPr lang="en-GB" sz="2000" baseline="0" dirty="0">
                <a:latin typeface="Arial" panose="020B0604020202020204" pitchFamily="34" charset="0"/>
                <a:cs typeface="Arial" panose="020B0604020202020204" pitchFamily="34" charset="0"/>
              </a:rPr>
              <a:t> making sure you justify each emoji.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06 November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Conversion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Graphs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06 November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Conversion Graphs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36821" y="5982379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Conversion, graph,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coordinate, linear, cm, m, km, inches, miles, kg, lb, currency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plot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coordinates to draw conversion graphs.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interpret conversion graphs.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solve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problems using conversion graphs, involving comparisons.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Starter </a:t>
            </a:r>
          </a:p>
          <a:p>
            <a:pPr algn="ctr"/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are £2 worth in Euros?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about £5?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And £50?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If we were to plot these on axes, what shape would the graph be?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Where would the graph cross the axes?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would we label the axes with?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35896" y="1932511"/>
            <a:ext cx="3744416" cy="64633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£1 = €1.16</a:t>
            </a:r>
          </a:p>
        </p:txBody>
      </p:sp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480142"/>
              </p:ext>
            </p:extLst>
          </p:nvPr>
        </p:nvGraphicFramePr>
        <p:xfrm>
          <a:off x="323528" y="1916832"/>
          <a:ext cx="3924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000">
                  <a:extLst>
                    <a:ext uri="{9D8B030D-6E8A-4147-A177-3AD203B41FA5}">
                      <a16:colId xmlns:a16="http://schemas.microsoft.com/office/drawing/2014/main" val="369852266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9028579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02397999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42393173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3394123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Length in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inches</a:t>
                      </a:r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8451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Length in 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065371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79516" y="2781028"/>
            <a:ext cx="37444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 On the grid, use this information to draw a line graph that can be used to change between inches and centimetres.</a:t>
            </a:r>
          </a:p>
          <a:p>
            <a:pPr>
              <a:spcAft>
                <a:spcPts val="0"/>
              </a:spcAft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Kate's height is 62 inches.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Helen's height is 150 centimetres.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 Who is the tallest?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087332" y="1756066"/>
            <a:ext cx="4761740" cy="5057310"/>
            <a:chOff x="4672048" y="1539942"/>
            <a:chExt cx="4177024" cy="4436299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529" b="3785"/>
            <a:stretch/>
          </p:blipFill>
          <p:spPr bwMode="auto">
            <a:xfrm>
              <a:off x="4932040" y="1539942"/>
              <a:ext cx="3917032" cy="4193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16200000">
              <a:off x="4349756" y="3515106"/>
              <a:ext cx="887570" cy="2429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Centimetres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52963" y="5733256"/>
              <a:ext cx="558528" cy="2429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Inches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500251" y="602894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48064" y="5301308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96763" y="3853833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83411" y="244894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687161" y="2348980"/>
            <a:ext cx="3845279" cy="39723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783673" y="4146220"/>
            <a:ext cx="0" cy="2242643"/>
          </a:xfrm>
          <a:prstGeom prst="line">
            <a:avLst/>
          </a:prstGeom>
          <a:ln w="28575">
            <a:solidFill>
              <a:srgbClr val="9842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632243" y="4146220"/>
            <a:ext cx="2113543" cy="1"/>
          </a:xfrm>
          <a:prstGeom prst="line">
            <a:avLst/>
          </a:prstGeom>
          <a:ln w="28575">
            <a:solidFill>
              <a:srgbClr val="9842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9512" y="5346747"/>
            <a:ext cx="3671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cm = 6 inches</a:t>
            </a:r>
          </a:p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150 cm = 60 inches</a:t>
            </a:r>
          </a:p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 is tallest.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40A9B10-2663-4EE8-8C26-99E64B1FFF9A}"/>
              </a:ext>
            </a:extLst>
          </p:cNvPr>
          <p:cNvSpPr txBox="1"/>
          <p:nvPr/>
        </p:nvSpPr>
        <p:spPr>
          <a:xfrm>
            <a:off x="179516" y="1124748"/>
            <a:ext cx="8784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table shows some lengths in inches changed into lengths in centimetres.</a:t>
            </a:r>
          </a:p>
        </p:txBody>
      </p:sp>
    </p:spTree>
    <p:extLst>
      <p:ext uri="{BB962C8B-B14F-4D97-AF65-F5344CB8AC3E}">
        <p14:creationId xmlns:p14="http://schemas.microsoft.com/office/powerpoint/2010/main" val="301107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25" r="45418"/>
          <a:stretch/>
        </p:blipFill>
        <p:spPr bwMode="auto">
          <a:xfrm>
            <a:off x="149934" y="2124397"/>
            <a:ext cx="4782106" cy="461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16"/>
          <p:cNvSpPr txBox="1">
            <a:spLocks noChangeArrowheads="1"/>
          </p:cNvSpPr>
          <p:nvPr/>
        </p:nvSpPr>
        <p:spPr bwMode="auto">
          <a:xfrm>
            <a:off x="6732241" y="2401827"/>
            <a:ext cx="1012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8.25 kg </a:t>
            </a:r>
          </a:p>
        </p:txBody>
      </p:sp>
      <p:sp>
        <p:nvSpPr>
          <p:cNvPr id="6" name="TextBox 17"/>
          <p:cNvSpPr txBox="1">
            <a:spLocks noChangeArrowheads="1"/>
          </p:cNvSpPr>
          <p:nvPr/>
        </p:nvSpPr>
        <p:spPr bwMode="auto">
          <a:xfrm>
            <a:off x="6732241" y="2687577"/>
            <a:ext cx="1014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2.25 kg</a:t>
            </a:r>
          </a:p>
        </p:txBody>
      </p:sp>
      <p:sp>
        <p:nvSpPr>
          <p:cNvPr id="7" name="TextBox 18"/>
          <p:cNvSpPr txBox="1">
            <a:spLocks noChangeArrowheads="1"/>
          </p:cNvSpPr>
          <p:nvPr/>
        </p:nvSpPr>
        <p:spPr bwMode="auto">
          <a:xfrm>
            <a:off x="6732240" y="2934038"/>
            <a:ext cx="1012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9 lb </a:t>
            </a:r>
          </a:p>
        </p:txBody>
      </p:sp>
      <p:sp>
        <p:nvSpPr>
          <p:cNvPr id="8" name="TextBox 21"/>
          <p:cNvSpPr txBox="1">
            <a:spLocks noChangeArrowheads="1"/>
          </p:cNvSpPr>
          <p:nvPr/>
        </p:nvSpPr>
        <p:spPr bwMode="auto">
          <a:xfrm>
            <a:off x="6732240" y="3229701"/>
            <a:ext cx="1012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22 lb</a:t>
            </a:r>
          </a:p>
        </p:txBody>
      </p:sp>
      <p:sp>
        <p:nvSpPr>
          <p:cNvPr id="9" name="TextBox 26"/>
          <p:cNvSpPr txBox="1">
            <a:spLocks noChangeArrowheads="1"/>
          </p:cNvSpPr>
          <p:nvPr/>
        </p:nvSpPr>
        <p:spPr bwMode="auto">
          <a:xfrm>
            <a:off x="8167687" y="4067225"/>
            <a:ext cx="1012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2.2 lb</a:t>
            </a:r>
          </a:p>
        </p:txBody>
      </p:sp>
      <p:sp>
        <p:nvSpPr>
          <p:cNvPr id="10" name="TextBox 27"/>
          <p:cNvSpPr txBox="1">
            <a:spLocks noChangeArrowheads="1"/>
          </p:cNvSpPr>
          <p:nvPr/>
        </p:nvSpPr>
        <p:spPr bwMode="auto">
          <a:xfrm>
            <a:off x="4871160" y="5445224"/>
            <a:ext cx="40933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Read off the value for 12 lb (5.4kg), and multiply this by 4 (21.6kg).</a:t>
            </a:r>
          </a:p>
        </p:txBody>
      </p:sp>
      <p:sp>
        <p:nvSpPr>
          <p:cNvPr id="11" name="Line 3569"/>
          <p:cNvSpPr>
            <a:spLocks noChangeShapeType="1"/>
          </p:cNvSpPr>
          <p:nvPr/>
        </p:nvSpPr>
        <p:spPr bwMode="auto">
          <a:xfrm flipV="1">
            <a:off x="3659896" y="3090118"/>
            <a:ext cx="4763" cy="288925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GB"/>
          </a:p>
        </p:txBody>
      </p:sp>
      <p:sp>
        <p:nvSpPr>
          <p:cNvPr id="12" name="Line 3570"/>
          <p:cNvSpPr>
            <a:spLocks noChangeShapeType="1"/>
          </p:cNvSpPr>
          <p:nvPr/>
        </p:nvSpPr>
        <p:spPr bwMode="auto">
          <a:xfrm flipH="1">
            <a:off x="734134" y="3086943"/>
            <a:ext cx="2943225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GB"/>
          </a:p>
        </p:txBody>
      </p:sp>
      <p:sp>
        <p:nvSpPr>
          <p:cNvPr id="13" name="Line 3569"/>
          <p:cNvSpPr>
            <a:spLocks noChangeShapeType="1"/>
          </p:cNvSpPr>
          <p:nvPr/>
        </p:nvSpPr>
        <p:spPr bwMode="auto">
          <a:xfrm flipV="1">
            <a:off x="1635834" y="5142756"/>
            <a:ext cx="1587" cy="8382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GB"/>
          </a:p>
        </p:txBody>
      </p:sp>
      <p:sp>
        <p:nvSpPr>
          <p:cNvPr id="14" name="Line 3570"/>
          <p:cNvSpPr>
            <a:spLocks noChangeShapeType="1"/>
          </p:cNvSpPr>
          <p:nvPr/>
        </p:nvSpPr>
        <p:spPr bwMode="auto">
          <a:xfrm flipH="1">
            <a:off x="794459" y="5130056"/>
            <a:ext cx="854075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GB"/>
          </a:p>
        </p:txBody>
      </p:sp>
      <p:sp>
        <p:nvSpPr>
          <p:cNvPr id="15" name="Line 3572"/>
          <p:cNvSpPr>
            <a:spLocks noChangeShapeType="1"/>
          </p:cNvSpPr>
          <p:nvPr/>
        </p:nvSpPr>
        <p:spPr bwMode="auto">
          <a:xfrm flipV="1">
            <a:off x="730959" y="4549031"/>
            <a:ext cx="1528762" cy="4762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GB"/>
          </a:p>
        </p:txBody>
      </p:sp>
      <p:sp>
        <p:nvSpPr>
          <p:cNvPr id="16" name="Line 3573"/>
          <p:cNvSpPr>
            <a:spLocks noChangeShapeType="1"/>
          </p:cNvSpPr>
          <p:nvPr/>
        </p:nvSpPr>
        <p:spPr bwMode="auto">
          <a:xfrm>
            <a:off x="2237496" y="4533156"/>
            <a:ext cx="0" cy="1519237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GB"/>
          </a:p>
        </p:txBody>
      </p:sp>
      <p:sp>
        <p:nvSpPr>
          <p:cNvPr id="17" name="Line 3572"/>
          <p:cNvSpPr>
            <a:spLocks noChangeShapeType="1"/>
          </p:cNvSpPr>
          <p:nvPr/>
        </p:nvSpPr>
        <p:spPr bwMode="auto">
          <a:xfrm flipV="1">
            <a:off x="692859" y="2496393"/>
            <a:ext cx="3602037" cy="4763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GB"/>
          </a:p>
        </p:txBody>
      </p:sp>
      <p:sp>
        <p:nvSpPr>
          <p:cNvPr id="18" name="Line 3573"/>
          <p:cNvSpPr>
            <a:spLocks noChangeShapeType="1"/>
          </p:cNvSpPr>
          <p:nvPr/>
        </p:nvSpPr>
        <p:spPr bwMode="auto">
          <a:xfrm>
            <a:off x="4267909" y="2486868"/>
            <a:ext cx="0" cy="357822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4871160" y="1838285"/>
            <a:ext cx="373074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a) Use the graph to make an approximate conversion of:</a:t>
            </a:r>
          </a:p>
          <a:p>
            <a:pPr marL="400050" indent="-400050">
              <a:buAutoNum type="roman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18 lb to kg</a:t>
            </a:r>
          </a:p>
          <a:p>
            <a:pPr marL="400050" indent="-400050">
              <a:buAutoNum type="roman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 lb to kg</a:t>
            </a:r>
          </a:p>
          <a:p>
            <a:pPr marL="400050" indent="-400050">
              <a:buAutoNum type="roman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 kg to lb</a:t>
            </a:r>
          </a:p>
          <a:p>
            <a:pPr marL="400050" indent="-400050">
              <a:buAutoNum type="roman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 kg to lb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b) Approximately how many pounds are equivalent to 1 kg?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c) Explain how you could use the graph to convert 48 lb to kilograms.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9FF889-C723-4845-8660-0DC3FE0F14E7}"/>
              </a:ext>
            </a:extLst>
          </p:cNvPr>
          <p:cNvSpPr txBox="1"/>
          <p:nvPr/>
        </p:nvSpPr>
        <p:spPr>
          <a:xfrm>
            <a:off x="179512" y="1124744"/>
            <a:ext cx="878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is a conversion graph between kilograms (kg) and pounds (lb).</a:t>
            </a:r>
          </a:p>
        </p:txBody>
      </p:sp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72" y="2492896"/>
            <a:ext cx="5358598" cy="4009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3684" y="1124744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Example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can use this conversion graph to change between pounds (£) and dollars ($).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Use the conversion graph to change £5 to dollars.</a:t>
            </a:r>
          </a:p>
        </p:txBody>
      </p:sp>
      <p:sp>
        <p:nvSpPr>
          <p:cNvPr id="3" name="Rectangle 2"/>
          <p:cNvSpPr/>
          <p:nvPr/>
        </p:nvSpPr>
        <p:spPr>
          <a:xfrm>
            <a:off x="183684" y="2551822"/>
            <a:ext cx="32361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Ella has $200 and £800</a:t>
            </a:r>
            <a:b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Her hotel bill is $600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Ella pays the bill with the $200 and some of the pounds.</a:t>
            </a:r>
          </a:p>
          <a:p>
            <a:pPr>
              <a:spcAft>
                <a:spcPts val="0"/>
              </a:spcAft>
            </a:pP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Use the conversion graph to work out how many pounds she has left.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228184" y="4558515"/>
            <a:ext cx="0" cy="13681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99992" y="4558515"/>
            <a:ext cx="17281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26"/>
          <p:cNvSpPr txBox="1">
            <a:spLocks noChangeArrowheads="1"/>
          </p:cNvSpPr>
          <p:nvPr/>
        </p:nvSpPr>
        <p:spPr bwMode="auto">
          <a:xfrm>
            <a:off x="5940152" y="1978993"/>
            <a:ext cx="1012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$8</a:t>
            </a:r>
          </a:p>
        </p:txBody>
      </p:sp>
      <p:sp>
        <p:nvSpPr>
          <p:cNvPr id="11" name="TextBox 26"/>
          <p:cNvSpPr txBox="1">
            <a:spLocks noChangeArrowheads="1"/>
          </p:cNvSpPr>
          <p:nvPr/>
        </p:nvSpPr>
        <p:spPr bwMode="auto">
          <a:xfrm>
            <a:off x="183684" y="5180999"/>
            <a:ext cx="32361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$200 = £125</a:t>
            </a:r>
          </a:p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Total left </a:t>
            </a:r>
            <a:r>
              <a:rPr lang="en-GB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 £925</a:t>
            </a:r>
          </a:p>
          <a:p>
            <a:pPr eaLnBrk="1" hangingPunct="1"/>
            <a:r>
              <a:rPr lang="en-GB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$600 = £375 to pay</a:t>
            </a:r>
          </a:p>
          <a:p>
            <a:pPr eaLnBrk="1" hangingPunct="1"/>
            <a:r>
              <a:rPr lang="en-GB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£925 - £375 = £550 left</a:t>
            </a:r>
            <a:endParaRPr lang="en-GB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35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210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906954"/>
            <a:ext cx="41044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20 km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 12 miles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24 km =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15 miles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15 miles is further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64 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2.3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45 g =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1.6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(24 x 64) + 45 = 1581 g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(24 x 2.3) + 1.6 = 56.8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1906954"/>
            <a:ext cx="41044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£6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€6.50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$5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€3.50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$65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 €45.50 = £42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Total in London = £75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2250 KC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Total in Prague = 2010 KC =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£68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London was more expensive than Prague.</a:t>
            </a:r>
          </a:p>
        </p:txBody>
      </p:sp>
    </p:spTree>
    <p:extLst>
      <p:ext uri="{BB962C8B-B14F-4D97-AF65-F5344CB8AC3E}">
        <p14:creationId xmlns:p14="http://schemas.microsoft.com/office/powerpoint/2010/main" val="556435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579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448</Words>
  <Application>Microsoft Office PowerPoint</Application>
  <PresentationFormat>On-screen Show (4:3)</PresentationFormat>
  <Paragraphs>97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26</cp:revision>
  <dcterms:created xsi:type="dcterms:W3CDTF">2015-07-01T12:05:39Z</dcterms:created>
  <dcterms:modified xsi:type="dcterms:W3CDTF">2020-11-07T07:12:44Z</dcterms:modified>
</cp:coreProperties>
</file>