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64"/>
  </p:notesMasterIdLst>
  <p:sldIdLst>
    <p:sldId id="261" r:id="rId3"/>
    <p:sldId id="277" r:id="rId4"/>
    <p:sldId id="298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06" r:id="rId13"/>
    <p:sldId id="269" r:id="rId14"/>
    <p:sldId id="270" r:id="rId15"/>
    <p:sldId id="271" r:id="rId16"/>
    <p:sldId id="275" r:id="rId17"/>
    <p:sldId id="338" r:id="rId18"/>
    <p:sldId id="339" r:id="rId19"/>
    <p:sldId id="340" r:id="rId20"/>
    <p:sldId id="341" r:id="rId21"/>
    <p:sldId id="262" r:id="rId22"/>
    <p:sldId id="263" r:id="rId23"/>
    <p:sldId id="307" r:id="rId24"/>
    <p:sldId id="326" r:id="rId25"/>
    <p:sldId id="327" r:id="rId26"/>
    <p:sldId id="328" r:id="rId27"/>
    <p:sldId id="329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342" r:id="rId46"/>
    <p:sldId id="343" r:id="rId47"/>
    <p:sldId id="344" r:id="rId48"/>
    <p:sldId id="345" r:id="rId49"/>
    <p:sldId id="346" r:id="rId50"/>
    <p:sldId id="347" r:id="rId51"/>
    <p:sldId id="348" r:id="rId52"/>
    <p:sldId id="349" r:id="rId53"/>
    <p:sldId id="350" r:id="rId54"/>
    <p:sldId id="318" r:id="rId55"/>
    <p:sldId id="351" r:id="rId56"/>
    <p:sldId id="352" r:id="rId57"/>
    <p:sldId id="353" r:id="rId58"/>
    <p:sldId id="354" r:id="rId59"/>
    <p:sldId id="324" r:id="rId60"/>
    <p:sldId id="325" r:id="rId61"/>
    <p:sldId id="355" r:id="rId62"/>
    <p:sldId id="256" r:id="rId6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CC6"/>
    <a:srgbClr val="FF99FF"/>
    <a:srgbClr val="9842B0"/>
    <a:srgbClr val="ECDAF1"/>
    <a:srgbClr val="F79646"/>
    <a:srgbClr val="9B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ED091C-28A5-468A-A3F9-AE46FD258E55}" v="635" dt="2020-08-19T09:42:59.2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10" autoAdjust="0"/>
    <p:restoredTop sz="94660"/>
  </p:normalViewPr>
  <p:slideViewPr>
    <p:cSldViewPr>
      <p:cViewPr>
        <p:scale>
          <a:sx n="70" d="100"/>
          <a:sy n="70" d="100"/>
        </p:scale>
        <p:origin x="564" y="44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notesMaster" Target="notesMasters/notesMaster1.xml"/><Relationship Id="rId69" Type="http://schemas.microsoft.com/office/2016/11/relationships/changesInfo" Target="changesInfos/changesInfo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6AED091C-28A5-468A-A3F9-AE46FD258E55}"/>
    <pc:docChg chg="undo custSel addSld delSld modSld sldOrd modMainMaster">
      <pc:chgData name="Danielle" userId="e2554c37-e717-43a0-ba79-1183ca921ccd" providerId="ADAL" clId="{6AED091C-28A5-468A-A3F9-AE46FD258E55}" dt="2020-08-19T09:43:03.738" v="1272" actId="47"/>
      <pc:docMkLst>
        <pc:docMk/>
      </pc:docMkLst>
      <pc:sldChg chg="modSp mod">
        <pc:chgData name="Danielle" userId="e2554c37-e717-43a0-ba79-1183ca921ccd" providerId="ADAL" clId="{6AED091C-28A5-468A-A3F9-AE46FD258E55}" dt="2020-08-19T06:16:32.497" v="17" actId="2711"/>
        <pc:sldMkLst>
          <pc:docMk/>
          <pc:sldMk cId="4294441925" sldId="261"/>
        </pc:sldMkLst>
        <pc:spChg chg="mod">
          <ac:chgData name="Danielle" userId="e2554c37-e717-43a0-ba79-1183ca921ccd" providerId="ADAL" clId="{6AED091C-28A5-468A-A3F9-AE46FD258E55}" dt="2020-08-19T06:16:32.497" v="17" actId="2711"/>
          <ac:spMkLst>
            <pc:docMk/>
            <pc:sldMk cId="4294441925" sldId="261"/>
            <ac:spMk id="3" creationId="{00000000-0000-0000-0000-000000000000}"/>
          </ac:spMkLst>
        </pc:spChg>
      </pc:sldChg>
      <pc:sldChg chg="modSp mod">
        <pc:chgData name="Danielle" userId="e2554c37-e717-43a0-ba79-1183ca921ccd" providerId="ADAL" clId="{6AED091C-28A5-468A-A3F9-AE46FD258E55}" dt="2020-08-19T09:07:10.751" v="778" actId="6549"/>
        <pc:sldMkLst>
          <pc:docMk/>
          <pc:sldMk cId="4095449819" sldId="262"/>
        </pc:sldMkLst>
        <pc:spChg chg="mod">
          <ac:chgData name="Danielle" userId="e2554c37-e717-43a0-ba79-1183ca921ccd" providerId="ADAL" clId="{6AED091C-28A5-468A-A3F9-AE46FD258E55}" dt="2020-08-19T09:07:10.751" v="778" actId="6549"/>
          <ac:spMkLst>
            <pc:docMk/>
            <pc:sldMk cId="4095449819" sldId="262"/>
            <ac:spMk id="2" creationId="{00000000-0000-0000-0000-000000000000}"/>
          </ac:spMkLst>
        </pc:spChg>
      </pc:sldChg>
      <pc:sldChg chg="modSp modAnim">
        <pc:chgData name="Danielle" userId="e2554c37-e717-43a0-ba79-1183ca921ccd" providerId="ADAL" clId="{6AED091C-28A5-468A-A3F9-AE46FD258E55}" dt="2020-08-19T09:07:25.568" v="786" actId="20577"/>
        <pc:sldMkLst>
          <pc:docMk/>
          <pc:sldMk cId="4027916443" sldId="263"/>
        </pc:sldMkLst>
        <pc:spChg chg="mod">
          <ac:chgData name="Danielle" userId="e2554c37-e717-43a0-ba79-1183ca921ccd" providerId="ADAL" clId="{6AED091C-28A5-468A-A3F9-AE46FD258E55}" dt="2020-08-19T09:07:25.568" v="786" actId="20577"/>
          <ac:spMkLst>
            <pc:docMk/>
            <pc:sldMk cId="4027916443" sldId="263"/>
            <ac:spMk id="2" creationId="{00000000-0000-0000-0000-000000000000}"/>
          </ac:spMkLst>
        </pc:spChg>
      </pc:sldChg>
      <pc:sldChg chg="modSp mod">
        <pc:chgData name="Danielle" userId="e2554c37-e717-43a0-ba79-1183ca921ccd" providerId="ADAL" clId="{6AED091C-28A5-468A-A3F9-AE46FD258E55}" dt="2020-08-19T06:30:31.680" v="159" actId="1036"/>
        <pc:sldMkLst>
          <pc:docMk/>
          <pc:sldMk cId="3977519769" sldId="269"/>
        </pc:sldMkLst>
        <pc:spChg chg="mod">
          <ac:chgData name="Danielle" userId="e2554c37-e717-43a0-ba79-1183ca921ccd" providerId="ADAL" clId="{6AED091C-28A5-468A-A3F9-AE46FD258E55}" dt="2020-08-19T06:30:25.857" v="156" actId="255"/>
          <ac:spMkLst>
            <pc:docMk/>
            <pc:sldMk cId="3977519769" sldId="269"/>
            <ac:spMk id="4" creationId="{00000000-0000-0000-0000-000000000000}"/>
          </ac:spMkLst>
        </pc:spChg>
        <pc:picChg chg="mod">
          <ac:chgData name="Danielle" userId="e2554c37-e717-43a0-ba79-1183ca921ccd" providerId="ADAL" clId="{6AED091C-28A5-468A-A3F9-AE46FD258E55}" dt="2020-08-19T06:30:31.680" v="159" actId="1036"/>
          <ac:picMkLst>
            <pc:docMk/>
            <pc:sldMk cId="3977519769" sldId="269"/>
            <ac:picMk id="2" creationId="{00000000-0000-0000-0000-000000000000}"/>
          </ac:picMkLst>
        </pc:picChg>
      </pc:sldChg>
      <pc:sldChg chg="addSp delSp modSp mod modAnim">
        <pc:chgData name="Danielle" userId="e2554c37-e717-43a0-ba79-1183ca921ccd" providerId="ADAL" clId="{6AED091C-28A5-468A-A3F9-AE46FD258E55}" dt="2020-08-19T08:39:40.171" v="210" actId="171"/>
        <pc:sldMkLst>
          <pc:docMk/>
          <pc:sldMk cId="385543966" sldId="270"/>
        </pc:sldMkLst>
        <pc:spChg chg="add">
          <ac:chgData name="Danielle" userId="e2554c37-e717-43a0-ba79-1183ca921ccd" providerId="ADAL" clId="{6AED091C-28A5-468A-A3F9-AE46FD258E55}" dt="2020-08-19T06:30:44.268" v="161" actId="22"/>
          <ac:spMkLst>
            <pc:docMk/>
            <pc:sldMk cId="385543966" sldId="270"/>
            <ac:spMk id="2" creationId="{621C997E-7897-4B29-902E-33EE96F10DA1}"/>
          </ac:spMkLst>
        </pc:spChg>
        <pc:spChg chg="add mod">
          <ac:chgData name="Danielle" userId="e2554c37-e717-43a0-ba79-1183ca921ccd" providerId="ADAL" clId="{6AED091C-28A5-468A-A3F9-AE46FD258E55}" dt="2020-08-19T08:38:46.583" v="186" actId="1076"/>
          <ac:spMkLst>
            <pc:docMk/>
            <pc:sldMk cId="385543966" sldId="270"/>
            <ac:spMk id="3" creationId="{2F90B3FC-7FA0-4212-8903-63A340D520E2}"/>
          </ac:spMkLst>
        </pc:spChg>
        <pc:spChg chg="add mod ord">
          <ac:chgData name="Danielle" userId="e2554c37-e717-43a0-ba79-1183ca921ccd" providerId="ADAL" clId="{6AED091C-28A5-468A-A3F9-AE46FD258E55}" dt="2020-08-19T08:39:19.374" v="199" actId="171"/>
          <ac:spMkLst>
            <pc:docMk/>
            <pc:sldMk cId="385543966" sldId="270"/>
            <ac:spMk id="19" creationId="{32BF19C2-4455-4930-BF70-9F4B6CB538F8}"/>
          </ac:spMkLst>
        </pc:spChg>
        <pc:spChg chg="add mod ord">
          <ac:chgData name="Danielle" userId="e2554c37-e717-43a0-ba79-1183ca921ccd" providerId="ADAL" clId="{6AED091C-28A5-468A-A3F9-AE46FD258E55}" dt="2020-08-19T08:39:40.171" v="210" actId="171"/>
          <ac:spMkLst>
            <pc:docMk/>
            <pc:sldMk cId="385543966" sldId="270"/>
            <ac:spMk id="21" creationId="{BD65B3D8-E101-40CB-BC03-EE7272471A05}"/>
          </ac:spMkLst>
        </pc:spChg>
        <pc:spChg chg="del">
          <ac:chgData name="Danielle" userId="e2554c37-e717-43a0-ba79-1183ca921ccd" providerId="ADAL" clId="{6AED091C-28A5-468A-A3F9-AE46FD258E55}" dt="2020-08-19T06:30:43.858" v="160" actId="478"/>
          <ac:spMkLst>
            <pc:docMk/>
            <pc:sldMk cId="385543966" sldId="270"/>
            <ac:spMk id="27" creationId="{00000000-0000-0000-0000-000000000000}"/>
          </ac:spMkLst>
        </pc:spChg>
      </pc:sldChg>
      <pc:sldChg chg="addSp delSp modSp mod modAnim">
        <pc:chgData name="Danielle" userId="e2554c37-e717-43a0-ba79-1183ca921ccd" providerId="ADAL" clId="{6AED091C-28A5-468A-A3F9-AE46FD258E55}" dt="2020-08-19T08:40:11.297" v="232"/>
        <pc:sldMkLst>
          <pc:docMk/>
          <pc:sldMk cId="4259988143" sldId="271"/>
        </pc:sldMkLst>
        <pc:spChg chg="add mod">
          <ac:chgData name="Danielle" userId="e2554c37-e717-43a0-ba79-1183ca921ccd" providerId="ADAL" clId="{6AED091C-28A5-468A-A3F9-AE46FD258E55}" dt="2020-08-19T06:31:17.977" v="175" actId="20577"/>
          <ac:spMkLst>
            <pc:docMk/>
            <pc:sldMk cId="4259988143" sldId="271"/>
            <ac:spMk id="2" creationId="{C53AD03A-9046-4817-B1C7-BAAE7EA26E06}"/>
          </ac:spMkLst>
        </pc:spChg>
        <pc:spChg chg="del mod">
          <ac:chgData name="Danielle" userId="e2554c37-e717-43a0-ba79-1183ca921ccd" providerId="ADAL" clId="{6AED091C-28A5-468A-A3F9-AE46FD258E55}" dt="2020-08-19T06:31:23.788" v="177" actId="478"/>
          <ac:spMkLst>
            <pc:docMk/>
            <pc:sldMk cId="4259988143" sldId="271"/>
            <ac:spMk id="5" creationId="{00000000-0000-0000-0000-000000000000}"/>
          </ac:spMkLst>
        </pc:spChg>
        <pc:spChg chg="del">
          <ac:chgData name="Danielle" userId="e2554c37-e717-43a0-ba79-1183ca921ccd" providerId="ADAL" clId="{6AED091C-28A5-468A-A3F9-AE46FD258E55}" dt="2020-08-19T08:39:54.398" v="211" actId="478"/>
          <ac:spMkLst>
            <pc:docMk/>
            <pc:sldMk cId="4259988143" sldId="271"/>
            <ac:spMk id="6" creationId="{00000000-0000-0000-0000-000000000000}"/>
          </ac:spMkLst>
        </pc:spChg>
        <pc:spChg chg="del">
          <ac:chgData name="Danielle" userId="e2554c37-e717-43a0-ba79-1183ca921ccd" providerId="ADAL" clId="{6AED091C-28A5-468A-A3F9-AE46FD258E55}" dt="2020-08-19T08:39:54.398" v="211" actId="478"/>
          <ac:spMkLst>
            <pc:docMk/>
            <pc:sldMk cId="4259988143" sldId="271"/>
            <ac:spMk id="7" creationId="{00000000-0000-0000-0000-000000000000}"/>
          </ac:spMkLst>
        </pc:spChg>
        <pc:spChg chg="del">
          <ac:chgData name="Danielle" userId="e2554c37-e717-43a0-ba79-1183ca921ccd" providerId="ADAL" clId="{6AED091C-28A5-468A-A3F9-AE46FD258E55}" dt="2020-08-19T08:39:54.398" v="211" actId="478"/>
          <ac:spMkLst>
            <pc:docMk/>
            <pc:sldMk cId="4259988143" sldId="271"/>
            <ac:spMk id="8" creationId="{00000000-0000-0000-0000-000000000000}"/>
          </ac:spMkLst>
        </pc:spChg>
        <pc:spChg chg="del">
          <ac:chgData name="Danielle" userId="e2554c37-e717-43a0-ba79-1183ca921ccd" providerId="ADAL" clId="{6AED091C-28A5-468A-A3F9-AE46FD258E55}" dt="2020-08-19T08:39:54.398" v="211" actId="478"/>
          <ac:spMkLst>
            <pc:docMk/>
            <pc:sldMk cId="4259988143" sldId="271"/>
            <ac:spMk id="9" creationId="{00000000-0000-0000-0000-000000000000}"/>
          </ac:spMkLst>
        </pc:spChg>
        <pc:spChg chg="del">
          <ac:chgData name="Danielle" userId="e2554c37-e717-43a0-ba79-1183ca921ccd" providerId="ADAL" clId="{6AED091C-28A5-468A-A3F9-AE46FD258E55}" dt="2020-08-19T08:39:54.398" v="211" actId="478"/>
          <ac:spMkLst>
            <pc:docMk/>
            <pc:sldMk cId="4259988143" sldId="271"/>
            <ac:spMk id="10" creationId="{00000000-0000-0000-0000-000000000000}"/>
          </ac:spMkLst>
        </pc:spChg>
        <pc:spChg chg="del">
          <ac:chgData name="Danielle" userId="e2554c37-e717-43a0-ba79-1183ca921ccd" providerId="ADAL" clId="{6AED091C-28A5-468A-A3F9-AE46FD258E55}" dt="2020-08-19T08:39:54.398" v="211" actId="478"/>
          <ac:spMkLst>
            <pc:docMk/>
            <pc:sldMk cId="4259988143" sldId="271"/>
            <ac:spMk id="11" creationId="{00000000-0000-0000-0000-000000000000}"/>
          </ac:spMkLst>
        </pc:spChg>
        <pc:spChg chg="del">
          <ac:chgData name="Danielle" userId="e2554c37-e717-43a0-ba79-1183ca921ccd" providerId="ADAL" clId="{6AED091C-28A5-468A-A3F9-AE46FD258E55}" dt="2020-08-19T08:39:54.398" v="211" actId="478"/>
          <ac:spMkLst>
            <pc:docMk/>
            <pc:sldMk cId="4259988143" sldId="271"/>
            <ac:spMk id="12" creationId="{00000000-0000-0000-0000-000000000000}"/>
          </ac:spMkLst>
        </pc:spChg>
        <pc:spChg chg="del">
          <ac:chgData name="Danielle" userId="e2554c37-e717-43a0-ba79-1183ca921ccd" providerId="ADAL" clId="{6AED091C-28A5-468A-A3F9-AE46FD258E55}" dt="2020-08-19T08:39:54.398" v="211" actId="478"/>
          <ac:spMkLst>
            <pc:docMk/>
            <pc:sldMk cId="4259988143" sldId="271"/>
            <ac:spMk id="17" creationId="{00000000-0000-0000-0000-000000000000}"/>
          </ac:spMkLst>
        </pc:spChg>
        <pc:spChg chg="del">
          <ac:chgData name="Danielle" userId="e2554c37-e717-43a0-ba79-1183ca921ccd" providerId="ADAL" clId="{6AED091C-28A5-468A-A3F9-AE46FD258E55}" dt="2020-08-19T08:39:54.398" v="211" actId="478"/>
          <ac:spMkLst>
            <pc:docMk/>
            <pc:sldMk cId="4259988143" sldId="271"/>
            <ac:spMk id="20" creationId="{00000000-0000-0000-0000-000000000000}"/>
          </ac:spMkLst>
        </pc:spChg>
        <pc:spChg chg="mod">
          <ac:chgData name="Danielle" userId="e2554c37-e717-43a0-ba79-1183ca921ccd" providerId="ADAL" clId="{6AED091C-28A5-468A-A3F9-AE46FD258E55}" dt="2020-08-19T06:31:29.636" v="178" actId="2711"/>
          <ac:spMkLst>
            <pc:docMk/>
            <pc:sldMk cId="4259988143" sldId="271"/>
            <ac:spMk id="22" creationId="{00000000-0000-0000-0000-000000000000}"/>
          </ac:spMkLst>
        </pc:spChg>
        <pc:spChg chg="add mod">
          <ac:chgData name="Danielle" userId="e2554c37-e717-43a0-ba79-1183ca921ccd" providerId="ADAL" clId="{6AED091C-28A5-468A-A3F9-AE46FD258E55}" dt="2020-08-19T08:40:08.505" v="229" actId="1035"/>
          <ac:spMkLst>
            <pc:docMk/>
            <pc:sldMk cId="4259988143" sldId="271"/>
            <ac:spMk id="24" creationId="{29770F20-C41C-4599-AC0C-B216DE7BD41F}"/>
          </ac:spMkLst>
        </pc:spChg>
        <pc:spChg chg="add mod">
          <ac:chgData name="Danielle" userId="e2554c37-e717-43a0-ba79-1183ca921ccd" providerId="ADAL" clId="{6AED091C-28A5-468A-A3F9-AE46FD258E55}" dt="2020-08-19T08:40:08.505" v="229" actId="1035"/>
          <ac:spMkLst>
            <pc:docMk/>
            <pc:sldMk cId="4259988143" sldId="271"/>
            <ac:spMk id="25" creationId="{FC585077-415D-415B-91B6-E6EFA543FF35}"/>
          </ac:spMkLst>
        </pc:spChg>
        <pc:spChg chg="add mod">
          <ac:chgData name="Danielle" userId="e2554c37-e717-43a0-ba79-1183ca921ccd" providerId="ADAL" clId="{6AED091C-28A5-468A-A3F9-AE46FD258E55}" dt="2020-08-19T08:40:08.505" v="229" actId="1035"/>
          <ac:spMkLst>
            <pc:docMk/>
            <pc:sldMk cId="4259988143" sldId="271"/>
            <ac:spMk id="30" creationId="{AFA05A4F-5E32-44E8-B2F6-99464F5B9669}"/>
          </ac:spMkLst>
        </pc:spChg>
        <pc:spChg chg="add mod">
          <ac:chgData name="Danielle" userId="e2554c37-e717-43a0-ba79-1183ca921ccd" providerId="ADAL" clId="{6AED091C-28A5-468A-A3F9-AE46FD258E55}" dt="2020-08-19T08:40:08.505" v="229" actId="1035"/>
          <ac:spMkLst>
            <pc:docMk/>
            <pc:sldMk cId="4259988143" sldId="271"/>
            <ac:spMk id="31" creationId="{27AA6C62-35ED-4F6B-AA8F-2B84D7D25006}"/>
          </ac:spMkLst>
        </pc:spChg>
        <pc:spChg chg="add mod">
          <ac:chgData name="Danielle" userId="e2554c37-e717-43a0-ba79-1183ca921ccd" providerId="ADAL" clId="{6AED091C-28A5-468A-A3F9-AE46FD258E55}" dt="2020-08-19T08:40:08.505" v="229" actId="1035"/>
          <ac:spMkLst>
            <pc:docMk/>
            <pc:sldMk cId="4259988143" sldId="271"/>
            <ac:spMk id="34" creationId="{C66C8491-70E3-4F03-AF5F-5BC2A621DCC0}"/>
          </ac:spMkLst>
        </pc:spChg>
        <pc:spChg chg="add mod">
          <ac:chgData name="Danielle" userId="e2554c37-e717-43a0-ba79-1183ca921ccd" providerId="ADAL" clId="{6AED091C-28A5-468A-A3F9-AE46FD258E55}" dt="2020-08-19T08:40:08.505" v="229" actId="1035"/>
          <ac:spMkLst>
            <pc:docMk/>
            <pc:sldMk cId="4259988143" sldId="271"/>
            <ac:spMk id="36" creationId="{AD8F0B2E-69DC-44FD-ACD1-C254935B6BE4}"/>
          </ac:spMkLst>
        </pc:spChg>
        <pc:cxnChg chg="del mod">
          <ac:chgData name="Danielle" userId="e2554c37-e717-43a0-ba79-1183ca921ccd" providerId="ADAL" clId="{6AED091C-28A5-468A-A3F9-AE46FD258E55}" dt="2020-08-19T08:39:54.398" v="211" actId="478"/>
          <ac:cxnSpMkLst>
            <pc:docMk/>
            <pc:sldMk cId="4259988143" sldId="271"/>
            <ac:cxnSpMk id="13" creationId="{00000000-0000-0000-0000-000000000000}"/>
          </ac:cxnSpMkLst>
        </pc:cxnChg>
        <pc:cxnChg chg="del mod">
          <ac:chgData name="Danielle" userId="e2554c37-e717-43a0-ba79-1183ca921ccd" providerId="ADAL" clId="{6AED091C-28A5-468A-A3F9-AE46FD258E55}" dt="2020-08-19T08:39:54.398" v="211" actId="478"/>
          <ac:cxnSpMkLst>
            <pc:docMk/>
            <pc:sldMk cId="4259988143" sldId="271"/>
            <ac:cxnSpMk id="14" creationId="{00000000-0000-0000-0000-000000000000}"/>
          </ac:cxnSpMkLst>
        </pc:cxnChg>
        <pc:cxnChg chg="del mod">
          <ac:chgData name="Danielle" userId="e2554c37-e717-43a0-ba79-1183ca921ccd" providerId="ADAL" clId="{6AED091C-28A5-468A-A3F9-AE46FD258E55}" dt="2020-08-19T08:39:54.398" v="211" actId="478"/>
          <ac:cxnSpMkLst>
            <pc:docMk/>
            <pc:sldMk cId="4259988143" sldId="271"/>
            <ac:cxnSpMk id="15" creationId="{00000000-0000-0000-0000-000000000000}"/>
          </ac:cxnSpMkLst>
        </pc:cxnChg>
        <pc:cxnChg chg="del mod">
          <ac:chgData name="Danielle" userId="e2554c37-e717-43a0-ba79-1183ca921ccd" providerId="ADAL" clId="{6AED091C-28A5-468A-A3F9-AE46FD258E55}" dt="2020-08-19T08:39:54.398" v="211" actId="478"/>
          <ac:cxnSpMkLst>
            <pc:docMk/>
            <pc:sldMk cId="4259988143" sldId="271"/>
            <ac:cxnSpMk id="16" creationId="{00000000-0000-0000-0000-000000000000}"/>
          </ac:cxnSpMkLst>
        </pc:cxnChg>
        <pc:cxnChg chg="del mod">
          <ac:chgData name="Danielle" userId="e2554c37-e717-43a0-ba79-1183ca921ccd" providerId="ADAL" clId="{6AED091C-28A5-468A-A3F9-AE46FD258E55}" dt="2020-08-19T08:39:54.398" v="211" actId="478"/>
          <ac:cxnSpMkLst>
            <pc:docMk/>
            <pc:sldMk cId="4259988143" sldId="271"/>
            <ac:cxnSpMk id="18" creationId="{00000000-0000-0000-0000-000000000000}"/>
          </ac:cxnSpMkLst>
        </pc:cxnChg>
        <pc:cxnChg chg="del mod">
          <ac:chgData name="Danielle" userId="e2554c37-e717-43a0-ba79-1183ca921ccd" providerId="ADAL" clId="{6AED091C-28A5-468A-A3F9-AE46FD258E55}" dt="2020-08-19T08:39:54.398" v="211" actId="478"/>
          <ac:cxnSpMkLst>
            <pc:docMk/>
            <pc:sldMk cId="4259988143" sldId="271"/>
            <ac:cxnSpMk id="19" creationId="{00000000-0000-0000-0000-000000000000}"/>
          </ac:cxnSpMkLst>
        </pc:cxnChg>
        <pc:cxnChg chg="del mod">
          <ac:chgData name="Danielle" userId="e2554c37-e717-43a0-ba79-1183ca921ccd" providerId="ADAL" clId="{6AED091C-28A5-468A-A3F9-AE46FD258E55}" dt="2020-08-19T08:39:54.398" v="211" actId="478"/>
          <ac:cxnSpMkLst>
            <pc:docMk/>
            <pc:sldMk cId="4259988143" sldId="271"/>
            <ac:cxnSpMk id="21" creationId="{00000000-0000-0000-0000-000000000000}"/>
          </ac:cxnSpMkLst>
        </pc:cxnChg>
        <pc:cxnChg chg="add mod">
          <ac:chgData name="Danielle" userId="e2554c37-e717-43a0-ba79-1183ca921ccd" providerId="ADAL" clId="{6AED091C-28A5-468A-A3F9-AE46FD258E55}" dt="2020-08-19T08:40:08.505" v="229" actId="1035"/>
          <ac:cxnSpMkLst>
            <pc:docMk/>
            <pc:sldMk cId="4259988143" sldId="271"/>
            <ac:cxnSpMk id="26" creationId="{6ADBDC76-343E-4276-B475-7F0243C87AB5}"/>
          </ac:cxnSpMkLst>
        </pc:cxnChg>
        <pc:cxnChg chg="add mod">
          <ac:chgData name="Danielle" userId="e2554c37-e717-43a0-ba79-1183ca921ccd" providerId="ADAL" clId="{6AED091C-28A5-468A-A3F9-AE46FD258E55}" dt="2020-08-19T08:40:08.505" v="229" actId="1035"/>
          <ac:cxnSpMkLst>
            <pc:docMk/>
            <pc:sldMk cId="4259988143" sldId="271"/>
            <ac:cxnSpMk id="27" creationId="{E2CC554D-D7B9-4B03-BC76-37C91D2A719B}"/>
          </ac:cxnSpMkLst>
        </pc:cxnChg>
        <pc:cxnChg chg="add mod">
          <ac:chgData name="Danielle" userId="e2554c37-e717-43a0-ba79-1183ca921ccd" providerId="ADAL" clId="{6AED091C-28A5-468A-A3F9-AE46FD258E55}" dt="2020-08-19T08:40:08.505" v="229" actId="1035"/>
          <ac:cxnSpMkLst>
            <pc:docMk/>
            <pc:sldMk cId="4259988143" sldId="271"/>
            <ac:cxnSpMk id="28" creationId="{93AD43C4-933D-4BA2-BBB9-2C26F3E6FB98}"/>
          </ac:cxnSpMkLst>
        </pc:cxnChg>
        <pc:cxnChg chg="add mod">
          <ac:chgData name="Danielle" userId="e2554c37-e717-43a0-ba79-1183ca921ccd" providerId="ADAL" clId="{6AED091C-28A5-468A-A3F9-AE46FD258E55}" dt="2020-08-19T08:40:08.505" v="229" actId="1035"/>
          <ac:cxnSpMkLst>
            <pc:docMk/>
            <pc:sldMk cId="4259988143" sldId="271"/>
            <ac:cxnSpMk id="29" creationId="{99F49998-B850-4AC6-8B5D-9CE9C443E698}"/>
          </ac:cxnSpMkLst>
        </pc:cxnChg>
        <pc:cxnChg chg="add mod">
          <ac:chgData name="Danielle" userId="e2554c37-e717-43a0-ba79-1183ca921ccd" providerId="ADAL" clId="{6AED091C-28A5-468A-A3F9-AE46FD258E55}" dt="2020-08-19T08:40:08.505" v="229" actId="1035"/>
          <ac:cxnSpMkLst>
            <pc:docMk/>
            <pc:sldMk cId="4259988143" sldId="271"/>
            <ac:cxnSpMk id="32" creationId="{D2DF2AC4-3DE3-4297-ACCA-6419CE07E8A5}"/>
          </ac:cxnSpMkLst>
        </pc:cxnChg>
        <pc:cxnChg chg="add mod">
          <ac:chgData name="Danielle" userId="e2554c37-e717-43a0-ba79-1183ca921ccd" providerId="ADAL" clId="{6AED091C-28A5-468A-A3F9-AE46FD258E55}" dt="2020-08-19T08:40:08.505" v="229" actId="1035"/>
          <ac:cxnSpMkLst>
            <pc:docMk/>
            <pc:sldMk cId="4259988143" sldId="271"/>
            <ac:cxnSpMk id="33" creationId="{A2A5DDB0-8E19-4E12-8AA8-C9BA4471F389}"/>
          </ac:cxnSpMkLst>
        </pc:cxnChg>
        <pc:cxnChg chg="add mod">
          <ac:chgData name="Danielle" userId="e2554c37-e717-43a0-ba79-1183ca921ccd" providerId="ADAL" clId="{6AED091C-28A5-468A-A3F9-AE46FD258E55}" dt="2020-08-19T08:40:08.505" v="229" actId="1035"/>
          <ac:cxnSpMkLst>
            <pc:docMk/>
            <pc:sldMk cId="4259988143" sldId="271"/>
            <ac:cxnSpMk id="35" creationId="{D4740A92-0ED8-41EC-B204-169867768357}"/>
          </ac:cxnSpMkLst>
        </pc:cxnChg>
      </pc:sldChg>
      <pc:sldChg chg="addSp delSp modSp del mod">
        <pc:chgData name="Danielle" userId="e2554c37-e717-43a0-ba79-1183ca921ccd" providerId="ADAL" clId="{6AED091C-28A5-468A-A3F9-AE46FD258E55}" dt="2020-08-19T08:39:25.971" v="200" actId="47"/>
        <pc:sldMkLst>
          <pc:docMk/>
          <pc:sldMk cId="2721228805" sldId="272"/>
        </pc:sldMkLst>
        <pc:spChg chg="add">
          <ac:chgData name="Danielle" userId="e2554c37-e717-43a0-ba79-1183ca921ccd" providerId="ADAL" clId="{6AED091C-28A5-468A-A3F9-AE46FD258E55}" dt="2020-08-19T06:30:47.661" v="163" actId="22"/>
          <ac:spMkLst>
            <pc:docMk/>
            <pc:sldMk cId="2721228805" sldId="272"/>
            <ac:spMk id="2" creationId="{11C089A7-B839-4CF0-A6F0-C5B10C633F56}"/>
          </ac:spMkLst>
        </pc:spChg>
        <pc:spChg chg="del">
          <ac:chgData name="Danielle" userId="e2554c37-e717-43a0-ba79-1183ca921ccd" providerId="ADAL" clId="{6AED091C-28A5-468A-A3F9-AE46FD258E55}" dt="2020-08-19T06:30:46.987" v="162" actId="478"/>
          <ac:spMkLst>
            <pc:docMk/>
            <pc:sldMk cId="2721228805" sldId="272"/>
            <ac:spMk id="3" creationId="{00000000-0000-0000-0000-000000000000}"/>
          </ac:spMkLst>
        </pc:spChg>
        <pc:spChg chg="mod">
          <ac:chgData name="Danielle" userId="e2554c37-e717-43a0-ba79-1183ca921ccd" providerId="ADAL" clId="{6AED091C-28A5-468A-A3F9-AE46FD258E55}" dt="2020-08-19T08:38:32.546" v="183" actId="14100"/>
          <ac:spMkLst>
            <pc:docMk/>
            <pc:sldMk cId="2721228805" sldId="272"/>
            <ac:spMk id="23" creationId="{00000000-0000-0000-0000-000000000000}"/>
          </ac:spMkLst>
        </pc:spChg>
        <pc:spChg chg="mod">
          <ac:chgData name="Danielle" userId="e2554c37-e717-43a0-ba79-1183ca921ccd" providerId="ADAL" clId="{6AED091C-28A5-468A-A3F9-AE46FD258E55}" dt="2020-08-19T08:38:24.869" v="182" actId="14100"/>
          <ac:spMkLst>
            <pc:docMk/>
            <pc:sldMk cId="2721228805" sldId="272"/>
            <ac:spMk id="24" creationId="{00000000-0000-0000-0000-000000000000}"/>
          </ac:spMkLst>
        </pc:spChg>
      </pc:sldChg>
      <pc:sldChg chg="addSp delSp del mod">
        <pc:chgData name="Danielle" userId="e2554c37-e717-43a0-ba79-1183ca921ccd" providerId="ADAL" clId="{6AED091C-28A5-468A-A3F9-AE46FD258E55}" dt="2020-08-19T08:39:26.799" v="201" actId="47"/>
        <pc:sldMkLst>
          <pc:docMk/>
          <pc:sldMk cId="2920829876" sldId="273"/>
        </pc:sldMkLst>
        <pc:spChg chg="add">
          <ac:chgData name="Danielle" userId="e2554c37-e717-43a0-ba79-1183ca921ccd" providerId="ADAL" clId="{6AED091C-28A5-468A-A3F9-AE46FD258E55}" dt="2020-08-19T06:30:53.523" v="165" actId="22"/>
          <ac:spMkLst>
            <pc:docMk/>
            <pc:sldMk cId="2920829876" sldId="273"/>
            <ac:spMk id="2" creationId="{4E324797-BAE2-4B77-B421-1E6224EE6397}"/>
          </ac:spMkLst>
        </pc:spChg>
        <pc:spChg chg="del">
          <ac:chgData name="Danielle" userId="e2554c37-e717-43a0-ba79-1183ca921ccd" providerId="ADAL" clId="{6AED091C-28A5-468A-A3F9-AE46FD258E55}" dt="2020-08-19T06:30:53.066" v="164" actId="478"/>
          <ac:spMkLst>
            <pc:docMk/>
            <pc:sldMk cId="2920829876" sldId="273"/>
            <ac:spMk id="3" creationId="{00000000-0000-0000-0000-000000000000}"/>
          </ac:spMkLst>
        </pc:spChg>
      </pc:sldChg>
      <pc:sldChg chg="addSp delSp del mod">
        <pc:chgData name="Danielle" userId="e2554c37-e717-43a0-ba79-1183ca921ccd" providerId="ADAL" clId="{6AED091C-28A5-468A-A3F9-AE46FD258E55}" dt="2020-08-19T08:39:27.616" v="202" actId="47"/>
        <pc:sldMkLst>
          <pc:docMk/>
          <pc:sldMk cId="146895402" sldId="274"/>
        </pc:sldMkLst>
        <pc:spChg chg="add">
          <ac:chgData name="Danielle" userId="e2554c37-e717-43a0-ba79-1183ca921ccd" providerId="ADAL" clId="{6AED091C-28A5-468A-A3F9-AE46FD258E55}" dt="2020-08-19T06:30:56.744" v="167" actId="22"/>
          <ac:spMkLst>
            <pc:docMk/>
            <pc:sldMk cId="146895402" sldId="274"/>
            <ac:spMk id="2" creationId="{ECB8A705-4475-48CE-A762-CC1027B259FA}"/>
          </ac:spMkLst>
        </pc:spChg>
        <pc:spChg chg="del">
          <ac:chgData name="Danielle" userId="e2554c37-e717-43a0-ba79-1183ca921ccd" providerId="ADAL" clId="{6AED091C-28A5-468A-A3F9-AE46FD258E55}" dt="2020-08-19T06:30:56.286" v="166" actId="478"/>
          <ac:spMkLst>
            <pc:docMk/>
            <pc:sldMk cId="146895402" sldId="274"/>
            <ac:spMk id="3" creationId="{00000000-0000-0000-0000-000000000000}"/>
          </ac:spMkLst>
        </pc:spChg>
      </pc:sldChg>
      <pc:sldChg chg="addSp delSp modSp mod delAnim modAnim">
        <pc:chgData name="Danielle" userId="e2554c37-e717-43a0-ba79-1183ca921ccd" providerId="ADAL" clId="{6AED091C-28A5-468A-A3F9-AE46FD258E55}" dt="2020-08-19T08:51:45.811" v="399" actId="20577"/>
        <pc:sldMkLst>
          <pc:docMk/>
          <pc:sldMk cId="3148402824" sldId="275"/>
        </pc:sldMkLst>
        <pc:spChg chg="mod">
          <ac:chgData name="Danielle" userId="e2554c37-e717-43a0-ba79-1183ca921ccd" providerId="ADAL" clId="{6AED091C-28A5-468A-A3F9-AE46FD258E55}" dt="2020-08-19T08:47:10.452" v="343" actId="14100"/>
          <ac:spMkLst>
            <pc:docMk/>
            <pc:sldMk cId="3148402824" sldId="275"/>
            <ac:spMk id="2" creationId="{00000000-0000-0000-0000-000000000000}"/>
          </ac:spMkLst>
        </pc:spChg>
        <pc:spChg chg="add mod ord">
          <ac:chgData name="Danielle" userId="e2554c37-e717-43a0-ba79-1183ca921ccd" providerId="ADAL" clId="{6AED091C-28A5-468A-A3F9-AE46FD258E55}" dt="2020-08-19T08:47:13.926" v="344" actId="1076"/>
          <ac:spMkLst>
            <pc:docMk/>
            <pc:sldMk cId="3148402824" sldId="275"/>
            <ac:spMk id="3" creationId="{00B8AD2A-FB40-4BA4-A3BF-5FF15FE63C8D}"/>
          </ac:spMkLst>
        </pc:spChg>
        <pc:spChg chg="del mod">
          <ac:chgData name="Danielle" userId="e2554c37-e717-43a0-ba79-1183ca921ccd" providerId="ADAL" clId="{6AED091C-28A5-468A-A3F9-AE46FD258E55}" dt="2020-08-19T08:45:38.259" v="300" actId="478"/>
          <ac:spMkLst>
            <pc:docMk/>
            <pc:sldMk cId="3148402824" sldId="275"/>
            <ac:spMk id="4" creationId="{00000000-0000-0000-0000-000000000000}"/>
          </ac:spMkLst>
        </pc:spChg>
        <pc:spChg chg="del mod">
          <ac:chgData name="Danielle" userId="e2554c37-e717-43a0-ba79-1183ca921ccd" providerId="ADAL" clId="{6AED091C-28A5-468A-A3F9-AE46FD258E55}" dt="2020-08-19T08:45:38.259" v="300" actId="478"/>
          <ac:spMkLst>
            <pc:docMk/>
            <pc:sldMk cId="3148402824" sldId="275"/>
            <ac:spMk id="6" creationId="{00000000-0000-0000-0000-000000000000}"/>
          </ac:spMkLst>
        </pc:spChg>
        <pc:spChg chg="del mod">
          <ac:chgData name="Danielle" userId="e2554c37-e717-43a0-ba79-1183ca921ccd" providerId="ADAL" clId="{6AED091C-28A5-468A-A3F9-AE46FD258E55}" dt="2020-08-19T08:45:38.259" v="300" actId="478"/>
          <ac:spMkLst>
            <pc:docMk/>
            <pc:sldMk cId="3148402824" sldId="275"/>
            <ac:spMk id="7" creationId="{00000000-0000-0000-0000-000000000000}"/>
          </ac:spMkLst>
        </pc:spChg>
        <pc:spChg chg="del mod">
          <ac:chgData name="Danielle" userId="e2554c37-e717-43a0-ba79-1183ca921ccd" providerId="ADAL" clId="{6AED091C-28A5-468A-A3F9-AE46FD258E55}" dt="2020-08-19T08:45:38.259" v="300" actId="478"/>
          <ac:spMkLst>
            <pc:docMk/>
            <pc:sldMk cId="3148402824" sldId="275"/>
            <ac:spMk id="8" creationId="{00000000-0000-0000-0000-000000000000}"/>
          </ac:spMkLst>
        </pc:spChg>
        <pc:spChg chg="del mod">
          <ac:chgData name="Danielle" userId="e2554c37-e717-43a0-ba79-1183ca921ccd" providerId="ADAL" clId="{6AED091C-28A5-468A-A3F9-AE46FD258E55}" dt="2020-08-19T08:45:38.259" v="300" actId="478"/>
          <ac:spMkLst>
            <pc:docMk/>
            <pc:sldMk cId="3148402824" sldId="275"/>
            <ac:spMk id="9" creationId="{00000000-0000-0000-0000-000000000000}"/>
          </ac:spMkLst>
        </pc:spChg>
        <pc:spChg chg="del mod">
          <ac:chgData name="Danielle" userId="e2554c37-e717-43a0-ba79-1183ca921ccd" providerId="ADAL" clId="{6AED091C-28A5-468A-A3F9-AE46FD258E55}" dt="2020-08-19T08:45:38.259" v="300" actId="478"/>
          <ac:spMkLst>
            <pc:docMk/>
            <pc:sldMk cId="3148402824" sldId="275"/>
            <ac:spMk id="10" creationId="{00000000-0000-0000-0000-000000000000}"/>
          </ac:spMkLst>
        </pc:spChg>
        <pc:spChg chg="del mod">
          <ac:chgData name="Danielle" userId="e2554c37-e717-43a0-ba79-1183ca921ccd" providerId="ADAL" clId="{6AED091C-28A5-468A-A3F9-AE46FD258E55}" dt="2020-08-19T08:45:38.259" v="300" actId="478"/>
          <ac:spMkLst>
            <pc:docMk/>
            <pc:sldMk cId="3148402824" sldId="275"/>
            <ac:spMk id="11" creationId="{00000000-0000-0000-0000-000000000000}"/>
          </ac:spMkLst>
        </pc:spChg>
        <pc:spChg chg="del mod">
          <ac:chgData name="Danielle" userId="e2554c37-e717-43a0-ba79-1183ca921ccd" providerId="ADAL" clId="{6AED091C-28A5-468A-A3F9-AE46FD258E55}" dt="2020-08-19T08:45:38.259" v="300" actId="478"/>
          <ac:spMkLst>
            <pc:docMk/>
            <pc:sldMk cId="3148402824" sldId="275"/>
            <ac:spMk id="12" creationId="{00000000-0000-0000-0000-000000000000}"/>
          </ac:spMkLst>
        </pc:spChg>
        <pc:spChg chg="del mod">
          <ac:chgData name="Danielle" userId="e2554c37-e717-43a0-ba79-1183ca921ccd" providerId="ADAL" clId="{6AED091C-28A5-468A-A3F9-AE46FD258E55}" dt="2020-08-19T08:45:38.259" v="300" actId="478"/>
          <ac:spMkLst>
            <pc:docMk/>
            <pc:sldMk cId="3148402824" sldId="275"/>
            <ac:spMk id="13" creationId="{00000000-0000-0000-0000-000000000000}"/>
          </ac:spMkLst>
        </pc:spChg>
        <pc:spChg chg="del mod">
          <ac:chgData name="Danielle" userId="e2554c37-e717-43a0-ba79-1183ca921ccd" providerId="ADAL" clId="{6AED091C-28A5-468A-A3F9-AE46FD258E55}" dt="2020-08-19T08:45:38.259" v="300" actId="478"/>
          <ac:spMkLst>
            <pc:docMk/>
            <pc:sldMk cId="3148402824" sldId="275"/>
            <ac:spMk id="14" creationId="{00000000-0000-0000-0000-000000000000}"/>
          </ac:spMkLst>
        </pc:spChg>
        <pc:spChg chg="del mod">
          <ac:chgData name="Danielle" userId="e2554c37-e717-43a0-ba79-1183ca921ccd" providerId="ADAL" clId="{6AED091C-28A5-468A-A3F9-AE46FD258E55}" dt="2020-08-19T08:45:38.259" v="300" actId="478"/>
          <ac:spMkLst>
            <pc:docMk/>
            <pc:sldMk cId="3148402824" sldId="275"/>
            <ac:spMk id="15" creationId="{00000000-0000-0000-0000-000000000000}"/>
          </ac:spMkLst>
        </pc:spChg>
        <pc:spChg chg="del mod">
          <ac:chgData name="Danielle" userId="e2554c37-e717-43a0-ba79-1183ca921ccd" providerId="ADAL" clId="{6AED091C-28A5-468A-A3F9-AE46FD258E55}" dt="2020-08-19T08:45:38.259" v="300" actId="478"/>
          <ac:spMkLst>
            <pc:docMk/>
            <pc:sldMk cId="3148402824" sldId="275"/>
            <ac:spMk id="16" creationId="{00000000-0000-0000-0000-000000000000}"/>
          </ac:spMkLst>
        </pc:spChg>
        <pc:spChg chg="add del mod">
          <ac:chgData name="Danielle" userId="e2554c37-e717-43a0-ba79-1183ca921ccd" providerId="ADAL" clId="{6AED091C-28A5-468A-A3F9-AE46FD258E55}" dt="2020-08-19T08:49:45.479" v="375" actId="478"/>
          <ac:spMkLst>
            <pc:docMk/>
            <pc:sldMk cId="3148402824" sldId="275"/>
            <ac:spMk id="17" creationId="{1E6C2C35-50DE-4BCA-8417-A0CB433E1D90}"/>
          </ac:spMkLst>
        </pc:spChg>
        <pc:spChg chg="add del mod">
          <ac:chgData name="Danielle" userId="e2554c37-e717-43a0-ba79-1183ca921ccd" providerId="ADAL" clId="{6AED091C-28A5-468A-A3F9-AE46FD258E55}" dt="2020-08-19T08:47:56.034" v="350" actId="478"/>
          <ac:spMkLst>
            <pc:docMk/>
            <pc:sldMk cId="3148402824" sldId="275"/>
            <ac:spMk id="18" creationId="{32F4EED2-BFFB-4399-ACA7-3F77EF87A782}"/>
          </ac:spMkLst>
        </pc:spChg>
        <pc:spChg chg="add del mod">
          <ac:chgData name="Danielle" userId="e2554c37-e717-43a0-ba79-1183ca921ccd" providerId="ADAL" clId="{6AED091C-28A5-468A-A3F9-AE46FD258E55}" dt="2020-08-19T08:47:54.250" v="349" actId="478"/>
          <ac:spMkLst>
            <pc:docMk/>
            <pc:sldMk cId="3148402824" sldId="275"/>
            <ac:spMk id="20" creationId="{C4582368-3DAB-478F-AA24-B6879746099A}"/>
          </ac:spMkLst>
        </pc:spChg>
        <pc:spChg chg="add del mod">
          <ac:chgData name="Danielle" userId="e2554c37-e717-43a0-ba79-1183ca921ccd" providerId="ADAL" clId="{6AED091C-28A5-468A-A3F9-AE46FD258E55}" dt="2020-08-19T08:47:54.250" v="349" actId="478"/>
          <ac:spMkLst>
            <pc:docMk/>
            <pc:sldMk cId="3148402824" sldId="275"/>
            <ac:spMk id="22" creationId="{C1E42ECF-4355-4E21-AAA2-E951FEDE1FB2}"/>
          </ac:spMkLst>
        </pc:spChg>
        <pc:spChg chg="add del mod">
          <ac:chgData name="Danielle" userId="e2554c37-e717-43a0-ba79-1183ca921ccd" providerId="ADAL" clId="{6AED091C-28A5-468A-A3F9-AE46FD258E55}" dt="2020-08-19T08:47:56.034" v="350" actId="478"/>
          <ac:spMkLst>
            <pc:docMk/>
            <pc:sldMk cId="3148402824" sldId="275"/>
            <ac:spMk id="24" creationId="{F0F36632-53CF-41F2-B7AF-120DBE0D5D5C}"/>
          </ac:spMkLst>
        </pc:spChg>
        <pc:spChg chg="add del mod">
          <ac:chgData name="Danielle" userId="e2554c37-e717-43a0-ba79-1183ca921ccd" providerId="ADAL" clId="{6AED091C-28A5-468A-A3F9-AE46FD258E55}" dt="2020-08-19T08:47:54.250" v="349" actId="478"/>
          <ac:spMkLst>
            <pc:docMk/>
            <pc:sldMk cId="3148402824" sldId="275"/>
            <ac:spMk id="26" creationId="{03806CD1-232B-4A4B-B442-2048A965A00B}"/>
          </ac:spMkLst>
        </pc:spChg>
        <pc:spChg chg="add del mod">
          <ac:chgData name="Danielle" userId="e2554c37-e717-43a0-ba79-1183ca921ccd" providerId="ADAL" clId="{6AED091C-28A5-468A-A3F9-AE46FD258E55}" dt="2020-08-19T08:47:54.250" v="349" actId="478"/>
          <ac:spMkLst>
            <pc:docMk/>
            <pc:sldMk cId="3148402824" sldId="275"/>
            <ac:spMk id="28" creationId="{967937D9-CC71-4156-A4EF-9A23E31EB899}"/>
          </ac:spMkLst>
        </pc:spChg>
        <pc:spChg chg="add del mod">
          <ac:chgData name="Danielle" userId="e2554c37-e717-43a0-ba79-1183ca921ccd" providerId="ADAL" clId="{6AED091C-28A5-468A-A3F9-AE46FD258E55}" dt="2020-08-19T08:47:54.250" v="349" actId="478"/>
          <ac:spMkLst>
            <pc:docMk/>
            <pc:sldMk cId="3148402824" sldId="275"/>
            <ac:spMk id="30" creationId="{8184FFCF-E34F-4046-AF60-218BCF836A16}"/>
          </ac:spMkLst>
        </pc:spChg>
        <pc:spChg chg="add del mod">
          <ac:chgData name="Danielle" userId="e2554c37-e717-43a0-ba79-1183ca921ccd" providerId="ADAL" clId="{6AED091C-28A5-468A-A3F9-AE46FD258E55}" dt="2020-08-19T08:47:56.034" v="350" actId="478"/>
          <ac:spMkLst>
            <pc:docMk/>
            <pc:sldMk cId="3148402824" sldId="275"/>
            <ac:spMk id="32" creationId="{43B666E7-6A6D-4DEC-91B7-1247FF95997F}"/>
          </ac:spMkLst>
        </pc:spChg>
        <pc:spChg chg="add del mod">
          <ac:chgData name="Danielle" userId="e2554c37-e717-43a0-ba79-1183ca921ccd" providerId="ADAL" clId="{6AED091C-28A5-468A-A3F9-AE46FD258E55}" dt="2020-08-19T08:47:54.250" v="349" actId="478"/>
          <ac:spMkLst>
            <pc:docMk/>
            <pc:sldMk cId="3148402824" sldId="275"/>
            <ac:spMk id="34" creationId="{80B6B135-62A2-45B5-BCD2-949F6BFECFDF}"/>
          </ac:spMkLst>
        </pc:spChg>
        <pc:grpChg chg="add mod">
          <ac:chgData name="Danielle" userId="e2554c37-e717-43a0-ba79-1183ca921ccd" providerId="ADAL" clId="{6AED091C-28A5-468A-A3F9-AE46FD258E55}" dt="2020-08-19T08:47:13.926" v="344" actId="1076"/>
          <ac:grpSpMkLst>
            <pc:docMk/>
            <pc:sldMk cId="3148402824" sldId="275"/>
            <ac:grpSpMk id="5" creationId="{87E58984-C1F0-4BBE-A691-BEE344ED7731}"/>
          </ac:grpSpMkLst>
        </pc:grpChg>
        <pc:graphicFrameChg chg="add mod modGraphic">
          <ac:chgData name="Danielle" userId="e2554c37-e717-43a0-ba79-1183ca921ccd" providerId="ADAL" clId="{6AED091C-28A5-468A-A3F9-AE46FD258E55}" dt="2020-08-19T08:51:45.811" v="399" actId="20577"/>
          <ac:graphicFrameMkLst>
            <pc:docMk/>
            <pc:sldMk cId="3148402824" sldId="275"/>
            <ac:graphicFrameMk id="36" creationId="{1341A463-E8BD-478B-8EEF-B19361F9D006}"/>
          </ac:graphicFrameMkLst>
        </pc:graphicFrameChg>
        <pc:picChg chg="mod">
          <ac:chgData name="Danielle" userId="e2554c37-e717-43a0-ba79-1183ca921ccd" providerId="ADAL" clId="{6AED091C-28A5-468A-A3F9-AE46FD258E55}" dt="2020-08-19T08:47:13.926" v="344" actId="1076"/>
          <ac:picMkLst>
            <pc:docMk/>
            <pc:sldMk cId="3148402824" sldId="275"/>
            <ac:picMk id="5122" creationId="{00000000-0000-0000-0000-000000000000}"/>
          </ac:picMkLst>
        </pc:picChg>
      </pc:sldChg>
      <pc:sldChg chg="del">
        <pc:chgData name="Danielle" userId="e2554c37-e717-43a0-ba79-1183ca921ccd" providerId="ADAL" clId="{6AED091C-28A5-468A-A3F9-AE46FD258E55}" dt="2020-08-19T08:52:26.570" v="410" actId="47"/>
        <pc:sldMkLst>
          <pc:docMk/>
          <pc:sldMk cId="3992384163" sldId="276"/>
        </pc:sldMkLst>
      </pc:sldChg>
      <pc:sldChg chg="addSp delSp modSp mod delAnim modAnim">
        <pc:chgData name="Danielle" userId="e2554c37-e717-43a0-ba79-1183ca921ccd" providerId="ADAL" clId="{6AED091C-28A5-468A-A3F9-AE46FD258E55}" dt="2020-08-19T06:17:34.037" v="45" actId="2711"/>
        <pc:sldMkLst>
          <pc:docMk/>
          <pc:sldMk cId="58263624" sldId="277"/>
        </pc:sldMkLst>
        <pc:spChg chg="del">
          <ac:chgData name="Danielle" userId="e2554c37-e717-43a0-ba79-1183ca921ccd" providerId="ADAL" clId="{6AED091C-28A5-468A-A3F9-AE46FD258E55}" dt="2020-08-19T06:16:48.396" v="18" actId="478"/>
          <ac:spMkLst>
            <pc:docMk/>
            <pc:sldMk cId="58263624" sldId="277"/>
            <ac:spMk id="2" creationId="{00000000-0000-0000-0000-000000000000}"/>
          </ac:spMkLst>
        </pc:spChg>
        <pc:spChg chg="add mod">
          <ac:chgData name="Danielle" userId="e2554c37-e717-43a0-ba79-1183ca921ccd" providerId="ADAL" clId="{6AED091C-28A5-468A-A3F9-AE46FD258E55}" dt="2020-08-19T06:17:34.037" v="45" actId="2711"/>
          <ac:spMkLst>
            <pc:docMk/>
            <pc:sldMk cId="58263624" sldId="277"/>
            <ac:spMk id="3" creationId="{73C890CF-4897-4D4E-838F-34EFD2FD2D3B}"/>
          </ac:spMkLst>
        </pc:spChg>
        <pc:spChg chg="mod">
          <ac:chgData name="Danielle" userId="e2554c37-e717-43a0-ba79-1183ca921ccd" providerId="ADAL" clId="{6AED091C-28A5-468A-A3F9-AE46FD258E55}" dt="2020-08-19T06:17:34.037" v="45" actId="2711"/>
          <ac:spMkLst>
            <pc:docMk/>
            <pc:sldMk cId="58263624" sldId="277"/>
            <ac:spMk id="7" creationId="{00000000-0000-0000-0000-000000000000}"/>
          </ac:spMkLst>
        </pc:spChg>
        <pc:spChg chg="mod">
          <ac:chgData name="Danielle" userId="e2554c37-e717-43a0-ba79-1183ca921ccd" providerId="ADAL" clId="{6AED091C-28A5-468A-A3F9-AE46FD258E55}" dt="2020-08-19T06:17:34.037" v="45" actId="2711"/>
          <ac:spMkLst>
            <pc:docMk/>
            <pc:sldMk cId="58263624" sldId="277"/>
            <ac:spMk id="8" creationId="{00000000-0000-0000-0000-000000000000}"/>
          </ac:spMkLst>
        </pc:spChg>
        <pc:cxnChg chg="mod">
          <ac:chgData name="Danielle" userId="e2554c37-e717-43a0-ba79-1183ca921ccd" providerId="ADAL" clId="{6AED091C-28A5-468A-A3F9-AE46FD258E55}" dt="2020-08-19T06:17:34.037" v="45" actId="2711"/>
          <ac:cxnSpMkLst>
            <pc:docMk/>
            <pc:sldMk cId="58263624" sldId="277"/>
            <ac:cxnSpMk id="4" creationId="{00000000-0000-0000-0000-000000000000}"/>
          </ac:cxnSpMkLst>
        </pc:cxnChg>
        <pc:cxnChg chg="mod">
          <ac:chgData name="Danielle" userId="e2554c37-e717-43a0-ba79-1183ca921ccd" providerId="ADAL" clId="{6AED091C-28A5-468A-A3F9-AE46FD258E55}" dt="2020-08-19T06:17:34.037" v="45" actId="2711"/>
          <ac:cxnSpMkLst>
            <pc:docMk/>
            <pc:sldMk cId="58263624" sldId="277"/>
            <ac:cxnSpMk id="5" creationId="{00000000-0000-0000-0000-000000000000}"/>
          </ac:cxnSpMkLst>
        </pc:cxnChg>
      </pc:sldChg>
      <pc:sldChg chg="addSp delSp modSp mod">
        <pc:chgData name="Danielle" userId="e2554c37-e717-43a0-ba79-1183ca921ccd" providerId="ADAL" clId="{6AED091C-28A5-468A-A3F9-AE46FD258E55}" dt="2020-08-19T09:10:54.711" v="844" actId="20577"/>
        <pc:sldMkLst>
          <pc:docMk/>
          <pc:sldMk cId="1052105163" sldId="279"/>
        </pc:sldMkLst>
        <pc:spChg chg="mod">
          <ac:chgData name="Danielle" userId="e2554c37-e717-43a0-ba79-1183ca921ccd" providerId="ADAL" clId="{6AED091C-28A5-468A-A3F9-AE46FD258E55}" dt="2020-08-19T09:08:31.376" v="803" actId="20577"/>
          <ac:spMkLst>
            <pc:docMk/>
            <pc:sldMk cId="1052105163" sldId="279"/>
            <ac:spMk id="2" creationId="{00000000-0000-0000-0000-000000000000}"/>
          </ac:spMkLst>
        </pc:spChg>
        <pc:graphicFrameChg chg="add mod modGraphic">
          <ac:chgData name="Danielle" userId="e2554c37-e717-43a0-ba79-1183ca921ccd" providerId="ADAL" clId="{6AED091C-28A5-468A-A3F9-AE46FD258E55}" dt="2020-08-19T09:10:54.711" v="844" actId="20577"/>
          <ac:graphicFrameMkLst>
            <pc:docMk/>
            <pc:sldMk cId="1052105163" sldId="279"/>
            <ac:graphicFrameMk id="3" creationId="{E74C3795-FAB3-4634-9F75-3152A7BBA842}"/>
          </ac:graphicFrameMkLst>
        </pc:graphicFrameChg>
        <pc:graphicFrameChg chg="del">
          <ac:chgData name="Danielle" userId="e2554c37-e717-43a0-ba79-1183ca921ccd" providerId="ADAL" clId="{6AED091C-28A5-468A-A3F9-AE46FD258E55}" dt="2020-08-19T09:09:28.961" v="809" actId="478"/>
          <ac:graphicFrameMkLst>
            <pc:docMk/>
            <pc:sldMk cId="1052105163" sldId="279"/>
            <ac:graphicFrameMk id="8227" creationId="{00000000-0000-0000-0000-000000000000}"/>
          </ac:graphicFrameMkLst>
        </pc:graphicFrameChg>
      </pc:sldChg>
      <pc:sldChg chg="addSp delSp modSp mod">
        <pc:chgData name="Danielle" userId="e2554c37-e717-43a0-ba79-1183ca921ccd" providerId="ADAL" clId="{6AED091C-28A5-468A-A3F9-AE46FD258E55}" dt="2020-08-19T09:11:49.202" v="879" actId="1035"/>
        <pc:sldMkLst>
          <pc:docMk/>
          <pc:sldMk cId="806899686" sldId="280"/>
        </pc:sldMkLst>
        <pc:spChg chg="add mod">
          <ac:chgData name="Danielle" userId="e2554c37-e717-43a0-ba79-1183ca921ccd" providerId="ADAL" clId="{6AED091C-28A5-468A-A3F9-AE46FD258E55}" dt="2020-08-19T09:11:49.202" v="879" actId="1035"/>
          <ac:spMkLst>
            <pc:docMk/>
            <pc:sldMk cId="806899686" sldId="280"/>
            <ac:spMk id="2" creationId="{251F9E2C-86F1-4659-8D88-3ADF291F7638}"/>
          </ac:spMkLst>
        </pc:spChg>
        <pc:spChg chg="del">
          <ac:chgData name="Danielle" userId="e2554c37-e717-43a0-ba79-1183ca921ccd" providerId="ADAL" clId="{6AED091C-28A5-468A-A3F9-AE46FD258E55}" dt="2020-08-19T09:11:45.490" v="876" actId="478"/>
          <ac:spMkLst>
            <pc:docMk/>
            <pc:sldMk cId="806899686" sldId="280"/>
            <ac:spMk id="5123" creationId="{00000000-0000-0000-0000-000000000000}"/>
          </ac:spMkLst>
        </pc:spChg>
      </pc:sldChg>
      <pc:sldChg chg="addSp delSp modSp mod">
        <pc:chgData name="Danielle" userId="e2554c37-e717-43a0-ba79-1183ca921ccd" providerId="ADAL" clId="{6AED091C-28A5-468A-A3F9-AE46FD258E55}" dt="2020-08-19T09:12:02.258" v="885" actId="20577"/>
        <pc:sldMkLst>
          <pc:docMk/>
          <pc:sldMk cId="3343134553" sldId="281"/>
        </pc:sldMkLst>
        <pc:spChg chg="add mod">
          <ac:chgData name="Danielle" userId="e2554c37-e717-43a0-ba79-1183ca921ccd" providerId="ADAL" clId="{6AED091C-28A5-468A-A3F9-AE46FD258E55}" dt="2020-08-19T09:12:02.258" v="885" actId="20577"/>
          <ac:spMkLst>
            <pc:docMk/>
            <pc:sldMk cId="3343134553" sldId="281"/>
            <ac:spMk id="2" creationId="{BDCFCC30-DC03-4F89-97F5-1C4DEA36A6D4}"/>
          </ac:spMkLst>
        </pc:spChg>
        <pc:spChg chg="del">
          <ac:chgData name="Danielle" userId="e2554c37-e717-43a0-ba79-1183ca921ccd" providerId="ADAL" clId="{6AED091C-28A5-468A-A3F9-AE46FD258E55}" dt="2020-08-19T09:11:56.102" v="880" actId="478"/>
          <ac:spMkLst>
            <pc:docMk/>
            <pc:sldMk cId="3343134553" sldId="281"/>
            <ac:spMk id="6147" creationId="{00000000-0000-0000-0000-000000000000}"/>
          </ac:spMkLst>
        </pc:spChg>
      </pc:sldChg>
      <pc:sldChg chg="addSp delSp modSp mod">
        <pc:chgData name="Danielle" userId="e2554c37-e717-43a0-ba79-1183ca921ccd" providerId="ADAL" clId="{6AED091C-28A5-468A-A3F9-AE46FD258E55}" dt="2020-08-19T09:19:20.958" v="890" actId="20577"/>
        <pc:sldMkLst>
          <pc:docMk/>
          <pc:sldMk cId="3800096580" sldId="282"/>
        </pc:sldMkLst>
        <pc:spChg chg="add mod">
          <ac:chgData name="Danielle" userId="e2554c37-e717-43a0-ba79-1183ca921ccd" providerId="ADAL" clId="{6AED091C-28A5-468A-A3F9-AE46FD258E55}" dt="2020-08-19T09:19:20.958" v="890" actId="20577"/>
          <ac:spMkLst>
            <pc:docMk/>
            <pc:sldMk cId="3800096580" sldId="282"/>
            <ac:spMk id="2" creationId="{CBD817A1-E6FF-4635-809E-C5CFD59FE9D2}"/>
          </ac:spMkLst>
        </pc:spChg>
        <pc:spChg chg="del">
          <ac:chgData name="Danielle" userId="e2554c37-e717-43a0-ba79-1183ca921ccd" providerId="ADAL" clId="{6AED091C-28A5-468A-A3F9-AE46FD258E55}" dt="2020-08-19T09:19:16.235" v="886" actId="478"/>
          <ac:spMkLst>
            <pc:docMk/>
            <pc:sldMk cId="3800096580" sldId="282"/>
            <ac:spMk id="7171" creationId="{00000000-0000-0000-0000-000000000000}"/>
          </ac:spMkLst>
        </pc:spChg>
      </pc:sldChg>
      <pc:sldChg chg="addSp delSp modSp mod">
        <pc:chgData name="Danielle" userId="e2554c37-e717-43a0-ba79-1183ca921ccd" providerId="ADAL" clId="{6AED091C-28A5-468A-A3F9-AE46FD258E55}" dt="2020-08-19T09:19:30.419" v="894" actId="20577"/>
        <pc:sldMkLst>
          <pc:docMk/>
          <pc:sldMk cId="311354157" sldId="283"/>
        </pc:sldMkLst>
        <pc:spChg chg="add mod">
          <ac:chgData name="Danielle" userId="e2554c37-e717-43a0-ba79-1183ca921ccd" providerId="ADAL" clId="{6AED091C-28A5-468A-A3F9-AE46FD258E55}" dt="2020-08-19T09:19:30.419" v="894" actId="20577"/>
          <ac:spMkLst>
            <pc:docMk/>
            <pc:sldMk cId="311354157" sldId="283"/>
            <ac:spMk id="2" creationId="{95C3755F-4916-4C97-91BE-783C1AB23DB0}"/>
          </ac:spMkLst>
        </pc:spChg>
        <pc:spChg chg="del">
          <ac:chgData name="Danielle" userId="e2554c37-e717-43a0-ba79-1183ca921ccd" providerId="ADAL" clId="{6AED091C-28A5-468A-A3F9-AE46FD258E55}" dt="2020-08-19T09:19:25.264" v="891" actId="478"/>
          <ac:spMkLst>
            <pc:docMk/>
            <pc:sldMk cId="311354157" sldId="283"/>
            <ac:spMk id="8195" creationId="{00000000-0000-0000-0000-000000000000}"/>
          </ac:spMkLst>
        </pc:spChg>
      </pc:sldChg>
      <pc:sldChg chg="addSp delSp modSp mod">
        <pc:chgData name="Danielle" userId="e2554c37-e717-43a0-ba79-1183ca921ccd" providerId="ADAL" clId="{6AED091C-28A5-468A-A3F9-AE46FD258E55}" dt="2020-08-19T09:19:38.461" v="898" actId="20577"/>
        <pc:sldMkLst>
          <pc:docMk/>
          <pc:sldMk cId="4138656758" sldId="284"/>
        </pc:sldMkLst>
        <pc:spChg chg="add mod">
          <ac:chgData name="Danielle" userId="e2554c37-e717-43a0-ba79-1183ca921ccd" providerId="ADAL" clId="{6AED091C-28A5-468A-A3F9-AE46FD258E55}" dt="2020-08-19T09:19:38.461" v="898" actId="20577"/>
          <ac:spMkLst>
            <pc:docMk/>
            <pc:sldMk cId="4138656758" sldId="284"/>
            <ac:spMk id="2" creationId="{41D2A609-281A-4D18-BEC7-2EBA31F594E2}"/>
          </ac:spMkLst>
        </pc:spChg>
        <pc:spChg chg="del">
          <ac:chgData name="Danielle" userId="e2554c37-e717-43a0-ba79-1183ca921ccd" providerId="ADAL" clId="{6AED091C-28A5-468A-A3F9-AE46FD258E55}" dt="2020-08-19T09:19:33.633" v="895" actId="478"/>
          <ac:spMkLst>
            <pc:docMk/>
            <pc:sldMk cId="4138656758" sldId="284"/>
            <ac:spMk id="9219" creationId="{00000000-0000-0000-0000-000000000000}"/>
          </ac:spMkLst>
        </pc:spChg>
      </pc:sldChg>
      <pc:sldChg chg="addSp delSp modSp mod">
        <pc:chgData name="Danielle" userId="e2554c37-e717-43a0-ba79-1183ca921ccd" providerId="ADAL" clId="{6AED091C-28A5-468A-A3F9-AE46FD258E55}" dt="2020-08-19T09:19:46.128" v="902" actId="20577"/>
        <pc:sldMkLst>
          <pc:docMk/>
          <pc:sldMk cId="152505325" sldId="285"/>
        </pc:sldMkLst>
        <pc:spChg chg="add mod">
          <ac:chgData name="Danielle" userId="e2554c37-e717-43a0-ba79-1183ca921ccd" providerId="ADAL" clId="{6AED091C-28A5-468A-A3F9-AE46FD258E55}" dt="2020-08-19T09:19:46.128" v="902" actId="20577"/>
          <ac:spMkLst>
            <pc:docMk/>
            <pc:sldMk cId="152505325" sldId="285"/>
            <ac:spMk id="2" creationId="{2FD8680E-9A22-43E2-AFD8-A6CE8E875614}"/>
          </ac:spMkLst>
        </pc:spChg>
        <pc:spChg chg="del">
          <ac:chgData name="Danielle" userId="e2554c37-e717-43a0-ba79-1183ca921ccd" providerId="ADAL" clId="{6AED091C-28A5-468A-A3F9-AE46FD258E55}" dt="2020-08-19T09:19:42.094" v="899" actId="478"/>
          <ac:spMkLst>
            <pc:docMk/>
            <pc:sldMk cId="152505325" sldId="285"/>
            <ac:spMk id="10243" creationId="{00000000-0000-0000-0000-000000000000}"/>
          </ac:spMkLst>
        </pc:spChg>
      </pc:sldChg>
      <pc:sldChg chg="addSp delSp modSp mod">
        <pc:chgData name="Danielle" userId="e2554c37-e717-43a0-ba79-1183ca921ccd" providerId="ADAL" clId="{6AED091C-28A5-468A-A3F9-AE46FD258E55}" dt="2020-08-19T09:19:57.624" v="908" actId="20577"/>
        <pc:sldMkLst>
          <pc:docMk/>
          <pc:sldMk cId="2159757982" sldId="286"/>
        </pc:sldMkLst>
        <pc:spChg chg="add mod">
          <ac:chgData name="Danielle" userId="e2554c37-e717-43a0-ba79-1183ca921ccd" providerId="ADAL" clId="{6AED091C-28A5-468A-A3F9-AE46FD258E55}" dt="2020-08-19T09:19:57.624" v="908" actId="20577"/>
          <ac:spMkLst>
            <pc:docMk/>
            <pc:sldMk cId="2159757982" sldId="286"/>
            <ac:spMk id="2" creationId="{6DD5A74F-FADD-4E71-B5FA-190BF50AB918}"/>
          </ac:spMkLst>
        </pc:spChg>
        <pc:spChg chg="del">
          <ac:chgData name="Danielle" userId="e2554c37-e717-43a0-ba79-1183ca921ccd" providerId="ADAL" clId="{6AED091C-28A5-468A-A3F9-AE46FD258E55}" dt="2020-08-19T09:19:50.964" v="903" actId="478"/>
          <ac:spMkLst>
            <pc:docMk/>
            <pc:sldMk cId="2159757982" sldId="286"/>
            <ac:spMk id="11267" creationId="{00000000-0000-0000-0000-000000000000}"/>
          </ac:spMkLst>
        </pc:spChg>
      </pc:sldChg>
      <pc:sldChg chg="addSp delSp modSp mod">
        <pc:chgData name="Danielle" userId="e2554c37-e717-43a0-ba79-1183ca921ccd" providerId="ADAL" clId="{6AED091C-28A5-468A-A3F9-AE46FD258E55}" dt="2020-08-19T09:20:05.166" v="913" actId="20577"/>
        <pc:sldMkLst>
          <pc:docMk/>
          <pc:sldMk cId="386714109" sldId="287"/>
        </pc:sldMkLst>
        <pc:spChg chg="add mod">
          <ac:chgData name="Danielle" userId="e2554c37-e717-43a0-ba79-1183ca921ccd" providerId="ADAL" clId="{6AED091C-28A5-468A-A3F9-AE46FD258E55}" dt="2020-08-19T09:20:05.166" v="913" actId="20577"/>
          <ac:spMkLst>
            <pc:docMk/>
            <pc:sldMk cId="386714109" sldId="287"/>
            <ac:spMk id="2" creationId="{A94270D3-ACB9-4AC1-B196-3ADFDCCCE455}"/>
          </ac:spMkLst>
        </pc:spChg>
        <pc:spChg chg="del">
          <ac:chgData name="Danielle" userId="e2554c37-e717-43a0-ba79-1183ca921ccd" providerId="ADAL" clId="{6AED091C-28A5-468A-A3F9-AE46FD258E55}" dt="2020-08-19T09:20:00.491" v="909" actId="478"/>
          <ac:spMkLst>
            <pc:docMk/>
            <pc:sldMk cId="386714109" sldId="287"/>
            <ac:spMk id="12291" creationId="{00000000-0000-0000-0000-000000000000}"/>
          </ac:spMkLst>
        </pc:spChg>
      </pc:sldChg>
      <pc:sldChg chg="addSp delSp modSp mod">
        <pc:chgData name="Danielle" userId="e2554c37-e717-43a0-ba79-1183ca921ccd" providerId="ADAL" clId="{6AED091C-28A5-468A-A3F9-AE46FD258E55}" dt="2020-08-19T09:20:13.465" v="917" actId="20577"/>
        <pc:sldMkLst>
          <pc:docMk/>
          <pc:sldMk cId="2928626401" sldId="288"/>
        </pc:sldMkLst>
        <pc:spChg chg="add mod">
          <ac:chgData name="Danielle" userId="e2554c37-e717-43a0-ba79-1183ca921ccd" providerId="ADAL" clId="{6AED091C-28A5-468A-A3F9-AE46FD258E55}" dt="2020-08-19T09:20:13.465" v="917" actId="20577"/>
          <ac:spMkLst>
            <pc:docMk/>
            <pc:sldMk cId="2928626401" sldId="288"/>
            <ac:spMk id="2" creationId="{27F99447-7932-44E0-9AAD-E7D0776A74E8}"/>
          </ac:spMkLst>
        </pc:spChg>
        <pc:spChg chg="del">
          <ac:chgData name="Danielle" userId="e2554c37-e717-43a0-ba79-1183ca921ccd" providerId="ADAL" clId="{6AED091C-28A5-468A-A3F9-AE46FD258E55}" dt="2020-08-19T09:20:08.852" v="914" actId="478"/>
          <ac:spMkLst>
            <pc:docMk/>
            <pc:sldMk cId="2928626401" sldId="288"/>
            <ac:spMk id="13315" creationId="{00000000-0000-0000-0000-000000000000}"/>
          </ac:spMkLst>
        </pc:spChg>
      </pc:sldChg>
      <pc:sldChg chg="addSp delSp modSp mod">
        <pc:chgData name="Danielle" userId="e2554c37-e717-43a0-ba79-1183ca921ccd" providerId="ADAL" clId="{6AED091C-28A5-468A-A3F9-AE46FD258E55}" dt="2020-08-19T09:20:58.184" v="922" actId="20577"/>
        <pc:sldMkLst>
          <pc:docMk/>
          <pc:sldMk cId="3457288327" sldId="289"/>
        </pc:sldMkLst>
        <pc:spChg chg="add mod">
          <ac:chgData name="Danielle" userId="e2554c37-e717-43a0-ba79-1183ca921ccd" providerId="ADAL" clId="{6AED091C-28A5-468A-A3F9-AE46FD258E55}" dt="2020-08-19T09:20:58.184" v="922" actId="20577"/>
          <ac:spMkLst>
            <pc:docMk/>
            <pc:sldMk cId="3457288327" sldId="289"/>
            <ac:spMk id="2" creationId="{251F1DB1-3DF3-4BFE-94A2-781DE607B063}"/>
          </ac:spMkLst>
        </pc:spChg>
        <pc:spChg chg="del">
          <ac:chgData name="Danielle" userId="e2554c37-e717-43a0-ba79-1183ca921ccd" providerId="ADAL" clId="{6AED091C-28A5-468A-A3F9-AE46FD258E55}" dt="2020-08-19T09:20:52.507" v="918" actId="478"/>
          <ac:spMkLst>
            <pc:docMk/>
            <pc:sldMk cId="3457288327" sldId="289"/>
            <ac:spMk id="14339" creationId="{00000000-0000-0000-0000-000000000000}"/>
          </ac:spMkLst>
        </pc:spChg>
      </pc:sldChg>
      <pc:sldChg chg="addSp delSp modSp mod">
        <pc:chgData name="Danielle" userId="e2554c37-e717-43a0-ba79-1183ca921ccd" providerId="ADAL" clId="{6AED091C-28A5-468A-A3F9-AE46FD258E55}" dt="2020-08-19T09:21:14.107" v="927" actId="20577"/>
        <pc:sldMkLst>
          <pc:docMk/>
          <pc:sldMk cId="3325816747" sldId="290"/>
        </pc:sldMkLst>
        <pc:spChg chg="add mod">
          <ac:chgData name="Danielle" userId="e2554c37-e717-43a0-ba79-1183ca921ccd" providerId="ADAL" clId="{6AED091C-28A5-468A-A3F9-AE46FD258E55}" dt="2020-08-19T09:21:14.107" v="927" actId="20577"/>
          <ac:spMkLst>
            <pc:docMk/>
            <pc:sldMk cId="3325816747" sldId="290"/>
            <ac:spMk id="2" creationId="{C926D9B9-2641-4F16-93DB-E2D905AD9593}"/>
          </ac:spMkLst>
        </pc:spChg>
        <pc:spChg chg="del">
          <ac:chgData name="Danielle" userId="e2554c37-e717-43a0-ba79-1183ca921ccd" providerId="ADAL" clId="{6AED091C-28A5-468A-A3F9-AE46FD258E55}" dt="2020-08-19T09:21:09.211" v="923" actId="478"/>
          <ac:spMkLst>
            <pc:docMk/>
            <pc:sldMk cId="3325816747" sldId="290"/>
            <ac:spMk id="15363" creationId="{00000000-0000-0000-0000-000000000000}"/>
          </ac:spMkLst>
        </pc:spChg>
      </pc:sldChg>
      <pc:sldChg chg="addSp delSp modSp mod">
        <pc:chgData name="Danielle" userId="e2554c37-e717-43a0-ba79-1183ca921ccd" providerId="ADAL" clId="{6AED091C-28A5-468A-A3F9-AE46FD258E55}" dt="2020-08-19T09:21:24.149" v="931" actId="20577"/>
        <pc:sldMkLst>
          <pc:docMk/>
          <pc:sldMk cId="1231049703" sldId="291"/>
        </pc:sldMkLst>
        <pc:spChg chg="add mod">
          <ac:chgData name="Danielle" userId="e2554c37-e717-43a0-ba79-1183ca921ccd" providerId="ADAL" clId="{6AED091C-28A5-468A-A3F9-AE46FD258E55}" dt="2020-08-19T09:21:24.149" v="931" actId="20577"/>
          <ac:spMkLst>
            <pc:docMk/>
            <pc:sldMk cId="1231049703" sldId="291"/>
            <ac:spMk id="2" creationId="{D8A6445A-B66F-482E-9860-3CBC03F03BA0}"/>
          </ac:spMkLst>
        </pc:spChg>
        <pc:spChg chg="del">
          <ac:chgData name="Danielle" userId="e2554c37-e717-43a0-ba79-1183ca921ccd" providerId="ADAL" clId="{6AED091C-28A5-468A-A3F9-AE46FD258E55}" dt="2020-08-19T09:21:19.368" v="928" actId="478"/>
          <ac:spMkLst>
            <pc:docMk/>
            <pc:sldMk cId="1231049703" sldId="291"/>
            <ac:spMk id="16387" creationId="{00000000-0000-0000-0000-000000000000}"/>
          </ac:spMkLst>
        </pc:spChg>
      </pc:sldChg>
      <pc:sldChg chg="addSp delSp modSp mod">
        <pc:chgData name="Danielle" userId="e2554c37-e717-43a0-ba79-1183ca921ccd" providerId="ADAL" clId="{6AED091C-28A5-468A-A3F9-AE46FD258E55}" dt="2020-08-19T09:21:31.638" v="937" actId="20577"/>
        <pc:sldMkLst>
          <pc:docMk/>
          <pc:sldMk cId="1243680196" sldId="292"/>
        </pc:sldMkLst>
        <pc:spChg chg="add mod">
          <ac:chgData name="Danielle" userId="e2554c37-e717-43a0-ba79-1183ca921ccd" providerId="ADAL" clId="{6AED091C-28A5-468A-A3F9-AE46FD258E55}" dt="2020-08-19T09:21:31.638" v="937" actId="20577"/>
          <ac:spMkLst>
            <pc:docMk/>
            <pc:sldMk cId="1243680196" sldId="292"/>
            <ac:spMk id="2" creationId="{6ACA4BEE-FFEE-432C-99F4-343067F75524}"/>
          </ac:spMkLst>
        </pc:spChg>
        <pc:spChg chg="del">
          <ac:chgData name="Danielle" userId="e2554c37-e717-43a0-ba79-1183ca921ccd" providerId="ADAL" clId="{6AED091C-28A5-468A-A3F9-AE46FD258E55}" dt="2020-08-19T09:21:27.378" v="932" actId="478"/>
          <ac:spMkLst>
            <pc:docMk/>
            <pc:sldMk cId="1243680196" sldId="292"/>
            <ac:spMk id="17411" creationId="{00000000-0000-0000-0000-000000000000}"/>
          </ac:spMkLst>
        </pc:spChg>
      </pc:sldChg>
      <pc:sldChg chg="addSp delSp modSp mod">
        <pc:chgData name="Danielle" userId="e2554c37-e717-43a0-ba79-1183ca921ccd" providerId="ADAL" clId="{6AED091C-28A5-468A-A3F9-AE46FD258E55}" dt="2020-08-19T09:21:44.508" v="945" actId="20577"/>
        <pc:sldMkLst>
          <pc:docMk/>
          <pc:sldMk cId="3612025116" sldId="293"/>
        </pc:sldMkLst>
        <pc:spChg chg="add mod">
          <ac:chgData name="Danielle" userId="e2554c37-e717-43a0-ba79-1183ca921ccd" providerId="ADAL" clId="{6AED091C-28A5-468A-A3F9-AE46FD258E55}" dt="2020-08-19T09:21:44.508" v="945" actId="20577"/>
          <ac:spMkLst>
            <pc:docMk/>
            <pc:sldMk cId="3612025116" sldId="293"/>
            <ac:spMk id="2" creationId="{034B7539-5066-4CEB-B1D2-A222A759D041}"/>
          </ac:spMkLst>
        </pc:spChg>
        <pc:spChg chg="del">
          <ac:chgData name="Danielle" userId="e2554c37-e717-43a0-ba79-1183ca921ccd" providerId="ADAL" clId="{6AED091C-28A5-468A-A3F9-AE46FD258E55}" dt="2020-08-19T09:21:37.111" v="938" actId="478"/>
          <ac:spMkLst>
            <pc:docMk/>
            <pc:sldMk cId="3612025116" sldId="293"/>
            <ac:spMk id="18435" creationId="{00000000-0000-0000-0000-000000000000}"/>
          </ac:spMkLst>
        </pc:spChg>
      </pc:sldChg>
      <pc:sldChg chg="addSp delSp modSp mod">
        <pc:chgData name="Danielle" userId="e2554c37-e717-43a0-ba79-1183ca921ccd" providerId="ADAL" clId="{6AED091C-28A5-468A-A3F9-AE46FD258E55}" dt="2020-08-19T09:21:52.331" v="949" actId="20577"/>
        <pc:sldMkLst>
          <pc:docMk/>
          <pc:sldMk cId="713223295" sldId="294"/>
        </pc:sldMkLst>
        <pc:spChg chg="add mod">
          <ac:chgData name="Danielle" userId="e2554c37-e717-43a0-ba79-1183ca921ccd" providerId="ADAL" clId="{6AED091C-28A5-468A-A3F9-AE46FD258E55}" dt="2020-08-19T09:21:52.331" v="949" actId="20577"/>
          <ac:spMkLst>
            <pc:docMk/>
            <pc:sldMk cId="713223295" sldId="294"/>
            <ac:spMk id="2" creationId="{F7032988-6A07-4901-8C11-673CDD206D29}"/>
          </ac:spMkLst>
        </pc:spChg>
        <pc:spChg chg="del">
          <ac:chgData name="Danielle" userId="e2554c37-e717-43a0-ba79-1183ca921ccd" providerId="ADAL" clId="{6AED091C-28A5-468A-A3F9-AE46FD258E55}" dt="2020-08-19T09:21:48.903" v="946" actId="478"/>
          <ac:spMkLst>
            <pc:docMk/>
            <pc:sldMk cId="713223295" sldId="294"/>
            <ac:spMk id="19459" creationId="{00000000-0000-0000-0000-000000000000}"/>
          </ac:spMkLst>
        </pc:spChg>
      </pc:sldChg>
      <pc:sldChg chg="addSp delSp modSp mod">
        <pc:chgData name="Danielle" userId="e2554c37-e717-43a0-ba79-1183ca921ccd" providerId="ADAL" clId="{6AED091C-28A5-468A-A3F9-AE46FD258E55}" dt="2020-08-19T09:22:03.513" v="957" actId="20577"/>
        <pc:sldMkLst>
          <pc:docMk/>
          <pc:sldMk cId="314531877" sldId="295"/>
        </pc:sldMkLst>
        <pc:spChg chg="add mod">
          <ac:chgData name="Danielle" userId="e2554c37-e717-43a0-ba79-1183ca921ccd" providerId="ADAL" clId="{6AED091C-28A5-468A-A3F9-AE46FD258E55}" dt="2020-08-19T09:22:03.513" v="957" actId="20577"/>
          <ac:spMkLst>
            <pc:docMk/>
            <pc:sldMk cId="314531877" sldId="295"/>
            <ac:spMk id="2" creationId="{E8CFEA2B-52F1-472B-A281-D1F2EA0CF818}"/>
          </ac:spMkLst>
        </pc:spChg>
        <pc:spChg chg="del">
          <ac:chgData name="Danielle" userId="e2554c37-e717-43a0-ba79-1183ca921ccd" providerId="ADAL" clId="{6AED091C-28A5-468A-A3F9-AE46FD258E55}" dt="2020-08-19T09:21:58.543" v="950" actId="478"/>
          <ac:spMkLst>
            <pc:docMk/>
            <pc:sldMk cId="314531877" sldId="295"/>
            <ac:spMk id="20483" creationId="{00000000-0000-0000-0000-000000000000}"/>
          </ac:spMkLst>
        </pc:spChg>
      </pc:sldChg>
      <pc:sldChg chg="del">
        <pc:chgData name="Danielle" userId="e2554c37-e717-43a0-ba79-1183ca921ccd" providerId="ADAL" clId="{6AED091C-28A5-468A-A3F9-AE46FD258E55}" dt="2020-08-19T09:05:15.880" v="749" actId="47"/>
        <pc:sldMkLst>
          <pc:docMk/>
          <pc:sldMk cId="2356015553" sldId="297"/>
        </pc:sldMkLst>
      </pc:sldChg>
      <pc:sldChg chg="addSp delSp modSp mod">
        <pc:chgData name="Danielle" userId="e2554c37-e717-43a0-ba79-1183ca921ccd" providerId="ADAL" clId="{6AED091C-28A5-468A-A3F9-AE46FD258E55}" dt="2020-08-19T06:18:57.688" v="70" actId="1035"/>
        <pc:sldMkLst>
          <pc:docMk/>
          <pc:sldMk cId="1056217294" sldId="298"/>
        </pc:sldMkLst>
        <pc:spChg chg="mod">
          <ac:chgData name="Danielle" userId="e2554c37-e717-43a0-ba79-1183ca921ccd" providerId="ADAL" clId="{6AED091C-28A5-468A-A3F9-AE46FD258E55}" dt="2020-08-19T06:18:53.986" v="63" actId="1036"/>
          <ac:spMkLst>
            <pc:docMk/>
            <pc:sldMk cId="1056217294" sldId="298"/>
            <ac:spMk id="2" creationId="{00000000-0000-0000-0000-000000000000}"/>
          </ac:spMkLst>
        </pc:spChg>
        <pc:spChg chg="del mod">
          <ac:chgData name="Danielle" userId="e2554c37-e717-43a0-ba79-1183ca921ccd" providerId="ADAL" clId="{6AED091C-28A5-468A-A3F9-AE46FD258E55}" dt="2020-08-19T06:18:47.744" v="55" actId="478"/>
          <ac:spMkLst>
            <pc:docMk/>
            <pc:sldMk cId="1056217294" sldId="298"/>
            <ac:spMk id="7" creationId="{00000000-0000-0000-0000-000000000000}"/>
          </ac:spMkLst>
        </pc:spChg>
        <pc:spChg chg="del mod">
          <ac:chgData name="Danielle" userId="e2554c37-e717-43a0-ba79-1183ca921ccd" providerId="ADAL" clId="{6AED091C-28A5-468A-A3F9-AE46FD258E55}" dt="2020-08-19T06:18:47.744" v="55" actId="478"/>
          <ac:spMkLst>
            <pc:docMk/>
            <pc:sldMk cId="1056217294" sldId="298"/>
            <ac:spMk id="8" creationId="{00000000-0000-0000-0000-000000000000}"/>
          </ac:spMkLst>
        </pc:spChg>
        <pc:spChg chg="del mod">
          <ac:chgData name="Danielle" userId="e2554c37-e717-43a0-ba79-1183ca921ccd" providerId="ADAL" clId="{6AED091C-28A5-468A-A3F9-AE46FD258E55}" dt="2020-08-19T06:18:47.744" v="55" actId="478"/>
          <ac:spMkLst>
            <pc:docMk/>
            <pc:sldMk cId="1056217294" sldId="298"/>
            <ac:spMk id="9" creationId="{00000000-0000-0000-0000-000000000000}"/>
          </ac:spMkLst>
        </pc:spChg>
        <pc:spChg chg="del mod">
          <ac:chgData name="Danielle" userId="e2554c37-e717-43a0-ba79-1183ca921ccd" providerId="ADAL" clId="{6AED091C-28A5-468A-A3F9-AE46FD258E55}" dt="2020-08-19T06:18:47.744" v="55" actId="478"/>
          <ac:spMkLst>
            <pc:docMk/>
            <pc:sldMk cId="1056217294" sldId="298"/>
            <ac:spMk id="10" creationId="{00000000-0000-0000-0000-000000000000}"/>
          </ac:spMkLst>
        </pc:spChg>
        <pc:spChg chg="add mod">
          <ac:chgData name="Danielle" userId="e2554c37-e717-43a0-ba79-1183ca921ccd" providerId="ADAL" clId="{6AED091C-28A5-468A-A3F9-AE46FD258E55}" dt="2020-08-19T06:18:57.688" v="70" actId="1035"/>
          <ac:spMkLst>
            <pc:docMk/>
            <pc:sldMk cId="1056217294" sldId="298"/>
            <ac:spMk id="12" creationId="{2E08F526-6AB9-4814-93EC-79C30768DD77}"/>
          </ac:spMkLst>
        </pc:spChg>
        <pc:spChg chg="add mod">
          <ac:chgData name="Danielle" userId="e2554c37-e717-43a0-ba79-1183ca921ccd" providerId="ADAL" clId="{6AED091C-28A5-468A-A3F9-AE46FD258E55}" dt="2020-08-19T06:18:57.688" v="70" actId="1035"/>
          <ac:spMkLst>
            <pc:docMk/>
            <pc:sldMk cId="1056217294" sldId="298"/>
            <ac:spMk id="14" creationId="{0E5E6CFB-5E0B-4581-A6F2-D30C0A766B99}"/>
          </ac:spMkLst>
        </pc:spChg>
        <pc:spChg chg="add mod">
          <ac:chgData name="Danielle" userId="e2554c37-e717-43a0-ba79-1183ca921ccd" providerId="ADAL" clId="{6AED091C-28A5-468A-A3F9-AE46FD258E55}" dt="2020-08-19T06:18:57.688" v="70" actId="1035"/>
          <ac:spMkLst>
            <pc:docMk/>
            <pc:sldMk cId="1056217294" sldId="298"/>
            <ac:spMk id="16" creationId="{A6BD2282-9561-4942-A211-44275D0E6102}"/>
          </ac:spMkLst>
        </pc:spChg>
        <pc:spChg chg="add mod">
          <ac:chgData name="Danielle" userId="e2554c37-e717-43a0-ba79-1183ca921ccd" providerId="ADAL" clId="{6AED091C-28A5-468A-A3F9-AE46FD258E55}" dt="2020-08-19T06:18:57.688" v="70" actId="1035"/>
          <ac:spMkLst>
            <pc:docMk/>
            <pc:sldMk cId="1056217294" sldId="298"/>
            <ac:spMk id="18" creationId="{CC4C0E47-5354-4E7D-95CF-E8BAC60D1B99}"/>
          </ac:spMkLst>
        </pc:spChg>
        <pc:spChg chg="add mod">
          <ac:chgData name="Danielle" userId="e2554c37-e717-43a0-ba79-1183ca921ccd" providerId="ADAL" clId="{6AED091C-28A5-468A-A3F9-AE46FD258E55}" dt="2020-08-19T06:18:57.688" v="70" actId="1035"/>
          <ac:spMkLst>
            <pc:docMk/>
            <pc:sldMk cId="1056217294" sldId="298"/>
            <ac:spMk id="20" creationId="{0F5DA27B-C7D7-48DA-ACD5-1306B88B636B}"/>
          </ac:spMkLst>
        </pc:spChg>
        <pc:spChg chg="add mod">
          <ac:chgData name="Danielle" userId="e2554c37-e717-43a0-ba79-1183ca921ccd" providerId="ADAL" clId="{6AED091C-28A5-468A-A3F9-AE46FD258E55}" dt="2020-08-19T06:18:57.688" v="70" actId="1035"/>
          <ac:spMkLst>
            <pc:docMk/>
            <pc:sldMk cId="1056217294" sldId="298"/>
            <ac:spMk id="22" creationId="{A76EB4CE-7B4F-43B7-ADDF-562CD26F4031}"/>
          </ac:spMkLst>
        </pc:spChg>
        <pc:spChg chg="add mod">
          <ac:chgData name="Danielle" userId="e2554c37-e717-43a0-ba79-1183ca921ccd" providerId="ADAL" clId="{6AED091C-28A5-468A-A3F9-AE46FD258E55}" dt="2020-08-19T06:18:57.688" v="70" actId="1035"/>
          <ac:spMkLst>
            <pc:docMk/>
            <pc:sldMk cId="1056217294" sldId="298"/>
            <ac:spMk id="24" creationId="{203B9930-1485-466C-BAB2-399B109AEEF6}"/>
          </ac:spMkLst>
        </pc:spChg>
        <pc:spChg chg="add mod">
          <ac:chgData name="Danielle" userId="e2554c37-e717-43a0-ba79-1183ca921ccd" providerId="ADAL" clId="{6AED091C-28A5-468A-A3F9-AE46FD258E55}" dt="2020-08-19T06:18:57.688" v="70" actId="1035"/>
          <ac:spMkLst>
            <pc:docMk/>
            <pc:sldMk cId="1056217294" sldId="298"/>
            <ac:spMk id="26" creationId="{A908F795-627A-4A99-8600-5C6BC44AFBF7}"/>
          </ac:spMkLst>
        </pc:spChg>
        <pc:picChg chg="del mod">
          <ac:chgData name="Danielle" userId="e2554c37-e717-43a0-ba79-1183ca921ccd" providerId="ADAL" clId="{6AED091C-28A5-468A-A3F9-AE46FD258E55}" dt="2020-08-19T06:18:47.744" v="55" actId="478"/>
          <ac:picMkLst>
            <pc:docMk/>
            <pc:sldMk cId="1056217294" sldId="298"/>
            <ac:picMk id="3" creationId="{00000000-0000-0000-0000-000000000000}"/>
          </ac:picMkLst>
        </pc:picChg>
        <pc:picChg chg="del mod">
          <ac:chgData name="Danielle" userId="e2554c37-e717-43a0-ba79-1183ca921ccd" providerId="ADAL" clId="{6AED091C-28A5-468A-A3F9-AE46FD258E55}" dt="2020-08-19T06:18:49.304" v="56" actId="478"/>
          <ac:picMkLst>
            <pc:docMk/>
            <pc:sldMk cId="1056217294" sldId="298"/>
            <ac:picMk id="4" creationId="{00000000-0000-0000-0000-000000000000}"/>
          </ac:picMkLst>
        </pc:picChg>
        <pc:picChg chg="del mod">
          <ac:chgData name="Danielle" userId="e2554c37-e717-43a0-ba79-1183ca921ccd" providerId="ADAL" clId="{6AED091C-28A5-468A-A3F9-AE46FD258E55}" dt="2020-08-19T06:18:50.955" v="57" actId="478"/>
          <ac:picMkLst>
            <pc:docMk/>
            <pc:sldMk cId="1056217294" sldId="298"/>
            <ac:picMk id="5" creationId="{00000000-0000-0000-0000-000000000000}"/>
          </ac:picMkLst>
        </pc:picChg>
        <pc:picChg chg="del mod">
          <ac:chgData name="Danielle" userId="e2554c37-e717-43a0-ba79-1183ca921ccd" providerId="ADAL" clId="{6AED091C-28A5-468A-A3F9-AE46FD258E55}" dt="2020-08-19T06:18:31.554" v="48" actId="478"/>
          <ac:picMkLst>
            <pc:docMk/>
            <pc:sldMk cId="1056217294" sldId="298"/>
            <ac:picMk id="6" creationId="{00000000-0000-0000-0000-000000000000}"/>
          </ac:picMkLst>
        </pc:picChg>
      </pc:sldChg>
      <pc:sldChg chg="del">
        <pc:chgData name="Danielle" userId="e2554c37-e717-43a0-ba79-1183ca921ccd" providerId="ADAL" clId="{6AED091C-28A5-468A-A3F9-AE46FD258E55}" dt="2020-08-19T06:27:39.444" v="86" actId="47"/>
        <pc:sldMkLst>
          <pc:docMk/>
          <pc:sldMk cId="3902154362" sldId="299"/>
        </pc:sldMkLst>
      </pc:sldChg>
      <pc:sldChg chg="del">
        <pc:chgData name="Danielle" userId="e2554c37-e717-43a0-ba79-1183ca921ccd" providerId="ADAL" clId="{6AED091C-28A5-468A-A3F9-AE46FD258E55}" dt="2020-08-19T06:27:40.827" v="87" actId="47"/>
        <pc:sldMkLst>
          <pc:docMk/>
          <pc:sldMk cId="2471794841" sldId="300"/>
        </pc:sldMkLst>
      </pc:sldChg>
      <pc:sldChg chg="del">
        <pc:chgData name="Danielle" userId="e2554c37-e717-43a0-ba79-1183ca921ccd" providerId="ADAL" clId="{6AED091C-28A5-468A-A3F9-AE46FD258E55}" dt="2020-08-19T06:28:26.367" v="105" actId="47"/>
        <pc:sldMkLst>
          <pc:docMk/>
          <pc:sldMk cId="984881149" sldId="301"/>
        </pc:sldMkLst>
      </pc:sldChg>
      <pc:sldChg chg="del">
        <pc:chgData name="Danielle" userId="e2554c37-e717-43a0-ba79-1183ca921ccd" providerId="ADAL" clId="{6AED091C-28A5-468A-A3F9-AE46FD258E55}" dt="2020-08-19T06:28:56.667" v="116" actId="47"/>
        <pc:sldMkLst>
          <pc:docMk/>
          <pc:sldMk cId="1441462521" sldId="302"/>
        </pc:sldMkLst>
      </pc:sldChg>
      <pc:sldChg chg="del">
        <pc:chgData name="Danielle" userId="e2554c37-e717-43a0-ba79-1183ca921ccd" providerId="ADAL" clId="{6AED091C-28A5-468A-A3F9-AE46FD258E55}" dt="2020-08-19T06:26:53.077" v="74" actId="47"/>
        <pc:sldMkLst>
          <pc:docMk/>
          <pc:sldMk cId="215916052" sldId="303"/>
        </pc:sldMkLst>
      </pc:sldChg>
      <pc:sldChg chg="del">
        <pc:chgData name="Danielle" userId="e2554c37-e717-43a0-ba79-1183ca921ccd" providerId="ADAL" clId="{6AED091C-28A5-468A-A3F9-AE46FD258E55}" dt="2020-08-19T06:28:28.506" v="106" actId="47"/>
        <pc:sldMkLst>
          <pc:docMk/>
          <pc:sldMk cId="3210092185" sldId="304"/>
        </pc:sldMkLst>
      </pc:sldChg>
      <pc:sldChg chg="add del">
        <pc:chgData name="Danielle" userId="e2554c37-e717-43a0-ba79-1183ca921ccd" providerId="ADAL" clId="{6AED091C-28A5-468A-A3F9-AE46FD258E55}" dt="2020-08-19T06:29:15.396" v="124" actId="47"/>
        <pc:sldMkLst>
          <pc:docMk/>
          <pc:sldMk cId="4102501555" sldId="305"/>
        </pc:sldMkLst>
      </pc:sldChg>
      <pc:sldChg chg="modSp mod">
        <pc:chgData name="Danielle" userId="e2554c37-e717-43a0-ba79-1183ca921ccd" providerId="ADAL" clId="{6AED091C-28A5-468A-A3F9-AE46FD258E55}" dt="2020-08-19T06:29:37.463" v="129" actId="14100"/>
        <pc:sldMkLst>
          <pc:docMk/>
          <pc:sldMk cId="1282325339" sldId="306"/>
        </pc:sldMkLst>
        <pc:spChg chg="mod">
          <ac:chgData name="Danielle" userId="e2554c37-e717-43a0-ba79-1183ca921ccd" providerId="ADAL" clId="{6AED091C-28A5-468A-A3F9-AE46FD258E55}" dt="2020-08-19T06:29:37.463" v="129" actId="14100"/>
          <ac:spMkLst>
            <pc:docMk/>
            <pc:sldMk cId="1282325339" sldId="306"/>
            <ac:spMk id="2" creationId="{00000000-0000-0000-0000-000000000000}"/>
          </ac:spMkLst>
        </pc:spChg>
      </pc:sldChg>
      <pc:sldChg chg="modSp mod">
        <pc:chgData name="Danielle" userId="e2554c37-e717-43a0-ba79-1183ca921ccd" providerId="ADAL" clId="{6AED091C-28A5-468A-A3F9-AE46FD258E55}" dt="2020-08-19T09:07:34.803" v="794" actId="1035"/>
        <pc:sldMkLst>
          <pc:docMk/>
          <pc:sldMk cId="1666340153" sldId="307"/>
        </pc:sldMkLst>
        <pc:spChg chg="mod">
          <ac:chgData name="Danielle" userId="e2554c37-e717-43a0-ba79-1183ca921ccd" providerId="ADAL" clId="{6AED091C-28A5-468A-A3F9-AE46FD258E55}" dt="2020-08-19T09:07:34.803" v="794" actId="1035"/>
          <ac:spMkLst>
            <pc:docMk/>
            <pc:sldMk cId="1666340153" sldId="307"/>
            <ac:spMk id="2" creationId="{00000000-0000-0000-0000-000000000000}"/>
          </ac:spMkLst>
        </pc:spChg>
      </pc:sldChg>
      <pc:sldChg chg="del">
        <pc:chgData name="Danielle" userId="e2554c37-e717-43a0-ba79-1183ca921ccd" providerId="ADAL" clId="{6AED091C-28A5-468A-A3F9-AE46FD258E55}" dt="2020-08-19T09:05:53.838" v="752" actId="47"/>
        <pc:sldMkLst>
          <pc:docMk/>
          <pc:sldMk cId="1306500014" sldId="308"/>
        </pc:sldMkLst>
      </pc:sldChg>
      <pc:sldChg chg="del">
        <pc:chgData name="Danielle" userId="e2554c37-e717-43a0-ba79-1183ca921ccd" providerId="ADAL" clId="{6AED091C-28A5-468A-A3F9-AE46FD258E55}" dt="2020-08-19T09:23:43.166" v="996" actId="47"/>
        <pc:sldMkLst>
          <pc:docMk/>
          <pc:sldMk cId="1712509524" sldId="309"/>
        </pc:sldMkLst>
      </pc:sldChg>
      <pc:sldChg chg="del">
        <pc:chgData name="Danielle" userId="e2554c37-e717-43a0-ba79-1183ca921ccd" providerId="ADAL" clId="{6AED091C-28A5-468A-A3F9-AE46FD258E55}" dt="2020-08-19T09:23:20.739" v="983" actId="47"/>
        <pc:sldMkLst>
          <pc:docMk/>
          <pc:sldMk cId="3362259983" sldId="310"/>
        </pc:sldMkLst>
      </pc:sldChg>
      <pc:sldChg chg="del">
        <pc:chgData name="Danielle" userId="e2554c37-e717-43a0-ba79-1183ca921ccd" providerId="ADAL" clId="{6AED091C-28A5-468A-A3F9-AE46FD258E55}" dt="2020-08-19T09:23:57.582" v="1001" actId="47"/>
        <pc:sldMkLst>
          <pc:docMk/>
          <pc:sldMk cId="4060890967" sldId="311"/>
        </pc:sldMkLst>
      </pc:sldChg>
      <pc:sldChg chg="del">
        <pc:chgData name="Danielle" userId="e2554c37-e717-43a0-ba79-1183ca921ccd" providerId="ADAL" clId="{6AED091C-28A5-468A-A3F9-AE46FD258E55}" dt="2020-08-19T09:22:45.710" v="966" actId="47"/>
        <pc:sldMkLst>
          <pc:docMk/>
          <pc:sldMk cId="4211938853" sldId="312"/>
        </pc:sldMkLst>
      </pc:sldChg>
      <pc:sldChg chg="del">
        <pc:chgData name="Danielle" userId="e2554c37-e717-43a0-ba79-1183ca921ccd" providerId="ADAL" clId="{6AED091C-28A5-468A-A3F9-AE46FD258E55}" dt="2020-08-19T09:05:53.838" v="752" actId="47"/>
        <pc:sldMkLst>
          <pc:docMk/>
          <pc:sldMk cId="290014422" sldId="313"/>
        </pc:sldMkLst>
      </pc:sldChg>
      <pc:sldChg chg="del">
        <pc:chgData name="Danielle" userId="e2554c37-e717-43a0-ba79-1183ca921ccd" providerId="ADAL" clId="{6AED091C-28A5-468A-A3F9-AE46FD258E55}" dt="2020-08-19T09:22:47.398" v="967" actId="47"/>
        <pc:sldMkLst>
          <pc:docMk/>
          <pc:sldMk cId="1473852185" sldId="314"/>
        </pc:sldMkLst>
      </pc:sldChg>
      <pc:sldChg chg="del">
        <pc:chgData name="Danielle" userId="e2554c37-e717-43a0-ba79-1183ca921ccd" providerId="ADAL" clId="{6AED091C-28A5-468A-A3F9-AE46FD258E55}" dt="2020-08-19T09:23:21.818" v="984" actId="47"/>
        <pc:sldMkLst>
          <pc:docMk/>
          <pc:sldMk cId="3634581108" sldId="315"/>
        </pc:sldMkLst>
      </pc:sldChg>
      <pc:sldChg chg="del">
        <pc:chgData name="Danielle" userId="e2554c37-e717-43a0-ba79-1183ca921ccd" providerId="ADAL" clId="{6AED091C-28A5-468A-A3F9-AE46FD258E55}" dt="2020-08-19T09:23:44.385" v="997" actId="47"/>
        <pc:sldMkLst>
          <pc:docMk/>
          <pc:sldMk cId="3369117329" sldId="316"/>
        </pc:sldMkLst>
      </pc:sldChg>
      <pc:sldChg chg="del">
        <pc:chgData name="Danielle" userId="e2554c37-e717-43a0-ba79-1183ca921ccd" providerId="ADAL" clId="{6AED091C-28A5-468A-A3F9-AE46FD258E55}" dt="2020-08-19T09:24:16.716" v="1014" actId="47"/>
        <pc:sldMkLst>
          <pc:docMk/>
          <pc:sldMk cId="3647775039" sldId="317"/>
        </pc:sldMkLst>
      </pc:sldChg>
      <pc:sldChg chg="modSp mod">
        <pc:chgData name="Danielle" userId="e2554c37-e717-43a0-ba79-1183ca921ccd" providerId="ADAL" clId="{6AED091C-28A5-468A-A3F9-AE46FD258E55}" dt="2020-08-19T09:24:34.185" v="1019" actId="2711"/>
        <pc:sldMkLst>
          <pc:docMk/>
          <pc:sldMk cId="1619406750" sldId="318"/>
        </pc:sldMkLst>
        <pc:spChg chg="mod">
          <ac:chgData name="Danielle" userId="e2554c37-e717-43a0-ba79-1183ca921ccd" providerId="ADAL" clId="{6AED091C-28A5-468A-A3F9-AE46FD258E55}" dt="2020-08-19T09:24:34.185" v="1019" actId="2711"/>
          <ac:spMkLst>
            <pc:docMk/>
            <pc:sldMk cId="1619406750" sldId="318"/>
            <ac:spMk id="2" creationId="{00000000-0000-0000-0000-000000000000}"/>
          </ac:spMkLst>
        </pc:spChg>
      </pc:sldChg>
      <pc:sldChg chg="modSp del mod">
        <pc:chgData name="Danielle" userId="e2554c37-e717-43a0-ba79-1183ca921ccd" providerId="ADAL" clId="{6AED091C-28A5-468A-A3F9-AE46FD258E55}" dt="2020-08-19T09:25:43.819" v="1032" actId="47"/>
        <pc:sldMkLst>
          <pc:docMk/>
          <pc:sldMk cId="2425019307" sldId="319"/>
        </pc:sldMkLst>
        <pc:spChg chg="mod">
          <ac:chgData name="Danielle" userId="e2554c37-e717-43a0-ba79-1183ca921ccd" providerId="ADAL" clId="{6AED091C-28A5-468A-A3F9-AE46FD258E55}" dt="2020-08-19T09:25:23.641" v="1023" actId="208"/>
          <ac:spMkLst>
            <pc:docMk/>
            <pc:sldMk cId="2425019307" sldId="319"/>
            <ac:spMk id="3" creationId="{00000000-0000-0000-0000-000000000000}"/>
          </ac:spMkLst>
        </pc:spChg>
      </pc:sldChg>
      <pc:sldChg chg="modSp del mod">
        <pc:chgData name="Danielle" userId="e2554c37-e717-43a0-ba79-1183ca921ccd" providerId="ADAL" clId="{6AED091C-28A5-468A-A3F9-AE46FD258E55}" dt="2020-08-19T09:26:56.563" v="1057" actId="47"/>
        <pc:sldMkLst>
          <pc:docMk/>
          <pc:sldMk cId="3929023597" sldId="320"/>
        </pc:sldMkLst>
        <pc:spChg chg="mod">
          <ac:chgData name="Danielle" userId="e2554c37-e717-43a0-ba79-1183ca921ccd" providerId="ADAL" clId="{6AED091C-28A5-468A-A3F9-AE46FD258E55}" dt="2020-08-19T09:25:57.324" v="1036" actId="208"/>
          <ac:spMkLst>
            <pc:docMk/>
            <pc:sldMk cId="3929023597" sldId="320"/>
            <ac:spMk id="3" creationId="{00000000-0000-0000-0000-000000000000}"/>
          </ac:spMkLst>
        </pc:spChg>
      </pc:sldChg>
      <pc:sldChg chg="del">
        <pc:chgData name="Danielle" userId="e2554c37-e717-43a0-ba79-1183ca921ccd" providerId="ADAL" clId="{6AED091C-28A5-468A-A3F9-AE46FD258E55}" dt="2020-08-19T09:27:29.172" v="1066" actId="47"/>
        <pc:sldMkLst>
          <pc:docMk/>
          <pc:sldMk cId="220645741" sldId="321"/>
        </pc:sldMkLst>
      </pc:sldChg>
      <pc:sldChg chg="delSp modSp del mod">
        <pc:chgData name="Danielle" userId="e2554c37-e717-43a0-ba79-1183ca921ccd" providerId="ADAL" clId="{6AED091C-28A5-468A-A3F9-AE46FD258E55}" dt="2020-08-19T09:29:17.853" v="1104" actId="47"/>
        <pc:sldMkLst>
          <pc:docMk/>
          <pc:sldMk cId="4203708804" sldId="322"/>
        </pc:sldMkLst>
        <pc:spChg chg="del mod">
          <ac:chgData name="Danielle" userId="e2554c37-e717-43a0-ba79-1183ca921ccd" providerId="ADAL" clId="{6AED091C-28A5-468A-A3F9-AE46FD258E55}" dt="2020-08-19T09:27:53.440" v="1074" actId="478"/>
          <ac:spMkLst>
            <pc:docMk/>
            <pc:sldMk cId="4203708804" sldId="322"/>
            <ac:spMk id="4" creationId="{00000000-0000-0000-0000-000000000000}"/>
          </ac:spMkLst>
        </pc:spChg>
        <pc:spChg chg="del">
          <ac:chgData name="Danielle" userId="e2554c37-e717-43a0-ba79-1183ca921ccd" providerId="ADAL" clId="{6AED091C-28A5-468A-A3F9-AE46FD258E55}" dt="2020-08-19T09:27:55.459" v="1075" actId="478"/>
          <ac:spMkLst>
            <pc:docMk/>
            <pc:sldMk cId="4203708804" sldId="322"/>
            <ac:spMk id="7" creationId="{00000000-0000-0000-0000-000000000000}"/>
          </ac:spMkLst>
        </pc:spChg>
      </pc:sldChg>
      <pc:sldChg chg="del">
        <pc:chgData name="Danielle" userId="e2554c37-e717-43a0-ba79-1183ca921ccd" providerId="ADAL" clId="{6AED091C-28A5-468A-A3F9-AE46FD258E55}" dt="2020-08-19T09:30:18.178" v="1116" actId="47"/>
        <pc:sldMkLst>
          <pc:docMk/>
          <pc:sldMk cId="797408848" sldId="323"/>
        </pc:sldMkLst>
      </pc:sldChg>
      <pc:sldChg chg="delSp modSp mod">
        <pc:chgData name="Danielle" userId="e2554c37-e717-43a0-ba79-1183ca921ccd" providerId="ADAL" clId="{6AED091C-28A5-468A-A3F9-AE46FD258E55}" dt="2020-08-19T09:41:11.501" v="1222" actId="403"/>
        <pc:sldMkLst>
          <pc:docMk/>
          <pc:sldMk cId="252522772" sldId="325"/>
        </pc:sldMkLst>
        <pc:spChg chg="mod">
          <ac:chgData name="Danielle" userId="e2554c37-e717-43a0-ba79-1183ca921ccd" providerId="ADAL" clId="{6AED091C-28A5-468A-A3F9-AE46FD258E55}" dt="2020-08-19T09:41:11.501" v="1222" actId="403"/>
          <ac:spMkLst>
            <pc:docMk/>
            <pc:sldMk cId="252522772" sldId="325"/>
            <ac:spMk id="2" creationId="{00000000-0000-0000-0000-000000000000}"/>
          </ac:spMkLst>
        </pc:spChg>
        <pc:spChg chg="del mod">
          <ac:chgData name="Danielle" userId="e2554c37-e717-43a0-ba79-1183ca921ccd" providerId="ADAL" clId="{6AED091C-28A5-468A-A3F9-AE46FD258E55}" dt="2020-08-19T09:41:08.865" v="1221" actId="478"/>
          <ac:spMkLst>
            <pc:docMk/>
            <pc:sldMk cId="252522772" sldId="325"/>
            <ac:spMk id="3" creationId="{00000000-0000-0000-0000-000000000000}"/>
          </ac:spMkLst>
        </pc:spChg>
      </pc:sldChg>
      <pc:sldChg chg="modSp mod">
        <pc:chgData name="Danielle" userId="e2554c37-e717-43a0-ba79-1183ca921ccd" providerId="ADAL" clId="{6AED091C-28A5-468A-A3F9-AE46FD258E55}" dt="2020-08-19T09:07:50.089" v="796" actId="208"/>
        <pc:sldMkLst>
          <pc:docMk/>
          <pc:sldMk cId="3553356177" sldId="326"/>
        </pc:sldMkLst>
        <pc:spChg chg="mod">
          <ac:chgData name="Danielle" userId="e2554c37-e717-43a0-ba79-1183ca921ccd" providerId="ADAL" clId="{6AED091C-28A5-468A-A3F9-AE46FD258E55}" dt="2020-08-19T09:07:43.687" v="795" actId="2711"/>
          <ac:spMkLst>
            <pc:docMk/>
            <pc:sldMk cId="3553356177" sldId="326"/>
            <ac:spMk id="2" creationId="{00000000-0000-0000-0000-000000000000}"/>
          </ac:spMkLst>
        </pc:spChg>
        <pc:spChg chg="mod">
          <ac:chgData name="Danielle" userId="e2554c37-e717-43a0-ba79-1183ca921ccd" providerId="ADAL" clId="{6AED091C-28A5-468A-A3F9-AE46FD258E55}" dt="2020-08-19T09:07:43.687" v="795" actId="2711"/>
          <ac:spMkLst>
            <pc:docMk/>
            <pc:sldMk cId="3553356177" sldId="326"/>
            <ac:spMk id="3" creationId="{00000000-0000-0000-0000-000000000000}"/>
          </ac:spMkLst>
        </pc:spChg>
        <pc:spChg chg="mod">
          <ac:chgData name="Danielle" userId="e2554c37-e717-43a0-ba79-1183ca921ccd" providerId="ADAL" clId="{6AED091C-28A5-468A-A3F9-AE46FD258E55}" dt="2020-08-19T09:07:50.089" v="796" actId="208"/>
          <ac:spMkLst>
            <pc:docMk/>
            <pc:sldMk cId="3553356177" sldId="326"/>
            <ac:spMk id="4" creationId="{00000000-0000-0000-0000-000000000000}"/>
          </ac:spMkLst>
        </pc:spChg>
        <pc:spChg chg="mod">
          <ac:chgData name="Danielle" userId="e2554c37-e717-43a0-ba79-1183ca921ccd" providerId="ADAL" clId="{6AED091C-28A5-468A-A3F9-AE46FD258E55}" dt="2020-08-19T09:07:50.089" v="796" actId="208"/>
          <ac:spMkLst>
            <pc:docMk/>
            <pc:sldMk cId="3553356177" sldId="326"/>
            <ac:spMk id="5" creationId="{00000000-0000-0000-0000-000000000000}"/>
          </ac:spMkLst>
        </pc:spChg>
        <pc:spChg chg="mod">
          <ac:chgData name="Danielle" userId="e2554c37-e717-43a0-ba79-1183ca921ccd" providerId="ADAL" clId="{6AED091C-28A5-468A-A3F9-AE46FD258E55}" dt="2020-08-19T09:07:50.089" v="796" actId="208"/>
          <ac:spMkLst>
            <pc:docMk/>
            <pc:sldMk cId="3553356177" sldId="326"/>
            <ac:spMk id="6" creationId="{00000000-0000-0000-0000-000000000000}"/>
          </ac:spMkLst>
        </pc:spChg>
      </pc:sldChg>
      <pc:sldChg chg="modSp">
        <pc:chgData name="Danielle" userId="e2554c37-e717-43a0-ba79-1183ca921ccd" providerId="ADAL" clId="{6AED091C-28A5-468A-A3F9-AE46FD258E55}" dt="2020-08-19T09:07:57.816" v="797" actId="2711"/>
        <pc:sldMkLst>
          <pc:docMk/>
          <pc:sldMk cId="2637667275" sldId="327"/>
        </pc:sldMkLst>
        <pc:spChg chg="mod">
          <ac:chgData name="Danielle" userId="e2554c37-e717-43a0-ba79-1183ca921ccd" providerId="ADAL" clId="{6AED091C-28A5-468A-A3F9-AE46FD258E55}" dt="2020-08-19T09:07:57.816" v="797" actId="2711"/>
          <ac:spMkLst>
            <pc:docMk/>
            <pc:sldMk cId="2637667275" sldId="327"/>
            <ac:spMk id="3" creationId="{00000000-0000-0000-0000-000000000000}"/>
          </ac:spMkLst>
        </pc:spChg>
        <pc:spChg chg="mod">
          <ac:chgData name="Danielle" userId="e2554c37-e717-43a0-ba79-1183ca921ccd" providerId="ADAL" clId="{6AED091C-28A5-468A-A3F9-AE46FD258E55}" dt="2020-08-19T09:07:57.816" v="797" actId="2711"/>
          <ac:spMkLst>
            <pc:docMk/>
            <pc:sldMk cId="2637667275" sldId="327"/>
            <ac:spMk id="6" creationId="{00000000-0000-0000-0000-000000000000}"/>
          </ac:spMkLst>
        </pc:spChg>
        <pc:spChg chg="mod">
          <ac:chgData name="Danielle" userId="e2554c37-e717-43a0-ba79-1183ca921ccd" providerId="ADAL" clId="{6AED091C-28A5-468A-A3F9-AE46FD258E55}" dt="2020-08-19T09:07:57.816" v="797" actId="2711"/>
          <ac:spMkLst>
            <pc:docMk/>
            <pc:sldMk cId="2637667275" sldId="327"/>
            <ac:spMk id="7" creationId="{00000000-0000-0000-0000-000000000000}"/>
          </ac:spMkLst>
        </pc:spChg>
        <pc:spChg chg="mod">
          <ac:chgData name="Danielle" userId="e2554c37-e717-43a0-ba79-1183ca921ccd" providerId="ADAL" clId="{6AED091C-28A5-468A-A3F9-AE46FD258E55}" dt="2020-08-19T09:07:57.816" v="797" actId="2711"/>
          <ac:spMkLst>
            <pc:docMk/>
            <pc:sldMk cId="2637667275" sldId="327"/>
            <ac:spMk id="8" creationId="{00000000-0000-0000-0000-000000000000}"/>
          </ac:spMkLst>
        </pc:spChg>
        <pc:spChg chg="mod">
          <ac:chgData name="Danielle" userId="e2554c37-e717-43a0-ba79-1183ca921ccd" providerId="ADAL" clId="{6AED091C-28A5-468A-A3F9-AE46FD258E55}" dt="2020-08-19T09:07:57.816" v="797" actId="2711"/>
          <ac:spMkLst>
            <pc:docMk/>
            <pc:sldMk cId="2637667275" sldId="327"/>
            <ac:spMk id="9" creationId="{00000000-0000-0000-0000-000000000000}"/>
          </ac:spMkLst>
        </pc:spChg>
        <pc:spChg chg="mod">
          <ac:chgData name="Danielle" userId="e2554c37-e717-43a0-ba79-1183ca921ccd" providerId="ADAL" clId="{6AED091C-28A5-468A-A3F9-AE46FD258E55}" dt="2020-08-19T09:07:57.816" v="797" actId="2711"/>
          <ac:spMkLst>
            <pc:docMk/>
            <pc:sldMk cId="2637667275" sldId="327"/>
            <ac:spMk id="10" creationId="{00000000-0000-0000-0000-000000000000}"/>
          </ac:spMkLst>
        </pc:spChg>
        <pc:spChg chg="mod">
          <ac:chgData name="Danielle" userId="e2554c37-e717-43a0-ba79-1183ca921ccd" providerId="ADAL" clId="{6AED091C-28A5-468A-A3F9-AE46FD258E55}" dt="2020-08-19T09:07:57.816" v="797" actId="2711"/>
          <ac:spMkLst>
            <pc:docMk/>
            <pc:sldMk cId="2637667275" sldId="327"/>
            <ac:spMk id="11" creationId="{00000000-0000-0000-0000-000000000000}"/>
          </ac:spMkLst>
        </pc:spChg>
        <pc:spChg chg="mod">
          <ac:chgData name="Danielle" userId="e2554c37-e717-43a0-ba79-1183ca921ccd" providerId="ADAL" clId="{6AED091C-28A5-468A-A3F9-AE46FD258E55}" dt="2020-08-19T09:07:57.816" v="797" actId="2711"/>
          <ac:spMkLst>
            <pc:docMk/>
            <pc:sldMk cId="2637667275" sldId="327"/>
            <ac:spMk id="12" creationId="{00000000-0000-0000-0000-000000000000}"/>
          </ac:spMkLst>
        </pc:spChg>
      </pc:sldChg>
      <pc:sldChg chg="modSp mod">
        <pc:chgData name="Danielle" userId="e2554c37-e717-43a0-ba79-1183ca921ccd" providerId="ADAL" clId="{6AED091C-28A5-468A-A3F9-AE46FD258E55}" dt="2020-08-19T09:08:07.525" v="799" actId="208"/>
        <pc:sldMkLst>
          <pc:docMk/>
          <pc:sldMk cId="385510468" sldId="328"/>
        </pc:sldMkLst>
        <pc:spChg chg="mod">
          <ac:chgData name="Danielle" userId="e2554c37-e717-43a0-ba79-1183ca921ccd" providerId="ADAL" clId="{6AED091C-28A5-468A-A3F9-AE46FD258E55}" dt="2020-08-19T09:08:02.468" v="798" actId="2711"/>
          <ac:spMkLst>
            <pc:docMk/>
            <pc:sldMk cId="385510468" sldId="328"/>
            <ac:spMk id="2" creationId="{00000000-0000-0000-0000-000000000000}"/>
          </ac:spMkLst>
        </pc:spChg>
        <pc:spChg chg="mod">
          <ac:chgData name="Danielle" userId="e2554c37-e717-43a0-ba79-1183ca921ccd" providerId="ADAL" clId="{6AED091C-28A5-468A-A3F9-AE46FD258E55}" dt="2020-08-19T09:08:02.468" v="798" actId="2711"/>
          <ac:spMkLst>
            <pc:docMk/>
            <pc:sldMk cId="385510468" sldId="328"/>
            <ac:spMk id="3" creationId="{00000000-0000-0000-0000-000000000000}"/>
          </ac:spMkLst>
        </pc:spChg>
        <pc:spChg chg="mod">
          <ac:chgData name="Danielle" userId="e2554c37-e717-43a0-ba79-1183ca921ccd" providerId="ADAL" clId="{6AED091C-28A5-468A-A3F9-AE46FD258E55}" dt="2020-08-19T09:08:07.525" v="799" actId="208"/>
          <ac:spMkLst>
            <pc:docMk/>
            <pc:sldMk cId="385510468" sldId="328"/>
            <ac:spMk id="4" creationId="{00000000-0000-0000-0000-000000000000}"/>
          </ac:spMkLst>
        </pc:spChg>
        <pc:spChg chg="mod">
          <ac:chgData name="Danielle" userId="e2554c37-e717-43a0-ba79-1183ca921ccd" providerId="ADAL" clId="{6AED091C-28A5-468A-A3F9-AE46FD258E55}" dt="2020-08-19T09:08:07.525" v="799" actId="208"/>
          <ac:spMkLst>
            <pc:docMk/>
            <pc:sldMk cId="385510468" sldId="328"/>
            <ac:spMk id="5" creationId="{00000000-0000-0000-0000-000000000000}"/>
          </ac:spMkLst>
        </pc:spChg>
        <pc:spChg chg="mod">
          <ac:chgData name="Danielle" userId="e2554c37-e717-43a0-ba79-1183ca921ccd" providerId="ADAL" clId="{6AED091C-28A5-468A-A3F9-AE46FD258E55}" dt="2020-08-19T09:08:07.525" v="799" actId="208"/>
          <ac:spMkLst>
            <pc:docMk/>
            <pc:sldMk cId="385510468" sldId="328"/>
            <ac:spMk id="6" creationId="{00000000-0000-0000-0000-000000000000}"/>
          </ac:spMkLst>
        </pc:spChg>
      </pc:sldChg>
      <pc:sldChg chg="modSp">
        <pc:chgData name="Danielle" userId="e2554c37-e717-43a0-ba79-1183ca921ccd" providerId="ADAL" clId="{6AED091C-28A5-468A-A3F9-AE46FD258E55}" dt="2020-08-19T09:08:13.029" v="800" actId="2711"/>
        <pc:sldMkLst>
          <pc:docMk/>
          <pc:sldMk cId="3772497071" sldId="329"/>
        </pc:sldMkLst>
        <pc:spChg chg="mod">
          <ac:chgData name="Danielle" userId="e2554c37-e717-43a0-ba79-1183ca921ccd" providerId="ADAL" clId="{6AED091C-28A5-468A-A3F9-AE46FD258E55}" dt="2020-08-19T09:08:13.029" v="800" actId="2711"/>
          <ac:spMkLst>
            <pc:docMk/>
            <pc:sldMk cId="3772497071" sldId="329"/>
            <ac:spMk id="3" creationId="{00000000-0000-0000-0000-000000000000}"/>
          </ac:spMkLst>
        </pc:spChg>
        <pc:spChg chg="mod">
          <ac:chgData name="Danielle" userId="e2554c37-e717-43a0-ba79-1183ca921ccd" providerId="ADAL" clId="{6AED091C-28A5-468A-A3F9-AE46FD258E55}" dt="2020-08-19T09:08:13.029" v="800" actId="2711"/>
          <ac:spMkLst>
            <pc:docMk/>
            <pc:sldMk cId="3772497071" sldId="329"/>
            <ac:spMk id="6" creationId="{00000000-0000-0000-0000-000000000000}"/>
          </ac:spMkLst>
        </pc:spChg>
        <pc:spChg chg="mod">
          <ac:chgData name="Danielle" userId="e2554c37-e717-43a0-ba79-1183ca921ccd" providerId="ADAL" clId="{6AED091C-28A5-468A-A3F9-AE46FD258E55}" dt="2020-08-19T09:08:13.029" v="800" actId="2711"/>
          <ac:spMkLst>
            <pc:docMk/>
            <pc:sldMk cId="3772497071" sldId="329"/>
            <ac:spMk id="7" creationId="{00000000-0000-0000-0000-000000000000}"/>
          </ac:spMkLst>
        </pc:spChg>
        <pc:spChg chg="mod">
          <ac:chgData name="Danielle" userId="e2554c37-e717-43a0-ba79-1183ca921ccd" providerId="ADAL" clId="{6AED091C-28A5-468A-A3F9-AE46FD258E55}" dt="2020-08-19T09:08:13.029" v="800" actId="2711"/>
          <ac:spMkLst>
            <pc:docMk/>
            <pc:sldMk cId="3772497071" sldId="329"/>
            <ac:spMk id="8" creationId="{00000000-0000-0000-0000-000000000000}"/>
          </ac:spMkLst>
        </pc:spChg>
        <pc:spChg chg="mod">
          <ac:chgData name="Danielle" userId="e2554c37-e717-43a0-ba79-1183ca921ccd" providerId="ADAL" clId="{6AED091C-28A5-468A-A3F9-AE46FD258E55}" dt="2020-08-19T09:08:13.029" v="800" actId="2711"/>
          <ac:spMkLst>
            <pc:docMk/>
            <pc:sldMk cId="3772497071" sldId="329"/>
            <ac:spMk id="9" creationId="{00000000-0000-0000-0000-000000000000}"/>
          </ac:spMkLst>
        </pc:spChg>
        <pc:spChg chg="mod">
          <ac:chgData name="Danielle" userId="e2554c37-e717-43a0-ba79-1183ca921ccd" providerId="ADAL" clId="{6AED091C-28A5-468A-A3F9-AE46FD258E55}" dt="2020-08-19T09:08:13.029" v="800" actId="2711"/>
          <ac:spMkLst>
            <pc:docMk/>
            <pc:sldMk cId="3772497071" sldId="329"/>
            <ac:spMk id="10" creationId="{00000000-0000-0000-0000-000000000000}"/>
          </ac:spMkLst>
        </pc:spChg>
        <pc:spChg chg="mod">
          <ac:chgData name="Danielle" userId="e2554c37-e717-43a0-ba79-1183ca921ccd" providerId="ADAL" clId="{6AED091C-28A5-468A-A3F9-AE46FD258E55}" dt="2020-08-19T09:08:13.029" v="800" actId="2711"/>
          <ac:spMkLst>
            <pc:docMk/>
            <pc:sldMk cId="3772497071" sldId="329"/>
            <ac:spMk id="11" creationId="{00000000-0000-0000-0000-000000000000}"/>
          </ac:spMkLst>
        </pc:spChg>
        <pc:spChg chg="mod">
          <ac:chgData name="Danielle" userId="e2554c37-e717-43a0-ba79-1183ca921ccd" providerId="ADAL" clId="{6AED091C-28A5-468A-A3F9-AE46FD258E55}" dt="2020-08-19T09:08:13.029" v="800" actId="2711"/>
          <ac:spMkLst>
            <pc:docMk/>
            <pc:sldMk cId="3772497071" sldId="329"/>
            <ac:spMk id="12" creationId="{00000000-0000-0000-0000-000000000000}"/>
          </ac:spMkLst>
        </pc:spChg>
      </pc:sldChg>
      <pc:sldChg chg="modSp del mod">
        <pc:chgData name="Danielle" userId="e2554c37-e717-43a0-ba79-1183ca921ccd" providerId="ADAL" clId="{6AED091C-28A5-468A-A3F9-AE46FD258E55}" dt="2020-08-19T09:43:03.738" v="1272" actId="47"/>
        <pc:sldMkLst>
          <pc:docMk/>
          <pc:sldMk cId="2611195087" sldId="330"/>
        </pc:sldMkLst>
        <pc:spChg chg="mod">
          <ac:chgData name="Danielle" userId="e2554c37-e717-43a0-ba79-1183ca921ccd" providerId="ADAL" clId="{6AED091C-28A5-468A-A3F9-AE46FD258E55}" dt="2020-08-19T09:31:11.672" v="1126" actId="2711"/>
          <ac:spMkLst>
            <pc:docMk/>
            <pc:sldMk cId="2611195087" sldId="330"/>
            <ac:spMk id="2" creationId="{00000000-0000-0000-0000-000000000000}"/>
          </ac:spMkLst>
        </pc:spChg>
        <pc:spChg chg="mod">
          <ac:chgData name="Danielle" userId="e2554c37-e717-43a0-ba79-1183ca921ccd" providerId="ADAL" clId="{6AED091C-28A5-468A-A3F9-AE46FD258E55}" dt="2020-08-19T09:31:11.672" v="1126" actId="2711"/>
          <ac:spMkLst>
            <pc:docMk/>
            <pc:sldMk cId="2611195087" sldId="330"/>
            <ac:spMk id="3" creationId="{00000000-0000-0000-0000-000000000000}"/>
          </ac:spMkLst>
        </pc:spChg>
      </pc:sldChg>
      <pc:sldChg chg="modSp add">
        <pc:chgData name="Danielle" userId="e2554c37-e717-43a0-ba79-1183ca921ccd" providerId="ADAL" clId="{6AED091C-28A5-468A-A3F9-AE46FD258E55}" dt="2020-08-19T06:26:50.566" v="73" actId="207"/>
        <pc:sldMkLst>
          <pc:docMk/>
          <pc:sldMk cId="2596636481" sldId="331"/>
        </pc:sldMkLst>
        <pc:spChg chg="mod">
          <ac:chgData name="Danielle" userId="e2554c37-e717-43a0-ba79-1183ca921ccd" providerId="ADAL" clId="{6AED091C-28A5-468A-A3F9-AE46FD258E55}" dt="2020-08-19T06:26:50.566" v="73" actId="207"/>
          <ac:spMkLst>
            <pc:docMk/>
            <pc:sldMk cId="2596636481" sldId="331"/>
            <ac:spMk id="16" creationId="{A6BD2282-9561-4942-A211-44275D0E6102}"/>
          </ac:spMkLst>
        </pc:spChg>
      </pc:sldChg>
      <pc:sldChg chg="modSp add mod">
        <pc:chgData name="Danielle" userId="e2554c37-e717-43a0-ba79-1183ca921ccd" providerId="ADAL" clId="{6AED091C-28A5-468A-A3F9-AE46FD258E55}" dt="2020-08-19T06:27:36.680" v="85" actId="20577"/>
        <pc:sldMkLst>
          <pc:docMk/>
          <pc:sldMk cId="706138290" sldId="332"/>
        </pc:sldMkLst>
        <pc:spChg chg="mod">
          <ac:chgData name="Danielle" userId="e2554c37-e717-43a0-ba79-1183ca921ccd" providerId="ADAL" clId="{6AED091C-28A5-468A-A3F9-AE46FD258E55}" dt="2020-08-19T06:27:17.001" v="78" actId="20577"/>
          <ac:spMkLst>
            <pc:docMk/>
            <pc:sldMk cId="706138290" sldId="332"/>
            <ac:spMk id="2" creationId="{00000000-0000-0000-0000-000000000000}"/>
          </ac:spMkLst>
        </pc:spChg>
        <pc:spChg chg="mod">
          <ac:chgData name="Danielle" userId="e2554c37-e717-43a0-ba79-1183ca921ccd" providerId="ADAL" clId="{6AED091C-28A5-468A-A3F9-AE46FD258E55}" dt="2020-08-19T06:27:25.390" v="80" actId="20577"/>
          <ac:spMkLst>
            <pc:docMk/>
            <pc:sldMk cId="706138290" sldId="332"/>
            <ac:spMk id="12" creationId="{2E08F526-6AB9-4814-93EC-79C30768DD77}"/>
          </ac:spMkLst>
        </pc:spChg>
        <pc:spChg chg="mod">
          <ac:chgData name="Danielle" userId="e2554c37-e717-43a0-ba79-1183ca921ccd" providerId="ADAL" clId="{6AED091C-28A5-468A-A3F9-AE46FD258E55}" dt="2020-08-19T06:27:36.680" v="85" actId="20577"/>
          <ac:spMkLst>
            <pc:docMk/>
            <pc:sldMk cId="706138290" sldId="332"/>
            <ac:spMk id="14" creationId="{0E5E6CFB-5E0B-4581-A6F2-D30C0A766B99}"/>
          </ac:spMkLst>
        </pc:spChg>
        <pc:spChg chg="mod">
          <ac:chgData name="Danielle" userId="e2554c37-e717-43a0-ba79-1183ca921ccd" providerId="ADAL" clId="{6AED091C-28A5-468A-A3F9-AE46FD258E55}" dt="2020-08-19T06:27:33.660" v="82" actId="20577"/>
          <ac:spMkLst>
            <pc:docMk/>
            <pc:sldMk cId="706138290" sldId="332"/>
            <ac:spMk id="16" creationId="{A6BD2282-9561-4942-A211-44275D0E6102}"/>
          </ac:spMkLst>
        </pc:spChg>
        <pc:spChg chg="mod">
          <ac:chgData name="Danielle" userId="e2554c37-e717-43a0-ba79-1183ca921ccd" providerId="ADAL" clId="{6AED091C-28A5-468A-A3F9-AE46FD258E55}" dt="2020-08-19T06:27:28.832" v="81" actId="20577"/>
          <ac:spMkLst>
            <pc:docMk/>
            <pc:sldMk cId="706138290" sldId="332"/>
            <ac:spMk id="18" creationId="{CC4C0E47-5354-4E7D-95CF-E8BAC60D1B99}"/>
          </ac:spMkLst>
        </pc:spChg>
      </pc:sldChg>
      <pc:sldChg chg="modSp add">
        <pc:chgData name="Danielle" userId="e2554c37-e717-43a0-ba79-1183ca921ccd" providerId="ADAL" clId="{6AED091C-28A5-468A-A3F9-AE46FD258E55}" dt="2020-08-19T06:27:49.135" v="90" actId="207"/>
        <pc:sldMkLst>
          <pc:docMk/>
          <pc:sldMk cId="3043723872" sldId="333"/>
        </pc:sldMkLst>
        <pc:spChg chg="mod">
          <ac:chgData name="Danielle" userId="e2554c37-e717-43a0-ba79-1183ca921ccd" providerId="ADAL" clId="{6AED091C-28A5-468A-A3F9-AE46FD258E55}" dt="2020-08-19T06:27:49.135" v="90" actId="207"/>
          <ac:spMkLst>
            <pc:docMk/>
            <pc:sldMk cId="3043723872" sldId="333"/>
            <ac:spMk id="18" creationId="{CC4C0E47-5354-4E7D-95CF-E8BAC60D1B99}"/>
          </ac:spMkLst>
        </pc:spChg>
      </pc:sldChg>
      <pc:sldChg chg="modSp add mod">
        <pc:chgData name="Danielle" userId="e2554c37-e717-43a0-ba79-1183ca921ccd" providerId="ADAL" clId="{6AED091C-28A5-468A-A3F9-AE46FD258E55}" dt="2020-08-19T06:28:23.760" v="104" actId="20577"/>
        <pc:sldMkLst>
          <pc:docMk/>
          <pc:sldMk cId="3614218702" sldId="334"/>
        </pc:sldMkLst>
        <pc:spChg chg="mod">
          <ac:chgData name="Danielle" userId="e2554c37-e717-43a0-ba79-1183ca921ccd" providerId="ADAL" clId="{6AED091C-28A5-468A-A3F9-AE46FD258E55}" dt="2020-08-19T06:28:09.728" v="94" actId="20577"/>
          <ac:spMkLst>
            <pc:docMk/>
            <pc:sldMk cId="3614218702" sldId="334"/>
            <ac:spMk id="2" creationId="{00000000-0000-0000-0000-000000000000}"/>
          </ac:spMkLst>
        </pc:spChg>
        <pc:spChg chg="mod">
          <ac:chgData name="Danielle" userId="e2554c37-e717-43a0-ba79-1183ca921ccd" providerId="ADAL" clId="{6AED091C-28A5-468A-A3F9-AE46FD258E55}" dt="2020-08-19T06:28:15.884" v="95" actId="20577"/>
          <ac:spMkLst>
            <pc:docMk/>
            <pc:sldMk cId="3614218702" sldId="334"/>
            <ac:spMk id="12" creationId="{2E08F526-6AB9-4814-93EC-79C30768DD77}"/>
          </ac:spMkLst>
        </pc:spChg>
        <pc:spChg chg="mod">
          <ac:chgData name="Danielle" userId="e2554c37-e717-43a0-ba79-1183ca921ccd" providerId="ADAL" clId="{6AED091C-28A5-468A-A3F9-AE46FD258E55}" dt="2020-08-19T06:28:23.760" v="104" actId="20577"/>
          <ac:spMkLst>
            <pc:docMk/>
            <pc:sldMk cId="3614218702" sldId="334"/>
            <ac:spMk id="14" creationId="{0E5E6CFB-5E0B-4581-A6F2-D30C0A766B99}"/>
          </ac:spMkLst>
        </pc:spChg>
        <pc:spChg chg="mod">
          <ac:chgData name="Danielle" userId="e2554c37-e717-43a0-ba79-1183ca921ccd" providerId="ADAL" clId="{6AED091C-28A5-468A-A3F9-AE46FD258E55}" dt="2020-08-19T06:28:20.418" v="99" actId="6549"/>
          <ac:spMkLst>
            <pc:docMk/>
            <pc:sldMk cId="3614218702" sldId="334"/>
            <ac:spMk id="16" creationId="{A6BD2282-9561-4942-A211-44275D0E6102}"/>
          </ac:spMkLst>
        </pc:spChg>
        <pc:spChg chg="mod">
          <ac:chgData name="Danielle" userId="e2554c37-e717-43a0-ba79-1183ca921ccd" providerId="ADAL" clId="{6AED091C-28A5-468A-A3F9-AE46FD258E55}" dt="2020-08-19T06:28:18.074" v="97" actId="20577"/>
          <ac:spMkLst>
            <pc:docMk/>
            <pc:sldMk cId="3614218702" sldId="334"/>
            <ac:spMk id="18" creationId="{CC4C0E47-5354-4E7D-95CF-E8BAC60D1B99}"/>
          </ac:spMkLst>
        </pc:spChg>
      </pc:sldChg>
      <pc:sldChg chg="modSp add">
        <pc:chgData name="Danielle" userId="e2554c37-e717-43a0-ba79-1183ca921ccd" providerId="ADAL" clId="{6AED091C-28A5-468A-A3F9-AE46FD258E55}" dt="2020-08-19T06:28:34.259" v="109" actId="207"/>
        <pc:sldMkLst>
          <pc:docMk/>
          <pc:sldMk cId="4204949773" sldId="335"/>
        </pc:sldMkLst>
        <pc:spChg chg="mod">
          <ac:chgData name="Danielle" userId="e2554c37-e717-43a0-ba79-1183ca921ccd" providerId="ADAL" clId="{6AED091C-28A5-468A-A3F9-AE46FD258E55}" dt="2020-08-19T06:28:34.259" v="109" actId="207"/>
          <ac:spMkLst>
            <pc:docMk/>
            <pc:sldMk cId="4204949773" sldId="335"/>
            <ac:spMk id="12" creationId="{2E08F526-6AB9-4814-93EC-79C30768DD77}"/>
          </ac:spMkLst>
        </pc:spChg>
      </pc:sldChg>
      <pc:sldChg chg="modSp add mod">
        <pc:chgData name="Danielle" userId="e2554c37-e717-43a0-ba79-1183ca921ccd" providerId="ADAL" clId="{6AED091C-28A5-468A-A3F9-AE46FD258E55}" dt="2020-08-19T06:29:12.462" v="123" actId="20577"/>
        <pc:sldMkLst>
          <pc:docMk/>
          <pc:sldMk cId="2680490870" sldId="336"/>
        </pc:sldMkLst>
        <pc:spChg chg="mod">
          <ac:chgData name="Danielle" userId="e2554c37-e717-43a0-ba79-1183ca921ccd" providerId="ADAL" clId="{6AED091C-28A5-468A-A3F9-AE46FD258E55}" dt="2020-08-19T06:28:49.092" v="113" actId="20577"/>
          <ac:spMkLst>
            <pc:docMk/>
            <pc:sldMk cId="2680490870" sldId="336"/>
            <ac:spMk id="2" creationId="{00000000-0000-0000-0000-000000000000}"/>
          </ac:spMkLst>
        </pc:spChg>
        <pc:spChg chg="mod">
          <ac:chgData name="Danielle" userId="e2554c37-e717-43a0-ba79-1183ca921ccd" providerId="ADAL" clId="{6AED091C-28A5-468A-A3F9-AE46FD258E55}" dt="2020-08-19T06:29:03.556" v="117" actId="20577"/>
          <ac:spMkLst>
            <pc:docMk/>
            <pc:sldMk cId="2680490870" sldId="336"/>
            <ac:spMk id="12" creationId="{2E08F526-6AB9-4814-93EC-79C30768DD77}"/>
          </ac:spMkLst>
        </pc:spChg>
        <pc:spChg chg="mod">
          <ac:chgData name="Danielle" userId="e2554c37-e717-43a0-ba79-1183ca921ccd" providerId="ADAL" clId="{6AED091C-28A5-468A-A3F9-AE46FD258E55}" dt="2020-08-19T06:29:12.462" v="123" actId="20577"/>
          <ac:spMkLst>
            <pc:docMk/>
            <pc:sldMk cId="2680490870" sldId="336"/>
            <ac:spMk id="14" creationId="{0E5E6CFB-5E0B-4581-A6F2-D30C0A766B99}"/>
          </ac:spMkLst>
        </pc:spChg>
        <pc:spChg chg="mod">
          <ac:chgData name="Danielle" userId="e2554c37-e717-43a0-ba79-1183ca921ccd" providerId="ADAL" clId="{6AED091C-28A5-468A-A3F9-AE46FD258E55}" dt="2020-08-19T06:29:10.042" v="120" actId="6549"/>
          <ac:spMkLst>
            <pc:docMk/>
            <pc:sldMk cId="2680490870" sldId="336"/>
            <ac:spMk id="16" creationId="{A6BD2282-9561-4942-A211-44275D0E6102}"/>
          </ac:spMkLst>
        </pc:spChg>
        <pc:spChg chg="mod">
          <ac:chgData name="Danielle" userId="e2554c37-e717-43a0-ba79-1183ca921ccd" providerId="ADAL" clId="{6AED091C-28A5-468A-A3F9-AE46FD258E55}" dt="2020-08-19T06:29:07.162" v="118" actId="20577"/>
          <ac:spMkLst>
            <pc:docMk/>
            <pc:sldMk cId="2680490870" sldId="336"/>
            <ac:spMk id="18" creationId="{CC4C0E47-5354-4E7D-95CF-E8BAC60D1B99}"/>
          </ac:spMkLst>
        </pc:spChg>
      </pc:sldChg>
      <pc:sldChg chg="modSp add">
        <pc:chgData name="Danielle" userId="e2554c37-e717-43a0-ba79-1183ca921ccd" providerId="ADAL" clId="{6AED091C-28A5-468A-A3F9-AE46FD258E55}" dt="2020-08-19T06:29:21.531" v="126" actId="207"/>
        <pc:sldMkLst>
          <pc:docMk/>
          <pc:sldMk cId="2626915840" sldId="337"/>
        </pc:sldMkLst>
        <pc:spChg chg="mod">
          <ac:chgData name="Danielle" userId="e2554c37-e717-43a0-ba79-1183ca921ccd" providerId="ADAL" clId="{6AED091C-28A5-468A-A3F9-AE46FD258E55}" dt="2020-08-19T06:29:21.531" v="126" actId="207"/>
          <ac:spMkLst>
            <pc:docMk/>
            <pc:sldMk cId="2626915840" sldId="337"/>
            <ac:spMk id="16" creationId="{A6BD2282-9561-4942-A211-44275D0E6102}"/>
          </ac:spMkLst>
        </pc:spChg>
      </pc:sldChg>
      <pc:sldChg chg="addSp delSp modSp add mod">
        <pc:chgData name="Danielle" userId="e2554c37-e717-43a0-ba79-1183ca921ccd" providerId="ADAL" clId="{6AED091C-28A5-468A-A3F9-AE46FD258E55}" dt="2020-08-19T08:51:49.626" v="401" actId="20577"/>
        <pc:sldMkLst>
          <pc:docMk/>
          <pc:sldMk cId="1889508991" sldId="338"/>
        </pc:sldMkLst>
        <pc:spChg chg="add del mod">
          <ac:chgData name="Danielle" userId="e2554c37-e717-43a0-ba79-1183ca921ccd" providerId="ADAL" clId="{6AED091C-28A5-468A-A3F9-AE46FD258E55}" dt="2020-08-19T08:50:54.099" v="387" actId="478"/>
          <ac:spMkLst>
            <pc:docMk/>
            <pc:sldMk cId="1889508991" sldId="338"/>
            <ac:spMk id="4" creationId="{938D960D-175C-4E6F-94F9-FF1FF78C4DA2}"/>
          </ac:spMkLst>
        </pc:spChg>
        <pc:graphicFrameChg chg="mod modGraphic">
          <ac:chgData name="Danielle" userId="e2554c37-e717-43a0-ba79-1183ca921ccd" providerId="ADAL" clId="{6AED091C-28A5-468A-A3F9-AE46FD258E55}" dt="2020-08-19T08:51:49.626" v="401" actId="20577"/>
          <ac:graphicFrameMkLst>
            <pc:docMk/>
            <pc:sldMk cId="1889508991" sldId="338"/>
            <ac:graphicFrameMk id="36" creationId="{1341A463-E8BD-478B-8EEF-B19361F9D006}"/>
          </ac:graphicFrameMkLst>
        </pc:graphicFrameChg>
      </pc:sldChg>
      <pc:sldChg chg="modSp add mod">
        <pc:chgData name="Danielle" userId="e2554c37-e717-43a0-ba79-1183ca921ccd" providerId="ADAL" clId="{6AED091C-28A5-468A-A3F9-AE46FD258E55}" dt="2020-08-19T08:51:53.917" v="403" actId="20577"/>
        <pc:sldMkLst>
          <pc:docMk/>
          <pc:sldMk cId="1995823572" sldId="339"/>
        </pc:sldMkLst>
        <pc:graphicFrameChg chg="mod modGraphic">
          <ac:chgData name="Danielle" userId="e2554c37-e717-43a0-ba79-1183ca921ccd" providerId="ADAL" clId="{6AED091C-28A5-468A-A3F9-AE46FD258E55}" dt="2020-08-19T08:51:53.917" v="403" actId="20577"/>
          <ac:graphicFrameMkLst>
            <pc:docMk/>
            <pc:sldMk cId="1995823572" sldId="339"/>
            <ac:graphicFrameMk id="36" creationId="{1341A463-E8BD-478B-8EEF-B19361F9D006}"/>
          </ac:graphicFrameMkLst>
        </pc:graphicFrameChg>
      </pc:sldChg>
      <pc:sldChg chg="modSp add mod">
        <pc:chgData name="Danielle" userId="e2554c37-e717-43a0-ba79-1183ca921ccd" providerId="ADAL" clId="{6AED091C-28A5-468A-A3F9-AE46FD258E55}" dt="2020-08-19T08:51:59.552" v="404" actId="207"/>
        <pc:sldMkLst>
          <pc:docMk/>
          <pc:sldMk cId="4016605714" sldId="340"/>
        </pc:sldMkLst>
        <pc:graphicFrameChg chg="mod modGraphic">
          <ac:chgData name="Danielle" userId="e2554c37-e717-43a0-ba79-1183ca921ccd" providerId="ADAL" clId="{6AED091C-28A5-468A-A3F9-AE46FD258E55}" dt="2020-08-19T08:51:59.552" v="404" actId="207"/>
          <ac:graphicFrameMkLst>
            <pc:docMk/>
            <pc:sldMk cId="4016605714" sldId="340"/>
            <ac:graphicFrameMk id="36" creationId="{1341A463-E8BD-478B-8EEF-B19361F9D006}"/>
          </ac:graphicFrameMkLst>
        </pc:graphicFrameChg>
      </pc:sldChg>
      <pc:sldChg chg="modSp add mod">
        <pc:chgData name="Danielle" userId="e2554c37-e717-43a0-ba79-1183ca921ccd" providerId="ADAL" clId="{6AED091C-28A5-468A-A3F9-AE46FD258E55}" dt="2020-08-19T08:52:20.234" v="409" actId="207"/>
        <pc:sldMkLst>
          <pc:docMk/>
          <pc:sldMk cId="3719882257" sldId="341"/>
        </pc:sldMkLst>
        <pc:graphicFrameChg chg="modGraphic">
          <ac:chgData name="Danielle" userId="e2554c37-e717-43a0-ba79-1183ca921ccd" providerId="ADAL" clId="{6AED091C-28A5-468A-A3F9-AE46FD258E55}" dt="2020-08-19T08:52:20.234" v="409" actId="207"/>
          <ac:graphicFrameMkLst>
            <pc:docMk/>
            <pc:sldMk cId="3719882257" sldId="341"/>
            <ac:graphicFrameMk id="36" creationId="{1341A463-E8BD-478B-8EEF-B19361F9D006}"/>
          </ac:graphicFrameMkLst>
        </pc:graphicFrameChg>
      </pc:sldChg>
      <pc:sldChg chg="addSp modSp new mod ord modClrScheme modAnim chgLayout">
        <pc:chgData name="Danielle" userId="e2554c37-e717-43a0-ba79-1183ca921ccd" providerId="ADAL" clId="{6AED091C-28A5-468A-A3F9-AE46FD258E55}" dt="2020-08-19T09:05:48.648" v="751"/>
        <pc:sldMkLst>
          <pc:docMk/>
          <pc:sldMk cId="4068487760" sldId="342"/>
        </pc:sldMkLst>
        <pc:spChg chg="add mod">
          <ac:chgData name="Danielle" userId="e2554c37-e717-43a0-ba79-1183ca921ccd" providerId="ADAL" clId="{6AED091C-28A5-468A-A3F9-AE46FD258E55}" dt="2020-08-19T08:58:53.027" v="708" actId="20577"/>
          <ac:spMkLst>
            <pc:docMk/>
            <pc:sldMk cId="4068487760" sldId="342"/>
            <ac:spMk id="2" creationId="{E24BAE19-5CE6-4E58-B34C-199832F9CC8D}"/>
          </ac:spMkLst>
        </pc:spChg>
        <pc:spChg chg="add mod">
          <ac:chgData name="Danielle" userId="e2554c37-e717-43a0-ba79-1183ca921ccd" providerId="ADAL" clId="{6AED091C-28A5-468A-A3F9-AE46FD258E55}" dt="2020-08-19T08:56:18.845" v="567" actId="20577"/>
          <ac:spMkLst>
            <pc:docMk/>
            <pc:sldMk cId="4068487760" sldId="342"/>
            <ac:spMk id="3" creationId="{E302654F-6F32-4B22-BB20-07A80D4E3941}"/>
          </ac:spMkLst>
        </pc:spChg>
        <pc:spChg chg="add mod">
          <ac:chgData name="Danielle" userId="e2554c37-e717-43a0-ba79-1183ca921ccd" providerId="ADAL" clId="{6AED091C-28A5-468A-A3F9-AE46FD258E55}" dt="2020-08-19T09:01:52.886" v="725" actId="1036"/>
          <ac:spMkLst>
            <pc:docMk/>
            <pc:sldMk cId="4068487760" sldId="342"/>
            <ac:spMk id="4" creationId="{E6C5B6B2-29B1-4691-A979-1677C91862E5}"/>
          </ac:spMkLst>
        </pc:spChg>
        <pc:spChg chg="add mod">
          <ac:chgData name="Danielle" userId="e2554c37-e717-43a0-ba79-1183ca921ccd" providerId="ADAL" clId="{6AED091C-28A5-468A-A3F9-AE46FD258E55}" dt="2020-08-19T08:56:31.867" v="570" actId="20577"/>
          <ac:spMkLst>
            <pc:docMk/>
            <pc:sldMk cId="4068487760" sldId="342"/>
            <ac:spMk id="5" creationId="{FC12135B-4001-4F72-98C8-45AACC5D73E9}"/>
          </ac:spMkLst>
        </pc:spChg>
        <pc:spChg chg="add mod">
          <ac:chgData name="Danielle" userId="e2554c37-e717-43a0-ba79-1183ca921ccd" providerId="ADAL" clId="{6AED091C-28A5-468A-A3F9-AE46FD258E55}" dt="2020-08-19T09:01:52.886" v="725" actId="1036"/>
          <ac:spMkLst>
            <pc:docMk/>
            <pc:sldMk cId="4068487760" sldId="342"/>
            <ac:spMk id="6" creationId="{5B4A9D33-7EBE-414E-B89C-2B162AE1665D}"/>
          </ac:spMkLst>
        </pc:spChg>
        <pc:spChg chg="add mod">
          <ac:chgData name="Danielle" userId="e2554c37-e717-43a0-ba79-1183ca921ccd" providerId="ADAL" clId="{6AED091C-28A5-468A-A3F9-AE46FD258E55}" dt="2020-08-19T08:56:40.086" v="573" actId="20577"/>
          <ac:spMkLst>
            <pc:docMk/>
            <pc:sldMk cId="4068487760" sldId="342"/>
            <ac:spMk id="7" creationId="{7D7E1BB7-A8DE-4889-A0A2-2945AD64E446}"/>
          </ac:spMkLst>
        </pc:spChg>
        <pc:spChg chg="add mod">
          <ac:chgData name="Danielle" userId="e2554c37-e717-43a0-ba79-1183ca921ccd" providerId="ADAL" clId="{6AED091C-28A5-468A-A3F9-AE46FD258E55}" dt="2020-08-19T09:01:52.886" v="725" actId="1036"/>
          <ac:spMkLst>
            <pc:docMk/>
            <pc:sldMk cId="4068487760" sldId="342"/>
            <ac:spMk id="8" creationId="{CD2BC86D-B0FC-408E-B407-FFF95430FA09}"/>
          </ac:spMkLst>
        </pc:spChg>
        <pc:spChg chg="add mod">
          <ac:chgData name="Danielle" userId="e2554c37-e717-43a0-ba79-1183ca921ccd" providerId="ADAL" clId="{6AED091C-28A5-468A-A3F9-AE46FD258E55}" dt="2020-08-19T08:56:58.439" v="581" actId="20577"/>
          <ac:spMkLst>
            <pc:docMk/>
            <pc:sldMk cId="4068487760" sldId="342"/>
            <ac:spMk id="9" creationId="{4176F187-20AD-490B-B4BB-B4D42CB57E9C}"/>
          </ac:spMkLst>
        </pc:spChg>
        <pc:spChg chg="add mod">
          <ac:chgData name="Danielle" userId="e2554c37-e717-43a0-ba79-1183ca921ccd" providerId="ADAL" clId="{6AED091C-28A5-468A-A3F9-AE46FD258E55}" dt="2020-08-19T09:01:52.886" v="725" actId="1036"/>
          <ac:spMkLst>
            <pc:docMk/>
            <pc:sldMk cId="4068487760" sldId="342"/>
            <ac:spMk id="10" creationId="{9FFA2F9F-F419-4F68-989D-326B4282F9AC}"/>
          </ac:spMkLst>
        </pc:spChg>
        <pc:spChg chg="add mod">
          <ac:chgData name="Danielle" userId="e2554c37-e717-43a0-ba79-1183ca921ccd" providerId="ADAL" clId="{6AED091C-28A5-468A-A3F9-AE46FD258E55}" dt="2020-08-19T08:57:07.004" v="586" actId="20577"/>
          <ac:spMkLst>
            <pc:docMk/>
            <pc:sldMk cId="4068487760" sldId="342"/>
            <ac:spMk id="11" creationId="{96965D88-2372-4E07-8EC7-09B0368EAC22}"/>
          </ac:spMkLst>
        </pc:spChg>
        <pc:spChg chg="add mod">
          <ac:chgData name="Danielle" userId="e2554c37-e717-43a0-ba79-1183ca921ccd" providerId="ADAL" clId="{6AED091C-28A5-468A-A3F9-AE46FD258E55}" dt="2020-08-19T09:01:52.886" v="725" actId="1036"/>
          <ac:spMkLst>
            <pc:docMk/>
            <pc:sldMk cId="4068487760" sldId="342"/>
            <ac:spMk id="12" creationId="{481C6D4A-26CD-4A6E-9C16-60ABD2E83957}"/>
          </ac:spMkLst>
        </pc:spChg>
        <pc:spChg chg="add mod">
          <ac:chgData name="Danielle" userId="e2554c37-e717-43a0-ba79-1183ca921ccd" providerId="ADAL" clId="{6AED091C-28A5-468A-A3F9-AE46FD258E55}" dt="2020-08-19T08:57:14.954" v="591" actId="20577"/>
          <ac:spMkLst>
            <pc:docMk/>
            <pc:sldMk cId="4068487760" sldId="342"/>
            <ac:spMk id="13" creationId="{3BA75CE8-7990-45CD-9B30-F6EBB594CBD6}"/>
          </ac:spMkLst>
        </pc:spChg>
        <pc:spChg chg="add mod">
          <ac:chgData name="Danielle" userId="e2554c37-e717-43a0-ba79-1183ca921ccd" providerId="ADAL" clId="{6AED091C-28A5-468A-A3F9-AE46FD258E55}" dt="2020-08-19T09:01:52.886" v="725" actId="1036"/>
          <ac:spMkLst>
            <pc:docMk/>
            <pc:sldMk cId="4068487760" sldId="342"/>
            <ac:spMk id="14" creationId="{361C2FC1-33E8-4236-AD94-FF6BEA911A00}"/>
          </ac:spMkLst>
        </pc:spChg>
        <pc:spChg chg="add mod">
          <ac:chgData name="Danielle" userId="e2554c37-e717-43a0-ba79-1183ca921ccd" providerId="ADAL" clId="{6AED091C-28A5-468A-A3F9-AE46FD258E55}" dt="2020-08-19T08:57:23.873" v="596" actId="20577"/>
          <ac:spMkLst>
            <pc:docMk/>
            <pc:sldMk cId="4068487760" sldId="342"/>
            <ac:spMk id="15" creationId="{80B72978-2EBD-49DF-ACAE-78221333441A}"/>
          </ac:spMkLst>
        </pc:spChg>
        <pc:spChg chg="add mod">
          <ac:chgData name="Danielle" userId="e2554c37-e717-43a0-ba79-1183ca921ccd" providerId="ADAL" clId="{6AED091C-28A5-468A-A3F9-AE46FD258E55}" dt="2020-08-19T09:01:52.886" v="725" actId="1036"/>
          <ac:spMkLst>
            <pc:docMk/>
            <pc:sldMk cId="4068487760" sldId="342"/>
            <ac:spMk id="16" creationId="{C5E5FC7B-75D4-4E5D-A09F-23A7DAE3EC4D}"/>
          </ac:spMkLst>
        </pc:spChg>
        <pc:spChg chg="add mod">
          <ac:chgData name="Danielle" userId="e2554c37-e717-43a0-ba79-1183ca921ccd" providerId="ADAL" clId="{6AED091C-28A5-468A-A3F9-AE46FD258E55}" dt="2020-08-19T08:57:31.842" v="601" actId="20577"/>
          <ac:spMkLst>
            <pc:docMk/>
            <pc:sldMk cId="4068487760" sldId="342"/>
            <ac:spMk id="17" creationId="{520FD195-D51A-493E-BE0A-F647AAEED812}"/>
          </ac:spMkLst>
        </pc:spChg>
        <pc:spChg chg="add mod">
          <ac:chgData name="Danielle" userId="e2554c37-e717-43a0-ba79-1183ca921ccd" providerId="ADAL" clId="{6AED091C-28A5-468A-A3F9-AE46FD258E55}" dt="2020-08-19T09:01:52.886" v="725" actId="1036"/>
          <ac:spMkLst>
            <pc:docMk/>
            <pc:sldMk cId="4068487760" sldId="342"/>
            <ac:spMk id="18" creationId="{3ED033CC-7AD4-482C-9059-741D20E494F0}"/>
          </ac:spMkLst>
        </pc:spChg>
        <pc:graphicFrameChg chg="add mod modGraphic">
          <ac:chgData name="Danielle" userId="e2554c37-e717-43a0-ba79-1183ca921ccd" providerId="ADAL" clId="{6AED091C-28A5-468A-A3F9-AE46FD258E55}" dt="2020-08-19T09:02:09.122" v="731"/>
          <ac:graphicFrameMkLst>
            <pc:docMk/>
            <pc:sldMk cId="4068487760" sldId="342"/>
            <ac:graphicFrameMk id="19" creationId="{D53B6216-AD49-43B6-9FE3-6C35CE22CA85}"/>
          </ac:graphicFrameMkLst>
        </pc:graphicFrameChg>
      </pc:sldChg>
      <pc:sldChg chg="modSp add mod">
        <pc:chgData name="Danielle" userId="e2554c37-e717-43a0-ba79-1183ca921ccd" providerId="ADAL" clId="{6AED091C-28A5-468A-A3F9-AE46FD258E55}" dt="2020-08-19T09:22:43.482" v="965" actId="20577"/>
        <pc:sldMkLst>
          <pc:docMk/>
          <pc:sldMk cId="1127937035" sldId="343"/>
        </pc:sldMkLst>
        <pc:spChg chg="mod">
          <ac:chgData name="Danielle" userId="e2554c37-e717-43a0-ba79-1183ca921ccd" providerId="ADAL" clId="{6AED091C-28A5-468A-A3F9-AE46FD258E55}" dt="2020-08-19T09:22:30.313" v="959"/>
          <ac:spMkLst>
            <pc:docMk/>
            <pc:sldMk cId="1127937035" sldId="343"/>
            <ac:spMk id="2" creationId="{00000000-0000-0000-0000-000000000000}"/>
          </ac:spMkLst>
        </pc:spChg>
        <pc:spChg chg="mod">
          <ac:chgData name="Danielle" userId="e2554c37-e717-43a0-ba79-1183ca921ccd" providerId="ADAL" clId="{6AED091C-28A5-468A-A3F9-AE46FD258E55}" dt="2020-08-19T09:22:33.135" v="960" actId="20577"/>
          <ac:spMkLst>
            <pc:docMk/>
            <pc:sldMk cId="1127937035" sldId="343"/>
            <ac:spMk id="12" creationId="{2E08F526-6AB9-4814-93EC-79C30768DD77}"/>
          </ac:spMkLst>
        </pc:spChg>
        <pc:spChg chg="mod">
          <ac:chgData name="Danielle" userId="e2554c37-e717-43a0-ba79-1183ca921ccd" providerId="ADAL" clId="{6AED091C-28A5-468A-A3F9-AE46FD258E55}" dt="2020-08-19T09:22:43.482" v="965" actId="20577"/>
          <ac:spMkLst>
            <pc:docMk/>
            <pc:sldMk cId="1127937035" sldId="343"/>
            <ac:spMk id="14" creationId="{0E5E6CFB-5E0B-4581-A6F2-D30C0A766B99}"/>
          </ac:spMkLst>
        </pc:spChg>
        <pc:spChg chg="mod">
          <ac:chgData name="Danielle" userId="e2554c37-e717-43a0-ba79-1183ca921ccd" providerId="ADAL" clId="{6AED091C-28A5-468A-A3F9-AE46FD258E55}" dt="2020-08-19T09:22:40.054" v="963" actId="20577"/>
          <ac:spMkLst>
            <pc:docMk/>
            <pc:sldMk cId="1127937035" sldId="343"/>
            <ac:spMk id="16" creationId="{A6BD2282-9561-4942-A211-44275D0E6102}"/>
          </ac:spMkLst>
        </pc:spChg>
        <pc:spChg chg="mod">
          <ac:chgData name="Danielle" userId="e2554c37-e717-43a0-ba79-1183ca921ccd" providerId="ADAL" clId="{6AED091C-28A5-468A-A3F9-AE46FD258E55}" dt="2020-08-19T09:22:36.121" v="961" actId="20577"/>
          <ac:spMkLst>
            <pc:docMk/>
            <pc:sldMk cId="1127937035" sldId="343"/>
            <ac:spMk id="18" creationId="{CC4C0E47-5354-4E7D-95CF-E8BAC60D1B99}"/>
          </ac:spMkLst>
        </pc:spChg>
      </pc:sldChg>
      <pc:sldChg chg="delSp add del mod">
        <pc:chgData name="Danielle" userId="e2554c37-e717-43a0-ba79-1183ca921ccd" providerId="ADAL" clId="{6AED091C-28A5-468A-A3F9-AE46FD258E55}" dt="2020-08-19T09:10:57.443" v="845" actId="47"/>
        <pc:sldMkLst>
          <pc:docMk/>
          <pc:sldMk cId="4002493522" sldId="343"/>
        </pc:sldMkLst>
        <pc:graphicFrameChg chg="del">
          <ac:chgData name="Danielle" userId="e2554c37-e717-43a0-ba79-1183ca921ccd" providerId="ADAL" clId="{6AED091C-28A5-468A-A3F9-AE46FD258E55}" dt="2020-08-19T09:09:24.574" v="808" actId="478"/>
          <ac:graphicFrameMkLst>
            <pc:docMk/>
            <pc:sldMk cId="4002493522" sldId="343"/>
            <ac:graphicFrameMk id="3" creationId="{E74C3795-FAB3-4634-9F75-3152A7BBA842}"/>
          </ac:graphicFrameMkLst>
        </pc:graphicFrameChg>
      </pc:sldChg>
      <pc:sldChg chg="modSp add">
        <pc:chgData name="Danielle" userId="e2554c37-e717-43a0-ba79-1183ca921ccd" providerId="ADAL" clId="{6AED091C-28A5-468A-A3F9-AE46FD258E55}" dt="2020-08-19T09:22:56.112" v="970" actId="207"/>
        <pc:sldMkLst>
          <pc:docMk/>
          <pc:sldMk cId="3815695658" sldId="344"/>
        </pc:sldMkLst>
        <pc:spChg chg="mod">
          <ac:chgData name="Danielle" userId="e2554c37-e717-43a0-ba79-1183ca921ccd" providerId="ADAL" clId="{6AED091C-28A5-468A-A3F9-AE46FD258E55}" dt="2020-08-19T09:22:56.112" v="970" actId="207"/>
          <ac:spMkLst>
            <pc:docMk/>
            <pc:sldMk cId="3815695658" sldId="344"/>
            <ac:spMk id="16" creationId="{A6BD2282-9561-4942-A211-44275D0E6102}"/>
          </ac:spMkLst>
        </pc:spChg>
      </pc:sldChg>
      <pc:sldChg chg="modSp add mod">
        <pc:chgData name="Danielle" userId="e2554c37-e717-43a0-ba79-1183ca921ccd" providerId="ADAL" clId="{6AED091C-28A5-468A-A3F9-AE46FD258E55}" dt="2020-08-19T09:23:15.453" v="980" actId="20577"/>
        <pc:sldMkLst>
          <pc:docMk/>
          <pc:sldMk cId="2929049015" sldId="345"/>
        </pc:sldMkLst>
        <pc:spChg chg="mod">
          <ac:chgData name="Danielle" userId="e2554c37-e717-43a0-ba79-1183ca921ccd" providerId="ADAL" clId="{6AED091C-28A5-468A-A3F9-AE46FD258E55}" dt="2020-08-19T09:23:02.857" v="974" actId="20577"/>
          <ac:spMkLst>
            <pc:docMk/>
            <pc:sldMk cId="2929049015" sldId="345"/>
            <ac:spMk id="2" creationId="{00000000-0000-0000-0000-000000000000}"/>
          </ac:spMkLst>
        </pc:spChg>
        <pc:spChg chg="mod">
          <ac:chgData name="Danielle" userId="e2554c37-e717-43a0-ba79-1183ca921ccd" providerId="ADAL" clId="{6AED091C-28A5-468A-A3F9-AE46FD258E55}" dt="2020-08-19T09:23:08.435" v="975" actId="20577"/>
          <ac:spMkLst>
            <pc:docMk/>
            <pc:sldMk cId="2929049015" sldId="345"/>
            <ac:spMk id="12" creationId="{2E08F526-6AB9-4814-93EC-79C30768DD77}"/>
          </ac:spMkLst>
        </pc:spChg>
        <pc:spChg chg="mod">
          <ac:chgData name="Danielle" userId="e2554c37-e717-43a0-ba79-1183ca921ccd" providerId="ADAL" clId="{6AED091C-28A5-468A-A3F9-AE46FD258E55}" dt="2020-08-19T09:23:15.453" v="980" actId="20577"/>
          <ac:spMkLst>
            <pc:docMk/>
            <pc:sldMk cId="2929049015" sldId="345"/>
            <ac:spMk id="14" creationId="{0E5E6CFB-5E0B-4581-A6F2-D30C0A766B99}"/>
          </ac:spMkLst>
        </pc:spChg>
        <pc:spChg chg="mod">
          <ac:chgData name="Danielle" userId="e2554c37-e717-43a0-ba79-1183ca921ccd" providerId="ADAL" clId="{6AED091C-28A5-468A-A3F9-AE46FD258E55}" dt="2020-08-19T09:23:13.263" v="978" actId="20577"/>
          <ac:spMkLst>
            <pc:docMk/>
            <pc:sldMk cId="2929049015" sldId="345"/>
            <ac:spMk id="16" creationId="{A6BD2282-9561-4942-A211-44275D0E6102}"/>
          </ac:spMkLst>
        </pc:spChg>
        <pc:spChg chg="mod">
          <ac:chgData name="Danielle" userId="e2554c37-e717-43a0-ba79-1183ca921ccd" providerId="ADAL" clId="{6AED091C-28A5-468A-A3F9-AE46FD258E55}" dt="2020-08-19T09:23:10.716" v="976" actId="20577"/>
          <ac:spMkLst>
            <pc:docMk/>
            <pc:sldMk cId="2929049015" sldId="345"/>
            <ac:spMk id="18" creationId="{CC4C0E47-5354-4E7D-95CF-E8BAC60D1B99}"/>
          </ac:spMkLst>
        </pc:spChg>
      </pc:sldChg>
      <pc:sldChg chg="modSp add">
        <pc:chgData name="Danielle" userId="e2554c37-e717-43a0-ba79-1183ca921ccd" providerId="ADAL" clId="{6AED091C-28A5-468A-A3F9-AE46FD258E55}" dt="2020-08-19T09:23:25.663" v="985" actId="207"/>
        <pc:sldMkLst>
          <pc:docMk/>
          <pc:sldMk cId="2955700357" sldId="346"/>
        </pc:sldMkLst>
        <pc:spChg chg="mod">
          <ac:chgData name="Danielle" userId="e2554c37-e717-43a0-ba79-1183ca921ccd" providerId="ADAL" clId="{6AED091C-28A5-468A-A3F9-AE46FD258E55}" dt="2020-08-19T09:23:25.663" v="985" actId="207"/>
          <ac:spMkLst>
            <pc:docMk/>
            <pc:sldMk cId="2955700357" sldId="346"/>
            <ac:spMk id="12" creationId="{2E08F526-6AB9-4814-93EC-79C30768DD77}"/>
          </ac:spMkLst>
        </pc:spChg>
      </pc:sldChg>
      <pc:sldChg chg="modSp add mod">
        <pc:chgData name="Danielle" userId="e2554c37-e717-43a0-ba79-1183ca921ccd" providerId="ADAL" clId="{6AED091C-28A5-468A-A3F9-AE46FD258E55}" dt="2020-08-19T09:23:40.556" v="995" actId="20577"/>
        <pc:sldMkLst>
          <pc:docMk/>
          <pc:sldMk cId="2885693013" sldId="347"/>
        </pc:sldMkLst>
        <pc:spChg chg="mod">
          <ac:chgData name="Danielle" userId="e2554c37-e717-43a0-ba79-1183ca921ccd" providerId="ADAL" clId="{6AED091C-28A5-468A-A3F9-AE46FD258E55}" dt="2020-08-19T09:23:33.023" v="990" actId="20577"/>
          <ac:spMkLst>
            <pc:docMk/>
            <pc:sldMk cId="2885693013" sldId="347"/>
            <ac:spMk id="2" creationId="{00000000-0000-0000-0000-000000000000}"/>
          </ac:spMkLst>
        </pc:spChg>
        <pc:spChg chg="mod">
          <ac:chgData name="Danielle" userId="e2554c37-e717-43a0-ba79-1183ca921ccd" providerId="ADAL" clId="{6AED091C-28A5-468A-A3F9-AE46FD258E55}" dt="2020-08-19T09:23:36.496" v="992" actId="20577"/>
          <ac:spMkLst>
            <pc:docMk/>
            <pc:sldMk cId="2885693013" sldId="347"/>
            <ac:spMk id="12" creationId="{2E08F526-6AB9-4814-93EC-79C30768DD77}"/>
          </ac:spMkLst>
        </pc:spChg>
        <pc:spChg chg="mod">
          <ac:chgData name="Danielle" userId="e2554c37-e717-43a0-ba79-1183ca921ccd" providerId="ADAL" clId="{6AED091C-28A5-468A-A3F9-AE46FD258E55}" dt="2020-08-19T09:23:40.556" v="995" actId="20577"/>
          <ac:spMkLst>
            <pc:docMk/>
            <pc:sldMk cId="2885693013" sldId="347"/>
            <ac:spMk id="16" creationId="{A6BD2282-9561-4942-A211-44275D0E6102}"/>
          </ac:spMkLst>
        </pc:spChg>
        <pc:spChg chg="mod">
          <ac:chgData name="Danielle" userId="e2554c37-e717-43a0-ba79-1183ca921ccd" providerId="ADAL" clId="{6AED091C-28A5-468A-A3F9-AE46FD258E55}" dt="2020-08-19T09:23:38.520" v="994" actId="20577"/>
          <ac:spMkLst>
            <pc:docMk/>
            <pc:sldMk cId="2885693013" sldId="347"/>
            <ac:spMk id="18" creationId="{CC4C0E47-5354-4E7D-95CF-E8BAC60D1B99}"/>
          </ac:spMkLst>
        </pc:spChg>
      </pc:sldChg>
      <pc:sldChg chg="modSp add">
        <pc:chgData name="Danielle" userId="e2554c37-e717-43a0-ba79-1183ca921ccd" providerId="ADAL" clId="{6AED091C-28A5-468A-A3F9-AE46FD258E55}" dt="2020-08-19T09:23:50.806" v="1000" actId="207"/>
        <pc:sldMkLst>
          <pc:docMk/>
          <pc:sldMk cId="4046962418" sldId="348"/>
        </pc:sldMkLst>
        <pc:spChg chg="mod">
          <ac:chgData name="Danielle" userId="e2554c37-e717-43a0-ba79-1183ca921ccd" providerId="ADAL" clId="{6AED091C-28A5-468A-A3F9-AE46FD258E55}" dt="2020-08-19T09:23:50.806" v="1000" actId="207"/>
          <ac:spMkLst>
            <pc:docMk/>
            <pc:sldMk cId="4046962418" sldId="348"/>
            <ac:spMk id="14" creationId="{0E5E6CFB-5E0B-4581-A6F2-D30C0A766B99}"/>
          </ac:spMkLst>
        </pc:spChg>
      </pc:sldChg>
      <pc:sldChg chg="modSp add mod">
        <pc:chgData name="Danielle" userId="e2554c37-e717-43a0-ba79-1183ca921ccd" providerId="ADAL" clId="{6AED091C-28A5-468A-A3F9-AE46FD258E55}" dt="2020-08-19T09:24:14.704" v="1013" actId="20577"/>
        <pc:sldMkLst>
          <pc:docMk/>
          <pc:sldMk cId="654354695" sldId="349"/>
        </pc:sldMkLst>
        <pc:spChg chg="mod">
          <ac:chgData name="Danielle" userId="e2554c37-e717-43a0-ba79-1183ca921ccd" providerId="ADAL" clId="{6AED091C-28A5-468A-A3F9-AE46FD258E55}" dt="2020-08-19T09:24:03.867" v="1005" actId="20577"/>
          <ac:spMkLst>
            <pc:docMk/>
            <pc:sldMk cId="654354695" sldId="349"/>
            <ac:spMk id="2" creationId="{00000000-0000-0000-0000-000000000000}"/>
          </ac:spMkLst>
        </pc:spChg>
        <pc:spChg chg="mod">
          <ac:chgData name="Danielle" userId="e2554c37-e717-43a0-ba79-1183ca921ccd" providerId="ADAL" clId="{6AED091C-28A5-468A-A3F9-AE46FD258E55}" dt="2020-08-19T09:24:07.096" v="1006" actId="20577"/>
          <ac:spMkLst>
            <pc:docMk/>
            <pc:sldMk cId="654354695" sldId="349"/>
            <ac:spMk id="12" creationId="{2E08F526-6AB9-4814-93EC-79C30768DD77}"/>
          </ac:spMkLst>
        </pc:spChg>
        <pc:spChg chg="mod">
          <ac:chgData name="Danielle" userId="e2554c37-e717-43a0-ba79-1183ca921ccd" providerId="ADAL" clId="{6AED091C-28A5-468A-A3F9-AE46FD258E55}" dt="2020-08-19T09:24:14.704" v="1013" actId="20577"/>
          <ac:spMkLst>
            <pc:docMk/>
            <pc:sldMk cId="654354695" sldId="349"/>
            <ac:spMk id="14" creationId="{0E5E6CFB-5E0B-4581-A6F2-D30C0A766B99}"/>
          </ac:spMkLst>
        </pc:spChg>
        <pc:spChg chg="mod">
          <ac:chgData name="Danielle" userId="e2554c37-e717-43a0-ba79-1183ca921ccd" providerId="ADAL" clId="{6AED091C-28A5-468A-A3F9-AE46FD258E55}" dt="2020-08-19T09:24:11.616" v="1010" actId="20577"/>
          <ac:spMkLst>
            <pc:docMk/>
            <pc:sldMk cId="654354695" sldId="349"/>
            <ac:spMk id="16" creationId="{A6BD2282-9561-4942-A211-44275D0E6102}"/>
          </ac:spMkLst>
        </pc:spChg>
        <pc:spChg chg="mod">
          <ac:chgData name="Danielle" userId="e2554c37-e717-43a0-ba79-1183ca921ccd" providerId="ADAL" clId="{6AED091C-28A5-468A-A3F9-AE46FD258E55}" dt="2020-08-19T09:24:09.108" v="1008" actId="20577"/>
          <ac:spMkLst>
            <pc:docMk/>
            <pc:sldMk cId="654354695" sldId="349"/>
            <ac:spMk id="18" creationId="{CC4C0E47-5354-4E7D-95CF-E8BAC60D1B99}"/>
          </ac:spMkLst>
        </pc:spChg>
      </pc:sldChg>
      <pc:sldChg chg="modSp add">
        <pc:chgData name="Danielle" userId="e2554c37-e717-43a0-ba79-1183ca921ccd" providerId="ADAL" clId="{6AED091C-28A5-468A-A3F9-AE46FD258E55}" dt="2020-08-19T09:24:21.507" v="1016" actId="207"/>
        <pc:sldMkLst>
          <pc:docMk/>
          <pc:sldMk cId="2765822373" sldId="350"/>
        </pc:sldMkLst>
        <pc:spChg chg="mod">
          <ac:chgData name="Danielle" userId="e2554c37-e717-43a0-ba79-1183ca921ccd" providerId="ADAL" clId="{6AED091C-28A5-468A-A3F9-AE46FD258E55}" dt="2020-08-19T09:24:21.507" v="1016" actId="207"/>
          <ac:spMkLst>
            <pc:docMk/>
            <pc:sldMk cId="2765822373" sldId="350"/>
            <ac:spMk id="18" creationId="{CC4C0E47-5354-4E7D-95CF-E8BAC60D1B99}"/>
          </ac:spMkLst>
        </pc:spChg>
      </pc:sldChg>
      <pc:sldChg chg="addSp modSp add modAnim">
        <pc:chgData name="Danielle" userId="e2554c37-e717-43a0-ba79-1183ca921ccd" providerId="ADAL" clId="{6AED091C-28A5-468A-A3F9-AE46FD258E55}" dt="2020-08-19T09:25:41.849" v="1031" actId="20577"/>
        <pc:sldMkLst>
          <pc:docMk/>
          <pc:sldMk cId="3172719575" sldId="351"/>
        </pc:sldMkLst>
        <pc:spChg chg="mod">
          <ac:chgData name="Danielle" userId="e2554c37-e717-43a0-ba79-1183ca921ccd" providerId="ADAL" clId="{6AED091C-28A5-468A-A3F9-AE46FD258E55}" dt="2020-08-19T09:25:41.849" v="1031" actId="20577"/>
          <ac:spMkLst>
            <pc:docMk/>
            <pc:sldMk cId="3172719575" sldId="351"/>
            <ac:spMk id="4" creationId="{00000000-0000-0000-0000-000000000000}"/>
          </ac:spMkLst>
        </pc:spChg>
        <pc:spChg chg="add mod">
          <ac:chgData name="Danielle" userId="e2554c37-e717-43a0-ba79-1183ca921ccd" providerId="ADAL" clId="{6AED091C-28A5-468A-A3F9-AE46FD258E55}" dt="2020-08-19T09:25:26.517" v="1024"/>
          <ac:spMkLst>
            <pc:docMk/>
            <pc:sldMk cId="3172719575" sldId="351"/>
            <ac:spMk id="5" creationId="{87AF19FB-8FC3-4112-997E-22B285219AF5}"/>
          </ac:spMkLst>
        </pc:spChg>
      </pc:sldChg>
      <pc:sldChg chg="addSp delSp modSp add mod delAnim modAnim">
        <pc:chgData name="Danielle" userId="e2554c37-e717-43a0-ba79-1183ca921ccd" providerId="ADAL" clId="{6AED091C-28A5-468A-A3F9-AE46FD258E55}" dt="2020-08-19T09:27:24.830" v="1065" actId="14100"/>
        <pc:sldMkLst>
          <pc:docMk/>
          <pc:sldMk cId="574051457" sldId="352"/>
        </pc:sldMkLst>
        <pc:spChg chg="del">
          <ac:chgData name="Danielle" userId="e2554c37-e717-43a0-ba79-1183ca921ccd" providerId="ADAL" clId="{6AED091C-28A5-468A-A3F9-AE46FD258E55}" dt="2020-08-19T09:25:46.823" v="1034" actId="478"/>
          <ac:spMkLst>
            <pc:docMk/>
            <pc:sldMk cId="574051457" sldId="352"/>
            <ac:spMk id="5" creationId="{87AF19FB-8FC3-4112-997E-22B285219AF5}"/>
          </ac:spMkLst>
        </pc:spChg>
        <pc:spChg chg="add mod">
          <ac:chgData name="Danielle" userId="e2554c37-e717-43a0-ba79-1183ca921ccd" providerId="ADAL" clId="{6AED091C-28A5-468A-A3F9-AE46FD258E55}" dt="2020-08-19T09:26:04.542" v="1039" actId="1076"/>
          <ac:spMkLst>
            <pc:docMk/>
            <pc:sldMk cId="574051457" sldId="352"/>
            <ac:spMk id="6" creationId="{F68F85F8-DCED-4E14-A8FF-2892B0314B46}"/>
          </ac:spMkLst>
        </pc:spChg>
        <pc:spChg chg="add mod">
          <ac:chgData name="Danielle" userId="e2554c37-e717-43a0-ba79-1183ca921ccd" providerId="ADAL" clId="{6AED091C-28A5-468A-A3F9-AE46FD258E55}" dt="2020-08-19T09:26:49.096" v="1055" actId="1076"/>
          <ac:spMkLst>
            <pc:docMk/>
            <pc:sldMk cId="574051457" sldId="352"/>
            <ac:spMk id="7" creationId="{0A095E56-5D69-4390-9907-039F799F5EA1}"/>
          </ac:spMkLst>
        </pc:spChg>
        <pc:spChg chg="add mod">
          <ac:chgData name="Danielle" userId="e2554c37-e717-43a0-ba79-1183ca921ccd" providerId="ADAL" clId="{6AED091C-28A5-468A-A3F9-AE46FD258E55}" dt="2020-08-19T09:27:24.830" v="1065" actId="14100"/>
          <ac:spMkLst>
            <pc:docMk/>
            <pc:sldMk cId="574051457" sldId="352"/>
            <ac:spMk id="8" creationId="{64F613CC-35CC-49EA-B73B-064283301877}"/>
          </ac:spMkLst>
        </pc:spChg>
        <pc:picChg chg="del">
          <ac:chgData name="Danielle" userId="e2554c37-e717-43a0-ba79-1183ca921ccd" providerId="ADAL" clId="{6AED091C-28A5-468A-A3F9-AE46FD258E55}" dt="2020-08-19T09:26:01.702" v="1037" actId="478"/>
          <ac:picMkLst>
            <pc:docMk/>
            <pc:sldMk cId="574051457" sldId="352"/>
            <ac:picMk id="2" creationId="{00000000-0000-0000-0000-000000000000}"/>
          </ac:picMkLst>
        </pc:picChg>
      </pc:sldChg>
      <pc:sldChg chg="addSp delSp modSp add mod delAnim modAnim">
        <pc:chgData name="Danielle" userId="e2554c37-e717-43a0-ba79-1183ca921ccd" providerId="ADAL" clId="{6AED091C-28A5-468A-A3F9-AE46FD258E55}" dt="2020-08-19T09:29:14.717" v="1103"/>
        <pc:sldMkLst>
          <pc:docMk/>
          <pc:sldMk cId="515817786" sldId="353"/>
        </pc:sldMkLst>
        <pc:spChg chg="mod">
          <ac:chgData name="Danielle" userId="e2554c37-e717-43a0-ba79-1183ca921ccd" providerId="ADAL" clId="{6AED091C-28A5-468A-A3F9-AE46FD258E55}" dt="2020-08-19T09:27:44.975" v="1072" actId="20577"/>
          <ac:spMkLst>
            <pc:docMk/>
            <pc:sldMk cId="515817786" sldId="353"/>
            <ac:spMk id="4" creationId="{00000000-0000-0000-0000-000000000000}"/>
          </ac:spMkLst>
        </pc:spChg>
        <pc:spChg chg="del">
          <ac:chgData name="Danielle" userId="e2554c37-e717-43a0-ba79-1183ca921ccd" providerId="ADAL" clId="{6AED091C-28A5-468A-A3F9-AE46FD258E55}" dt="2020-08-19T09:27:38.398" v="1069" actId="478"/>
          <ac:spMkLst>
            <pc:docMk/>
            <pc:sldMk cId="515817786" sldId="353"/>
            <ac:spMk id="6" creationId="{F68F85F8-DCED-4E14-A8FF-2892B0314B46}"/>
          </ac:spMkLst>
        </pc:spChg>
        <pc:spChg chg="del">
          <ac:chgData name="Danielle" userId="e2554c37-e717-43a0-ba79-1183ca921ccd" providerId="ADAL" clId="{6AED091C-28A5-468A-A3F9-AE46FD258E55}" dt="2020-08-19T09:27:35.957" v="1068" actId="478"/>
          <ac:spMkLst>
            <pc:docMk/>
            <pc:sldMk cId="515817786" sldId="353"/>
            <ac:spMk id="8" creationId="{64F613CC-35CC-49EA-B73B-064283301877}"/>
          </ac:spMkLst>
        </pc:spChg>
        <pc:spChg chg="add mod">
          <ac:chgData name="Danielle" userId="e2554c37-e717-43a0-ba79-1183ca921ccd" providerId="ADAL" clId="{6AED091C-28A5-468A-A3F9-AE46FD258E55}" dt="2020-08-19T09:28:09.204" v="1080" actId="1037"/>
          <ac:spMkLst>
            <pc:docMk/>
            <pc:sldMk cId="515817786" sldId="353"/>
            <ac:spMk id="9" creationId="{D1B447C8-0068-42F4-960E-3E6DF4349FDE}"/>
          </ac:spMkLst>
        </pc:spChg>
        <pc:spChg chg="add mod">
          <ac:chgData name="Danielle" userId="e2554c37-e717-43a0-ba79-1183ca921ccd" providerId="ADAL" clId="{6AED091C-28A5-468A-A3F9-AE46FD258E55}" dt="2020-08-19T09:29:14.717" v="1103"/>
          <ac:spMkLst>
            <pc:docMk/>
            <pc:sldMk cId="515817786" sldId="353"/>
            <ac:spMk id="10" creationId="{586C655D-3751-4170-ABB7-95FB49EDBFAC}"/>
          </ac:spMkLst>
        </pc:spChg>
        <pc:spChg chg="add mod">
          <ac:chgData name="Danielle" userId="e2554c37-e717-43a0-ba79-1183ca921ccd" providerId="ADAL" clId="{6AED091C-28A5-468A-A3F9-AE46FD258E55}" dt="2020-08-19T09:28:38.005" v="1090" actId="403"/>
          <ac:spMkLst>
            <pc:docMk/>
            <pc:sldMk cId="515817786" sldId="353"/>
            <ac:spMk id="11" creationId="{344340C1-D836-4BAC-842F-4D3D1718CBE3}"/>
          </ac:spMkLst>
        </pc:spChg>
        <pc:spChg chg="add mod">
          <ac:chgData name="Danielle" userId="e2554c37-e717-43a0-ba79-1183ca921ccd" providerId="ADAL" clId="{6AED091C-28A5-468A-A3F9-AE46FD258E55}" dt="2020-08-19T09:28:09.204" v="1080" actId="1037"/>
          <ac:spMkLst>
            <pc:docMk/>
            <pc:sldMk cId="515817786" sldId="353"/>
            <ac:spMk id="12" creationId="{31B25593-05C3-4585-A898-8094D826349F}"/>
          </ac:spMkLst>
        </pc:spChg>
        <pc:spChg chg="add mod">
          <ac:chgData name="Danielle" userId="e2554c37-e717-43a0-ba79-1183ca921ccd" providerId="ADAL" clId="{6AED091C-28A5-468A-A3F9-AE46FD258E55}" dt="2020-08-19T09:29:00.637" v="1097"/>
          <ac:spMkLst>
            <pc:docMk/>
            <pc:sldMk cId="515817786" sldId="353"/>
            <ac:spMk id="13" creationId="{7C2DC13D-B783-44F2-BFEB-A27A6EBBD6FB}"/>
          </ac:spMkLst>
        </pc:spChg>
        <pc:spChg chg="add mod">
          <ac:chgData name="Danielle" userId="e2554c37-e717-43a0-ba79-1183ca921ccd" providerId="ADAL" clId="{6AED091C-28A5-468A-A3F9-AE46FD258E55}" dt="2020-08-19T09:28:38.005" v="1090" actId="403"/>
          <ac:spMkLst>
            <pc:docMk/>
            <pc:sldMk cId="515817786" sldId="353"/>
            <ac:spMk id="14" creationId="{7F0CF38B-847D-4A08-B5CB-38B7044E3210}"/>
          </ac:spMkLst>
        </pc:spChg>
        <pc:spChg chg="add mod">
          <ac:chgData name="Danielle" userId="e2554c37-e717-43a0-ba79-1183ca921ccd" providerId="ADAL" clId="{6AED091C-28A5-468A-A3F9-AE46FD258E55}" dt="2020-08-19T09:28:09.204" v="1080" actId="1037"/>
          <ac:spMkLst>
            <pc:docMk/>
            <pc:sldMk cId="515817786" sldId="353"/>
            <ac:spMk id="15" creationId="{9549F672-A186-444E-B6D2-72521506332F}"/>
          </ac:spMkLst>
        </pc:spChg>
        <pc:spChg chg="add mod">
          <ac:chgData name="Danielle" userId="e2554c37-e717-43a0-ba79-1183ca921ccd" providerId="ADAL" clId="{6AED091C-28A5-468A-A3F9-AE46FD258E55}" dt="2020-08-19T09:29:06.477" v="1102" actId="20577"/>
          <ac:spMkLst>
            <pc:docMk/>
            <pc:sldMk cId="515817786" sldId="353"/>
            <ac:spMk id="16" creationId="{95CB9D84-04AC-49EC-822E-B893EEB8211B}"/>
          </ac:spMkLst>
        </pc:spChg>
        <pc:spChg chg="add mod">
          <ac:chgData name="Danielle" userId="e2554c37-e717-43a0-ba79-1183ca921ccd" providerId="ADAL" clId="{6AED091C-28A5-468A-A3F9-AE46FD258E55}" dt="2020-08-19T09:28:38.005" v="1090" actId="403"/>
          <ac:spMkLst>
            <pc:docMk/>
            <pc:sldMk cId="515817786" sldId="353"/>
            <ac:spMk id="17" creationId="{F6E252B8-D51E-4498-91C4-553459D0E7F3}"/>
          </ac:spMkLst>
        </pc:spChg>
      </pc:sldChg>
      <pc:sldChg chg="addSp delSp modSp add mod delAnim modAnim">
        <pc:chgData name="Danielle" userId="e2554c37-e717-43a0-ba79-1183ca921ccd" providerId="ADAL" clId="{6AED091C-28A5-468A-A3F9-AE46FD258E55}" dt="2020-08-19T09:30:53.580" v="1124" actId="207"/>
        <pc:sldMkLst>
          <pc:docMk/>
          <pc:sldMk cId="3310389575" sldId="354"/>
        </pc:sldMkLst>
        <pc:spChg chg="mod">
          <ac:chgData name="Danielle" userId="e2554c37-e717-43a0-ba79-1183ca921ccd" providerId="ADAL" clId="{6AED091C-28A5-468A-A3F9-AE46FD258E55}" dt="2020-08-19T09:30:13.631" v="1115" actId="20577"/>
          <ac:spMkLst>
            <pc:docMk/>
            <pc:sldMk cId="3310389575" sldId="354"/>
            <ac:spMk id="4" creationId="{00000000-0000-0000-0000-000000000000}"/>
          </ac:spMkLst>
        </pc:spChg>
        <pc:spChg chg="del">
          <ac:chgData name="Danielle" userId="e2554c37-e717-43a0-ba79-1183ca921ccd" providerId="ADAL" clId="{6AED091C-28A5-468A-A3F9-AE46FD258E55}" dt="2020-08-19T09:29:57.842" v="1106" actId="478"/>
          <ac:spMkLst>
            <pc:docMk/>
            <pc:sldMk cId="3310389575" sldId="354"/>
            <ac:spMk id="5" creationId="{87AF19FB-8FC3-4112-997E-22B285219AF5}"/>
          </ac:spMkLst>
        </pc:spChg>
        <pc:spChg chg="add mod">
          <ac:chgData name="Danielle" userId="e2554c37-e717-43a0-ba79-1183ca921ccd" providerId="ADAL" clId="{6AED091C-28A5-468A-A3F9-AE46FD258E55}" dt="2020-08-19T09:30:53.580" v="1124" actId="207"/>
          <ac:spMkLst>
            <pc:docMk/>
            <pc:sldMk cId="3310389575" sldId="354"/>
            <ac:spMk id="6" creationId="{8C6592D4-AC04-4856-BEA4-3F51CB6CDD24}"/>
          </ac:spMkLst>
        </pc:spChg>
      </pc:sldChg>
      <pc:sldChg chg="addSp delSp modSp add mod">
        <pc:chgData name="Danielle" userId="e2554c37-e717-43a0-ba79-1183ca921ccd" providerId="ADAL" clId="{6AED091C-28A5-468A-A3F9-AE46FD258E55}" dt="2020-08-19T09:43:01.747" v="1271" actId="478"/>
        <pc:sldMkLst>
          <pc:docMk/>
          <pc:sldMk cId="1095905687" sldId="355"/>
        </pc:sldMkLst>
        <pc:spChg chg="mod">
          <ac:chgData name="Danielle" userId="e2554c37-e717-43a0-ba79-1183ca921ccd" providerId="ADAL" clId="{6AED091C-28A5-468A-A3F9-AE46FD258E55}" dt="2020-08-19T09:42:59.257" v="1270" actId="20577"/>
          <ac:spMkLst>
            <pc:docMk/>
            <pc:sldMk cId="1095905687" sldId="355"/>
            <ac:spMk id="2" creationId="{00000000-0000-0000-0000-000000000000}"/>
          </ac:spMkLst>
        </pc:spChg>
        <pc:spChg chg="add del mod">
          <ac:chgData name="Danielle" userId="e2554c37-e717-43a0-ba79-1183ca921ccd" providerId="ADAL" clId="{6AED091C-28A5-468A-A3F9-AE46FD258E55}" dt="2020-08-19T09:43:01.747" v="1271" actId="478"/>
          <ac:spMkLst>
            <pc:docMk/>
            <pc:sldMk cId="1095905687" sldId="355"/>
            <ac:spMk id="4" creationId="{419B14E6-04C0-41F1-9C85-CDF8826B6561}"/>
          </ac:spMkLst>
        </pc:spChg>
      </pc:sldChg>
      <pc:sldMasterChg chg="modSp delSldLayout modSldLayout">
        <pc:chgData name="Danielle" userId="e2554c37-e717-43a0-ba79-1183ca921ccd" providerId="ADAL" clId="{6AED091C-28A5-468A-A3F9-AE46FD258E55}" dt="2020-08-19T06:15:39.121" v="2" actId="2696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6AED091C-28A5-468A-A3F9-AE46FD258E55}" dt="2020-08-19T06:15:31.156" v="0" actId="2711"/>
          <ac:spMkLst>
            <pc:docMk/>
            <pc:sldMasterMk cId="3484405657" sldId="2147483648"/>
            <ac:spMk id="18" creationId="{00000000-0000-0000-0000-000000000000}"/>
          </ac:spMkLst>
        </pc:spChg>
        <pc:spChg chg="mod">
          <ac:chgData name="Danielle" userId="e2554c37-e717-43a0-ba79-1183ca921ccd" providerId="ADAL" clId="{6AED091C-28A5-468A-A3F9-AE46FD258E55}" dt="2020-08-19T06:15:31.156" v="0" actId="2711"/>
          <ac:spMkLst>
            <pc:docMk/>
            <pc:sldMasterMk cId="3484405657" sldId="2147483648"/>
            <ac:spMk id="19" creationId="{00000000-0000-0000-0000-000000000000}"/>
          </ac:spMkLst>
        </pc:spChg>
        <pc:picChg chg="mod">
          <ac:chgData name="Danielle" userId="e2554c37-e717-43a0-ba79-1183ca921ccd" providerId="ADAL" clId="{6AED091C-28A5-468A-A3F9-AE46FD258E55}" dt="2020-08-19T06:15:31.156" v="0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6AED091C-28A5-468A-A3F9-AE46FD258E55}" dt="2020-08-19T06:15:31.156" v="0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6AED091C-28A5-468A-A3F9-AE46FD258E55}" dt="2020-08-19T06:15:31.156" v="0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6AED091C-28A5-468A-A3F9-AE46FD258E55}" dt="2020-08-19T06:15:31.156" v="0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6AED091C-28A5-468A-A3F9-AE46FD258E55}" dt="2020-08-19T06:15:31.156" v="0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6AED091C-28A5-468A-A3F9-AE46FD258E55}" dt="2020-08-19T06:15:36.071" v="1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6AED091C-28A5-468A-A3F9-AE46FD258E55}" dt="2020-08-19T06:15:36.071" v="1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  <pc:sldLayoutChg chg="del">
          <pc:chgData name="Danielle" userId="e2554c37-e717-43a0-ba79-1183ca921ccd" providerId="ADAL" clId="{6AED091C-28A5-468A-A3F9-AE46FD258E55}" dt="2020-08-19T06:15:39.121" v="2" actId="2696"/>
          <pc:sldLayoutMkLst>
            <pc:docMk/>
            <pc:sldMasterMk cId="3484405657" sldId="2147483648"/>
            <pc:sldLayoutMk cId="3156987267" sldId="2147483670"/>
          </pc:sldLayoutMkLst>
        </pc:sldLayoutChg>
      </pc:sldMasterChg>
      <pc:sldMasterChg chg="modSp delSldLayout modSldLayout">
        <pc:chgData name="Danielle" userId="e2554c37-e717-43a0-ba79-1183ca921ccd" providerId="ADAL" clId="{6AED091C-28A5-468A-A3F9-AE46FD258E55}" dt="2020-08-19T06:16:24.257" v="16" actId="2696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6AED091C-28A5-468A-A3F9-AE46FD258E55}" dt="2020-08-19T06:15:44.275" v="3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6AED091C-28A5-468A-A3F9-AE46FD258E55}" dt="2020-08-19T06:15:44.275" v="3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6AED091C-28A5-468A-A3F9-AE46FD258E55}" dt="2020-08-19T06:15:44.275" v="3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6AED091C-28A5-468A-A3F9-AE46FD258E55}" dt="2020-08-19T06:15:44.275" v="3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6AED091C-28A5-468A-A3F9-AE46FD258E55}" dt="2020-08-19T06:15:44.275" v="3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6AED091C-28A5-468A-A3F9-AE46FD258E55}" dt="2020-08-19T06:15:44.275" v="3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6AED091C-28A5-468A-A3F9-AE46FD258E55}" dt="2020-08-19T06:15:44.275" v="3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6AED091C-28A5-468A-A3F9-AE46FD258E55}" dt="2020-08-19T06:15:44.275" v="3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6AED091C-28A5-468A-A3F9-AE46FD258E55}" dt="2020-08-19T06:15:44.275" v="3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6AED091C-28A5-468A-A3F9-AE46FD258E55}" dt="2020-08-19T06:15:44.275" v="3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6AED091C-28A5-468A-A3F9-AE46FD258E55}" dt="2020-08-19T06:15:44.275" v="3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6AED091C-28A5-468A-A3F9-AE46FD258E55}" dt="2020-08-19T06:15:44.275" v="3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6AED091C-28A5-468A-A3F9-AE46FD258E55}" dt="2020-08-19T06:16:11.761" v="11" actId="1036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6AED091C-28A5-468A-A3F9-AE46FD258E55}" dt="2020-08-19T06:16:00.208" v="6" actId="2711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6AED091C-28A5-468A-A3F9-AE46FD258E55}" dt="2020-08-19T06:16:00.208" v="6" actId="2711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6AED091C-28A5-468A-A3F9-AE46FD258E55}" dt="2020-08-19T06:16:09.512" v="8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6AED091C-28A5-468A-A3F9-AE46FD258E55}" dt="2020-08-19T06:16:11.761" v="11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6AED091C-28A5-468A-A3F9-AE46FD258E55}" dt="2020-08-19T06:15:57.321" v="5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6AED091C-28A5-468A-A3F9-AE46FD258E55}" dt="2020-08-19T06:15:57.321" v="5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6AED091C-28A5-468A-A3F9-AE46FD258E55}" dt="2020-08-19T06:15:57.321" v="5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6AED091C-28A5-468A-A3F9-AE46FD258E55}" dt="2020-08-19T06:15:57.321" v="5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6AED091C-28A5-468A-A3F9-AE46FD258E55}" dt="2020-08-19T06:15:57.321" v="5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6AED091C-28A5-468A-A3F9-AE46FD258E55}" dt="2020-08-19T06:16:17.882" v="14" actId="1036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6AED091C-28A5-468A-A3F9-AE46FD258E55}" dt="2020-08-19T06:16:17.882" v="14" actId="1036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6AED091C-28A5-468A-A3F9-AE46FD258E55}" dt="2020-08-19T06:16:17.882" v="14" actId="1036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6AED091C-28A5-468A-A3F9-AE46FD258E55}" dt="2020-08-19T06:15:50.544" v="4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6AED091C-28A5-468A-A3F9-AE46FD258E55}" dt="2020-08-19T06:15:50.544" v="4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  <pc:sldLayoutChg chg="del">
          <pc:chgData name="Danielle" userId="e2554c37-e717-43a0-ba79-1183ca921ccd" providerId="ADAL" clId="{6AED091C-28A5-468A-A3F9-AE46FD258E55}" dt="2020-08-19T06:16:22.938" v="15" actId="2696"/>
          <pc:sldLayoutMkLst>
            <pc:docMk/>
            <pc:sldMasterMk cId="2492940549" sldId="2147483650"/>
            <pc:sldLayoutMk cId="887164792" sldId="2147483668"/>
          </pc:sldLayoutMkLst>
        </pc:sldLayoutChg>
        <pc:sldLayoutChg chg="del">
          <pc:chgData name="Danielle" userId="e2554c37-e717-43a0-ba79-1183ca921ccd" providerId="ADAL" clId="{6AED091C-28A5-468A-A3F9-AE46FD258E55}" dt="2020-08-19T06:16:24.257" v="16" actId="2696"/>
          <pc:sldLayoutMkLst>
            <pc:docMk/>
            <pc:sldMasterMk cId="2492940549" sldId="2147483650"/>
            <pc:sldLayoutMk cId="3784227824" sldId="214748366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1302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Wednesday, 19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Equivalent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Fractions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Wednesday, 19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Equivalent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Fractions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58655" y="5949281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Fraction, equivalent, order, numerator,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denominator, lowest common multiple, highest common factor, simplify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simplify fractions.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find equivalent fractions.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order fractions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by finding equivalent fractions.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5.png"/><Relationship Id="rId18" Type="http://schemas.openxmlformats.org/officeDocument/2006/relationships/image" Target="../media/image5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17" Type="http://schemas.openxmlformats.org/officeDocument/2006/relationships/image" Target="../media/image49.png"/><Relationship Id="rId2" Type="http://schemas.openxmlformats.org/officeDocument/2006/relationships/image" Target="../media/image34.png"/><Relationship Id="rId16" Type="http://schemas.openxmlformats.org/officeDocument/2006/relationships/image" Target="../media/image4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5" Type="http://schemas.openxmlformats.org/officeDocument/2006/relationships/image" Target="../media/image4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Relationship Id="rId14" Type="http://schemas.openxmlformats.org/officeDocument/2006/relationships/image" Target="../media/image46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2.png"/><Relationship Id="rId7" Type="http://schemas.openxmlformats.org/officeDocument/2006/relationships/image" Target="../media/image57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Relationship Id="rId9" Type="http://schemas.openxmlformats.org/officeDocument/2006/relationships/image" Target="../media/image59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31840" y="2492896"/>
            <a:ext cx="46805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pPr algn="ctr"/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What is a fraction? </a:t>
            </a:r>
          </a:p>
        </p:txBody>
      </p:sp>
    </p:spTree>
    <p:extLst>
      <p:ext uri="{BB962C8B-B14F-4D97-AF65-F5344CB8AC3E}">
        <p14:creationId xmlns:p14="http://schemas.microsoft.com/office/powerpoint/2010/main" val="4294441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529497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What is the highest common factor (HCF) of 24 and 36?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08F526-6AB9-4814-93EC-79C30768DD77}"/>
              </a:ext>
            </a:extLst>
          </p:cNvPr>
          <p:cNvSpPr/>
          <p:nvPr/>
        </p:nvSpPr>
        <p:spPr>
          <a:xfrm>
            <a:off x="755576" y="378904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E5E6CFB-5E0B-4581-A6F2-D30C0A766B99}"/>
              </a:ext>
            </a:extLst>
          </p:cNvPr>
          <p:cNvSpPr/>
          <p:nvPr/>
        </p:nvSpPr>
        <p:spPr>
          <a:xfrm>
            <a:off x="4593789" y="486916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BD2282-9561-4942-A211-44275D0E6102}"/>
              </a:ext>
            </a:extLst>
          </p:cNvPr>
          <p:cNvSpPr/>
          <p:nvPr/>
        </p:nvSpPr>
        <p:spPr>
          <a:xfrm>
            <a:off x="4593789" y="3789040"/>
            <a:ext cx="3838213" cy="1080120"/>
          </a:xfrm>
          <a:prstGeom prst="rect">
            <a:avLst/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C4C0E47-5354-4E7D-95CF-E8BAC60D1B99}"/>
              </a:ext>
            </a:extLst>
          </p:cNvPr>
          <p:cNvSpPr/>
          <p:nvPr/>
        </p:nvSpPr>
        <p:spPr>
          <a:xfrm>
            <a:off x="755576" y="486916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F5DA27B-C7D7-48DA-ACD5-1306B88B636B}"/>
              </a:ext>
            </a:extLst>
          </p:cNvPr>
          <p:cNvSpPr/>
          <p:nvPr/>
        </p:nvSpPr>
        <p:spPr>
          <a:xfrm>
            <a:off x="849522" y="3949896"/>
            <a:ext cx="792088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76EB4CE-7B4F-43B7-ADDF-562CD26F4031}"/>
              </a:ext>
            </a:extLst>
          </p:cNvPr>
          <p:cNvSpPr/>
          <p:nvPr/>
        </p:nvSpPr>
        <p:spPr>
          <a:xfrm>
            <a:off x="849522" y="5030016"/>
            <a:ext cx="792088" cy="7920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03B9930-1485-466C-BAB2-399B109AEEF6}"/>
              </a:ext>
            </a:extLst>
          </p:cNvPr>
          <p:cNvSpPr/>
          <p:nvPr/>
        </p:nvSpPr>
        <p:spPr>
          <a:xfrm>
            <a:off x="4708044" y="3950483"/>
            <a:ext cx="792088" cy="79208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908F795-627A-4A99-8600-5C6BC44AFBF7}"/>
              </a:ext>
            </a:extLst>
          </p:cNvPr>
          <p:cNvSpPr/>
          <p:nvPr/>
        </p:nvSpPr>
        <p:spPr>
          <a:xfrm>
            <a:off x="4708044" y="5031522"/>
            <a:ext cx="792088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915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7687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How does this help us with fractions?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We are going to simplify fractions later on.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 do this, we need to divide both the numerator and the denominator by their highest common factor (HCF).</a:t>
            </a:r>
          </a:p>
        </p:txBody>
      </p:sp>
    </p:spTree>
    <p:extLst>
      <p:ext uri="{BB962C8B-B14F-4D97-AF65-F5344CB8AC3E}">
        <p14:creationId xmlns:p14="http://schemas.microsoft.com/office/powerpoint/2010/main" val="128232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MCj021579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423" y="3696692"/>
            <a:ext cx="2519362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123728" y="1124744"/>
                <a:ext cx="6768752" cy="20211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Would you rather have</a:t>
                </a: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of a pizza?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2021194"/>
              </a:xfrm>
              <a:prstGeom prst="rect">
                <a:avLst/>
              </a:prstGeom>
              <a:blipFill>
                <a:blip r:embed="rId3"/>
                <a:stretch>
                  <a:fillRect t="-1511" b="-48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7519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689497" y="3258465"/>
            <a:ext cx="1656184" cy="165618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Pie 22">
            <a:extLst>
              <a:ext uri="{FF2B5EF4-FFF2-40B4-BE49-F238E27FC236}">
                <a16:creationId xmlns:a16="http://schemas.microsoft.com/office/drawing/2014/main" id="{32BF19C2-4455-4930-BF70-9F4B6CB538F8}"/>
              </a:ext>
            </a:extLst>
          </p:cNvPr>
          <p:cNvSpPr/>
          <p:nvPr/>
        </p:nvSpPr>
        <p:spPr>
          <a:xfrm>
            <a:off x="4689497" y="3258465"/>
            <a:ext cx="1656184" cy="1656184"/>
          </a:xfrm>
          <a:prstGeom prst="pie">
            <a:avLst>
              <a:gd name="adj1" fmla="val 5405848"/>
              <a:gd name="adj2" fmla="val 16193922"/>
            </a:avLst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>
            <a:stCxn id="4" idx="1"/>
            <a:endCxn id="4" idx="5"/>
          </p:cNvCxnSpPr>
          <p:nvPr/>
        </p:nvCxnSpPr>
        <p:spPr>
          <a:xfrm>
            <a:off x="4932040" y="3501008"/>
            <a:ext cx="1171098" cy="11710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8" name="Straight Connector 7"/>
          <p:cNvCxnSpPr>
            <a:stCxn id="4" idx="0"/>
            <a:endCxn id="4" idx="4"/>
          </p:cNvCxnSpPr>
          <p:nvPr/>
        </p:nvCxnSpPr>
        <p:spPr>
          <a:xfrm>
            <a:off x="5517589" y="3258465"/>
            <a:ext cx="0" cy="1656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" name="Straight Connector 9"/>
          <p:cNvCxnSpPr>
            <a:stCxn id="4" idx="7"/>
            <a:endCxn id="4" idx="3"/>
          </p:cNvCxnSpPr>
          <p:nvPr/>
        </p:nvCxnSpPr>
        <p:spPr>
          <a:xfrm flipH="1">
            <a:off x="4932040" y="3501008"/>
            <a:ext cx="1171098" cy="11710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2" name="Straight Connector 11"/>
          <p:cNvCxnSpPr>
            <a:stCxn id="4" idx="6"/>
            <a:endCxn id="4" idx="2"/>
          </p:cNvCxnSpPr>
          <p:nvPr/>
        </p:nvCxnSpPr>
        <p:spPr>
          <a:xfrm flipH="1">
            <a:off x="4689497" y="4086557"/>
            <a:ext cx="16561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3" name="Oval 12"/>
          <p:cNvSpPr/>
          <p:nvPr/>
        </p:nvSpPr>
        <p:spPr>
          <a:xfrm>
            <a:off x="6931230" y="3258465"/>
            <a:ext cx="1656184" cy="16561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Pie 22">
            <a:extLst>
              <a:ext uri="{FF2B5EF4-FFF2-40B4-BE49-F238E27FC236}">
                <a16:creationId xmlns:a16="http://schemas.microsoft.com/office/drawing/2014/main" id="{BD65B3D8-E101-40CB-BC03-EE7272471A05}"/>
              </a:ext>
            </a:extLst>
          </p:cNvPr>
          <p:cNvSpPr/>
          <p:nvPr/>
        </p:nvSpPr>
        <p:spPr>
          <a:xfrm>
            <a:off x="6931230" y="3248793"/>
            <a:ext cx="1656184" cy="1656184"/>
          </a:xfrm>
          <a:prstGeom prst="pie">
            <a:avLst>
              <a:gd name="adj1" fmla="val 5405848"/>
              <a:gd name="adj2" fmla="val 16193922"/>
            </a:avLst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stCxn id="13" idx="0"/>
            <a:endCxn id="13" idx="4"/>
          </p:cNvCxnSpPr>
          <p:nvPr/>
        </p:nvCxnSpPr>
        <p:spPr>
          <a:xfrm>
            <a:off x="7759322" y="3258465"/>
            <a:ext cx="0" cy="1656184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7" name="Straight Connector 16"/>
          <p:cNvCxnSpPr>
            <a:stCxn id="13" idx="6"/>
            <a:endCxn id="13" idx="2"/>
          </p:cNvCxnSpPr>
          <p:nvPr/>
        </p:nvCxnSpPr>
        <p:spPr>
          <a:xfrm flipH="1">
            <a:off x="6931230" y="4086557"/>
            <a:ext cx="1656184" cy="0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8" name="Oval 17"/>
          <p:cNvSpPr/>
          <p:nvPr/>
        </p:nvSpPr>
        <p:spPr>
          <a:xfrm>
            <a:off x="2447764" y="3258465"/>
            <a:ext cx="1656184" cy="16561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Connector 19"/>
          <p:cNvCxnSpPr>
            <a:stCxn id="18" idx="0"/>
            <a:endCxn id="18" idx="4"/>
          </p:cNvCxnSpPr>
          <p:nvPr/>
        </p:nvCxnSpPr>
        <p:spPr>
          <a:xfrm>
            <a:off x="3275856" y="3258465"/>
            <a:ext cx="0" cy="1656184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21C997E-7897-4B29-902E-33EE96F10DA1}"/>
                  </a:ext>
                </a:extLst>
              </p:cNvPr>
              <p:cNvSpPr txBox="1"/>
              <p:nvPr/>
            </p:nvSpPr>
            <p:spPr>
              <a:xfrm>
                <a:off x="2123728" y="1124744"/>
                <a:ext cx="6768752" cy="20211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Would you rather have</a:t>
                </a: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of a pizza?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21C997E-7897-4B29-902E-33EE96F10D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2021194"/>
              </a:xfrm>
              <a:prstGeom prst="rect">
                <a:avLst/>
              </a:prstGeom>
              <a:blipFill>
                <a:blip r:embed="rId2"/>
                <a:stretch>
                  <a:fillRect t="-1511" b="-48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Pie 22">
            <a:extLst>
              <a:ext uri="{FF2B5EF4-FFF2-40B4-BE49-F238E27FC236}">
                <a16:creationId xmlns:a16="http://schemas.microsoft.com/office/drawing/2014/main" id="{2F90B3FC-7FA0-4212-8903-63A340D520E2}"/>
              </a:ext>
            </a:extLst>
          </p:cNvPr>
          <p:cNvSpPr/>
          <p:nvPr/>
        </p:nvSpPr>
        <p:spPr>
          <a:xfrm>
            <a:off x="2447764" y="3258465"/>
            <a:ext cx="1656184" cy="1656184"/>
          </a:xfrm>
          <a:prstGeom prst="pie">
            <a:avLst>
              <a:gd name="adj1" fmla="val 5405848"/>
              <a:gd name="adj2" fmla="val 16193922"/>
            </a:avLst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4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2265112" y="4175599"/>
            <a:ext cx="6483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They’re all the same!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We call these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equivalent fractions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53AD03A-9046-4817-B1C7-BAAE7EA26E06}"/>
                  </a:ext>
                </a:extLst>
              </p:cNvPr>
              <p:cNvSpPr txBox="1"/>
              <p:nvPr/>
            </p:nvSpPr>
            <p:spPr>
              <a:xfrm>
                <a:off x="2123728" y="1124744"/>
                <a:ext cx="6768752" cy="7900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53AD03A-9046-4817-B1C7-BAAE7EA26E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7900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Oval 23">
            <a:extLst>
              <a:ext uri="{FF2B5EF4-FFF2-40B4-BE49-F238E27FC236}">
                <a16:creationId xmlns:a16="http://schemas.microsoft.com/office/drawing/2014/main" id="{29770F20-C41C-4599-AC0C-B216DE7BD41F}"/>
              </a:ext>
            </a:extLst>
          </p:cNvPr>
          <p:cNvSpPr/>
          <p:nvPr/>
        </p:nvSpPr>
        <p:spPr>
          <a:xfrm>
            <a:off x="4689497" y="2214536"/>
            <a:ext cx="1656184" cy="165618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Pie 22">
            <a:extLst>
              <a:ext uri="{FF2B5EF4-FFF2-40B4-BE49-F238E27FC236}">
                <a16:creationId xmlns:a16="http://schemas.microsoft.com/office/drawing/2014/main" id="{FC585077-415D-415B-91B6-E6EFA543FF35}"/>
              </a:ext>
            </a:extLst>
          </p:cNvPr>
          <p:cNvSpPr/>
          <p:nvPr/>
        </p:nvSpPr>
        <p:spPr>
          <a:xfrm>
            <a:off x="4689497" y="2214536"/>
            <a:ext cx="1656184" cy="1656184"/>
          </a:xfrm>
          <a:prstGeom prst="pie">
            <a:avLst>
              <a:gd name="adj1" fmla="val 5405848"/>
              <a:gd name="adj2" fmla="val 16193922"/>
            </a:avLst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ADBDC76-343E-4276-B475-7F0243C87AB5}"/>
              </a:ext>
            </a:extLst>
          </p:cNvPr>
          <p:cNvCxnSpPr>
            <a:stCxn id="24" idx="1"/>
            <a:endCxn id="24" idx="5"/>
          </p:cNvCxnSpPr>
          <p:nvPr/>
        </p:nvCxnSpPr>
        <p:spPr>
          <a:xfrm>
            <a:off x="4932040" y="2457079"/>
            <a:ext cx="1171098" cy="11710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2CC554D-D7B9-4B03-BC76-37C91D2A719B}"/>
              </a:ext>
            </a:extLst>
          </p:cNvPr>
          <p:cNvCxnSpPr>
            <a:stCxn id="24" idx="0"/>
            <a:endCxn id="24" idx="4"/>
          </p:cNvCxnSpPr>
          <p:nvPr/>
        </p:nvCxnSpPr>
        <p:spPr>
          <a:xfrm>
            <a:off x="5517589" y="2214536"/>
            <a:ext cx="0" cy="1656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3AD43C4-933D-4BA2-BBB9-2C26F3E6FB98}"/>
              </a:ext>
            </a:extLst>
          </p:cNvPr>
          <p:cNvCxnSpPr>
            <a:stCxn id="24" idx="7"/>
            <a:endCxn id="24" idx="3"/>
          </p:cNvCxnSpPr>
          <p:nvPr/>
        </p:nvCxnSpPr>
        <p:spPr>
          <a:xfrm flipH="1">
            <a:off x="4932040" y="2457079"/>
            <a:ext cx="1171098" cy="11710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9F49998-B850-4AC6-8B5D-9CE9C443E698}"/>
              </a:ext>
            </a:extLst>
          </p:cNvPr>
          <p:cNvCxnSpPr>
            <a:stCxn id="24" idx="6"/>
            <a:endCxn id="24" idx="2"/>
          </p:cNvCxnSpPr>
          <p:nvPr/>
        </p:nvCxnSpPr>
        <p:spPr>
          <a:xfrm flipH="1">
            <a:off x="4689497" y="3042628"/>
            <a:ext cx="16561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AFA05A4F-5E32-44E8-B2F6-99464F5B9669}"/>
              </a:ext>
            </a:extLst>
          </p:cNvPr>
          <p:cNvSpPr/>
          <p:nvPr/>
        </p:nvSpPr>
        <p:spPr>
          <a:xfrm>
            <a:off x="6931230" y="2214536"/>
            <a:ext cx="1656184" cy="16561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Pie 22">
            <a:extLst>
              <a:ext uri="{FF2B5EF4-FFF2-40B4-BE49-F238E27FC236}">
                <a16:creationId xmlns:a16="http://schemas.microsoft.com/office/drawing/2014/main" id="{27AA6C62-35ED-4F6B-AA8F-2B84D7D25006}"/>
              </a:ext>
            </a:extLst>
          </p:cNvPr>
          <p:cNvSpPr/>
          <p:nvPr/>
        </p:nvSpPr>
        <p:spPr>
          <a:xfrm>
            <a:off x="6931230" y="2204864"/>
            <a:ext cx="1656184" cy="1656184"/>
          </a:xfrm>
          <a:prstGeom prst="pie">
            <a:avLst>
              <a:gd name="adj1" fmla="val 5405848"/>
              <a:gd name="adj2" fmla="val 16193922"/>
            </a:avLst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2DF2AC4-3DE3-4297-ACCA-6419CE07E8A5}"/>
              </a:ext>
            </a:extLst>
          </p:cNvPr>
          <p:cNvCxnSpPr>
            <a:stCxn id="30" idx="0"/>
            <a:endCxn id="30" idx="4"/>
          </p:cNvCxnSpPr>
          <p:nvPr/>
        </p:nvCxnSpPr>
        <p:spPr>
          <a:xfrm>
            <a:off x="7759322" y="2214536"/>
            <a:ext cx="0" cy="1656184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2A5DDB0-8E19-4E12-8AA8-C9BA4471F389}"/>
              </a:ext>
            </a:extLst>
          </p:cNvPr>
          <p:cNvCxnSpPr>
            <a:stCxn id="30" idx="6"/>
            <a:endCxn id="30" idx="2"/>
          </p:cNvCxnSpPr>
          <p:nvPr/>
        </p:nvCxnSpPr>
        <p:spPr>
          <a:xfrm flipH="1">
            <a:off x="6931230" y="3042628"/>
            <a:ext cx="1656184" cy="0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C66C8491-70E3-4F03-AF5F-5BC2A621DCC0}"/>
              </a:ext>
            </a:extLst>
          </p:cNvPr>
          <p:cNvSpPr/>
          <p:nvPr/>
        </p:nvSpPr>
        <p:spPr>
          <a:xfrm>
            <a:off x="2447764" y="2214536"/>
            <a:ext cx="1656184" cy="16561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4740A92-0ED8-41EC-B204-169867768357}"/>
              </a:ext>
            </a:extLst>
          </p:cNvPr>
          <p:cNvCxnSpPr>
            <a:stCxn id="34" idx="0"/>
            <a:endCxn id="34" idx="4"/>
          </p:cNvCxnSpPr>
          <p:nvPr/>
        </p:nvCxnSpPr>
        <p:spPr>
          <a:xfrm>
            <a:off x="3275856" y="2214536"/>
            <a:ext cx="0" cy="1656184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6" name="Pie 22">
            <a:extLst>
              <a:ext uri="{FF2B5EF4-FFF2-40B4-BE49-F238E27FC236}">
                <a16:creationId xmlns:a16="http://schemas.microsoft.com/office/drawing/2014/main" id="{AD8F0B2E-69DC-44FD-ACD1-C254935B6BE4}"/>
              </a:ext>
            </a:extLst>
          </p:cNvPr>
          <p:cNvSpPr/>
          <p:nvPr/>
        </p:nvSpPr>
        <p:spPr>
          <a:xfrm>
            <a:off x="2447764" y="2214536"/>
            <a:ext cx="1656184" cy="1656184"/>
          </a:xfrm>
          <a:prstGeom prst="pie">
            <a:avLst>
              <a:gd name="adj1" fmla="val 5405848"/>
              <a:gd name="adj2" fmla="val 16193922"/>
            </a:avLst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98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15608"/>
            <a:ext cx="3216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Which of these fractions are equivalent? Shade in your circles to help you!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7E58984-C1F0-4BBE-A691-BEE344ED7731}"/>
              </a:ext>
            </a:extLst>
          </p:cNvPr>
          <p:cNvGrpSpPr/>
          <p:nvPr/>
        </p:nvGrpSpPr>
        <p:grpSpPr>
          <a:xfrm>
            <a:off x="2176514" y="2338742"/>
            <a:ext cx="2736304" cy="2990369"/>
            <a:chOff x="2555776" y="2420888"/>
            <a:chExt cx="2736304" cy="299036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00B8AD2A-FB40-4BA4-A3BF-5FF15FE63C8D}"/>
                </a:ext>
              </a:extLst>
            </p:cNvPr>
            <p:cNvSpPr/>
            <p:nvPr/>
          </p:nvSpPr>
          <p:spPr>
            <a:xfrm>
              <a:off x="2771800" y="2780928"/>
              <a:ext cx="2304256" cy="23042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122" name="Picture 2" descr="http://etc.usf.edu/clipart/40600/40633/pie_01-12a_40633_lg.gi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5776" y="2420888"/>
              <a:ext cx="2736304" cy="29903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6" name="Table 36">
                <a:extLst>
                  <a:ext uri="{FF2B5EF4-FFF2-40B4-BE49-F238E27FC236}">
                    <a16:creationId xmlns:a16="http://schemas.microsoft.com/office/drawing/2014/main" id="{1341A463-E8BD-478B-8EEF-B19361F9D00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54211495"/>
                  </p:ext>
                </p:extLst>
              </p:nvPr>
            </p:nvGraphicFramePr>
            <p:xfrm>
              <a:off x="5652120" y="1484784"/>
              <a:ext cx="2880000" cy="37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0000">
                      <a:extLst>
                        <a:ext uri="{9D8B030D-6E8A-4147-A177-3AD203B41FA5}">
                          <a16:colId xmlns:a16="http://schemas.microsoft.com/office/drawing/2014/main" val="4140399780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577863974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4119916584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865936073"/>
                        </a:ext>
                      </a:extLst>
                    </a:gridCol>
                  </a:tblGrid>
                  <a:tr h="126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43329473"/>
                      </a:ext>
                    </a:extLst>
                  </a:tr>
                  <a:tr h="126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47837397"/>
                      </a:ext>
                    </a:extLst>
                  </a:tr>
                  <a:tr h="126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3512211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6" name="Table 36">
                <a:extLst>
                  <a:ext uri="{FF2B5EF4-FFF2-40B4-BE49-F238E27FC236}">
                    <a16:creationId xmlns:a16="http://schemas.microsoft.com/office/drawing/2014/main" id="{1341A463-E8BD-478B-8EEF-B19361F9D00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54211495"/>
                  </p:ext>
                </p:extLst>
              </p:nvPr>
            </p:nvGraphicFramePr>
            <p:xfrm>
              <a:off x="5652120" y="1484784"/>
              <a:ext cx="2880000" cy="37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0000">
                      <a:extLst>
                        <a:ext uri="{9D8B030D-6E8A-4147-A177-3AD203B41FA5}">
                          <a16:colId xmlns:a16="http://schemas.microsoft.com/office/drawing/2014/main" val="4140399780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577863974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4119916584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865936073"/>
                        </a:ext>
                      </a:extLst>
                    </a:gridCol>
                  </a:tblGrid>
                  <a:tr h="126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r="-300847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9160" r="-198319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847" r="-100000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0847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43329473"/>
                      </a:ext>
                    </a:extLst>
                  </a:tr>
                  <a:tr h="126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100000" r="-300847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9160" t="-100000" r="-198319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847" t="-100000" r="-1000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0847" t="-100000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47837397"/>
                      </a:ext>
                    </a:extLst>
                  </a:tr>
                  <a:tr h="126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200000" r="-3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9160" t="-200000" r="-1983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847" t="-200000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0847" t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3512211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148402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15608"/>
            <a:ext cx="3216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Which of these fractions are equivalent? Shade in your circles to help you!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7E58984-C1F0-4BBE-A691-BEE344ED7731}"/>
              </a:ext>
            </a:extLst>
          </p:cNvPr>
          <p:cNvGrpSpPr/>
          <p:nvPr/>
        </p:nvGrpSpPr>
        <p:grpSpPr>
          <a:xfrm>
            <a:off x="2176514" y="2338742"/>
            <a:ext cx="2736304" cy="2990369"/>
            <a:chOff x="2555776" y="2420888"/>
            <a:chExt cx="2736304" cy="299036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00B8AD2A-FB40-4BA4-A3BF-5FF15FE63C8D}"/>
                </a:ext>
              </a:extLst>
            </p:cNvPr>
            <p:cNvSpPr/>
            <p:nvPr/>
          </p:nvSpPr>
          <p:spPr>
            <a:xfrm>
              <a:off x="2771800" y="2780928"/>
              <a:ext cx="2304256" cy="23042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122" name="Picture 2" descr="http://etc.usf.edu/clipart/40600/40633/pie_01-12a_40633_lg.gi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5776" y="2420888"/>
              <a:ext cx="2736304" cy="29903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6" name="Table 36">
                <a:extLst>
                  <a:ext uri="{FF2B5EF4-FFF2-40B4-BE49-F238E27FC236}">
                    <a16:creationId xmlns:a16="http://schemas.microsoft.com/office/drawing/2014/main" id="{1341A463-E8BD-478B-8EEF-B19361F9D00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33610372"/>
                  </p:ext>
                </p:extLst>
              </p:nvPr>
            </p:nvGraphicFramePr>
            <p:xfrm>
              <a:off x="5652120" y="1484784"/>
              <a:ext cx="2880000" cy="37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0000">
                      <a:extLst>
                        <a:ext uri="{9D8B030D-6E8A-4147-A177-3AD203B41FA5}">
                          <a16:colId xmlns:a16="http://schemas.microsoft.com/office/drawing/2014/main" val="4140399780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577863974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4119916584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865936073"/>
                        </a:ext>
                      </a:extLst>
                    </a:gridCol>
                  </a:tblGrid>
                  <a:tr h="126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BBB5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BBB5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43329473"/>
                      </a:ext>
                    </a:extLst>
                  </a:tr>
                  <a:tr h="126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47837397"/>
                      </a:ext>
                    </a:extLst>
                  </a:tr>
                  <a:tr h="126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3512211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6" name="Table 36">
                <a:extLst>
                  <a:ext uri="{FF2B5EF4-FFF2-40B4-BE49-F238E27FC236}">
                    <a16:creationId xmlns:a16="http://schemas.microsoft.com/office/drawing/2014/main" id="{1341A463-E8BD-478B-8EEF-B19361F9D00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33610372"/>
                  </p:ext>
                </p:extLst>
              </p:nvPr>
            </p:nvGraphicFramePr>
            <p:xfrm>
              <a:off x="5652120" y="1484784"/>
              <a:ext cx="2880000" cy="37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0000">
                      <a:extLst>
                        <a:ext uri="{9D8B030D-6E8A-4147-A177-3AD203B41FA5}">
                          <a16:colId xmlns:a16="http://schemas.microsoft.com/office/drawing/2014/main" val="4140399780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577863974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4119916584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865936073"/>
                        </a:ext>
                      </a:extLst>
                    </a:gridCol>
                  </a:tblGrid>
                  <a:tr h="126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r="-300847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9160" r="-198319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847" r="-100000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0847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43329473"/>
                      </a:ext>
                    </a:extLst>
                  </a:tr>
                  <a:tr h="126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100000" r="-300847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9160" t="-100000" r="-198319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847" t="-100000" r="-1000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0847" t="-100000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47837397"/>
                      </a:ext>
                    </a:extLst>
                  </a:tr>
                  <a:tr h="126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200000" r="-3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9160" t="-200000" r="-1983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847" t="-200000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0847" t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3512211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895089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15608"/>
            <a:ext cx="3216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Which of these fractions are equivalent? Shade in your circles to help you!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7E58984-C1F0-4BBE-A691-BEE344ED7731}"/>
              </a:ext>
            </a:extLst>
          </p:cNvPr>
          <p:cNvGrpSpPr/>
          <p:nvPr/>
        </p:nvGrpSpPr>
        <p:grpSpPr>
          <a:xfrm>
            <a:off x="2176514" y="2338742"/>
            <a:ext cx="2736304" cy="2990369"/>
            <a:chOff x="2555776" y="2420888"/>
            <a:chExt cx="2736304" cy="299036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00B8AD2A-FB40-4BA4-A3BF-5FF15FE63C8D}"/>
                </a:ext>
              </a:extLst>
            </p:cNvPr>
            <p:cNvSpPr/>
            <p:nvPr/>
          </p:nvSpPr>
          <p:spPr>
            <a:xfrm>
              <a:off x="2771800" y="2780928"/>
              <a:ext cx="2304256" cy="23042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122" name="Picture 2" descr="http://etc.usf.edu/clipart/40600/40633/pie_01-12a_40633_lg.gi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5776" y="2420888"/>
              <a:ext cx="2736304" cy="29903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6" name="Table 36">
                <a:extLst>
                  <a:ext uri="{FF2B5EF4-FFF2-40B4-BE49-F238E27FC236}">
                    <a16:creationId xmlns:a16="http://schemas.microsoft.com/office/drawing/2014/main" id="{1341A463-E8BD-478B-8EEF-B19361F9D00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43192687"/>
                  </p:ext>
                </p:extLst>
              </p:nvPr>
            </p:nvGraphicFramePr>
            <p:xfrm>
              <a:off x="5652120" y="1484784"/>
              <a:ext cx="2880000" cy="37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0000">
                      <a:extLst>
                        <a:ext uri="{9D8B030D-6E8A-4147-A177-3AD203B41FA5}">
                          <a16:colId xmlns:a16="http://schemas.microsoft.com/office/drawing/2014/main" val="4140399780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577863974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4119916584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865936073"/>
                        </a:ext>
                      </a:extLst>
                    </a:gridCol>
                  </a:tblGrid>
                  <a:tr h="126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BBB5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BBB5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43329473"/>
                      </a:ext>
                    </a:extLst>
                  </a:tr>
                  <a:tr h="126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47837397"/>
                      </a:ext>
                    </a:extLst>
                  </a:tr>
                  <a:tr h="126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3512211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6" name="Table 36">
                <a:extLst>
                  <a:ext uri="{FF2B5EF4-FFF2-40B4-BE49-F238E27FC236}">
                    <a16:creationId xmlns:a16="http://schemas.microsoft.com/office/drawing/2014/main" id="{1341A463-E8BD-478B-8EEF-B19361F9D00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43192687"/>
                  </p:ext>
                </p:extLst>
              </p:nvPr>
            </p:nvGraphicFramePr>
            <p:xfrm>
              <a:off x="5652120" y="1484784"/>
              <a:ext cx="2880000" cy="37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0000">
                      <a:extLst>
                        <a:ext uri="{9D8B030D-6E8A-4147-A177-3AD203B41FA5}">
                          <a16:colId xmlns:a16="http://schemas.microsoft.com/office/drawing/2014/main" val="4140399780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577863974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4119916584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865936073"/>
                        </a:ext>
                      </a:extLst>
                    </a:gridCol>
                  </a:tblGrid>
                  <a:tr h="126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r="-300847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9160" r="-198319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847" r="-100000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0847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43329473"/>
                      </a:ext>
                    </a:extLst>
                  </a:tr>
                  <a:tr h="126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100000" r="-300847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9160" t="-100000" r="-198319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847" t="-100000" r="-1000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0847" t="-100000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47837397"/>
                      </a:ext>
                    </a:extLst>
                  </a:tr>
                  <a:tr h="126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200000" r="-3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9160" t="-200000" r="-1983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847" t="-200000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0847" t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3512211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95823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15608"/>
            <a:ext cx="3216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Which of these fractions are equivalent? Shade in your circles to help you!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7E58984-C1F0-4BBE-A691-BEE344ED7731}"/>
              </a:ext>
            </a:extLst>
          </p:cNvPr>
          <p:cNvGrpSpPr/>
          <p:nvPr/>
        </p:nvGrpSpPr>
        <p:grpSpPr>
          <a:xfrm>
            <a:off x="2176514" y="2338742"/>
            <a:ext cx="2736304" cy="2990369"/>
            <a:chOff x="2555776" y="2420888"/>
            <a:chExt cx="2736304" cy="299036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00B8AD2A-FB40-4BA4-A3BF-5FF15FE63C8D}"/>
                </a:ext>
              </a:extLst>
            </p:cNvPr>
            <p:cNvSpPr/>
            <p:nvPr/>
          </p:nvSpPr>
          <p:spPr>
            <a:xfrm>
              <a:off x="2771800" y="2780928"/>
              <a:ext cx="2304256" cy="23042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122" name="Picture 2" descr="http://etc.usf.edu/clipart/40600/40633/pie_01-12a_40633_lg.gi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5776" y="2420888"/>
              <a:ext cx="2736304" cy="29903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6" name="Table 36">
                <a:extLst>
                  <a:ext uri="{FF2B5EF4-FFF2-40B4-BE49-F238E27FC236}">
                    <a16:creationId xmlns:a16="http://schemas.microsoft.com/office/drawing/2014/main" id="{1341A463-E8BD-478B-8EEF-B19361F9D00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20561663"/>
                  </p:ext>
                </p:extLst>
              </p:nvPr>
            </p:nvGraphicFramePr>
            <p:xfrm>
              <a:off x="5652120" y="1484784"/>
              <a:ext cx="2880000" cy="37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0000">
                      <a:extLst>
                        <a:ext uri="{9D8B030D-6E8A-4147-A177-3AD203B41FA5}">
                          <a16:colId xmlns:a16="http://schemas.microsoft.com/office/drawing/2014/main" val="4140399780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577863974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4119916584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865936073"/>
                        </a:ext>
                      </a:extLst>
                    </a:gridCol>
                  </a:tblGrid>
                  <a:tr h="126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BBB5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BBB5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43329473"/>
                      </a:ext>
                    </a:extLst>
                  </a:tr>
                  <a:tr h="126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47837397"/>
                      </a:ext>
                    </a:extLst>
                  </a:tr>
                  <a:tr h="126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3512211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6" name="Table 36">
                <a:extLst>
                  <a:ext uri="{FF2B5EF4-FFF2-40B4-BE49-F238E27FC236}">
                    <a16:creationId xmlns:a16="http://schemas.microsoft.com/office/drawing/2014/main" id="{1341A463-E8BD-478B-8EEF-B19361F9D00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20561663"/>
                  </p:ext>
                </p:extLst>
              </p:nvPr>
            </p:nvGraphicFramePr>
            <p:xfrm>
              <a:off x="5652120" y="1484784"/>
              <a:ext cx="2880000" cy="37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0000">
                      <a:extLst>
                        <a:ext uri="{9D8B030D-6E8A-4147-A177-3AD203B41FA5}">
                          <a16:colId xmlns:a16="http://schemas.microsoft.com/office/drawing/2014/main" val="4140399780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577863974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4119916584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865936073"/>
                        </a:ext>
                      </a:extLst>
                    </a:gridCol>
                  </a:tblGrid>
                  <a:tr h="126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r="-300847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9160" r="-198319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847" r="-100000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0847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43329473"/>
                      </a:ext>
                    </a:extLst>
                  </a:tr>
                  <a:tr h="126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100000" r="-300847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9160" t="-100000" r="-198319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847" t="-100000" r="-1000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0847" t="-100000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47837397"/>
                      </a:ext>
                    </a:extLst>
                  </a:tr>
                  <a:tr h="126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200000" r="-3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9160" t="-200000" r="-1983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847" t="-200000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0847" t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3512211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166057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15608"/>
            <a:ext cx="3216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Which of these fractions are equivalent? Shade in your circles to help you!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7E58984-C1F0-4BBE-A691-BEE344ED7731}"/>
              </a:ext>
            </a:extLst>
          </p:cNvPr>
          <p:cNvGrpSpPr/>
          <p:nvPr/>
        </p:nvGrpSpPr>
        <p:grpSpPr>
          <a:xfrm>
            <a:off x="2176514" y="2338742"/>
            <a:ext cx="2736304" cy="2990369"/>
            <a:chOff x="2555776" y="2420888"/>
            <a:chExt cx="2736304" cy="2990369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00B8AD2A-FB40-4BA4-A3BF-5FF15FE63C8D}"/>
                </a:ext>
              </a:extLst>
            </p:cNvPr>
            <p:cNvSpPr/>
            <p:nvPr/>
          </p:nvSpPr>
          <p:spPr>
            <a:xfrm>
              <a:off x="2771800" y="2780928"/>
              <a:ext cx="2304256" cy="23042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122" name="Picture 2" descr="http://etc.usf.edu/clipart/40600/40633/pie_01-12a_40633_lg.gi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5776" y="2420888"/>
              <a:ext cx="2736304" cy="29903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6" name="Table 36">
                <a:extLst>
                  <a:ext uri="{FF2B5EF4-FFF2-40B4-BE49-F238E27FC236}">
                    <a16:creationId xmlns:a16="http://schemas.microsoft.com/office/drawing/2014/main" id="{1341A463-E8BD-478B-8EEF-B19361F9D00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82211919"/>
                  </p:ext>
                </p:extLst>
              </p:nvPr>
            </p:nvGraphicFramePr>
            <p:xfrm>
              <a:off x="5652120" y="1484784"/>
              <a:ext cx="2880000" cy="37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0000">
                      <a:extLst>
                        <a:ext uri="{9D8B030D-6E8A-4147-A177-3AD203B41FA5}">
                          <a16:colId xmlns:a16="http://schemas.microsoft.com/office/drawing/2014/main" val="4140399780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577863974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4119916584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865936073"/>
                        </a:ext>
                      </a:extLst>
                    </a:gridCol>
                  </a:tblGrid>
                  <a:tr h="126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BBB5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BBB5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43329473"/>
                      </a:ext>
                    </a:extLst>
                  </a:tr>
                  <a:tr h="126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99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47837397"/>
                      </a:ext>
                    </a:extLst>
                  </a:tr>
                  <a:tr h="126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99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8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3512211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6" name="Table 36">
                <a:extLst>
                  <a:ext uri="{FF2B5EF4-FFF2-40B4-BE49-F238E27FC236}">
                    <a16:creationId xmlns:a16="http://schemas.microsoft.com/office/drawing/2014/main" id="{1341A463-E8BD-478B-8EEF-B19361F9D00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82211919"/>
                  </p:ext>
                </p:extLst>
              </p:nvPr>
            </p:nvGraphicFramePr>
            <p:xfrm>
              <a:off x="5652120" y="1484784"/>
              <a:ext cx="2880000" cy="37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0000">
                      <a:extLst>
                        <a:ext uri="{9D8B030D-6E8A-4147-A177-3AD203B41FA5}">
                          <a16:colId xmlns:a16="http://schemas.microsoft.com/office/drawing/2014/main" val="4140399780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577863974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4119916584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865936073"/>
                        </a:ext>
                      </a:extLst>
                    </a:gridCol>
                  </a:tblGrid>
                  <a:tr h="126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r="-300847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9160" r="-198319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847" r="-100000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0847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43329473"/>
                      </a:ext>
                    </a:extLst>
                  </a:tr>
                  <a:tr h="126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100000" r="-300847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9160" t="-100000" r="-198319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847" t="-100000" r="-1000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0847" t="-100000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47837397"/>
                      </a:ext>
                    </a:extLst>
                  </a:tr>
                  <a:tr h="126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200000" r="-3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9160" t="-200000" r="-1983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847" t="-200000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0847" t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3512211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19882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 flipH="1">
            <a:off x="3779912" y="2492896"/>
            <a:ext cx="1152128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3779912" y="4077072"/>
            <a:ext cx="1152128" cy="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932040" y="1892731"/>
            <a:ext cx="3600400" cy="120032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This is the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numerator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This is how many of the equal parts we’re interested in.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32040" y="3444681"/>
            <a:ext cx="3600400" cy="120032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This is the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denominator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This is how many equal parts the shape/quantity is split into.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3C890CF-4897-4D4E-838F-34EFD2FD2D3B}"/>
                  </a:ext>
                </a:extLst>
              </p:cNvPr>
              <p:cNvSpPr txBox="1"/>
              <p:nvPr/>
            </p:nvSpPr>
            <p:spPr>
              <a:xfrm>
                <a:off x="2483768" y="1196752"/>
                <a:ext cx="648072" cy="4068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3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3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3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3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3C890CF-4897-4D4E-838F-34EFD2FD2D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1196752"/>
                <a:ext cx="648072" cy="4068165"/>
              </a:xfrm>
              <a:prstGeom prst="rect">
                <a:avLst/>
              </a:prstGeom>
              <a:blipFill>
                <a:blip r:embed="rId2"/>
                <a:stretch>
                  <a:fillRect r="-635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26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627784" y="1124744"/>
                <a:ext cx="5688632" cy="39882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Choose your starting point: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 equivalent fractions to these: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Red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FFC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Amber</a:t>
                </a:r>
                <a:r>
                  <a:rPr lang="en-GB" sz="2000" dirty="0">
                    <a:solidFill>
                      <a:srgbClr val="FFC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		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Green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9842B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Extension</a:t>
                </a:r>
                <a:r>
                  <a:rPr lang="en-GB" sz="2000" dirty="0">
                    <a:solidFill>
                      <a:schemeClr val="accent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1124744"/>
                <a:ext cx="5688632" cy="3988271"/>
              </a:xfrm>
              <a:prstGeom prst="rect">
                <a:avLst/>
              </a:prstGeom>
              <a:blipFill>
                <a:blip r:embed="rId2"/>
                <a:stretch>
                  <a:fillRect l="-1072" t="-765" b="-1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54498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323528" y="3140968"/>
                <a:ext cx="4032448" cy="20937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 a fraction equivalent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that has: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514350" indent="-514350">
                  <a:buAutoNum type="arabi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 numerator of 10</a:t>
                </a:r>
              </a:p>
              <a:p>
                <a:pPr marL="514350" indent="-514350">
                  <a:buAutoNum type="arabi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 denominator of 49</a:t>
                </a:r>
              </a:p>
              <a:p>
                <a:pPr marL="514350" indent="-514350">
                  <a:buAutoNum type="arabi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An even denominator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140968"/>
                <a:ext cx="4032448" cy="2093715"/>
              </a:xfrm>
              <a:prstGeom prst="rect">
                <a:avLst/>
              </a:prstGeom>
              <a:blipFill>
                <a:blip r:embed="rId2"/>
                <a:stretch>
                  <a:fillRect l="-1511" r="-1813" b="-29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79164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196752"/>
            <a:ext cx="66247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cancel down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fractions, we need to find an equivalent fraction with the smallest numerator and denominator possible.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Do you remember before when we said about dividing by the highest common factor (HCF)?</a:t>
            </a:r>
          </a:p>
        </p:txBody>
      </p:sp>
    </p:spTree>
    <p:extLst>
      <p:ext uri="{BB962C8B-B14F-4D97-AF65-F5344CB8AC3E}">
        <p14:creationId xmlns:p14="http://schemas.microsoft.com/office/powerpoint/2010/main" val="166634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8473" y="2636912"/>
            <a:ext cx="10637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u="sng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3" name="Rectangle 2"/>
          <p:cNvSpPr/>
          <p:nvPr/>
        </p:nvSpPr>
        <p:spPr>
          <a:xfrm>
            <a:off x="2195736" y="1268760"/>
            <a:ext cx="11544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Simplify: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3992293" y="2276872"/>
            <a:ext cx="3240360" cy="1152128"/>
          </a:xfrm>
          <a:prstGeom prst="wedgeEllipseCallout">
            <a:avLst>
              <a:gd name="adj1" fmla="val -68774"/>
              <a:gd name="adj2" fmla="val 38532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What’s the highest common factor of 16 and 20?</a:t>
            </a:r>
          </a:p>
        </p:txBody>
      </p:sp>
      <p:sp>
        <p:nvSpPr>
          <p:cNvPr id="5" name="Explosion 2 4"/>
          <p:cNvSpPr/>
          <p:nvPr/>
        </p:nvSpPr>
        <p:spPr>
          <a:xfrm>
            <a:off x="6224541" y="2627194"/>
            <a:ext cx="1368152" cy="1454676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6" name="Cloud Callout 5"/>
          <p:cNvSpPr/>
          <p:nvPr/>
        </p:nvSpPr>
        <p:spPr>
          <a:xfrm>
            <a:off x="4499992" y="3779322"/>
            <a:ext cx="4032448" cy="1723394"/>
          </a:xfrm>
          <a:prstGeom prst="cloudCallout">
            <a:avLst>
              <a:gd name="adj1" fmla="val -76677"/>
              <a:gd name="adj2" fmla="val -61038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divide both the numerator and denominator by 4</a:t>
            </a:r>
          </a:p>
        </p:txBody>
      </p:sp>
    </p:spTree>
    <p:extLst>
      <p:ext uri="{BB962C8B-B14F-4D97-AF65-F5344CB8AC3E}">
        <p14:creationId xmlns:p14="http://schemas.microsoft.com/office/powerpoint/2010/main" val="355335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95736" y="1268760"/>
            <a:ext cx="11544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Simplify:</a:t>
            </a:r>
          </a:p>
        </p:txBody>
      </p:sp>
      <p:sp>
        <p:nvSpPr>
          <p:cNvPr id="6" name="Curved Down Arrow 5"/>
          <p:cNvSpPr/>
          <p:nvPr/>
        </p:nvSpPr>
        <p:spPr>
          <a:xfrm>
            <a:off x="2699792" y="2132856"/>
            <a:ext cx="1800200" cy="504056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rved Up Arrow 6"/>
          <p:cNvSpPr/>
          <p:nvPr/>
        </p:nvSpPr>
        <p:spPr>
          <a:xfrm>
            <a:off x="2699792" y="4225363"/>
            <a:ext cx="1800200" cy="504056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08473" y="2636912"/>
            <a:ext cx="10637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u="sng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67844" y="2172926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67844" y="4166129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73806" y="2696146"/>
            <a:ext cx="498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400" u="sng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72133" y="3396688"/>
            <a:ext cx="498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63766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/>
      <p:bldP spid="10" grpId="0"/>
      <p:bldP spid="11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8473" y="2636912"/>
            <a:ext cx="10637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u="sng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</a:p>
        </p:txBody>
      </p:sp>
      <p:sp>
        <p:nvSpPr>
          <p:cNvPr id="3" name="Rectangle 2"/>
          <p:cNvSpPr/>
          <p:nvPr/>
        </p:nvSpPr>
        <p:spPr>
          <a:xfrm>
            <a:off x="2195736" y="1268760"/>
            <a:ext cx="11544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Simplify: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3992293" y="2276872"/>
            <a:ext cx="3240360" cy="1152128"/>
          </a:xfrm>
          <a:prstGeom prst="wedgeEllipseCallout">
            <a:avLst>
              <a:gd name="adj1" fmla="val -68774"/>
              <a:gd name="adj2" fmla="val 38532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What’s the highest common factor of 24 and 56?</a:t>
            </a:r>
          </a:p>
        </p:txBody>
      </p:sp>
      <p:sp>
        <p:nvSpPr>
          <p:cNvPr id="5" name="Explosion 2 4"/>
          <p:cNvSpPr/>
          <p:nvPr/>
        </p:nvSpPr>
        <p:spPr>
          <a:xfrm>
            <a:off x="6224541" y="2627194"/>
            <a:ext cx="1368152" cy="1454676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6" name="Cloud Callout 5"/>
          <p:cNvSpPr/>
          <p:nvPr/>
        </p:nvSpPr>
        <p:spPr>
          <a:xfrm>
            <a:off x="4499992" y="3779322"/>
            <a:ext cx="4032448" cy="1723394"/>
          </a:xfrm>
          <a:prstGeom prst="cloudCallout">
            <a:avLst>
              <a:gd name="adj1" fmla="val -76677"/>
              <a:gd name="adj2" fmla="val -61038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divide both the numerator and denominator by 8</a:t>
            </a:r>
          </a:p>
        </p:txBody>
      </p:sp>
    </p:spTree>
    <p:extLst>
      <p:ext uri="{BB962C8B-B14F-4D97-AF65-F5344CB8AC3E}">
        <p14:creationId xmlns:p14="http://schemas.microsoft.com/office/powerpoint/2010/main" val="38551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95736" y="1268760"/>
            <a:ext cx="11544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Simplify:</a:t>
            </a:r>
          </a:p>
        </p:txBody>
      </p:sp>
      <p:sp>
        <p:nvSpPr>
          <p:cNvPr id="6" name="Curved Down Arrow 5"/>
          <p:cNvSpPr/>
          <p:nvPr/>
        </p:nvSpPr>
        <p:spPr>
          <a:xfrm>
            <a:off x="2699792" y="2132856"/>
            <a:ext cx="1800200" cy="504056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rved Up Arrow 6"/>
          <p:cNvSpPr/>
          <p:nvPr/>
        </p:nvSpPr>
        <p:spPr>
          <a:xfrm>
            <a:off x="2699792" y="4225363"/>
            <a:ext cx="1800200" cy="504056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08473" y="2636912"/>
            <a:ext cx="10637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u="sng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67844" y="2172926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67844" y="4166129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8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73806" y="2696146"/>
            <a:ext cx="498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400" u="sng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72133" y="3396688"/>
            <a:ext cx="498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77249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/>
      <p:bldP spid="10" grpId="0"/>
      <p:bldP spid="11" grpId="0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24744"/>
            <a:ext cx="87849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Simplifying Fractions Bingo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Choose 9 of these numbers to go in your grid (no repeats allowed).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36">
                <a:extLst>
                  <a:ext uri="{FF2B5EF4-FFF2-40B4-BE49-F238E27FC236}">
                    <a16:creationId xmlns:a16="http://schemas.microsoft.com/office/drawing/2014/main" id="{E74C3795-FAB3-4634-9F75-3152A7BBA84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6949857"/>
                  </p:ext>
                </p:extLst>
              </p:nvPr>
            </p:nvGraphicFramePr>
            <p:xfrm>
              <a:off x="575716" y="2420888"/>
              <a:ext cx="7992568" cy="403188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98142">
                      <a:extLst>
                        <a:ext uri="{9D8B030D-6E8A-4147-A177-3AD203B41FA5}">
                          <a16:colId xmlns:a16="http://schemas.microsoft.com/office/drawing/2014/main" val="4140399780"/>
                        </a:ext>
                      </a:extLst>
                    </a:gridCol>
                    <a:gridCol w="1998142">
                      <a:extLst>
                        <a:ext uri="{9D8B030D-6E8A-4147-A177-3AD203B41FA5}">
                          <a16:colId xmlns:a16="http://schemas.microsoft.com/office/drawing/2014/main" val="3577863974"/>
                        </a:ext>
                      </a:extLst>
                    </a:gridCol>
                    <a:gridCol w="1998142">
                      <a:extLst>
                        <a:ext uri="{9D8B030D-6E8A-4147-A177-3AD203B41FA5}">
                          <a16:colId xmlns:a16="http://schemas.microsoft.com/office/drawing/2014/main" val="4119916584"/>
                        </a:ext>
                      </a:extLst>
                    </a:gridCol>
                    <a:gridCol w="1998142">
                      <a:extLst>
                        <a:ext uri="{9D8B030D-6E8A-4147-A177-3AD203B41FA5}">
                          <a16:colId xmlns:a16="http://schemas.microsoft.com/office/drawing/2014/main" val="3865936073"/>
                        </a:ext>
                      </a:extLst>
                    </a:gridCol>
                  </a:tblGrid>
                  <a:tr h="100797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43329473"/>
                      </a:ext>
                    </a:extLst>
                  </a:tr>
                  <a:tr h="100797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47837397"/>
                      </a:ext>
                    </a:extLst>
                  </a:tr>
                  <a:tr h="100797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35122114"/>
                      </a:ext>
                    </a:extLst>
                  </a:tr>
                  <a:tr h="100797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7979004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36">
                <a:extLst>
                  <a:ext uri="{FF2B5EF4-FFF2-40B4-BE49-F238E27FC236}">
                    <a16:creationId xmlns:a16="http://schemas.microsoft.com/office/drawing/2014/main" id="{E74C3795-FAB3-4634-9F75-3152A7BBA84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6949857"/>
                  </p:ext>
                </p:extLst>
              </p:nvPr>
            </p:nvGraphicFramePr>
            <p:xfrm>
              <a:off x="575716" y="2420888"/>
              <a:ext cx="7992568" cy="403188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98142">
                      <a:extLst>
                        <a:ext uri="{9D8B030D-6E8A-4147-A177-3AD203B41FA5}">
                          <a16:colId xmlns:a16="http://schemas.microsoft.com/office/drawing/2014/main" val="4140399780"/>
                        </a:ext>
                      </a:extLst>
                    </a:gridCol>
                    <a:gridCol w="1998142">
                      <a:extLst>
                        <a:ext uri="{9D8B030D-6E8A-4147-A177-3AD203B41FA5}">
                          <a16:colId xmlns:a16="http://schemas.microsoft.com/office/drawing/2014/main" val="3577863974"/>
                        </a:ext>
                      </a:extLst>
                    </a:gridCol>
                    <a:gridCol w="1998142">
                      <a:extLst>
                        <a:ext uri="{9D8B030D-6E8A-4147-A177-3AD203B41FA5}">
                          <a16:colId xmlns:a16="http://schemas.microsoft.com/office/drawing/2014/main" val="4119916584"/>
                        </a:ext>
                      </a:extLst>
                    </a:gridCol>
                    <a:gridCol w="1998142">
                      <a:extLst>
                        <a:ext uri="{9D8B030D-6E8A-4147-A177-3AD203B41FA5}">
                          <a16:colId xmlns:a16="http://schemas.microsoft.com/office/drawing/2014/main" val="3865936073"/>
                        </a:ext>
                      </a:extLst>
                    </a:gridCol>
                  </a:tblGrid>
                  <a:tr h="100797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r="-300000" b="-2987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r="-200000" b="-2987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r="-100000" b="-2987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0000" b="-2987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43329473"/>
                      </a:ext>
                    </a:extLst>
                  </a:tr>
                  <a:tr h="100797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100606" r="-300000" b="-2006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100606" r="-200000" b="-2006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100606" r="-100000" b="-2006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0000" t="-100606" b="-20060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47837397"/>
                      </a:ext>
                    </a:extLst>
                  </a:tr>
                  <a:tr h="100797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199398" r="-300000" b="-993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199398" r="-200000" b="-993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199398" r="-100000" b="-993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0000" t="-199398" b="-9939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35122114"/>
                      </a:ext>
                    </a:extLst>
                  </a:tr>
                  <a:tr h="100797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301212" r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301212" r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301212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0000" t="-30121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7979004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521051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51F9E2C-86F1-4659-8D88-3ADF291F7638}"/>
                  </a:ext>
                </a:extLst>
              </p:cNvPr>
              <p:cNvSpPr txBox="1"/>
              <p:nvPr/>
            </p:nvSpPr>
            <p:spPr>
              <a:xfrm>
                <a:off x="1043608" y="3140968"/>
                <a:ext cx="7056784" cy="1267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Simplify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endParaRPr lang="en-GB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51F9E2C-86F1-4659-8D88-3ADF291F7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140968"/>
                <a:ext cx="7056784" cy="1267463"/>
              </a:xfrm>
              <a:prstGeom prst="rect">
                <a:avLst/>
              </a:prstGeom>
              <a:blipFill>
                <a:blip r:embed="rId2"/>
                <a:stretch>
                  <a:fillRect t="-1442" b="-134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68996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DCFCC30-DC03-4F89-97F5-1C4DEA36A6D4}"/>
                  </a:ext>
                </a:extLst>
              </p:cNvPr>
              <p:cNvSpPr txBox="1"/>
              <p:nvPr/>
            </p:nvSpPr>
            <p:spPr>
              <a:xfrm>
                <a:off x="1043608" y="3140968"/>
                <a:ext cx="7056784" cy="1267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Simplify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num>
                      <m:den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55</m:t>
                        </m:r>
                      </m:den>
                    </m:f>
                  </m:oMath>
                </a14:m>
                <a:endParaRPr lang="en-GB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DCFCC30-DC03-4F89-97F5-1C4DEA36A6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140968"/>
                <a:ext cx="7056784" cy="1267463"/>
              </a:xfrm>
              <a:prstGeom prst="rect">
                <a:avLst/>
              </a:prstGeom>
              <a:blipFill>
                <a:blip r:embed="rId2"/>
                <a:stretch>
                  <a:fillRect t="-1442" b="-134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3134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529497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What is the highest common factor (HCF) of 6 and 8?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08F526-6AB9-4814-93EC-79C30768DD77}"/>
              </a:ext>
            </a:extLst>
          </p:cNvPr>
          <p:cNvSpPr/>
          <p:nvPr/>
        </p:nvSpPr>
        <p:spPr>
          <a:xfrm>
            <a:off x="755576" y="378904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E5E6CFB-5E0B-4581-A6F2-D30C0A766B99}"/>
              </a:ext>
            </a:extLst>
          </p:cNvPr>
          <p:cNvSpPr/>
          <p:nvPr/>
        </p:nvSpPr>
        <p:spPr>
          <a:xfrm>
            <a:off x="4593789" y="486916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BD2282-9561-4942-A211-44275D0E6102}"/>
              </a:ext>
            </a:extLst>
          </p:cNvPr>
          <p:cNvSpPr/>
          <p:nvPr/>
        </p:nvSpPr>
        <p:spPr>
          <a:xfrm>
            <a:off x="4593789" y="378904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C4C0E47-5354-4E7D-95CF-E8BAC60D1B99}"/>
              </a:ext>
            </a:extLst>
          </p:cNvPr>
          <p:cNvSpPr/>
          <p:nvPr/>
        </p:nvSpPr>
        <p:spPr>
          <a:xfrm>
            <a:off x="755576" y="486916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F5DA27B-C7D7-48DA-ACD5-1306B88B636B}"/>
              </a:ext>
            </a:extLst>
          </p:cNvPr>
          <p:cNvSpPr/>
          <p:nvPr/>
        </p:nvSpPr>
        <p:spPr>
          <a:xfrm>
            <a:off x="849522" y="3949896"/>
            <a:ext cx="792088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76EB4CE-7B4F-43B7-ADDF-562CD26F4031}"/>
              </a:ext>
            </a:extLst>
          </p:cNvPr>
          <p:cNvSpPr/>
          <p:nvPr/>
        </p:nvSpPr>
        <p:spPr>
          <a:xfrm>
            <a:off x="849522" y="5030016"/>
            <a:ext cx="792088" cy="7920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03B9930-1485-466C-BAB2-399B109AEEF6}"/>
              </a:ext>
            </a:extLst>
          </p:cNvPr>
          <p:cNvSpPr/>
          <p:nvPr/>
        </p:nvSpPr>
        <p:spPr>
          <a:xfrm>
            <a:off x="4708044" y="3950483"/>
            <a:ext cx="792088" cy="79208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908F795-627A-4A99-8600-5C6BC44AFBF7}"/>
              </a:ext>
            </a:extLst>
          </p:cNvPr>
          <p:cNvSpPr/>
          <p:nvPr/>
        </p:nvSpPr>
        <p:spPr>
          <a:xfrm>
            <a:off x="4708044" y="5031522"/>
            <a:ext cx="792088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2172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BD817A1-E6FF-4635-809E-C5CFD59FE9D2}"/>
                  </a:ext>
                </a:extLst>
              </p:cNvPr>
              <p:cNvSpPr txBox="1"/>
              <p:nvPr/>
            </p:nvSpPr>
            <p:spPr>
              <a:xfrm>
                <a:off x="1043608" y="3140968"/>
                <a:ext cx="7056784" cy="1267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Simplify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endParaRPr lang="en-GB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BD817A1-E6FF-4635-809E-C5CFD59FE9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140968"/>
                <a:ext cx="7056784" cy="1267463"/>
              </a:xfrm>
              <a:prstGeom prst="rect">
                <a:avLst/>
              </a:prstGeom>
              <a:blipFill>
                <a:blip r:embed="rId2"/>
                <a:stretch>
                  <a:fillRect t="-1442" b="-134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00965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5C3755F-4916-4C97-91BE-783C1AB23DB0}"/>
                  </a:ext>
                </a:extLst>
              </p:cNvPr>
              <p:cNvSpPr txBox="1"/>
              <p:nvPr/>
            </p:nvSpPr>
            <p:spPr>
              <a:xfrm>
                <a:off x="1043608" y="3140968"/>
                <a:ext cx="7056784" cy="1267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Simplify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5C3755F-4916-4C97-91BE-783C1AB23D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140968"/>
                <a:ext cx="7056784" cy="1267463"/>
              </a:xfrm>
              <a:prstGeom prst="rect">
                <a:avLst/>
              </a:prstGeom>
              <a:blipFill>
                <a:blip r:embed="rId2"/>
                <a:stretch>
                  <a:fillRect t="-1442" b="-134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3541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1D2A609-281A-4D18-BEC7-2EBA31F594E2}"/>
                  </a:ext>
                </a:extLst>
              </p:cNvPr>
              <p:cNvSpPr txBox="1"/>
              <p:nvPr/>
            </p:nvSpPr>
            <p:spPr>
              <a:xfrm>
                <a:off x="1043608" y="3140968"/>
                <a:ext cx="7056784" cy="1267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Simplify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1D2A609-281A-4D18-BEC7-2EBA31F594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140968"/>
                <a:ext cx="7056784" cy="1267463"/>
              </a:xfrm>
              <a:prstGeom prst="rect">
                <a:avLst/>
              </a:prstGeom>
              <a:blipFill>
                <a:blip r:embed="rId2"/>
                <a:stretch>
                  <a:fillRect t="-1442" b="-134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86567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FD8680E-9A22-43E2-AFD8-A6CE8E875614}"/>
                  </a:ext>
                </a:extLst>
              </p:cNvPr>
              <p:cNvSpPr txBox="1"/>
              <p:nvPr/>
            </p:nvSpPr>
            <p:spPr>
              <a:xfrm>
                <a:off x="1043608" y="3140968"/>
                <a:ext cx="7056784" cy="1267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Simplify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GB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FD8680E-9A22-43E2-AFD8-A6CE8E8756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140968"/>
                <a:ext cx="7056784" cy="1267463"/>
              </a:xfrm>
              <a:prstGeom prst="rect">
                <a:avLst/>
              </a:prstGeom>
              <a:blipFill>
                <a:blip r:embed="rId2"/>
                <a:stretch>
                  <a:fillRect t="-1442" b="-134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5053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DD5A74F-FADD-4E71-B5FA-190BF50AB918}"/>
                  </a:ext>
                </a:extLst>
              </p:cNvPr>
              <p:cNvSpPr txBox="1"/>
              <p:nvPr/>
            </p:nvSpPr>
            <p:spPr>
              <a:xfrm>
                <a:off x="1043608" y="3140968"/>
                <a:ext cx="7056784" cy="1267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Simplify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42</m:t>
                        </m:r>
                      </m:num>
                      <m:den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49</m:t>
                        </m:r>
                      </m:den>
                    </m:f>
                  </m:oMath>
                </a14:m>
                <a:endParaRPr lang="en-GB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DD5A74F-FADD-4E71-B5FA-190BF50AB9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140968"/>
                <a:ext cx="7056784" cy="1267463"/>
              </a:xfrm>
              <a:prstGeom prst="rect">
                <a:avLst/>
              </a:prstGeom>
              <a:blipFill>
                <a:blip r:embed="rId2"/>
                <a:stretch>
                  <a:fillRect t="-1442" b="-134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97579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4270D3-ACB9-4AC1-B196-3ADFDCCCE455}"/>
                  </a:ext>
                </a:extLst>
              </p:cNvPr>
              <p:cNvSpPr txBox="1"/>
              <p:nvPr/>
            </p:nvSpPr>
            <p:spPr>
              <a:xfrm>
                <a:off x="1043608" y="3140968"/>
                <a:ext cx="7056784" cy="1267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Simplify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</m:oMath>
                </a14:m>
                <a:endParaRPr lang="en-GB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4270D3-ACB9-4AC1-B196-3ADFDCCCE4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140968"/>
                <a:ext cx="7056784" cy="1267463"/>
              </a:xfrm>
              <a:prstGeom prst="rect">
                <a:avLst/>
              </a:prstGeom>
              <a:blipFill>
                <a:blip r:embed="rId2"/>
                <a:stretch>
                  <a:fillRect t="-1442" b="-134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7141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7F99447-7932-44E0-9AAD-E7D0776A74E8}"/>
                  </a:ext>
                </a:extLst>
              </p:cNvPr>
              <p:cNvSpPr txBox="1"/>
              <p:nvPr/>
            </p:nvSpPr>
            <p:spPr>
              <a:xfrm>
                <a:off x="1043608" y="3140968"/>
                <a:ext cx="7056784" cy="1267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Simplify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endParaRPr lang="en-GB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7F99447-7932-44E0-9AAD-E7D0776A74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140968"/>
                <a:ext cx="7056784" cy="1267463"/>
              </a:xfrm>
              <a:prstGeom prst="rect">
                <a:avLst/>
              </a:prstGeom>
              <a:blipFill>
                <a:blip r:embed="rId2"/>
                <a:stretch>
                  <a:fillRect t="-1442" b="-134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86264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51F1DB1-3DF3-4BFE-94A2-781DE607B063}"/>
                  </a:ext>
                </a:extLst>
              </p:cNvPr>
              <p:cNvSpPr txBox="1"/>
              <p:nvPr/>
            </p:nvSpPr>
            <p:spPr>
              <a:xfrm>
                <a:off x="1043608" y="3140968"/>
                <a:ext cx="7056784" cy="1267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Simplify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70</m:t>
                        </m:r>
                      </m:den>
                    </m:f>
                  </m:oMath>
                </a14:m>
                <a:endParaRPr lang="en-GB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51F1DB1-3DF3-4BFE-94A2-781DE607B0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140968"/>
                <a:ext cx="7056784" cy="1267463"/>
              </a:xfrm>
              <a:prstGeom prst="rect">
                <a:avLst/>
              </a:prstGeom>
              <a:blipFill>
                <a:blip r:embed="rId2"/>
                <a:stretch>
                  <a:fillRect t="-1442" b="-134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72883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926D9B9-2641-4F16-93DB-E2D905AD9593}"/>
                  </a:ext>
                </a:extLst>
              </p:cNvPr>
              <p:cNvSpPr txBox="1"/>
              <p:nvPr/>
            </p:nvSpPr>
            <p:spPr>
              <a:xfrm>
                <a:off x="1043608" y="3140968"/>
                <a:ext cx="7056784" cy="1267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Simplify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endParaRPr lang="en-GB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926D9B9-2641-4F16-93DB-E2D905AD95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140968"/>
                <a:ext cx="7056784" cy="1267463"/>
              </a:xfrm>
              <a:prstGeom prst="rect">
                <a:avLst/>
              </a:prstGeom>
              <a:blipFill>
                <a:blip r:embed="rId2"/>
                <a:stretch>
                  <a:fillRect t="-1442" b="-134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58167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8A6445A-B66F-482E-9860-3CBC03F03BA0}"/>
                  </a:ext>
                </a:extLst>
              </p:cNvPr>
              <p:cNvSpPr txBox="1"/>
              <p:nvPr/>
            </p:nvSpPr>
            <p:spPr>
              <a:xfrm>
                <a:off x="1043608" y="3140968"/>
                <a:ext cx="7056784" cy="1267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Simplify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GB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8A6445A-B66F-482E-9860-3CBC03F03B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140968"/>
                <a:ext cx="7056784" cy="1267463"/>
              </a:xfrm>
              <a:prstGeom prst="rect">
                <a:avLst/>
              </a:prstGeom>
              <a:blipFill>
                <a:blip r:embed="rId2"/>
                <a:stretch>
                  <a:fillRect t="-1442" b="-134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1049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529497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What is the highest common factor (HCF) of 6 and 8?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08F526-6AB9-4814-93EC-79C30768DD77}"/>
              </a:ext>
            </a:extLst>
          </p:cNvPr>
          <p:cNvSpPr/>
          <p:nvPr/>
        </p:nvSpPr>
        <p:spPr>
          <a:xfrm>
            <a:off x="755576" y="378904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E5E6CFB-5E0B-4581-A6F2-D30C0A766B99}"/>
              </a:ext>
            </a:extLst>
          </p:cNvPr>
          <p:cNvSpPr/>
          <p:nvPr/>
        </p:nvSpPr>
        <p:spPr>
          <a:xfrm>
            <a:off x="4593789" y="486916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BD2282-9561-4942-A211-44275D0E6102}"/>
              </a:ext>
            </a:extLst>
          </p:cNvPr>
          <p:cNvSpPr/>
          <p:nvPr/>
        </p:nvSpPr>
        <p:spPr>
          <a:xfrm>
            <a:off x="4593789" y="3789040"/>
            <a:ext cx="3838213" cy="1080120"/>
          </a:xfrm>
          <a:prstGeom prst="rect">
            <a:avLst/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C4C0E47-5354-4E7D-95CF-E8BAC60D1B99}"/>
              </a:ext>
            </a:extLst>
          </p:cNvPr>
          <p:cNvSpPr/>
          <p:nvPr/>
        </p:nvSpPr>
        <p:spPr>
          <a:xfrm>
            <a:off x="755576" y="486916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F5DA27B-C7D7-48DA-ACD5-1306B88B636B}"/>
              </a:ext>
            </a:extLst>
          </p:cNvPr>
          <p:cNvSpPr/>
          <p:nvPr/>
        </p:nvSpPr>
        <p:spPr>
          <a:xfrm>
            <a:off x="849522" y="3949896"/>
            <a:ext cx="792088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76EB4CE-7B4F-43B7-ADDF-562CD26F4031}"/>
              </a:ext>
            </a:extLst>
          </p:cNvPr>
          <p:cNvSpPr/>
          <p:nvPr/>
        </p:nvSpPr>
        <p:spPr>
          <a:xfrm>
            <a:off x="849522" y="5030016"/>
            <a:ext cx="792088" cy="7920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03B9930-1485-466C-BAB2-399B109AEEF6}"/>
              </a:ext>
            </a:extLst>
          </p:cNvPr>
          <p:cNvSpPr/>
          <p:nvPr/>
        </p:nvSpPr>
        <p:spPr>
          <a:xfrm>
            <a:off x="4708044" y="3950483"/>
            <a:ext cx="792088" cy="79208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908F795-627A-4A99-8600-5C6BC44AFBF7}"/>
              </a:ext>
            </a:extLst>
          </p:cNvPr>
          <p:cNvSpPr/>
          <p:nvPr/>
        </p:nvSpPr>
        <p:spPr>
          <a:xfrm>
            <a:off x="4708044" y="5031522"/>
            <a:ext cx="792088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6364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ACA4BEE-FFEE-432C-99F4-343067F75524}"/>
                  </a:ext>
                </a:extLst>
              </p:cNvPr>
              <p:cNvSpPr txBox="1"/>
              <p:nvPr/>
            </p:nvSpPr>
            <p:spPr>
              <a:xfrm>
                <a:off x="1043608" y="3140968"/>
                <a:ext cx="7056784" cy="1267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Simplify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32</m:t>
                        </m:r>
                      </m:num>
                      <m:den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88</m:t>
                        </m:r>
                      </m:den>
                    </m:f>
                  </m:oMath>
                </a14:m>
                <a:endParaRPr lang="en-GB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ACA4BEE-FFEE-432C-99F4-343067F755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140968"/>
                <a:ext cx="7056784" cy="1267463"/>
              </a:xfrm>
              <a:prstGeom prst="rect">
                <a:avLst/>
              </a:prstGeom>
              <a:blipFill>
                <a:blip r:embed="rId2"/>
                <a:stretch>
                  <a:fillRect t="-1442" b="-134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36801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34B7539-5066-4CEB-B1D2-A222A759D041}"/>
                  </a:ext>
                </a:extLst>
              </p:cNvPr>
              <p:cNvSpPr txBox="1"/>
              <p:nvPr/>
            </p:nvSpPr>
            <p:spPr>
              <a:xfrm>
                <a:off x="1043608" y="3140968"/>
                <a:ext cx="7056784" cy="12657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Simplify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32</m:t>
                        </m:r>
                      </m:den>
                    </m:f>
                  </m:oMath>
                </a14:m>
                <a:endParaRPr lang="en-GB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34B7539-5066-4CEB-B1D2-A222A759D0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140968"/>
                <a:ext cx="7056784" cy="1265731"/>
              </a:xfrm>
              <a:prstGeom prst="rect">
                <a:avLst/>
              </a:prstGeom>
              <a:blipFill>
                <a:blip r:embed="rId2"/>
                <a:stretch>
                  <a:fillRect t="-1442" b="-134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20251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7032988-6A07-4901-8C11-673CDD206D29}"/>
                  </a:ext>
                </a:extLst>
              </p:cNvPr>
              <p:cNvSpPr txBox="1"/>
              <p:nvPr/>
            </p:nvSpPr>
            <p:spPr>
              <a:xfrm>
                <a:off x="1043608" y="3140968"/>
                <a:ext cx="7056784" cy="1267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Simplify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</m:oMath>
                </a14:m>
                <a:endParaRPr lang="en-GB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7032988-6A07-4901-8C11-673CDD206D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140968"/>
                <a:ext cx="7056784" cy="1267463"/>
              </a:xfrm>
              <a:prstGeom prst="rect">
                <a:avLst/>
              </a:prstGeom>
              <a:blipFill>
                <a:blip r:embed="rId2"/>
                <a:stretch>
                  <a:fillRect t="-1442" b="-134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32232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8CFEA2B-52F1-472B-A281-D1F2EA0CF818}"/>
                  </a:ext>
                </a:extLst>
              </p:cNvPr>
              <p:cNvSpPr txBox="1"/>
              <p:nvPr/>
            </p:nvSpPr>
            <p:spPr>
              <a:xfrm>
                <a:off x="1043608" y="3140968"/>
                <a:ext cx="7056784" cy="1280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Simplify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5400" b="0" i="1" smtClean="0">
                            <a:latin typeface="Cambria Math" panose="02040503050406030204" pitchFamily="18" charset="0"/>
                          </a:rPr>
                          <m:t>27</m:t>
                        </m:r>
                      </m:den>
                    </m:f>
                  </m:oMath>
                </a14:m>
                <a:endParaRPr lang="en-GB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8CFEA2B-52F1-472B-A281-D1F2EA0CF8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140968"/>
                <a:ext cx="7056784" cy="1280543"/>
              </a:xfrm>
              <a:prstGeom prst="rect">
                <a:avLst/>
              </a:prstGeom>
              <a:blipFill>
                <a:blip r:embed="rId2"/>
                <a:stretch>
                  <a:fillRect t="-476"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5318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24BAE19-5CE6-4E58-B34C-199832F9CC8D}"/>
              </a:ext>
            </a:extLst>
          </p:cNvPr>
          <p:cNvSpPr txBox="1"/>
          <p:nvPr/>
        </p:nvSpPr>
        <p:spPr>
          <a:xfrm>
            <a:off x="179512" y="1137518"/>
            <a:ext cx="8784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Simplify the fractions to work out where to write them in the table below: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302654F-6F32-4B22-BB20-07A80D4E3941}"/>
                  </a:ext>
                </a:extLst>
              </p:cNvPr>
              <p:cNvSpPr/>
              <p:nvPr/>
            </p:nvSpPr>
            <p:spPr>
              <a:xfrm>
                <a:off x="484312" y="2276872"/>
                <a:ext cx="720080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9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302654F-6F32-4B22-BB20-07A80D4E39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312" y="2276872"/>
                <a:ext cx="720080" cy="7861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E6C5B6B2-29B1-4691-A979-1677C91862E5}"/>
                  </a:ext>
                </a:extLst>
              </p:cNvPr>
              <p:cNvSpPr/>
              <p:nvPr/>
            </p:nvSpPr>
            <p:spPr>
              <a:xfrm>
                <a:off x="484312" y="3218887"/>
                <a:ext cx="720080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E6C5B6B2-29B1-4691-A979-1677C91862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312" y="3218887"/>
                <a:ext cx="720080" cy="7861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C12135B-4001-4F72-98C8-45AACC5D73E9}"/>
                  </a:ext>
                </a:extLst>
              </p:cNvPr>
              <p:cNvSpPr/>
              <p:nvPr/>
            </p:nvSpPr>
            <p:spPr>
              <a:xfrm>
                <a:off x="1547664" y="2276872"/>
                <a:ext cx="720080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C12135B-4001-4F72-98C8-45AACC5D73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2276872"/>
                <a:ext cx="720080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B4A9D33-7EBE-414E-B89C-2B162AE1665D}"/>
                  </a:ext>
                </a:extLst>
              </p:cNvPr>
              <p:cNvSpPr/>
              <p:nvPr/>
            </p:nvSpPr>
            <p:spPr>
              <a:xfrm>
                <a:off x="1547664" y="3218887"/>
                <a:ext cx="720080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B4A9D33-7EBE-414E-B89C-2B162AE166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3218887"/>
                <a:ext cx="720080" cy="7861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D7E1BB7-A8DE-4889-A0A2-2945AD64E446}"/>
                  </a:ext>
                </a:extLst>
              </p:cNvPr>
              <p:cNvSpPr/>
              <p:nvPr/>
            </p:nvSpPr>
            <p:spPr>
              <a:xfrm>
                <a:off x="2611016" y="2276872"/>
                <a:ext cx="720080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D7E1BB7-A8DE-4889-A0A2-2945AD64E4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1016" y="2276872"/>
                <a:ext cx="720080" cy="7861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D2BC86D-B0FC-408E-B407-FFF95430FA09}"/>
                  </a:ext>
                </a:extLst>
              </p:cNvPr>
              <p:cNvSpPr/>
              <p:nvPr/>
            </p:nvSpPr>
            <p:spPr>
              <a:xfrm>
                <a:off x="2611016" y="3218887"/>
                <a:ext cx="720080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15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D2BC86D-B0FC-408E-B407-FFF95430FA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1016" y="3218887"/>
                <a:ext cx="720080" cy="7861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4176F187-20AD-490B-B4BB-B4D42CB57E9C}"/>
                  </a:ext>
                </a:extLst>
              </p:cNvPr>
              <p:cNvSpPr/>
              <p:nvPr/>
            </p:nvSpPr>
            <p:spPr>
              <a:xfrm>
                <a:off x="3674368" y="2276872"/>
                <a:ext cx="720080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15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4176F187-20AD-490B-B4BB-B4D42CB57E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4368" y="2276872"/>
                <a:ext cx="720080" cy="7861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9FFA2F9F-F419-4F68-989D-326B4282F9AC}"/>
                  </a:ext>
                </a:extLst>
              </p:cNvPr>
              <p:cNvSpPr/>
              <p:nvPr/>
            </p:nvSpPr>
            <p:spPr>
              <a:xfrm>
                <a:off x="3674368" y="3218887"/>
                <a:ext cx="720080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12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9FFA2F9F-F419-4F68-989D-326B4282F9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4368" y="3218887"/>
                <a:ext cx="720080" cy="7861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6965D88-2372-4E07-8EC7-09B0368EAC22}"/>
                  </a:ext>
                </a:extLst>
              </p:cNvPr>
              <p:cNvSpPr/>
              <p:nvPr/>
            </p:nvSpPr>
            <p:spPr>
              <a:xfrm>
                <a:off x="4737720" y="2276872"/>
                <a:ext cx="720080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10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6965D88-2372-4E07-8EC7-09B0368EAC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7720" y="2276872"/>
                <a:ext cx="720080" cy="7861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81C6D4A-26CD-4A6E-9C16-60ABD2E83957}"/>
                  </a:ext>
                </a:extLst>
              </p:cNvPr>
              <p:cNvSpPr/>
              <p:nvPr/>
            </p:nvSpPr>
            <p:spPr>
              <a:xfrm>
                <a:off x="4737720" y="3218887"/>
                <a:ext cx="720080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81C6D4A-26CD-4A6E-9C16-60ABD2E839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7720" y="3218887"/>
                <a:ext cx="720080" cy="7861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BA75CE8-7990-45CD-9B30-F6EBB594CBD6}"/>
                  </a:ext>
                </a:extLst>
              </p:cNvPr>
              <p:cNvSpPr/>
              <p:nvPr/>
            </p:nvSpPr>
            <p:spPr>
              <a:xfrm>
                <a:off x="5801072" y="2276872"/>
                <a:ext cx="720080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20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32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BA75CE8-7990-45CD-9B30-F6EBB594CB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1072" y="2276872"/>
                <a:ext cx="720080" cy="7861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61C2FC1-33E8-4236-AD94-FF6BEA911A00}"/>
                  </a:ext>
                </a:extLst>
              </p:cNvPr>
              <p:cNvSpPr/>
              <p:nvPr/>
            </p:nvSpPr>
            <p:spPr>
              <a:xfrm>
                <a:off x="5801072" y="3218887"/>
                <a:ext cx="720080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25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61C2FC1-33E8-4236-AD94-FF6BEA911A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1072" y="3218887"/>
                <a:ext cx="720080" cy="7861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0B72978-2EBD-49DF-ACAE-78221333441A}"/>
                  </a:ext>
                </a:extLst>
              </p:cNvPr>
              <p:cNvSpPr/>
              <p:nvPr/>
            </p:nvSpPr>
            <p:spPr>
              <a:xfrm>
                <a:off x="6864424" y="2276872"/>
                <a:ext cx="720080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10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0B72978-2EBD-49DF-ACAE-7822133344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4424" y="2276872"/>
                <a:ext cx="720080" cy="7861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5E5FC7B-75D4-4E5D-A09F-23A7DAE3EC4D}"/>
                  </a:ext>
                </a:extLst>
              </p:cNvPr>
              <p:cNvSpPr/>
              <p:nvPr/>
            </p:nvSpPr>
            <p:spPr>
              <a:xfrm>
                <a:off x="6864424" y="3218887"/>
                <a:ext cx="720080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5E5FC7B-75D4-4E5D-A09F-23A7DAE3EC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4424" y="3218887"/>
                <a:ext cx="720080" cy="7861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20FD195-D51A-493E-BE0A-F647AAEED812}"/>
                  </a:ext>
                </a:extLst>
              </p:cNvPr>
              <p:cNvSpPr/>
              <p:nvPr/>
            </p:nvSpPr>
            <p:spPr>
              <a:xfrm>
                <a:off x="7927776" y="2276872"/>
                <a:ext cx="720080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18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20FD195-D51A-493E-BE0A-F647AAEED8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7776" y="2276872"/>
                <a:ext cx="720080" cy="7861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3ED033CC-7AD4-482C-9059-741D20E494F0}"/>
                  </a:ext>
                </a:extLst>
              </p:cNvPr>
              <p:cNvSpPr/>
              <p:nvPr/>
            </p:nvSpPr>
            <p:spPr>
              <a:xfrm>
                <a:off x="7927776" y="3218887"/>
                <a:ext cx="720080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50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80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3ED033CC-7AD4-482C-9059-741D20E494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7776" y="3218887"/>
                <a:ext cx="720080" cy="7861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9" name="Table 19">
                <a:extLst>
                  <a:ext uri="{FF2B5EF4-FFF2-40B4-BE49-F238E27FC236}">
                    <a16:creationId xmlns:a16="http://schemas.microsoft.com/office/drawing/2014/main" id="{D53B6216-AD49-43B6-9FE3-6C35CE22CA8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16726518"/>
                  </p:ext>
                </p:extLst>
              </p:nvPr>
            </p:nvGraphicFramePr>
            <p:xfrm>
              <a:off x="539551" y="4112910"/>
              <a:ext cx="8064897" cy="241239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88299">
                      <a:extLst>
                        <a:ext uri="{9D8B030D-6E8A-4147-A177-3AD203B41FA5}">
                          <a16:colId xmlns:a16="http://schemas.microsoft.com/office/drawing/2014/main" val="1305308407"/>
                        </a:ext>
                      </a:extLst>
                    </a:gridCol>
                    <a:gridCol w="2688299">
                      <a:extLst>
                        <a:ext uri="{9D8B030D-6E8A-4147-A177-3AD203B41FA5}">
                          <a16:colId xmlns:a16="http://schemas.microsoft.com/office/drawing/2014/main" val="2030818859"/>
                        </a:ext>
                      </a:extLst>
                    </a:gridCol>
                    <a:gridCol w="2688299">
                      <a:extLst>
                        <a:ext uri="{9D8B030D-6E8A-4147-A177-3AD203B41FA5}">
                          <a16:colId xmlns:a16="http://schemas.microsoft.com/office/drawing/2014/main" val="1837494548"/>
                        </a:ext>
                      </a:extLst>
                    </a:gridCol>
                  </a:tblGrid>
                  <a:tr h="60514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num>
                                  <m:den>
                                    <m:r>
                                      <a:rPr lang="en-GB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𝟖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54522680"/>
                      </a:ext>
                    </a:extLst>
                  </a:tr>
                  <a:tr h="1800000"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7699855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9" name="Table 19">
                <a:extLst>
                  <a:ext uri="{FF2B5EF4-FFF2-40B4-BE49-F238E27FC236}">
                    <a16:creationId xmlns:a16="http://schemas.microsoft.com/office/drawing/2014/main" id="{D53B6216-AD49-43B6-9FE3-6C35CE22CA8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16726518"/>
                  </p:ext>
                </p:extLst>
              </p:nvPr>
            </p:nvGraphicFramePr>
            <p:xfrm>
              <a:off x="539551" y="4112910"/>
              <a:ext cx="8064897" cy="241239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88299">
                      <a:extLst>
                        <a:ext uri="{9D8B030D-6E8A-4147-A177-3AD203B41FA5}">
                          <a16:colId xmlns:a16="http://schemas.microsoft.com/office/drawing/2014/main" val="1305308407"/>
                        </a:ext>
                      </a:extLst>
                    </a:gridCol>
                    <a:gridCol w="2688299">
                      <a:extLst>
                        <a:ext uri="{9D8B030D-6E8A-4147-A177-3AD203B41FA5}">
                          <a16:colId xmlns:a16="http://schemas.microsoft.com/office/drawing/2014/main" val="2030818859"/>
                        </a:ext>
                      </a:extLst>
                    </a:gridCol>
                    <a:gridCol w="2688299">
                      <a:extLst>
                        <a:ext uri="{9D8B030D-6E8A-4147-A177-3AD203B41FA5}">
                          <a16:colId xmlns:a16="http://schemas.microsoft.com/office/drawing/2014/main" val="1837494548"/>
                        </a:ext>
                      </a:extLst>
                    </a:gridCol>
                  </a:tblGrid>
                  <a:tr h="61239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8"/>
                          <a:stretch>
                            <a:fillRect l="-227" t="-990" r="-200680" b="-2950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8"/>
                          <a:stretch>
                            <a:fillRect l="-100000" t="-990" r="-100226" b="-2950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8"/>
                          <a:stretch>
                            <a:fillRect l="-200454" t="-990" r="-454" b="-2950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54522680"/>
                      </a:ext>
                    </a:extLst>
                  </a:tr>
                  <a:tr h="1800000"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7699855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6848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7 L 0.2974 0.3629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61" y="1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7037E-7 L -0.11024 0.3629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21" y="1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7 L -0.12414 0.3629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15" y="1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0.05885 0.3629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1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7 L -0.24653 0.3629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26" y="1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7037E-7 L 0.0231 0.3629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6" y="1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7 L 0.00122 0.3629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1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7 L -0.29601 0.3629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09" y="1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7 L 0.30521 0.3618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60" y="18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7037E-7 L -0.11024 0.3618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21" y="18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7 L 0.57673 0.2254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37" y="11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0.05885 0.36181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18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7 L -0.35678 0.35995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47" y="17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7037E-7 L 0.01528 0.3618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4" y="18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7 L -0.47916 0.3618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58" y="18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7 L -0.11493 0.36181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47" y="18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529497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What is the lowest common multiple (LCM) of 3 and 7?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08F526-6AB9-4814-93EC-79C30768DD77}"/>
              </a:ext>
            </a:extLst>
          </p:cNvPr>
          <p:cNvSpPr/>
          <p:nvPr/>
        </p:nvSpPr>
        <p:spPr>
          <a:xfrm>
            <a:off x="755576" y="378904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E5E6CFB-5E0B-4581-A6F2-D30C0A766B99}"/>
              </a:ext>
            </a:extLst>
          </p:cNvPr>
          <p:cNvSpPr/>
          <p:nvPr/>
        </p:nvSpPr>
        <p:spPr>
          <a:xfrm>
            <a:off x="4593789" y="486916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BD2282-9561-4942-A211-44275D0E6102}"/>
              </a:ext>
            </a:extLst>
          </p:cNvPr>
          <p:cNvSpPr/>
          <p:nvPr/>
        </p:nvSpPr>
        <p:spPr>
          <a:xfrm>
            <a:off x="4593789" y="378904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C4C0E47-5354-4E7D-95CF-E8BAC60D1B99}"/>
              </a:ext>
            </a:extLst>
          </p:cNvPr>
          <p:cNvSpPr/>
          <p:nvPr/>
        </p:nvSpPr>
        <p:spPr>
          <a:xfrm>
            <a:off x="755576" y="486916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F5DA27B-C7D7-48DA-ACD5-1306B88B636B}"/>
              </a:ext>
            </a:extLst>
          </p:cNvPr>
          <p:cNvSpPr/>
          <p:nvPr/>
        </p:nvSpPr>
        <p:spPr>
          <a:xfrm>
            <a:off x="849522" y="3949896"/>
            <a:ext cx="792088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76EB4CE-7B4F-43B7-ADDF-562CD26F4031}"/>
              </a:ext>
            </a:extLst>
          </p:cNvPr>
          <p:cNvSpPr/>
          <p:nvPr/>
        </p:nvSpPr>
        <p:spPr>
          <a:xfrm>
            <a:off x="849522" y="5030016"/>
            <a:ext cx="792088" cy="7920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03B9930-1485-466C-BAB2-399B109AEEF6}"/>
              </a:ext>
            </a:extLst>
          </p:cNvPr>
          <p:cNvSpPr/>
          <p:nvPr/>
        </p:nvSpPr>
        <p:spPr>
          <a:xfrm>
            <a:off x="4708044" y="3950483"/>
            <a:ext cx="792088" cy="79208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908F795-627A-4A99-8600-5C6BC44AFBF7}"/>
              </a:ext>
            </a:extLst>
          </p:cNvPr>
          <p:cNvSpPr/>
          <p:nvPr/>
        </p:nvSpPr>
        <p:spPr>
          <a:xfrm>
            <a:off x="4708044" y="5031522"/>
            <a:ext cx="792088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93703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529497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What is the lowest common multiple (LCM) of 3 and 7?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08F526-6AB9-4814-93EC-79C30768DD77}"/>
              </a:ext>
            </a:extLst>
          </p:cNvPr>
          <p:cNvSpPr/>
          <p:nvPr/>
        </p:nvSpPr>
        <p:spPr>
          <a:xfrm>
            <a:off x="755576" y="378904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E5E6CFB-5E0B-4581-A6F2-D30C0A766B99}"/>
              </a:ext>
            </a:extLst>
          </p:cNvPr>
          <p:cNvSpPr/>
          <p:nvPr/>
        </p:nvSpPr>
        <p:spPr>
          <a:xfrm>
            <a:off x="4593789" y="486916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BD2282-9561-4942-A211-44275D0E6102}"/>
              </a:ext>
            </a:extLst>
          </p:cNvPr>
          <p:cNvSpPr/>
          <p:nvPr/>
        </p:nvSpPr>
        <p:spPr>
          <a:xfrm>
            <a:off x="4593789" y="3789040"/>
            <a:ext cx="3838213" cy="1080120"/>
          </a:xfrm>
          <a:prstGeom prst="rect">
            <a:avLst/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C4C0E47-5354-4E7D-95CF-E8BAC60D1B99}"/>
              </a:ext>
            </a:extLst>
          </p:cNvPr>
          <p:cNvSpPr/>
          <p:nvPr/>
        </p:nvSpPr>
        <p:spPr>
          <a:xfrm>
            <a:off x="755576" y="486916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F5DA27B-C7D7-48DA-ACD5-1306B88B636B}"/>
              </a:ext>
            </a:extLst>
          </p:cNvPr>
          <p:cNvSpPr/>
          <p:nvPr/>
        </p:nvSpPr>
        <p:spPr>
          <a:xfrm>
            <a:off x="849522" y="3949896"/>
            <a:ext cx="792088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76EB4CE-7B4F-43B7-ADDF-562CD26F4031}"/>
              </a:ext>
            </a:extLst>
          </p:cNvPr>
          <p:cNvSpPr/>
          <p:nvPr/>
        </p:nvSpPr>
        <p:spPr>
          <a:xfrm>
            <a:off x="849522" y="5030016"/>
            <a:ext cx="792088" cy="7920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03B9930-1485-466C-BAB2-399B109AEEF6}"/>
              </a:ext>
            </a:extLst>
          </p:cNvPr>
          <p:cNvSpPr/>
          <p:nvPr/>
        </p:nvSpPr>
        <p:spPr>
          <a:xfrm>
            <a:off x="4708044" y="3950483"/>
            <a:ext cx="792088" cy="79208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908F795-627A-4A99-8600-5C6BC44AFBF7}"/>
              </a:ext>
            </a:extLst>
          </p:cNvPr>
          <p:cNvSpPr/>
          <p:nvPr/>
        </p:nvSpPr>
        <p:spPr>
          <a:xfrm>
            <a:off x="4708044" y="5031522"/>
            <a:ext cx="792088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956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529497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What is the lowest common multiple (LCM) of 4 and 9?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08F526-6AB9-4814-93EC-79C30768DD77}"/>
              </a:ext>
            </a:extLst>
          </p:cNvPr>
          <p:cNvSpPr/>
          <p:nvPr/>
        </p:nvSpPr>
        <p:spPr>
          <a:xfrm>
            <a:off x="755576" y="378904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E5E6CFB-5E0B-4581-A6F2-D30C0A766B99}"/>
              </a:ext>
            </a:extLst>
          </p:cNvPr>
          <p:cNvSpPr/>
          <p:nvPr/>
        </p:nvSpPr>
        <p:spPr>
          <a:xfrm>
            <a:off x="4593789" y="486916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BD2282-9561-4942-A211-44275D0E6102}"/>
              </a:ext>
            </a:extLst>
          </p:cNvPr>
          <p:cNvSpPr/>
          <p:nvPr/>
        </p:nvSpPr>
        <p:spPr>
          <a:xfrm>
            <a:off x="4593789" y="378904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C4C0E47-5354-4E7D-95CF-E8BAC60D1B99}"/>
              </a:ext>
            </a:extLst>
          </p:cNvPr>
          <p:cNvSpPr/>
          <p:nvPr/>
        </p:nvSpPr>
        <p:spPr>
          <a:xfrm>
            <a:off x="755576" y="486916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F5DA27B-C7D7-48DA-ACD5-1306B88B636B}"/>
              </a:ext>
            </a:extLst>
          </p:cNvPr>
          <p:cNvSpPr/>
          <p:nvPr/>
        </p:nvSpPr>
        <p:spPr>
          <a:xfrm>
            <a:off x="849522" y="3949896"/>
            <a:ext cx="792088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76EB4CE-7B4F-43B7-ADDF-562CD26F4031}"/>
              </a:ext>
            </a:extLst>
          </p:cNvPr>
          <p:cNvSpPr/>
          <p:nvPr/>
        </p:nvSpPr>
        <p:spPr>
          <a:xfrm>
            <a:off x="849522" y="5030016"/>
            <a:ext cx="792088" cy="7920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03B9930-1485-466C-BAB2-399B109AEEF6}"/>
              </a:ext>
            </a:extLst>
          </p:cNvPr>
          <p:cNvSpPr/>
          <p:nvPr/>
        </p:nvSpPr>
        <p:spPr>
          <a:xfrm>
            <a:off x="4708044" y="3950483"/>
            <a:ext cx="792088" cy="79208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908F795-627A-4A99-8600-5C6BC44AFBF7}"/>
              </a:ext>
            </a:extLst>
          </p:cNvPr>
          <p:cNvSpPr/>
          <p:nvPr/>
        </p:nvSpPr>
        <p:spPr>
          <a:xfrm>
            <a:off x="4708044" y="5031522"/>
            <a:ext cx="792088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04901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529497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What is the lowest common multiple (LCM) of 4 and 9?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08F526-6AB9-4814-93EC-79C30768DD77}"/>
              </a:ext>
            </a:extLst>
          </p:cNvPr>
          <p:cNvSpPr/>
          <p:nvPr/>
        </p:nvSpPr>
        <p:spPr>
          <a:xfrm>
            <a:off x="755576" y="3789040"/>
            <a:ext cx="3838213" cy="1080120"/>
          </a:xfrm>
          <a:prstGeom prst="rect">
            <a:avLst/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E5E6CFB-5E0B-4581-A6F2-D30C0A766B99}"/>
              </a:ext>
            </a:extLst>
          </p:cNvPr>
          <p:cNvSpPr/>
          <p:nvPr/>
        </p:nvSpPr>
        <p:spPr>
          <a:xfrm>
            <a:off x="4593789" y="486916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BD2282-9561-4942-A211-44275D0E6102}"/>
              </a:ext>
            </a:extLst>
          </p:cNvPr>
          <p:cNvSpPr/>
          <p:nvPr/>
        </p:nvSpPr>
        <p:spPr>
          <a:xfrm>
            <a:off x="4593789" y="378904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C4C0E47-5354-4E7D-95CF-E8BAC60D1B99}"/>
              </a:ext>
            </a:extLst>
          </p:cNvPr>
          <p:cNvSpPr/>
          <p:nvPr/>
        </p:nvSpPr>
        <p:spPr>
          <a:xfrm>
            <a:off x="755576" y="486916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F5DA27B-C7D7-48DA-ACD5-1306B88B636B}"/>
              </a:ext>
            </a:extLst>
          </p:cNvPr>
          <p:cNvSpPr/>
          <p:nvPr/>
        </p:nvSpPr>
        <p:spPr>
          <a:xfrm>
            <a:off x="849522" y="3949896"/>
            <a:ext cx="792088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76EB4CE-7B4F-43B7-ADDF-562CD26F4031}"/>
              </a:ext>
            </a:extLst>
          </p:cNvPr>
          <p:cNvSpPr/>
          <p:nvPr/>
        </p:nvSpPr>
        <p:spPr>
          <a:xfrm>
            <a:off x="849522" y="5030016"/>
            <a:ext cx="792088" cy="7920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03B9930-1485-466C-BAB2-399B109AEEF6}"/>
              </a:ext>
            </a:extLst>
          </p:cNvPr>
          <p:cNvSpPr/>
          <p:nvPr/>
        </p:nvSpPr>
        <p:spPr>
          <a:xfrm>
            <a:off x="4708044" y="3950483"/>
            <a:ext cx="792088" cy="79208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908F795-627A-4A99-8600-5C6BC44AFBF7}"/>
              </a:ext>
            </a:extLst>
          </p:cNvPr>
          <p:cNvSpPr/>
          <p:nvPr/>
        </p:nvSpPr>
        <p:spPr>
          <a:xfrm>
            <a:off x="4708044" y="5031522"/>
            <a:ext cx="792088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70035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529497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What is the lowest common multiple (LCM) of 6 and 8?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08F526-6AB9-4814-93EC-79C30768DD77}"/>
              </a:ext>
            </a:extLst>
          </p:cNvPr>
          <p:cNvSpPr/>
          <p:nvPr/>
        </p:nvSpPr>
        <p:spPr>
          <a:xfrm>
            <a:off x="755576" y="378904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E5E6CFB-5E0B-4581-A6F2-D30C0A766B99}"/>
              </a:ext>
            </a:extLst>
          </p:cNvPr>
          <p:cNvSpPr/>
          <p:nvPr/>
        </p:nvSpPr>
        <p:spPr>
          <a:xfrm>
            <a:off x="4593789" y="486916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BD2282-9561-4942-A211-44275D0E6102}"/>
              </a:ext>
            </a:extLst>
          </p:cNvPr>
          <p:cNvSpPr/>
          <p:nvPr/>
        </p:nvSpPr>
        <p:spPr>
          <a:xfrm>
            <a:off x="4593789" y="378904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C4C0E47-5354-4E7D-95CF-E8BAC60D1B99}"/>
              </a:ext>
            </a:extLst>
          </p:cNvPr>
          <p:cNvSpPr/>
          <p:nvPr/>
        </p:nvSpPr>
        <p:spPr>
          <a:xfrm>
            <a:off x="755576" y="486916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F5DA27B-C7D7-48DA-ACD5-1306B88B636B}"/>
              </a:ext>
            </a:extLst>
          </p:cNvPr>
          <p:cNvSpPr/>
          <p:nvPr/>
        </p:nvSpPr>
        <p:spPr>
          <a:xfrm>
            <a:off x="849522" y="3949896"/>
            <a:ext cx="792088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76EB4CE-7B4F-43B7-ADDF-562CD26F4031}"/>
              </a:ext>
            </a:extLst>
          </p:cNvPr>
          <p:cNvSpPr/>
          <p:nvPr/>
        </p:nvSpPr>
        <p:spPr>
          <a:xfrm>
            <a:off x="849522" y="5030016"/>
            <a:ext cx="792088" cy="7920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03B9930-1485-466C-BAB2-399B109AEEF6}"/>
              </a:ext>
            </a:extLst>
          </p:cNvPr>
          <p:cNvSpPr/>
          <p:nvPr/>
        </p:nvSpPr>
        <p:spPr>
          <a:xfrm>
            <a:off x="4708044" y="3950483"/>
            <a:ext cx="792088" cy="79208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908F795-627A-4A99-8600-5C6BC44AFBF7}"/>
              </a:ext>
            </a:extLst>
          </p:cNvPr>
          <p:cNvSpPr/>
          <p:nvPr/>
        </p:nvSpPr>
        <p:spPr>
          <a:xfrm>
            <a:off x="4708044" y="5031522"/>
            <a:ext cx="792088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693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529497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What is the highest common factor (HCF) of 12 and 16?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08F526-6AB9-4814-93EC-79C30768DD77}"/>
              </a:ext>
            </a:extLst>
          </p:cNvPr>
          <p:cNvSpPr/>
          <p:nvPr/>
        </p:nvSpPr>
        <p:spPr>
          <a:xfrm>
            <a:off x="755576" y="378904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E5E6CFB-5E0B-4581-A6F2-D30C0A766B99}"/>
              </a:ext>
            </a:extLst>
          </p:cNvPr>
          <p:cNvSpPr/>
          <p:nvPr/>
        </p:nvSpPr>
        <p:spPr>
          <a:xfrm>
            <a:off x="4593789" y="486916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BD2282-9561-4942-A211-44275D0E6102}"/>
              </a:ext>
            </a:extLst>
          </p:cNvPr>
          <p:cNvSpPr/>
          <p:nvPr/>
        </p:nvSpPr>
        <p:spPr>
          <a:xfrm>
            <a:off x="4593789" y="378904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C4C0E47-5354-4E7D-95CF-E8BAC60D1B99}"/>
              </a:ext>
            </a:extLst>
          </p:cNvPr>
          <p:cNvSpPr/>
          <p:nvPr/>
        </p:nvSpPr>
        <p:spPr>
          <a:xfrm>
            <a:off x="755576" y="486916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F5DA27B-C7D7-48DA-ACD5-1306B88B636B}"/>
              </a:ext>
            </a:extLst>
          </p:cNvPr>
          <p:cNvSpPr/>
          <p:nvPr/>
        </p:nvSpPr>
        <p:spPr>
          <a:xfrm>
            <a:off x="849522" y="3949896"/>
            <a:ext cx="792088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76EB4CE-7B4F-43B7-ADDF-562CD26F4031}"/>
              </a:ext>
            </a:extLst>
          </p:cNvPr>
          <p:cNvSpPr/>
          <p:nvPr/>
        </p:nvSpPr>
        <p:spPr>
          <a:xfrm>
            <a:off x="849522" y="5030016"/>
            <a:ext cx="792088" cy="7920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03B9930-1485-466C-BAB2-399B109AEEF6}"/>
              </a:ext>
            </a:extLst>
          </p:cNvPr>
          <p:cNvSpPr/>
          <p:nvPr/>
        </p:nvSpPr>
        <p:spPr>
          <a:xfrm>
            <a:off x="4708044" y="3950483"/>
            <a:ext cx="792088" cy="79208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908F795-627A-4A99-8600-5C6BC44AFBF7}"/>
              </a:ext>
            </a:extLst>
          </p:cNvPr>
          <p:cNvSpPr/>
          <p:nvPr/>
        </p:nvSpPr>
        <p:spPr>
          <a:xfrm>
            <a:off x="4708044" y="5031522"/>
            <a:ext cx="792088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13829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529497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What is the lowest common multiple (LCM) of 6 and 8?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08F526-6AB9-4814-93EC-79C30768DD77}"/>
              </a:ext>
            </a:extLst>
          </p:cNvPr>
          <p:cNvSpPr/>
          <p:nvPr/>
        </p:nvSpPr>
        <p:spPr>
          <a:xfrm>
            <a:off x="755576" y="378904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E5E6CFB-5E0B-4581-A6F2-D30C0A766B99}"/>
              </a:ext>
            </a:extLst>
          </p:cNvPr>
          <p:cNvSpPr/>
          <p:nvPr/>
        </p:nvSpPr>
        <p:spPr>
          <a:xfrm>
            <a:off x="4593789" y="4869160"/>
            <a:ext cx="3838213" cy="1080120"/>
          </a:xfrm>
          <a:prstGeom prst="rect">
            <a:avLst/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BD2282-9561-4942-A211-44275D0E6102}"/>
              </a:ext>
            </a:extLst>
          </p:cNvPr>
          <p:cNvSpPr/>
          <p:nvPr/>
        </p:nvSpPr>
        <p:spPr>
          <a:xfrm>
            <a:off x="4593789" y="378904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C4C0E47-5354-4E7D-95CF-E8BAC60D1B99}"/>
              </a:ext>
            </a:extLst>
          </p:cNvPr>
          <p:cNvSpPr/>
          <p:nvPr/>
        </p:nvSpPr>
        <p:spPr>
          <a:xfrm>
            <a:off x="755576" y="486916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F5DA27B-C7D7-48DA-ACD5-1306B88B636B}"/>
              </a:ext>
            </a:extLst>
          </p:cNvPr>
          <p:cNvSpPr/>
          <p:nvPr/>
        </p:nvSpPr>
        <p:spPr>
          <a:xfrm>
            <a:off x="849522" y="3949896"/>
            <a:ext cx="792088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76EB4CE-7B4F-43B7-ADDF-562CD26F4031}"/>
              </a:ext>
            </a:extLst>
          </p:cNvPr>
          <p:cNvSpPr/>
          <p:nvPr/>
        </p:nvSpPr>
        <p:spPr>
          <a:xfrm>
            <a:off x="849522" y="5030016"/>
            <a:ext cx="792088" cy="7920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03B9930-1485-466C-BAB2-399B109AEEF6}"/>
              </a:ext>
            </a:extLst>
          </p:cNvPr>
          <p:cNvSpPr/>
          <p:nvPr/>
        </p:nvSpPr>
        <p:spPr>
          <a:xfrm>
            <a:off x="4708044" y="3950483"/>
            <a:ext cx="792088" cy="79208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908F795-627A-4A99-8600-5C6BC44AFBF7}"/>
              </a:ext>
            </a:extLst>
          </p:cNvPr>
          <p:cNvSpPr/>
          <p:nvPr/>
        </p:nvSpPr>
        <p:spPr>
          <a:xfrm>
            <a:off x="4708044" y="5031522"/>
            <a:ext cx="792088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96241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529497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What is the lowest common multiple (LCM) of 10 and 25?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08F526-6AB9-4814-93EC-79C30768DD77}"/>
              </a:ext>
            </a:extLst>
          </p:cNvPr>
          <p:cNvSpPr/>
          <p:nvPr/>
        </p:nvSpPr>
        <p:spPr>
          <a:xfrm>
            <a:off x="755576" y="378904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E5E6CFB-5E0B-4581-A6F2-D30C0A766B99}"/>
              </a:ext>
            </a:extLst>
          </p:cNvPr>
          <p:cNvSpPr/>
          <p:nvPr/>
        </p:nvSpPr>
        <p:spPr>
          <a:xfrm>
            <a:off x="4593789" y="486916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2.5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BD2282-9561-4942-A211-44275D0E6102}"/>
              </a:ext>
            </a:extLst>
          </p:cNvPr>
          <p:cNvSpPr/>
          <p:nvPr/>
        </p:nvSpPr>
        <p:spPr>
          <a:xfrm>
            <a:off x="4593789" y="378904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C4C0E47-5354-4E7D-95CF-E8BAC60D1B99}"/>
              </a:ext>
            </a:extLst>
          </p:cNvPr>
          <p:cNvSpPr/>
          <p:nvPr/>
        </p:nvSpPr>
        <p:spPr>
          <a:xfrm>
            <a:off x="755576" y="486916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F5DA27B-C7D7-48DA-ACD5-1306B88B636B}"/>
              </a:ext>
            </a:extLst>
          </p:cNvPr>
          <p:cNvSpPr/>
          <p:nvPr/>
        </p:nvSpPr>
        <p:spPr>
          <a:xfrm>
            <a:off x="849522" y="3949896"/>
            <a:ext cx="792088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76EB4CE-7B4F-43B7-ADDF-562CD26F4031}"/>
              </a:ext>
            </a:extLst>
          </p:cNvPr>
          <p:cNvSpPr/>
          <p:nvPr/>
        </p:nvSpPr>
        <p:spPr>
          <a:xfrm>
            <a:off x="849522" y="5030016"/>
            <a:ext cx="792088" cy="7920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03B9930-1485-466C-BAB2-399B109AEEF6}"/>
              </a:ext>
            </a:extLst>
          </p:cNvPr>
          <p:cNvSpPr/>
          <p:nvPr/>
        </p:nvSpPr>
        <p:spPr>
          <a:xfrm>
            <a:off x="4708044" y="3950483"/>
            <a:ext cx="792088" cy="79208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908F795-627A-4A99-8600-5C6BC44AFBF7}"/>
              </a:ext>
            </a:extLst>
          </p:cNvPr>
          <p:cNvSpPr/>
          <p:nvPr/>
        </p:nvSpPr>
        <p:spPr>
          <a:xfrm>
            <a:off x="4708044" y="5031522"/>
            <a:ext cx="792088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35469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529497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What is the lowest common multiple (LCM) of 10 and 25?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08F526-6AB9-4814-93EC-79C30768DD77}"/>
              </a:ext>
            </a:extLst>
          </p:cNvPr>
          <p:cNvSpPr/>
          <p:nvPr/>
        </p:nvSpPr>
        <p:spPr>
          <a:xfrm>
            <a:off x="755576" y="378904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E5E6CFB-5E0B-4581-A6F2-D30C0A766B99}"/>
              </a:ext>
            </a:extLst>
          </p:cNvPr>
          <p:cNvSpPr/>
          <p:nvPr/>
        </p:nvSpPr>
        <p:spPr>
          <a:xfrm>
            <a:off x="4593789" y="486916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2.5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BD2282-9561-4942-A211-44275D0E6102}"/>
              </a:ext>
            </a:extLst>
          </p:cNvPr>
          <p:cNvSpPr/>
          <p:nvPr/>
        </p:nvSpPr>
        <p:spPr>
          <a:xfrm>
            <a:off x="4593789" y="378904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C4C0E47-5354-4E7D-95CF-E8BAC60D1B99}"/>
              </a:ext>
            </a:extLst>
          </p:cNvPr>
          <p:cNvSpPr/>
          <p:nvPr/>
        </p:nvSpPr>
        <p:spPr>
          <a:xfrm>
            <a:off x="755576" y="4869160"/>
            <a:ext cx="3838213" cy="1080120"/>
          </a:xfrm>
          <a:prstGeom prst="rect">
            <a:avLst/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F5DA27B-C7D7-48DA-ACD5-1306B88B636B}"/>
              </a:ext>
            </a:extLst>
          </p:cNvPr>
          <p:cNvSpPr/>
          <p:nvPr/>
        </p:nvSpPr>
        <p:spPr>
          <a:xfrm>
            <a:off x="849522" y="3949896"/>
            <a:ext cx="792088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76EB4CE-7B4F-43B7-ADDF-562CD26F4031}"/>
              </a:ext>
            </a:extLst>
          </p:cNvPr>
          <p:cNvSpPr/>
          <p:nvPr/>
        </p:nvSpPr>
        <p:spPr>
          <a:xfrm>
            <a:off x="849522" y="5030016"/>
            <a:ext cx="792088" cy="7920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03B9930-1485-466C-BAB2-399B109AEEF6}"/>
              </a:ext>
            </a:extLst>
          </p:cNvPr>
          <p:cNvSpPr/>
          <p:nvPr/>
        </p:nvSpPr>
        <p:spPr>
          <a:xfrm>
            <a:off x="4708044" y="3950483"/>
            <a:ext cx="792088" cy="79208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908F795-627A-4A99-8600-5C6BC44AFBF7}"/>
              </a:ext>
            </a:extLst>
          </p:cNvPr>
          <p:cNvSpPr/>
          <p:nvPr/>
        </p:nvSpPr>
        <p:spPr>
          <a:xfrm>
            <a:off x="4708044" y="5031522"/>
            <a:ext cx="792088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82237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7687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How does this help us with fractions?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We are going to look at comparing fractions.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 do this, we need to find a common denominator by finding the lowest common multiple (LCM) of the existing denominators.</a:t>
            </a:r>
          </a:p>
        </p:txBody>
      </p:sp>
    </p:spTree>
    <p:extLst>
      <p:ext uri="{BB962C8B-B14F-4D97-AF65-F5344CB8AC3E}">
        <p14:creationId xmlns:p14="http://schemas.microsoft.com/office/powerpoint/2010/main" val="1619406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MCj021579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423" y="3696692"/>
            <a:ext cx="2519362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123728" y="1124744"/>
                <a:ext cx="6768752" cy="20211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Would you rather have</a:t>
                </a: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</m:oMath>
                </a14:m>
                <a:endParaRPr lang="en-GB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of a pizza?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2021194"/>
              </a:xfrm>
              <a:prstGeom prst="rect">
                <a:avLst/>
              </a:prstGeom>
              <a:blipFill>
                <a:blip r:embed="rId3"/>
                <a:stretch>
                  <a:fillRect t="-1511" b="-48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xplosion 2 2">
            <a:extLst>
              <a:ext uri="{FF2B5EF4-FFF2-40B4-BE49-F238E27FC236}">
                <a16:creationId xmlns:a16="http://schemas.microsoft.com/office/drawing/2014/main" id="{87AF19FB-8FC3-4112-997E-22B285219AF5}"/>
              </a:ext>
            </a:extLst>
          </p:cNvPr>
          <p:cNvSpPr/>
          <p:nvPr/>
        </p:nvSpPr>
        <p:spPr>
          <a:xfrm>
            <a:off x="323528" y="2636912"/>
            <a:ext cx="11073480" cy="4437112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Drawing diagrams won’t necessarily be accurate enough to see a true representation. Let’s look at a numerical method instead.</a:t>
            </a:r>
          </a:p>
        </p:txBody>
      </p:sp>
    </p:spTree>
    <p:extLst>
      <p:ext uri="{BB962C8B-B14F-4D97-AF65-F5344CB8AC3E}">
        <p14:creationId xmlns:p14="http://schemas.microsoft.com/office/powerpoint/2010/main" val="317271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123728" y="1124744"/>
                <a:ext cx="6768752" cy="20211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Would you rather have</a:t>
                </a: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</m:oMath>
                </a14:m>
                <a:endParaRPr lang="en-GB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of a pizza?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2021194"/>
              </a:xfrm>
              <a:prstGeom prst="rect">
                <a:avLst/>
              </a:prstGeom>
              <a:blipFill>
                <a:blip r:embed="rId2"/>
                <a:stretch>
                  <a:fillRect t="-1511" b="-48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Callout 2">
            <a:extLst>
              <a:ext uri="{FF2B5EF4-FFF2-40B4-BE49-F238E27FC236}">
                <a16:creationId xmlns:a16="http://schemas.microsoft.com/office/drawing/2014/main" id="{F68F85F8-DCED-4E14-A8FF-2892B0314B46}"/>
              </a:ext>
            </a:extLst>
          </p:cNvPr>
          <p:cNvSpPr/>
          <p:nvPr/>
        </p:nvSpPr>
        <p:spPr>
          <a:xfrm>
            <a:off x="1043608" y="1700808"/>
            <a:ext cx="1944216" cy="1373376"/>
          </a:xfrm>
          <a:prstGeom prst="wedgeEllipseCallout">
            <a:avLst>
              <a:gd name="adj1" fmla="val 70858"/>
              <a:gd name="adj2" fmla="val -5249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by finding the LCM of 5, 4 and 10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A095E56-5D69-4390-9907-039F799F5EA1}"/>
                  </a:ext>
                </a:extLst>
              </p:cNvPr>
              <p:cNvSpPr txBox="1"/>
              <p:nvPr/>
            </p:nvSpPr>
            <p:spPr>
              <a:xfrm>
                <a:off x="3222104" y="3573016"/>
                <a:ext cx="4572000" cy="6917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den>
                    </m:f>
                  </m:oMath>
                </a14:m>
                <a:endParaRPr lang="en-GB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A095E56-5D69-4390-9907-039F799F5E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2104" y="3573016"/>
                <a:ext cx="4572000" cy="6917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Callout 2">
            <a:extLst>
              <a:ext uri="{FF2B5EF4-FFF2-40B4-BE49-F238E27FC236}">
                <a16:creationId xmlns:a16="http://schemas.microsoft.com/office/drawing/2014/main" id="{64F613CC-35CC-49EA-B73B-064283301877}"/>
              </a:ext>
            </a:extLst>
          </p:cNvPr>
          <p:cNvSpPr/>
          <p:nvPr/>
        </p:nvSpPr>
        <p:spPr>
          <a:xfrm>
            <a:off x="-468560" y="3493603"/>
            <a:ext cx="3347864" cy="1542282"/>
          </a:xfrm>
          <a:prstGeom prst="wedgeEllipseCallout">
            <a:avLst>
              <a:gd name="adj1" fmla="val 62899"/>
              <a:gd name="adj2" fmla="val -26508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Next, calculate equivalent fractions with this common denominator</a:t>
            </a:r>
          </a:p>
        </p:txBody>
      </p:sp>
    </p:spTree>
    <p:extLst>
      <p:ext uri="{BB962C8B-B14F-4D97-AF65-F5344CB8AC3E}">
        <p14:creationId xmlns:p14="http://schemas.microsoft.com/office/powerpoint/2010/main" val="57405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/>
      <p:bldP spid="8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123728" y="1124744"/>
                <a:ext cx="6768752" cy="20211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</m:oMath>
                </a14:m>
                <a:endParaRPr lang="en-GB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202119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A095E56-5D69-4390-9907-039F799F5EA1}"/>
                  </a:ext>
                </a:extLst>
              </p:cNvPr>
              <p:cNvSpPr txBox="1"/>
              <p:nvPr/>
            </p:nvSpPr>
            <p:spPr>
              <a:xfrm>
                <a:off x="3222104" y="3573016"/>
                <a:ext cx="4572000" cy="6917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den>
                    </m:f>
                  </m:oMath>
                </a14:m>
                <a:endParaRPr lang="en-GB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A095E56-5D69-4390-9907-039F799F5E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2104" y="3573016"/>
                <a:ext cx="4572000" cy="6917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urved Right Arrow 1">
            <a:extLst>
              <a:ext uri="{FF2B5EF4-FFF2-40B4-BE49-F238E27FC236}">
                <a16:creationId xmlns:a16="http://schemas.microsoft.com/office/drawing/2014/main" id="{D1B447C8-0068-42F4-960E-3E6DF4349FDE}"/>
              </a:ext>
            </a:extLst>
          </p:cNvPr>
          <p:cNvSpPr/>
          <p:nvPr/>
        </p:nvSpPr>
        <p:spPr>
          <a:xfrm>
            <a:off x="2699792" y="1947612"/>
            <a:ext cx="648072" cy="2232248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86C655D-3751-4170-ABB7-95FB49EDBFAC}"/>
                  </a:ext>
                </a:extLst>
              </p:cNvPr>
              <p:cNvSpPr txBox="1"/>
              <p:nvPr/>
            </p:nvSpPr>
            <p:spPr>
              <a:xfrm>
                <a:off x="2718375" y="2802126"/>
                <a:ext cx="86409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r>
                        <a:rPr lang="en-GB" sz="2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</m:oMath>
                  </m:oMathPara>
                </a14:m>
                <a:endParaRPr lang="en-GB" sz="28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86C655D-3751-4170-ABB7-95FB49EDBF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8375" y="2802126"/>
                <a:ext cx="864096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44340C1-D836-4BAC-842F-4D3D1718CBE3}"/>
                  </a:ext>
                </a:extLst>
              </p:cNvPr>
              <p:cNvSpPr txBox="1"/>
              <p:nvPr/>
            </p:nvSpPr>
            <p:spPr>
              <a:xfrm>
                <a:off x="3471464" y="3429000"/>
                <a:ext cx="4395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8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44340C1-D836-4BAC-842F-4D3D1718CB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1464" y="3429000"/>
                <a:ext cx="439544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urved Right Arrow 7">
            <a:extLst>
              <a:ext uri="{FF2B5EF4-FFF2-40B4-BE49-F238E27FC236}">
                <a16:creationId xmlns:a16="http://schemas.microsoft.com/office/drawing/2014/main" id="{31B25593-05C3-4585-A898-8094D826349F}"/>
              </a:ext>
            </a:extLst>
          </p:cNvPr>
          <p:cNvSpPr/>
          <p:nvPr/>
        </p:nvSpPr>
        <p:spPr>
          <a:xfrm>
            <a:off x="4562557" y="1947612"/>
            <a:ext cx="648072" cy="2232248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C2DC13D-B783-44F2-BFEB-A27A6EBBD6FB}"/>
                  </a:ext>
                </a:extLst>
              </p:cNvPr>
              <p:cNvSpPr txBox="1"/>
              <p:nvPr/>
            </p:nvSpPr>
            <p:spPr>
              <a:xfrm>
                <a:off x="4581140" y="2802126"/>
                <a:ext cx="86409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r>
                        <a:rPr lang="en-GB" sz="2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𝟓</m:t>
                      </m:r>
                    </m:oMath>
                  </m:oMathPara>
                </a14:m>
                <a:endParaRPr lang="en-GB" sz="28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C2DC13D-B783-44F2-BFEB-A27A6EBBD6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1140" y="2802126"/>
                <a:ext cx="864096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F0CF38B-847D-4A08-B5CB-38B7044E3210}"/>
                  </a:ext>
                </a:extLst>
              </p:cNvPr>
              <p:cNvSpPr txBox="1"/>
              <p:nvPr/>
            </p:nvSpPr>
            <p:spPr>
              <a:xfrm>
                <a:off x="5334229" y="3429000"/>
                <a:ext cx="4395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5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F0CF38B-847D-4A08-B5CB-38B7044E32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229" y="3429000"/>
                <a:ext cx="439544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Curved Right Arrow 10">
            <a:extLst>
              <a:ext uri="{FF2B5EF4-FFF2-40B4-BE49-F238E27FC236}">
                <a16:creationId xmlns:a16="http://schemas.microsoft.com/office/drawing/2014/main" id="{9549F672-A186-444E-B6D2-72521506332F}"/>
              </a:ext>
            </a:extLst>
          </p:cNvPr>
          <p:cNvSpPr/>
          <p:nvPr/>
        </p:nvSpPr>
        <p:spPr>
          <a:xfrm>
            <a:off x="6425322" y="1947612"/>
            <a:ext cx="648072" cy="2232248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5CB9D84-04AC-49EC-822E-B893EEB8211B}"/>
                  </a:ext>
                </a:extLst>
              </p:cNvPr>
              <p:cNvSpPr txBox="1"/>
              <p:nvPr/>
            </p:nvSpPr>
            <p:spPr>
              <a:xfrm>
                <a:off x="6443905" y="2802126"/>
                <a:ext cx="86409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r>
                        <a:rPr lang="en-GB" sz="2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</m:oMath>
                  </m:oMathPara>
                </a14:m>
                <a:endParaRPr lang="en-GB" sz="28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5CB9D84-04AC-49EC-822E-B893EEB821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3905" y="2802126"/>
                <a:ext cx="864096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6E252B8-D51E-4498-91C4-553459D0E7F3}"/>
                  </a:ext>
                </a:extLst>
              </p:cNvPr>
              <p:cNvSpPr txBox="1"/>
              <p:nvPr/>
            </p:nvSpPr>
            <p:spPr>
              <a:xfrm>
                <a:off x="7126462" y="3429000"/>
                <a:ext cx="4395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6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6E252B8-D51E-4498-91C4-553459D0E7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6462" y="3429000"/>
                <a:ext cx="439544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581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2" grpId="0" animBg="1"/>
      <p:bldP spid="13" grpId="0"/>
      <p:bldP spid="14" grpId="0"/>
      <p:bldP spid="15" grpId="0" animBg="1"/>
      <p:bldP spid="16" grpId="0"/>
      <p:bldP spid="17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MCj021579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423" y="3696692"/>
            <a:ext cx="2519362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123728" y="1124744"/>
                <a:ext cx="6768752" cy="20211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Would you rather have</a:t>
                </a: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20</m:t>
                        </m:r>
                      </m:den>
                    </m:f>
                  </m:oMath>
                </a14:m>
                <a:endParaRPr lang="en-GB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of a pizza?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2021194"/>
              </a:xfrm>
              <a:prstGeom prst="rect">
                <a:avLst/>
              </a:prstGeom>
              <a:blipFill>
                <a:blip r:embed="rId3"/>
                <a:stretch>
                  <a:fillRect t="-1511" b="-51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loud Callout 5">
            <a:extLst>
              <a:ext uri="{FF2B5EF4-FFF2-40B4-BE49-F238E27FC236}">
                <a16:creationId xmlns:a16="http://schemas.microsoft.com/office/drawing/2014/main" id="{8C6592D4-AC04-4856-BEA4-3F51CB6CDD24}"/>
              </a:ext>
            </a:extLst>
          </p:cNvPr>
          <p:cNvSpPr/>
          <p:nvPr/>
        </p:nvSpPr>
        <p:spPr>
          <a:xfrm>
            <a:off x="539552" y="3501008"/>
            <a:ext cx="3888432" cy="1368152"/>
          </a:xfrm>
          <a:prstGeom prst="cloudCallout">
            <a:avLst>
              <a:gd name="adj1" fmla="val 25685"/>
              <a:gd name="adj2" fmla="val -101194"/>
            </a:avLst>
          </a:prstGeom>
          <a:solidFill>
            <a:srgbClr val="4BACC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know which I’d rather have!</a:t>
            </a:r>
          </a:p>
        </p:txBody>
      </p:sp>
    </p:spTree>
    <p:extLst>
      <p:ext uri="{BB962C8B-B14F-4D97-AF65-F5344CB8AC3E}">
        <p14:creationId xmlns:p14="http://schemas.microsoft.com/office/powerpoint/2010/main" val="331038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770652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907704" y="1124743"/>
                <a:ext cx="5328592" cy="4710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Answers </a:t>
                </a:r>
              </a:p>
              <a:p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1)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2)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3)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4)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1124743"/>
                <a:ext cx="5328592" cy="4710649"/>
              </a:xfrm>
              <a:prstGeom prst="rect">
                <a:avLst/>
              </a:prstGeom>
              <a:blipFill>
                <a:blip r:embed="rId2"/>
                <a:stretch>
                  <a:fillRect l="-2403" t="-1425" b="-5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522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529497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What is the highest common factor (HCF) of 12 and 16?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08F526-6AB9-4814-93EC-79C30768DD77}"/>
              </a:ext>
            </a:extLst>
          </p:cNvPr>
          <p:cNvSpPr/>
          <p:nvPr/>
        </p:nvSpPr>
        <p:spPr>
          <a:xfrm>
            <a:off x="755576" y="378904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E5E6CFB-5E0B-4581-A6F2-D30C0A766B99}"/>
              </a:ext>
            </a:extLst>
          </p:cNvPr>
          <p:cNvSpPr/>
          <p:nvPr/>
        </p:nvSpPr>
        <p:spPr>
          <a:xfrm>
            <a:off x="4593789" y="486916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BD2282-9561-4942-A211-44275D0E6102}"/>
              </a:ext>
            </a:extLst>
          </p:cNvPr>
          <p:cNvSpPr/>
          <p:nvPr/>
        </p:nvSpPr>
        <p:spPr>
          <a:xfrm>
            <a:off x="4593789" y="378904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C4C0E47-5354-4E7D-95CF-E8BAC60D1B99}"/>
              </a:ext>
            </a:extLst>
          </p:cNvPr>
          <p:cNvSpPr/>
          <p:nvPr/>
        </p:nvSpPr>
        <p:spPr>
          <a:xfrm>
            <a:off x="755576" y="4869160"/>
            <a:ext cx="3838213" cy="1080120"/>
          </a:xfrm>
          <a:prstGeom prst="rect">
            <a:avLst/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F5DA27B-C7D7-48DA-ACD5-1306B88B636B}"/>
              </a:ext>
            </a:extLst>
          </p:cNvPr>
          <p:cNvSpPr/>
          <p:nvPr/>
        </p:nvSpPr>
        <p:spPr>
          <a:xfrm>
            <a:off x="849522" y="3949896"/>
            <a:ext cx="792088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76EB4CE-7B4F-43B7-ADDF-562CD26F4031}"/>
              </a:ext>
            </a:extLst>
          </p:cNvPr>
          <p:cNvSpPr/>
          <p:nvPr/>
        </p:nvSpPr>
        <p:spPr>
          <a:xfrm>
            <a:off x="849522" y="5030016"/>
            <a:ext cx="792088" cy="7920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03B9930-1485-466C-BAB2-399B109AEEF6}"/>
              </a:ext>
            </a:extLst>
          </p:cNvPr>
          <p:cNvSpPr/>
          <p:nvPr/>
        </p:nvSpPr>
        <p:spPr>
          <a:xfrm>
            <a:off x="4708044" y="3950483"/>
            <a:ext cx="792088" cy="79208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908F795-627A-4A99-8600-5C6BC44AFBF7}"/>
              </a:ext>
            </a:extLst>
          </p:cNvPr>
          <p:cNvSpPr/>
          <p:nvPr/>
        </p:nvSpPr>
        <p:spPr>
          <a:xfrm>
            <a:off x="4708044" y="5031522"/>
            <a:ext cx="792088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72387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907704" y="1124743"/>
                <a:ext cx="5328592" cy="4710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Answers </a:t>
                </a:r>
              </a:p>
              <a:p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5)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6)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7)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8)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1124743"/>
                <a:ext cx="5328592" cy="4710649"/>
              </a:xfrm>
              <a:prstGeom prst="rect">
                <a:avLst/>
              </a:prstGeom>
              <a:blipFill>
                <a:blip r:embed="rId2"/>
                <a:stretch>
                  <a:fillRect l="-2403" t="-1425" b="-5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590568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3520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529497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What is the highest common factor (HCF) of 10 and 25?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08F526-6AB9-4814-93EC-79C30768DD77}"/>
              </a:ext>
            </a:extLst>
          </p:cNvPr>
          <p:cNvSpPr/>
          <p:nvPr/>
        </p:nvSpPr>
        <p:spPr>
          <a:xfrm>
            <a:off x="755576" y="378904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E5E6CFB-5E0B-4581-A6F2-D30C0A766B99}"/>
              </a:ext>
            </a:extLst>
          </p:cNvPr>
          <p:cNvSpPr/>
          <p:nvPr/>
        </p:nvSpPr>
        <p:spPr>
          <a:xfrm>
            <a:off x="4593789" y="486916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2.5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BD2282-9561-4942-A211-44275D0E6102}"/>
              </a:ext>
            </a:extLst>
          </p:cNvPr>
          <p:cNvSpPr/>
          <p:nvPr/>
        </p:nvSpPr>
        <p:spPr>
          <a:xfrm>
            <a:off x="4593789" y="378904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C4C0E47-5354-4E7D-95CF-E8BAC60D1B99}"/>
              </a:ext>
            </a:extLst>
          </p:cNvPr>
          <p:cNvSpPr/>
          <p:nvPr/>
        </p:nvSpPr>
        <p:spPr>
          <a:xfrm>
            <a:off x="755576" y="486916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F5DA27B-C7D7-48DA-ACD5-1306B88B636B}"/>
              </a:ext>
            </a:extLst>
          </p:cNvPr>
          <p:cNvSpPr/>
          <p:nvPr/>
        </p:nvSpPr>
        <p:spPr>
          <a:xfrm>
            <a:off x="849522" y="3949896"/>
            <a:ext cx="792088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76EB4CE-7B4F-43B7-ADDF-562CD26F4031}"/>
              </a:ext>
            </a:extLst>
          </p:cNvPr>
          <p:cNvSpPr/>
          <p:nvPr/>
        </p:nvSpPr>
        <p:spPr>
          <a:xfrm>
            <a:off x="849522" y="5030016"/>
            <a:ext cx="792088" cy="7920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03B9930-1485-466C-BAB2-399B109AEEF6}"/>
              </a:ext>
            </a:extLst>
          </p:cNvPr>
          <p:cNvSpPr/>
          <p:nvPr/>
        </p:nvSpPr>
        <p:spPr>
          <a:xfrm>
            <a:off x="4708044" y="3950483"/>
            <a:ext cx="792088" cy="79208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908F795-627A-4A99-8600-5C6BC44AFBF7}"/>
              </a:ext>
            </a:extLst>
          </p:cNvPr>
          <p:cNvSpPr/>
          <p:nvPr/>
        </p:nvSpPr>
        <p:spPr>
          <a:xfrm>
            <a:off x="4708044" y="5031522"/>
            <a:ext cx="792088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218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529497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What is the highest common factor (HCF) of 10 and 25?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08F526-6AB9-4814-93EC-79C30768DD77}"/>
              </a:ext>
            </a:extLst>
          </p:cNvPr>
          <p:cNvSpPr/>
          <p:nvPr/>
        </p:nvSpPr>
        <p:spPr>
          <a:xfrm>
            <a:off x="755576" y="3789040"/>
            <a:ext cx="3838213" cy="1080120"/>
          </a:xfrm>
          <a:prstGeom prst="rect">
            <a:avLst/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E5E6CFB-5E0B-4581-A6F2-D30C0A766B99}"/>
              </a:ext>
            </a:extLst>
          </p:cNvPr>
          <p:cNvSpPr/>
          <p:nvPr/>
        </p:nvSpPr>
        <p:spPr>
          <a:xfrm>
            <a:off x="4593789" y="486916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2.5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BD2282-9561-4942-A211-44275D0E6102}"/>
              </a:ext>
            </a:extLst>
          </p:cNvPr>
          <p:cNvSpPr/>
          <p:nvPr/>
        </p:nvSpPr>
        <p:spPr>
          <a:xfrm>
            <a:off x="4593789" y="378904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C4C0E47-5354-4E7D-95CF-E8BAC60D1B99}"/>
              </a:ext>
            </a:extLst>
          </p:cNvPr>
          <p:cNvSpPr/>
          <p:nvPr/>
        </p:nvSpPr>
        <p:spPr>
          <a:xfrm>
            <a:off x="755576" y="486916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F5DA27B-C7D7-48DA-ACD5-1306B88B636B}"/>
              </a:ext>
            </a:extLst>
          </p:cNvPr>
          <p:cNvSpPr/>
          <p:nvPr/>
        </p:nvSpPr>
        <p:spPr>
          <a:xfrm>
            <a:off x="849522" y="3949896"/>
            <a:ext cx="792088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76EB4CE-7B4F-43B7-ADDF-562CD26F4031}"/>
              </a:ext>
            </a:extLst>
          </p:cNvPr>
          <p:cNvSpPr/>
          <p:nvPr/>
        </p:nvSpPr>
        <p:spPr>
          <a:xfrm>
            <a:off x="849522" y="5030016"/>
            <a:ext cx="792088" cy="7920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03B9930-1485-466C-BAB2-399B109AEEF6}"/>
              </a:ext>
            </a:extLst>
          </p:cNvPr>
          <p:cNvSpPr/>
          <p:nvPr/>
        </p:nvSpPr>
        <p:spPr>
          <a:xfrm>
            <a:off x="4708044" y="3950483"/>
            <a:ext cx="792088" cy="79208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908F795-627A-4A99-8600-5C6BC44AFBF7}"/>
              </a:ext>
            </a:extLst>
          </p:cNvPr>
          <p:cNvSpPr/>
          <p:nvPr/>
        </p:nvSpPr>
        <p:spPr>
          <a:xfrm>
            <a:off x="4708044" y="5031522"/>
            <a:ext cx="792088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949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529497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What is the highest common factor (HCF) of 24 and 36?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08F526-6AB9-4814-93EC-79C30768DD77}"/>
              </a:ext>
            </a:extLst>
          </p:cNvPr>
          <p:cNvSpPr/>
          <p:nvPr/>
        </p:nvSpPr>
        <p:spPr>
          <a:xfrm>
            <a:off x="755576" y="378904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E5E6CFB-5E0B-4581-A6F2-D30C0A766B99}"/>
              </a:ext>
            </a:extLst>
          </p:cNvPr>
          <p:cNvSpPr/>
          <p:nvPr/>
        </p:nvSpPr>
        <p:spPr>
          <a:xfrm>
            <a:off x="4593789" y="486916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BD2282-9561-4942-A211-44275D0E6102}"/>
              </a:ext>
            </a:extLst>
          </p:cNvPr>
          <p:cNvSpPr/>
          <p:nvPr/>
        </p:nvSpPr>
        <p:spPr>
          <a:xfrm>
            <a:off x="4593789" y="378904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C4C0E47-5354-4E7D-95CF-E8BAC60D1B99}"/>
              </a:ext>
            </a:extLst>
          </p:cNvPr>
          <p:cNvSpPr/>
          <p:nvPr/>
        </p:nvSpPr>
        <p:spPr>
          <a:xfrm>
            <a:off x="755576" y="4869160"/>
            <a:ext cx="383821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F5DA27B-C7D7-48DA-ACD5-1306B88B636B}"/>
              </a:ext>
            </a:extLst>
          </p:cNvPr>
          <p:cNvSpPr/>
          <p:nvPr/>
        </p:nvSpPr>
        <p:spPr>
          <a:xfrm>
            <a:off x="849522" y="3949896"/>
            <a:ext cx="792088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76EB4CE-7B4F-43B7-ADDF-562CD26F4031}"/>
              </a:ext>
            </a:extLst>
          </p:cNvPr>
          <p:cNvSpPr/>
          <p:nvPr/>
        </p:nvSpPr>
        <p:spPr>
          <a:xfrm>
            <a:off x="849522" y="5030016"/>
            <a:ext cx="792088" cy="7920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03B9930-1485-466C-BAB2-399B109AEEF6}"/>
              </a:ext>
            </a:extLst>
          </p:cNvPr>
          <p:cNvSpPr/>
          <p:nvPr/>
        </p:nvSpPr>
        <p:spPr>
          <a:xfrm>
            <a:off x="4708044" y="3950483"/>
            <a:ext cx="792088" cy="79208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908F795-627A-4A99-8600-5C6BC44AFBF7}"/>
              </a:ext>
            </a:extLst>
          </p:cNvPr>
          <p:cNvSpPr/>
          <p:nvPr/>
        </p:nvSpPr>
        <p:spPr>
          <a:xfrm>
            <a:off x="4708044" y="5031522"/>
            <a:ext cx="792088" cy="7920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490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1144</Words>
  <Application>Microsoft Office PowerPoint</Application>
  <PresentationFormat>On-screen Show (4:3)</PresentationFormat>
  <Paragraphs>398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61</vt:i4>
      </vt:variant>
    </vt:vector>
  </HeadingPairs>
  <TitlesOfParts>
    <vt:vector size="67" baseType="lpstr">
      <vt:lpstr>Arial</vt:lpstr>
      <vt:lpstr>Calibri</vt:lpstr>
      <vt:lpstr>Cambria Math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46</cp:revision>
  <cp:lastPrinted>2015-12-14T15:58:38Z</cp:lastPrinted>
  <dcterms:created xsi:type="dcterms:W3CDTF">2015-07-01T12:05:39Z</dcterms:created>
  <dcterms:modified xsi:type="dcterms:W3CDTF">2020-08-19T09:43:06Z</dcterms:modified>
</cp:coreProperties>
</file>