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9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85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1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4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8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4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74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A4E2B-FB8E-4F2C-ABA1-CF4740D4DA8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3758-E25B-472C-A29E-35149C6E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2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3" t="11111" r="20453" b="27508"/>
          <a:stretch/>
        </p:blipFill>
        <p:spPr>
          <a:xfrm rot="10800000">
            <a:off x="1262447" y="535459"/>
            <a:ext cx="4376660" cy="5535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3005" y="622976"/>
            <a:ext cx="372350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If it’s tricky,</a:t>
            </a:r>
          </a:p>
          <a:p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draw a </a:t>
            </a:r>
            <a:r>
              <a:rPr lang="en-GB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piccy</a:t>
            </a:r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19" y="454590"/>
            <a:ext cx="2064237" cy="13727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7708" y="181232"/>
            <a:ext cx="9531178" cy="6499654"/>
          </a:xfrm>
          <a:prstGeom prst="rect">
            <a:avLst/>
          </a:prstGeom>
          <a:noFill/>
          <a:ln w="76200">
            <a:solidFill>
              <a:srgbClr val="CB9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1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</cp:revision>
  <dcterms:created xsi:type="dcterms:W3CDTF">2017-07-17T11:21:04Z</dcterms:created>
  <dcterms:modified xsi:type="dcterms:W3CDTF">2019-02-14T08:20:06Z</dcterms:modified>
</cp:coreProperties>
</file>