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6"/>
  </p:notesMasterIdLst>
  <p:sldIdLst>
    <p:sldId id="257" r:id="rId3"/>
    <p:sldId id="258" r:id="rId4"/>
    <p:sldId id="261" r:id="rId5"/>
    <p:sldId id="264" r:id="rId6"/>
    <p:sldId id="263" r:id="rId7"/>
    <p:sldId id="265" r:id="rId8"/>
    <p:sldId id="266" r:id="rId9"/>
    <p:sldId id="267" r:id="rId10"/>
    <p:sldId id="262" r:id="rId11"/>
    <p:sldId id="259" r:id="rId12"/>
    <p:sldId id="260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9B584-4D51-4F5A-B8BE-1112B890C2B4}" v="19" dt="2020-07-14T12:10:47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45C9B584-4D51-4F5A-B8BE-1112B890C2B4}"/>
    <pc:docChg chg="modSld modMainMaster">
      <pc:chgData name="Danielle" userId="e2554c37-e717-43a0-ba79-1183ca921ccd" providerId="ADAL" clId="{45C9B584-4D51-4F5A-B8BE-1112B890C2B4}" dt="2020-07-14T12:12:06.685" v="61" actId="115"/>
      <pc:docMkLst>
        <pc:docMk/>
      </pc:docMkLst>
      <pc:sldChg chg="modSp mod">
        <pc:chgData name="Danielle" userId="e2554c37-e717-43a0-ba79-1183ca921ccd" providerId="ADAL" clId="{45C9B584-4D51-4F5A-B8BE-1112B890C2B4}" dt="2020-07-14T12:08:41.750" v="32" actId="113"/>
        <pc:sldMkLst>
          <pc:docMk/>
          <pc:sldMk cId="4249547070" sldId="257"/>
        </pc:sldMkLst>
        <pc:spChg chg="mod">
          <ac:chgData name="Danielle" userId="e2554c37-e717-43a0-ba79-1183ca921ccd" providerId="ADAL" clId="{45C9B584-4D51-4F5A-B8BE-1112B890C2B4}" dt="2020-07-14T12:08:41.750" v="32" actId="113"/>
          <ac:spMkLst>
            <pc:docMk/>
            <pc:sldMk cId="4249547070" sldId="257"/>
            <ac:spMk id="4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33.963" v="30" actId="1035"/>
          <ac:spMkLst>
            <pc:docMk/>
            <pc:sldMk cId="4249547070" sldId="257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10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14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1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1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1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19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15.236" v="14" actId="2711"/>
          <ac:spMkLst>
            <pc:docMk/>
            <pc:sldMk cId="4249547070" sldId="257"/>
            <ac:spMk id="20" creationId="{00000000-0000-0000-0000-000000000000}"/>
          </ac:spMkLst>
        </pc:spChg>
        <pc:grpChg chg="mod">
          <ac:chgData name="Danielle" userId="e2554c37-e717-43a0-ba79-1183ca921ccd" providerId="ADAL" clId="{45C9B584-4D51-4F5A-B8BE-1112B890C2B4}" dt="2020-07-14T12:08:15.236" v="14" actId="2711"/>
          <ac:grpSpMkLst>
            <pc:docMk/>
            <pc:sldMk cId="4249547070" sldId="257"/>
            <ac:grpSpMk id="3" creationId="{00000000-0000-0000-0000-000000000000}"/>
          </ac:grpSpMkLst>
        </pc:grpChg>
      </pc:sldChg>
      <pc:sldChg chg="modSp mod">
        <pc:chgData name="Danielle" userId="e2554c37-e717-43a0-ba79-1183ca921ccd" providerId="ADAL" clId="{45C9B584-4D51-4F5A-B8BE-1112B890C2B4}" dt="2020-07-14T12:12:06.685" v="61" actId="115"/>
        <pc:sldMkLst>
          <pc:docMk/>
          <pc:sldMk cId="4186774378" sldId="258"/>
        </pc:sldMkLst>
        <pc:spChg chg="mod">
          <ac:chgData name="Danielle" userId="e2554c37-e717-43a0-ba79-1183ca921ccd" providerId="ADAL" clId="{45C9B584-4D51-4F5A-B8BE-1112B890C2B4}" dt="2020-07-14T12:12:06.685" v="61" actId="115"/>
          <ac:spMkLst>
            <pc:docMk/>
            <pc:sldMk cId="4186774378" sldId="258"/>
            <ac:spMk id="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10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12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14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1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20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21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22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2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24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2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8:55.651" v="34" actId="208"/>
          <ac:spMkLst>
            <pc:docMk/>
            <pc:sldMk cId="4186774378" sldId="258"/>
            <ac:spMk id="26" creationId="{00000000-0000-0000-0000-000000000000}"/>
          </ac:spMkLst>
        </pc:spChg>
        <pc:cxnChg chg="mod">
          <ac:chgData name="Danielle" userId="e2554c37-e717-43a0-ba79-1183ca921ccd" providerId="ADAL" clId="{45C9B584-4D51-4F5A-B8BE-1112B890C2B4}" dt="2020-07-14T12:08:55.651" v="34" actId="208"/>
          <ac:cxnSpMkLst>
            <pc:docMk/>
            <pc:sldMk cId="4186774378" sldId="258"/>
            <ac:cxnSpMk id="4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8:55.651" v="34" actId="208"/>
          <ac:cxnSpMkLst>
            <pc:docMk/>
            <pc:sldMk cId="4186774378" sldId="258"/>
            <ac:cxnSpMk id="7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8:55.651" v="34" actId="208"/>
          <ac:cxnSpMkLst>
            <pc:docMk/>
            <pc:sldMk cId="4186774378" sldId="258"/>
            <ac:cxnSpMk id="9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8:55.651" v="34" actId="208"/>
          <ac:cxnSpMkLst>
            <pc:docMk/>
            <pc:sldMk cId="4186774378" sldId="258"/>
            <ac:cxnSpMk id="11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8:55.651" v="34" actId="208"/>
          <ac:cxnSpMkLst>
            <pc:docMk/>
            <pc:sldMk cId="4186774378" sldId="258"/>
            <ac:cxnSpMk id="13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8:55.651" v="34" actId="208"/>
          <ac:cxnSpMkLst>
            <pc:docMk/>
            <pc:sldMk cId="4186774378" sldId="258"/>
            <ac:cxnSpMk id="15" creationId="{00000000-0000-0000-0000-000000000000}"/>
          </ac:cxnSpMkLst>
        </pc:cxnChg>
      </pc:sldChg>
      <pc:sldChg chg="modSp mod">
        <pc:chgData name="Danielle" userId="e2554c37-e717-43a0-ba79-1183ca921ccd" providerId="ADAL" clId="{45C9B584-4D51-4F5A-B8BE-1112B890C2B4}" dt="2020-07-14T12:10:07.923" v="47" actId="255"/>
        <pc:sldMkLst>
          <pc:docMk/>
          <pc:sldMk cId="3512555479" sldId="259"/>
        </pc:sldMkLst>
        <pc:spChg chg="mod">
          <ac:chgData name="Danielle" userId="e2554c37-e717-43a0-ba79-1183ca921ccd" providerId="ADAL" clId="{45C9B584-4D51-4F5A-B8BE-1112B890C2B4}" dt="2020-07-14T12:10:07.923" v="47" actId="255"/>
          <ac:spMkLst>
            <pc:docMk/>
            <pc:sldMk cId="3512555479" sldId="259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45C9B584-4D51-4F5A-B8BE-1112B890C2B4}" dt="2020-07-14T12:09:08.405" v="36" actId="208"/>
        <pc:sldMkLst>
          <pc:docMk/>
          <pc:sldMk cId="4089272262" sldId="261"/>
        </pc:sldMkLst>
        <pc:spChg chg="mod">
          <ac:chgData name="Danielle" userId="e2554c37-e717-43a0-ba79-1183ca921ccd" providerId="ADAL" clId="{45C9B584-4D51-4F5A-B8BE-1112B890C2B4}" dt="2020-07-14T12:09:04.107" v="35" actId="2711"/>
          <ac:spMkLst>
            <pc:docMk/>
            <pc:sldMk cId="4089272262" sldId="261"/>
            <ac:spMk id="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08.405" v="36" actId="208"/>
          <ac:spMkLst>
            <pc:docMk/>
            <pc:sldMk cId="4089272262" sldId="261"/>
            <ac:spMk id="4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04.107" v="35" actId="2711"/>
          <ac:spMkLst>
            <pc:docMk/>
            <pc:sldMk cId="4089272262" sldId="261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04.107" v="35" actId="2711"/>
          <ac:spMkLst>
            <pc:docMk/>
            <pc:sldMk cId="4089272262" sldId="261"/>
            <ac:spMk id="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04.107" v="35" actId="2711"/>
          <ac:spMkLst>
            <pc:docMk/>
            <pc:sldMk cId="4089272262" sldId="261"/>
            <ac:spMk id="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04.107" v="35" actId="2711"/>
          <ac:spMkLst>
            <pc:docMk/>
            <pc:sldMk cId="4089272262" sldId="261"/>
            <ac:spMk id="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04.107" v="35" actId="2711"/>
          <ac:spMkLst>
            <pc:docMk/>
            <pc:sldMk cId="4089272262" sldId="261"/>
            <ac:spMk id="9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04.107" v="35" actId="2711"/>
          <ac:spMkLst>
            <pc:docMk/>
            <pc:sldMk cId="4089272262" sldId="261"/>
            <ac:spMk id="17" creationId="{00000000-0000-0000-0000-000000000000}"/>
          </ac:spMkLst>
        </pc:spChg>
        <pc:picChg chg="mod">
          <ac:chgData name="Danielle" userId="e2554c37-e717-43a0-ba79-1183ca921ccd" providerId="ADAL" clId="{45C9B584-4D51-4F5A-B8BE-1112B890C2B4}" dt="2020-07-14T12:09:04.107" v="35" actId="2711"/>
          <ac:picMkLst>
            <pc:docMk/>
            <pc:sldMk cId="4089272262" sldId="261"/>
            <ac:picMk id="2" creationId="{00000000-0000-0000-0000-000000000000}"/>
          </ac:picMkLst>
        </pc:picChg>
        <pc:cxnChg chg="mod">
          <ac:chgData name="Danielle" userId="e2554c37-e717-43a0-ba79-1183ca921ccd" providerId="ADAL" clId="{45C9B584-4D51-4F5A-B8BE-1112B890C2B4}" dt="2020-07-14T12:09:04.107" v="35" actId="2711"/>
          <ac:cxnSpMkLst>
            <pc:docMk/>
            <pc:sldMk cId="4089272262" sldId="261"/>
            <ac:cxnSpMk id="11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9:04.107" v="35" actId="2711"/>
          <ac:cxnSpMkLst>
            <pc:docMk/>
            <pc:sldMk cId="4089272262" sldId="261"/>
            <ac:cxnSpMk id="13" creationId="{00000000-0000-0000-0000-000000000000}"/>
          </ac:cxnSpMkLst>
        </pc:cxnChg>
      </pc:sldChg>
      <pc:sldChg chg="modSp mod">
        <pc:chgData name="Danielle" userId="e2554c37-e717-43a0-ba79-1183ca921ccd" providerId="ADAL" clId="{45C9B584-4D51-4F5A-B8BE-1112B890C2B4}" dt="2020-07-14T12:10:00.075" v="45" actId="208"/>
        <pc:sldMkLst>
          <pc:docMk/>
          <pc:sldMk cId="812136172" sldId="262"/>
        </pc:sldMkLst>
        <pc:spChg chg="mod">
          <ac:chgData name="Danielle" userId="e2554c37-e717-43a0-ba79-1183ca921ccd" providerId="ADAL" clId="{45C9B584-4D51-4F5A-B8BE-1112B890C2B4}" dt="2020-07-14T12:09:53.666" v="44" actId="2711"/>
          <ac:spMkLst>
            <pc:docMk/>
            <pc:sldMk cId="812136172" sldId="262"/>
            <ac:spMk id="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53.666" v="44" actId="2711"/>
          <ac:spMkLst>
            <pc:docMk/>
            <pc:sldMk cId="812136172" sldId="262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10:00.075" v="45" actId="208"/>
          <ac:spMkLst>
            <pc:docMk/>
            <pc:sldMk cId="812136172" sldId="262"/>
            <ac:spMk id="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53.666" v="44" actId="2711"/>
          <ac:spMkLst>
            <pc:docMk/>
            <pc:sldMk cId="812136172" sldId="262"/>
            <ac:spMk id="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53.666" v="44" actId="2711"/>
          <ac:spMkLst>
            <pc:docMk/>
            <pc:sldMk cId="812136172" sldId="262"/>
            <ac:spMk id="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53.666" v="44" actId="2711"/>
          <ac:spMkLst>
            <pc:docMk/>
            <pc:sldMk cId="812136172" sldId="262"/>
            <ac:spMk id="9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53.666" v="44" actId="2711"/>
          <ac:spMkLst>
            <pc:docMk/>
            <pc:sldMk cId="812136172" sldId="262"/>
            <ac:spMk id="17" creationId="{00000000-0000-0000-0000-000000000000}"/>
          </ac:spMkLst>
        </pc:spChg>
        <pc:picChg chg="mod">
          <ac:chgData name="Danielle" userId="e2554c37-e717-43a0-ba79-1183ca921ccd" providerId="ADAL" clId="{45C9B584-4D51-4F5A-B8BE-1112B890C2B4}" dt="2020-07-14T12:09:53.666" v="44" actId="2711"/>
          <ac:picMkLst>
            <pc:docMk/>
            <pc:sldMk cId="812136172" sldId="262"/>
            <ac:picMk id="2" creationId="{00000000-0000-0000-0000-000000000000}"/>
          </ac:picMkLst>
        </pc:picChg>
        <pc:cxnChg chg="mod">
          <ac:chgData name="Danielle" userId="e2554c37-e717-43a0-ba79-1183ca921ccd" providerId="ADAL" clId="{45C9B584-4D51-4F5A-B8BE-1112B890C2B4}" dt="2020-07-14T12:09:53.666" v="44" actId="2711"/>
          <ac:cxnSpMkLst>
            <pc:docMk/>
            <pc:sldMk cId="812136172" sldId="262"/>
            <ac:cxnSpMk id="11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9:53.666" v="44" actId="2711"/>
          <ac:cxnSpMkLst>
            <pc:docMk/>
            <pc:sldMk cId="812136172" sldId="262"/>
            <ac:cxnSpMk id="13" creationId="{00000000-0000-0000-0000-000000000000}"/>
          </ac:cxnSpMkLst>
        </pc:cxnChg>
      </pc:sldChg>
      <pc:sldChg chg="modSp mod">
        <pc:chgData name="Danielle" userId="e2554c37-e717-43a0-ba79-1183ca921ccd" providerId="ADAL" clId="{45C9B584-4D51-4F5A-B8BE-1112B890C2B4}" dt="2020-07-14T12:09:26.306" v="40" actId="208"/>
        <pc:sldMkLst>
          <pc:docMk/>
          <pc:sldMk cId="1351102181" sldId="263"/>
        </pc:sldMkLst>
        <pc:spChg chg="mod">
          <ac:chgData name="Danielle" userId="e2554c37-e717-43a0-ba79-1183ca921ccd" providerId="ADAL" clId="{45C9B584-4D51-4F5A-B8BE-1112B890C2B4}" dt="2020-07-14T12:09:22.683" v="39" actId="2711"/>
          <ac:spMkLst>
            <pc:docMk/>
            <pc:sldMk cId="1351102181" sldId="263"/>
            <ac:spMk id="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22.683" v="39" actId="2711"/>
          <ac:spMkLst>
            <pc:docMk/>
            <pc:sldMk cId="1351102181" sldId="263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26.306" v="40" actId="208"/>
          <ac:spMkLst>
            <pc:docMk/>
            <pc:sldMk cId="1351102181" sldId="263"/>
            <ac:spMk id="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22.683" v="39" actId="2711"/>
          <ac:spMkLst>
            <pc:docMk/>
            <pc:sldMk cId="1351102181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22.683" v="39" actId="2711"/>
          <ac:spMkLst>
            <pc:docMk/>
            <pc:sldMk cId="1351102181" sldId="263"/>
            <ac:spMk id="8" creationId="{00000000-0000-0000-0000-000000000000}"/>
          </ac:spMkLst>
        </pc:spChg>
        <pc:picChg chg="mod">
          <ac:chgData name="Danielle" userId="e2554c37-e717-43a0-ba79-1183ca921ccd" providerId="ADAL" clId="{45C9B584-4D51-4F5A-B8BE-1112B890C2B4}" dt="2020-07-14T12:09:22.683" v="39" actId="2711"/>
          <ac:picMkLst>
            <pc:docMk/>
            <pc:sldMk cId="1351102181" sldId="263"/>
            <ac:picMk id="2" creationId="{00000000-0000-0000-0000-000000000000}"/>
          </ac:picMkLst>
        </pc:picChg>
      </pc:sldChg>
      <pc:sldChg chg="modSp mod">
        <pc:chgData name="Danielle" userId="e2554c37-e717-43a0-ba79-1183ca921ccd" providerId="ADAL" clId="{45C9B584-4D51-4F5A-B8BE-1112B890C2B4}" dt="2020-07-14T12:10:47.242" v="59"/>
        <pc:sldMkLst>
          <pc:docMk/>
          <pc:sldMk cId="499958039" sldId="264"/>
        </pc:sldMkLst>
        <pc:spChg chg="mod">
          <ac:chgData name="Danielle" userId="e2554c37-e717-43a0-ba79-1183ca921ccd" providerId="ADAL" clId="{45C9B584-4D51-4F5A-B8BE-1112B890C2B4}" dt="2020-07-14T12:09:17.283" v="38" actId="2711"/>
          <ac:spMkLst>
            <pc:docMk/>
            <pc:sldMk cId="499958039" sldId="264"/>
            <ac:spMk id="2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17.283" v="38" actId="2711"/>
          <ac:spMkLst>
            <pc:docMk/>
            <pc:sldMk cId="499958039" sldId="264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17.283" v="38" actId="2711"/>
          <ac:spMkLst>
            <pc:docMk/>
            <pc:sldMk cId="499958039" sldId="264"/>
            <ac:spMk id="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17.283" v="38" actId="2711"/>
          <ac:spMkLst>
            <pc:docMk/>
            <pc:sldMk cId="499958039" sldId="264"/>
            <ac:spMk id="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17.283" v="38" actId="2711"/>
          <ac:spMkLst>
            <pc:docMk/>
            <pc:sldMk cId="499958039" sldId="264"/>
            <ac:spMk id="11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10:47.242" v="59"/>
          <ac:spMkLst>
            <pc:docMk/>
            <pc:sldMk cId="499958039" sldId="264"/>
            <ac:spMk id="12" creationId="{00000000-0000-0000-0000-000000000000}"/>
          </ac:spMkLst>
        </pc:spChg>
        <pc:picChg chg="mod">
          <ac:chgData name="Danielle" userId="e2554c37-e717-43a0-ba79-1183ca921ccd" providerId="ADAL" clId="{45C9B584-4D51-4F5A-B8BE-1112B890C2B4}" dt="2020-07-14T12:09:17.283" v="38" actId="2711"/>
          <ac:picMkLst>
            <pc:docMk/>
            <pc:sldMk cId="499958039" sldId="264"/>
            <ac:picMk id="3" creationId="{00000000-0000-0000-0000-000000000000}"/>
          </ac:picMkLst>
        </pc:picChg>
        <pc:cxnChg chg="mod">
          <ac:chgData name="Danielle" userId="e2554c37-e717-43a0-ba79-1183ca921ccd" providerId="ADAL" clId="{45C9B584-4D51-4F5A-B8BE-1112B890C2B4}" dt="2020-07-14T12:09:17.283" v="38" actId="2711"/>
          <ac:cxnSpMkLst>
            <pc:docMk/>
            <pc:sldMk cId="499958039" sldId="264"/>
            <ac:cxnSpMk id="8" creationId="{00000000-0000-0000-0000-000000000000}"/>
          </ac:cxnSpMkLst>
        </pc:cxnChg>
      </pc:sldChg>
      <pc:sldChg chg="modSp">
        <pc:chgData name="Danielle" userId="e2554c37-e717-43a0-ba79-1183ca921ccd" providerId="ADAL" clId="{45C9B584-4D51-4F5A-B8BE-1112B890C2B4}" dt="2020-07-14T12:09:37.675" v="41" actId="2711"/>
        <pc:sldMkLst>
          <pc:docMk/>
          <pc:sldMk cId="4218849540" sldId="265"/>
        </pc:sldMkLst>
        <pc:spChg chg="mod">
          <ac:chgData name="Danielle" userId="e2554c37-e717-43a0-ba79-1183ca921ccd" providerId="ADAL" clId="{45C9B584-4D51-4F5A-B8BE-1112B890C2B4}" dt="2020-07-14T12:09:37.675" v="41" actId="2711"/>
          <ac:spMkLst>
            <pc:docMk/>
            <pc:sldMk cId="4218849540" sldId="265"/>
            <ac:spMk id="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37.675" v="41" actId="2711"/>
          <ac:spMkLst>
            <pc:docMk/>
            <pc:sldMk cId="4218849540" sldId="265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37.675" v="41" actId="2711"/>
          <ac:spMkLst>
            <pc:docMk/>
            <pc:sldMk cId="4218849540" sldId="265"/>
            <ac:spMk id="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37.675" v="41" actId="2711"/>
          <ac:spMkLst>
            <pc:docMk/>
            <pc:sldMk cId="4218849540" sldId="265"/>
            <ac:spMk id="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37.675" v="41" actId="2711"/>
          <ac:spMkLst>
            <pc:docMk/>
            <pc:sldMk cId="4218849540" sldId="265"/>
            <ac:spMk id="10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37.675" v="41" actId="2711"/>
          <ac:spMkLst>
            <pc:docMk/>
            <pc:sldMk cId="4218849540" sldId="265"/>
            <ac:spMk id="12" creationId="{00000000-0000-0000-0000-000000000000}"/>
          </ac:spMkLst>
        </pc:spChg>
        <pc:picChg chg="mod">
          <ac:chgData name="Danielle" userId="e2554c37-e717-43a0-ba79-1183ca921ccd" providerId="ADAL" clId="{45C9B584-4D51-4F5A-B8BE-1112B890C2B4}" dt="2020-07-14T12:09:37.675" v="41" actId="2711"/>
          <ac:picMkLst>
            <pc:docMk/>
            <pc:sldMk cId="4218849540" sldId="265"/>
            <ac:picMk id="2" creationId="{00000000-0000-0000-0000-000000000000}"/>
          </ac:picMkLst>
        </pc:picChg>
      </pc:sldChg>
      <pc:sldChg chg="modSp">
        <pc:chgData name="Danielle" userId="e2554c37-e717-43a0-ba79-1183ca921ccd" providerId="ADAL" clId="{45C9B584-4D51-4F5A-B8BE-1112B890C2B4}" dt="2020-07-14T12:09:42.862" v="42" actId="2711"/>
        <pc:sldMkLst>
          <pc:docMk/>
          <pc:sldMk cId="4075293811" sldId="266"/>
        </pc:sldMkLst>
        <pc:spChg chg="mod">
          <ac:chgData name="Danielle" userId="e2554c37-e717-43a0-ba79-1183ca921ccd" providerId="ADAL" clId="{45C9B584-4D51-4F5A-B8BE-1112B890C2B4}" dt="2020-07-14T12:09:42.862" v="42" actId="2711"/>
          <ac:spMkLst>
            <pc:docMk/>
            <pc:sldMk cId="4075293811" sldId="266"/>
            <ac:spMk id="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2.862" v="42" actId="2711"/>
          <ac:spMkLst>
            <pc:docMk/>
            <pc:sldMk cId="4075293811" sldId="266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2.862" v="42" actId="2711"/>
          <ac:spMkLst>
            <pc:docMk/>
            <pc:sldMk cId="4075293811" sldId="266"/>
            <ac:spMk id="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2.862" v="42" actId="2711"/>
          <ac:spMkLst>
            <pc:docMk/>
            <pc:sldMk cId="4075293811" sldId="266"/>
            <ac:spMk id="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2.862" v="42" actId="2711"/>
          <ac:spMkLst>
            <pc:docMk/>
            <pc:sldMk cId="4075293811" sldId="266"/>
            <ac:spMk id="11" creationId="{00000000-0000-0000-0000-000000000000}"/>
          </ac:spMkLst>
        </pc:spChg>
        <pc:grpChg chg="mod">
          <ac:chgData name="Danielle" userId="e2554c37-e717-43a0-ba79-1183ca921ccd" providerId="ADAL" clId="{45C9B584-4D51-4F5A-B8BE-1112B890C2B4}" dt="2020-07-14T12:09:42.862" v="42" actId="2711"/>
          <ac:grpSpMkLst>
            <pc:docMk/>
            <pc:sldMk cId="4075293811" sldId="266"/>
            <ac:grpSpMk id="4" creationId="{00000000-0000-0000-0000-000000000000}"/>
          </ac:grpSpMkLst>
        </pc:grpChg>
        <pc:picChg chg="mod">
          <ac:chgData name="Danielle" userId="e2554c37-e717-43a0-ba79-1183ca921ccd" providerId="ADAL" clId="{45C9B584-4D51-4F5A-B8BE-1112B890C2B4}" dt="2020-07-14T12:09:42.862" v="42" actId="2711"/>
          <ac:picMkLst>
            <pc:docMk/>
            <pc:sldMk cId="4075293811" sldId="266"/>
            <ac:picMk id="2" creationId="{00000000-0000-0000-0000-000000000000}"/>
          </ac:picMkLst>
        </pc:picChg>
      </pc:sldChg>
      <pc:sldChg chg="modSp">
        <pc:chgData name="Danielle" userId="e2554c37-e717-43a0-ba79-1183ca921ccd" providerId="ADAL" clId="{45C9B584-4D51-4F5A-B8BE-1112B890C2B4}" dt="2020-07-14T12:09:48.224" v="43" actId="2711"/>
        <pc:sldMkLst>
          <pc:docMk/>
          <pc:sldMk cId="3905505592" sldId="267"/>
        </pc:sldMkLst>
        <pc:spChg chg="mod">
          <ac:chgData name="Danielle" userId="e2554c37-e717-43a0-ba79-1183ca921ccd" providerId="ADAL" clId="{45C9B584-4D51-4F5A-B8BE-1112B890C2B4}" dt="2020-07-14T12:09:48.224" v="43" actId="2711"/>
          <ac:spMkLst>
            <pc:docMk/>
            <pc:sldMk cId="3905505592" sldId="267"/>
            <ac:spMk id="3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8.224" v="43" actId="2711"/>
          <ac:spMkLst>
            <pc:docMk/>
            <pc:sldMk cId="3905505592" sldId="267"/>
            <ac:spMk id="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8.224" v="43" actId="2711"/>
          <ac:spMkLst>
            <pc:docMk/>
            <pc:sldMk cId="3905505592" sldId="267"/>
            <ac:spMk id="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8.224" v="43" actId="2711"/>
          <ac:spMkLst>
            <pc:docMk/>
            <pc:sldMk cId="3905505592" sldId="267"/>
            <ac:spMk id="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8.224" v="43" actId="2711"/>
          <ac:spMkLst>
            <pc:docMk/>
            <pc:sldMk cId="3905505592" sldId="267"/>
            <ac:spMk id="11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9:48.224" v="43" actId="2711"/>
          <ac:spMkLst>
            <pc:docMk/>
            <pc:sldMk cId="3905505592" sldId="267"/>
            <ac:spMk id="18" creationId="{00000000-0000-0000-0000-000000000000}"/>
          </ac:spMkLst>
        </pc:spChg>
        <pc:grpChg chg="mod">
          <ac:chgData name="Danielle" userId="e2554c37-e717-43a0-ba79-1183ca921ccd" providerId="ADAL" clId="{45C9B584-4D51-4F5A-B8BE-1112B890C2B4}" dt="2020-07-14T12:09:48.224" v="43" actId="2711"/>
          <ac:grpSpMkLst>
            <pc:docMk/>
            <pc:sldMk cId="3905505592" sldId="267"/>
            <ac:grpSpMk id="4" creationId="{00000000-0000-0000-0000-000000000000}"/>
          </ac:grpSpMkLst>
        </pc:grpChg>
        <pc:picChg chg="mod">
          <ac:chgData name="Danielle" userId="e2554c37-e717-43a0-ba79-1183ca921ccd" providerId="ADAL" clId="{45C9B584-4D51-4F5A-B8BE-1112B890C2B4}" dt="2020-07-14T12:09:48.224" v="43" actId="2711"/>
          <ac:picMkLst>
            <pc:docMk/>
            <pc:sldMk cId="3905505592" sldId="267"/>
            <ac:picMk id="2" creationId="{00000000-0000-0000-0000-000000000000}"/>
          </ac:picMkLst>
        </pc:picChg>
        <pc:cxnChg chg="mod">
          <ac:chgData name="Danielle" userId="e2554c37-e717-43a0-ba79-1183ca921ccd" providerId="ADAL" clId="{45C9B584-4D51-4F5A-B8BE-1112B890C2B4}" dt="2020-07-14T12:09:48.224" v="43" actId="2711"/>
          <ac:cxnSpMkLst>
            <pc:docMk/>
            <pc:sldMk cId="3905505592" sldId="267"/>
            <ac:cxnSpMk id="20" creationId="{00000000-0000-0000-0000-000000000000}"/>
          </ac:cxnSpMkLst>
        </pc:cxnChg>
        <pc:cxnChg chg="mod">
          <ac:chgData name="Danielle" userId="e2554c37-e717-43a0-ba79-1183ca921ccd" providerId="ADAL" clId="{45C9B584-4D51-4F5A-B8BE-1112B890C2B4}" dt="2020-07-14T12:09:48.224" v="43" actId="2711"/>
          <ac:cxnSpMkLst>
            <pc:docMk/>
            <pc:sldMk cId="3905505592" sldId="267"/>
            <ac:cxnSpMk id="26" creationId="{00000000-0000-0000-0000-000000000000}"/>
          </ac:cxnSpMkLst>
        </pc:cxnChg>
      </pc:sldChg>
      <pc:sldChg chg="modSp mod">
        <pc:chgData name="Danielle" userId="e2554c37-e717-43a0-ba79-1183ca921ccd" providerId="ADAL" clId="{45C9B584-4D51-4F5A-B8BE-1112B890C2B4}" dt="2020-07-14T12:10:31.186" v="56"/>
        <pc:sldMkLst>
          <pc:docMk/>
          <pc:sldMk cId="3714686047" sldId="268"/>
        </pc:sldMkLst>
        <pc:spChg chg="mod">
          <ac:chgData name="Danielle" userId="e2554c37-e717-43a0-ba79-1183ca921ccd" providerId="ADAL" clId="{45C9B584-4D51-4F5A-B8BE-1112B890C2B4}" dt="2020-07-14T12:10:31.186" v="56"/>
          <ac:spMkLst>
            <pc:docMk/>
            <pc:sldMk cId="3714686047" sldId="268"/>
            <ac:spMk id="2" creationId="{00000000-0000-0000-0000-000000000000}"/>
          </ac:spMkLst>
        </pc:spChg>
      </pc:sldChg>
      <pc:sldMasterChg chg="modSp modSldLayout">
        <pc:chgData name="Danielle" userId="e2554c37-e717-43a0-ba79-1183ca921ccd" providerId="ADAL" clId="{45C9B584-4D51-4F5A-B8BE-1112B890C2B4}" dt="2020-07-14T12:07:28.976" v="1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45C9B584-4D51-4F5A-B8BE-1112B890C2B4}" dt="2020-07-14T12:07:22.708" v="0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7:22.708" v="0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45C9B584-4D51-4F5A-B8BE-1112B890C2B4}" dt="2020-07-14T12:07:22.708" v="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22.708" v="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22.708" v="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22.708" v="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22.708" v="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45C9B584-4D51-4F5A-B8BE-1112B890C2B4}" dt="2020-07-14T12:07:28.976" v="1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45C9B584-4D51-4F5A-B8BE-1112B890C2B4}" dt="2020-07-14T12:07:28.976" v="1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45C9B584-4D51-4F5A-B8BE-1112B890C2B4}" dt="2020-07-14T12:08:07.250" v="13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45C9B584-4D51-4F5A-B8BE-1112B890C2B4}" dt="2020-07-14T12:07:36.075" v="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7:36.075" v="2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7:36.075" v="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7:36.075" v="2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45C9B584-4D51-4F5A-B8BE-1112B890C2B4}" dt="2020-07-14T12:07:36.075" v="2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45C9B584-4D51-4F5A-B8BE-1112B890C2B4}" dt="2020-07-14T12:07:36.075" v="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36.075" v="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36.075" v="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36.075" v="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36.075" v="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36.075" v="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45C9B584-4D51-4F5A-B8BE-1112B890C2B4}" dt="2020-07-14T12:07:36.075" v="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45C9B584-4D51-4F5A-B8BE-1112B890C2B4}" dt="2020-07-14T12:08:01.640" v="10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45C9B584-4D51-4F5A-B8BE-1112B890C2B4}" dt="2020-07-14T12:07:52.738" v="5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45C9B584-4D51-4F5A-B8BE-1112B890C2B4}" dt="2020-07-14T12:07:52.738" v="5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45C9B584-4D51-4F5A-B8BE-1112B890C2B4}" dt="2020-07-14T12:08:01.640" v="10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45C9B584-4D51-4F5A-B8BE-1112B890C2B4}" dt="2020-07-14T12:07:58.622" v="8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45C9B584-4D51-4F5A-B8BE-1112B890C2B4}" dt="2020-07-14T12:07:52.738" v="5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45C9B584-4D51-4F5A-B8BE-1112B890C2B4}" dt="2020-07-14T12:07:52.738" v="5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45C9B584-4D51-4F5A-B8BE-1112B890C2B4}" dt="2020-07-14T12:07:52.738" v="5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45C9B584-4D51-4F5A-B8BE-1112B890C2B4}" dt="2020-07-14T12:07:52.738" v="5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45C9B584-4D51-4F5A-B8BE-1112B890C2B4}" dt="2020-07-14T12:07:52.738" v="5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45C9B584-4D51-4F5A-B8BE-1112B890C2B4}" dt="2020-07-14T12:08:07.250" v="13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45C9B584-4D51-4F5A-B8BE-1112B890C2B4}" dt="2020-07-14T12:08:07.250" v="13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45C9B584-4D51-4F5A-B8BE-1112B890C2B4}" dt="2020-07-14T12:08:07.250" v="13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45C9B584-4D51-4F5A-B8BE-1112B890C2B4}" dt="2020-07-14T12:07:43.298" v="3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45C9B584-4D51-4F5A-B8BE-1112B890C2B4}" dt="2020-07-14T12:07:43.298" v="3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452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06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166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97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14 July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Transformations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14 July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Transformations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70901" y="5942633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Transformation,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enlargement, reflection, rotation, translation, orientation, size, scale factor, centre, vector, line of symmetry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identify the type of transformation.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describe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enlargements and translations.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describe reflections and rotations.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491880" y="1730171"/>
            <a:ext cx="3744416" cy="2838450"/>
            <a:chOff x="3059832" y="1598662"/>
            <a:chExt cx="3744416" cy="2838450"/>
          </a:xfrm>
        </p:grpSpPr>
        <p:sp>
          <p:nvSpPr>
            <p:cNvPr id="2" name="Rectangle 1"/>
            <p:cNvSpPr/>
            <p:nvPr/>
          </p:nvSpPr>
          <p:spPr>
            <a:xfrm>
              <a:off x="3059832" y="1628800"/>
              <a:ext cx="3744416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598662"/>
              <a:ext cx="3743325" cy="2838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Rectangle 3"/>
          <p:cNvSpPr/>
          <p:nvPr/>
        </p:nvSpPr>
        <p:spPr>
          <a:xfrm>
            <a:off x="2123728" y="1196752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23728" y="4797152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Follow the instructions on the starter sheet to transform this trapezium in a variety of ways.</a:t>
            </a:r>
          </a:p>
        </p:txBody>
      </p:sp>
      <p:sp>
        <p:nvSpPr>
          <p:cNvPr id="6" name="Freeform 5"/>
          <p:cNvSpPr/>
          <p:nvPr/>
        </p:nvSpPr>
        <p:spPr>
          <a:xfrm>
            <a:off x="4814438" y="2172275"/>
            <a:ext cx="1114977" cy="1663452"/>
          </a:xfrm>
          <a:custGeom>
            <a:avLst/>
            <a:gdLst>
              <a:gd name="connsiteX0" fmla="*/ 352 w 556943"/>
              <a:gd name="connsiteY0" fmla="*/ 3976 h 830912"/>
              <a:gd name="connsiteX1" fmla="*/ 556943 w 556943"/>
              <a:gd name="connsiteY1" fmla="*/ 0 h 830912"/>
              <a:gd name="connsiteX2" fmla="*/ 278647 w 556943"/>
              <a:gd name="connsiteY2" fmla="*/ 826936 h 830912"/>
              <a:gd name="connsiteX3" fmla="*/ 4327 w 556943"/>
              <a:gd name="connsiteY3" fmla="*/ 830912 h 830912"/>
              <a:gd name="connsiteX4" fmla="*/ 352 w 556943"/>
              <a:gd name="connsiteY4" fmla="*/ 3976 h 83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943" h="830912">
                <a:moveTo>
                  <a:pt x="352" y="3976"/>
                </a:moveTo>
                <a:lnTo>
                  <a:pt x="556943" y="0"/>
                </a:lnTo>
                <a:lnTo>
                  <a:pt x="278647" y="826936"/>
                </a:lnTo>
                <a:lnTo>
                  <a:pt x="4327" y="830912"/>
                </a:lnTo>
                <a:cubicBezTo>
                  <a:pt x="1677" y="557917"/>
                  <a:pt x="-974" y="284922"/>
                  <a:pt x="352" y="3976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 rot="10800000">
            <a:off x="3995936" y="1924090"/>
            <a:ext cx="556943" cy="830912"/>
          </a:xfrm>
          <a:custGeom>
            <a:avLst/>
            <a:gdLst>
              <a:gd name="connsiteX0" fmla="*/ 352 w 556943"/>
              <a:gd name="connsiteY0" fmla="*/ 3976 h 830912"/>
              <a:gd name="connsiteX1" fmla="*/ 556943 w 556943"/>
              <a:gd name="connsiteY1" fmla="*/ 0 h 830912"/>
              <a:gd name="connsiteX2" fmla="*/ 278647 w 556943"/>
              <a:gd name="connsiteY2" fmla="*/ 826936 h 830912"/>
              <a:gd name="connsiteX3" fmla="*/ 4327 w 556943"/>
              <a:gd name="connsiteY3" fmla="*/ 830912 h 830912"/>
              <a:gd name="connsiteX4" fmla="*/ 352 w 556943"/>
              <a:gd name="connsiteY4" fmla="*/ 3976 h 83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943" h="830912">
                <a:moveTo>
                  <a:pt x="352" y="3976"/>
                </a:moveTo>
                <a:lnTo>
                  <a:pt x="556943" y="0"/>
                </a:lnTo>
                <a:lnTo>
                  <a:pt x="278647" y="826936"/>
                </a:lnTo>
                <a:lnTo>
                  <a:pt x="4327" y="830912"/>
                </a:lnTo>
                <a:cubicBezTo>
                  <a:pt x="1677" y="557917"/>
                  <a:pt x="-974" y="284922"/>
                  <a:pt x="352" y="3976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516216" y="3573016"/>
            <a:ext cx="560439" cy="828368"/>
          </a:xfrm>
          <a:custGeom>
            <a:avLst/>
            <a:gdLst>
              <a:gd name="connsiteX0" fmla="*/ 2458 w 560439"/>
              <a:gd name="connsiteY0" fmla="*/ 0 h 828368"/>
              <a:gd name="connsiteX1" fmla="*/ 560439 w 560439"/>
              <a:gd name="connsiteY1" fmla="*/ 2458 h 828368"/>
              <a:gd name="connsiteX2" fmla="*/ 272845 w 560439"/>
              <a:gd name="connsiteY2" fmla="*/ 818536 h 828368"/>
              <a:gd name="connsiteX3" fmla="*/ 0 w 560439"/>
              <a:gd name="connsiteY3" fmla="*/ 828368 h 828368"/>
              <a:gd name="connsiteX4" fmla="*/ 2458 w 560439"/>
              <a:gd name="connsiteY4" fmla="*/ 0 h 828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0439" h="828368">
                <a:moveTo>
                  <a:pt x="2458" y="0"/>
                </a:moveTo>
                <a:lnTo>
                  <a:pt x="560439" y="2458"/>
                </a:lnTo>
                <a:lnTo>
                  <a:pt x="272845" y="818536"/>
                </a:lnTo>
                <a:lnTo>
                  <a:pt x="0" y="828368"/>
                </a:lnTo>
                <a:cubicBezTo>
                  <a:pt x="819" y="552245"/>
                  <a:pt x="1639" y="276123"/>
                  <a:pt x="2458" y="0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540045" y="2460523"/>
            <a:ext cx="548149" cy="833283"/>
          </a:xfrm>
          <a:custGeom>
            <a:avLst/>
            <a:gdLst>
              <a:gd name="connsiteX0" fmla="*/ 0 w 548149"/>
              <a:gd name="connsiteY0" fmla="*/ 825909 h 833283"/>
              <a:gd name="connsiteX1" fmla="*/ 548149 w 548149"/>
              <a:gd name="connsiteY1" fmla="*/ 833283 h 833283"/>
              <a:gd name="connsiteX2" fmla="*/ 275303 w 548149"/>
              <a:gd name="connsiteY2" fmla="*/ 0 h 833283"/>
              <a:gd name="connsiteX3" fmla="*/ 14749 w 548149"/>
              <a:gd name="connsiteY3" fmla="*/ 0 h 833283"/>
              <a:gd name="connsiteX4" fmla="*/ 0 w 548149"/>
              <a:gd name="connsiteY4" fmla="*/ 825909 h 83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149" h="833283">
                <a:moveTo>
                  <a:pt x="0" y="825909"/>
                </a:moveTo>
                <a:lnTo>
                  <a:pt x="548149" y="833283"/>
                </a:lnTo>
                <a:lnTo>
                  <a:pt x="275303" y="0"/>
                </a:lnTo>
                <a:lnTo>
                  <a:pt x="14749" y="0"/>
                </a:lnTo>
                <a:lnTo>
                  <a:pt x="0" y="825909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6224" y="269249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32015" y="267391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99897" y="215488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91777" y="380253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4954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4" grpId="0" animBg="1"/>
      <p:bldP spid="15" grpId="0" animBg="1"/>
      <p:bldP spid="16" grpId="0"/>
      <p:bldP spid="18" grpId="0"/>
      <p:bldP spid="19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6164" t="22438" r="37271" b="17516"/>
          <a:stretch/>
        </p:blipFill>
        <p:spPr>
          <a:xfrm>
            <a:off x="2195736" y="1196752"/>
            <a:ext cx="3456385" cy="43924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96136" y="1838724"/>
            <a:ext cx="30243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Pair Activity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Match the correct transformation to each diagram which maps the blue shape onto the red shape.</a:t>
            </a:r>
          </a:p>
        </p:txBody>
      </p:sp>
    </p:spTree>
    <p:extLst>
      <p:ext uri="{BB962C8B-B14F-4D97-AF65-F5344CB8AC3E}">
        <p14:creationId xmlns:p14="http://schemas.microsoft.com/office/powerpoint/2010/main" val="3512555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75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1124744"/>
                <a:ext cx="8640960" cy="4495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Answers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Translated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reflected in the line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axis)</a:t>
                </a: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Enlarged by scale factor 3 from centre (4, 6)</a:t>
                </a: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Rotated 90° clockwise from centre (0, 0)</a:t>
                </a: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Translated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150000"/>
                  </a:lnSpc>
                  <a:buFontTx/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Rotated 180° clockwise from centre (0, 0)</a:t>
                </a:r>
              </a:p>
              <a:p>
                <a:pPr marL="342900" indent="-342900">
                  <a:lnSpc>
                    <a:spcPct val="150000"/>
                  </a:lnSpc>
                  <a:buFontTx/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Enlarged by scale factor 2 from centre (5, 5)</a:t>
                </a: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Translated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rabicPeriod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Reflected in the line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4495077"/>
              </a:xfrm>
              <a:prstGeom prst="rect">
                <a:avLst/>
              </a:prstGeom>
              <a:blipFill>
                <a:blip r:embed="rId2"/>
                <a:stretch>
                  <a:fillRect l="-635" t="-678" b="-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4686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24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 flipH="1">
            <a:off x="395536" y="1268760"/>
            <a:ext cx="8285664" cy="5262471"/>
            <a:chOff x="473172" y="1262873"/>
            <a:chExt cx="8285664" cy="5262471"/>
          </a:xfrm>
        </p:grpSpPr>
        <p:cxnSp>
          <p:nvCxnSpPr>
            <p:cNvPr id="4" name="Straight Arrow Connector 3"/>
            <p:cNvCxnSpPr/>
            <p:nvPr/>
          </p:nvCxnSpPr>
          <p:spPr>
            <a:xfrm flipH="1">
              <a:off x="5162118" y="1963232"/>
              <a:ext cx="720080" cy="7920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5215824" y="2174610"/>
              <a:ext cx="569387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6674286" y="1963232"/>
              <a:ext cx="720080" cy="7920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/>
          </p:nvSpPr>
          <p:spPr>
            <a:xfrm flipH="1">
              <a:off x="6788907" y="2174610"/>
              <a:ext cx="490840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1769316" y="5212433"/>
              <a:ext cx="720080" cy="7920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901569" y="5423811"/>
              <a:ext cx="490840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281484" y="5212433"/>
              <a:ext cx="720080" cy="7920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2" name="TextBox 11"/>
            <p:cNvSpPr txBox="1"/>
            <p:nvPr/>
          </p:nvSpPr>
          <p:spPr>
            <a:xfrm flipH="1">
              <a:off x="3356831" y="5423811"/>
              <a:ext cx="569388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3509271" y="3475203"/>
              <a:ext cx="720080" cy="7920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641524" y="3686581"/>
              <a:ext cx="490840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5021439" y="3475203"/>
              <a:ext cx="720080" cy="7920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" name="TextBox 15"/>
            <p:cNvSpPr txBox="1"/>
            <p:nvPr/>
          </p:nvSpPr>
          <p:spPr>
            <a:xfrm flipH="1">
              <a:off x="5096786" y="3686581"/>
              <a:ext cx="569388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20" name="Flowchart: Alternate Process 19"/>
            <p:cNvSpPr/>
            <p:nvPr/>
          </p:nvSpPr>
          <p:spPr>
            <a:xfrm>
              <a:off x="5270130" y="1262873"/>
              <a:ext cx="2016224" cy="700359"/>
            </a:xfrm>
            <a:prstGeom prst="flowChartAlternate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the shapes the same size?</a:t>
              </a:r>
            </a:p>
          </p:txBody>
        </p:sp>
        <p:sp>
          <p:nvSpPr>
            <p:cNvPr id="21" name="Flowchart: Alternate Process 20"/>
            <p:cNvSpPr/>
            <p:nvPr/>
          </p:nvSpPr>
          <p:spPr>
            <a:xfrm>
              <a:off x="6742612" y="2769525"/>
              <a:ext cx="2016224" cy="504056"/>
            </a:xfrm>
            <a:prstGeom prst="flowChartAlternate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Enlargement</a:t>
              </a:r>
            </a:p>
          </p:txBody>
        </p:sp>
        <p:sp>
          <p:nvSpPr>
            <p:cNvPr id="22" name="Flowchart: Alternate Process 21"/>
            <p:cNvSpPr/>
            <p:nvPr/>
          </p:nvSpPr>
          <p:spPr>
            <a:xfrm>
              <a:off x="3488776" y="2755320"/>
              <a:ext cx="2393422" cy="787087"/>
            </a:xfrm>
            <a:prstGeom prst="flowChartAlternate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the shapes the same orientation?</a:t>
              </a:r>
            </a:p>
          </p:txBody>
        </p:sp>
        <p:sp>
          <p:nvSpPr>
            <p:cNvPr id="23" name="Flowchart: Alternate Process 22"/>
            <p:cNvSpPr/>
            <p:nvPr/>
          </p:nvSpPr>
          <p:spPr>
            <a:xfrm>
              <a:off x="5072952" y="4262290"/>
              <a:ext cx="2016224" cy="504056"/>
            </a:xfrm>
            <a:prstGeom prst="flowChartAlternate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Translation</a:t>
              </a:r>
            </a:p>
          </p:txBody>
        </p:sp>
        <p:sp>
          <p:nvSpPr>
            <p:cNvPr id="24" name="Flowchart: Alternate Process 23"/>
            <p:cNvSpPr/>
            <p:nvPr/>
          </p:nvSpPr>
          <p:spPr>
            <a:xfrm>
              <a:off x="1544560" y="4262290"/>
              <a:ext cx="2670692" cy="936104"/>
            </a:xfrm>
            <a:prstGeom prst="flowChartAlternate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Can you turn the tracing paper so the shapes look the same?</a:t>
              </a:r>
            </a:p>
          </p:txBody>
        </p:sp>
        <p:sp>
          <p:nvSpPr>
            <p:cNvPr id="25" name="Flowchart: Alternate Process 24"/>
            <p:cNvSpPr/>
            <p:nvPr/>
          </p:nvSpPr>
          <p:spPr>
            <a:xfrm>
              <a:off x="3347864" y="6021288"/>
              <a:ext cx="2016224" cy="504056"/>
            </a:xfrm>
            <a:prstGeom prst="flowChartAlternate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Rotation</a:t>
              </a:r>
            </a:p>
          </p:txBody>
        </p:sp>
        <p:sp>
          <p:nvSpPr>
            <p:cNvPr id="26" name="Flowchart: Alternate Process 25"/>
            <p:cNvSpPr/>
            <p:nvPr/>
          </p:nvSpPr>
          <p:spPr>
            <a:xfrm>
              <a:off x="473172" y="6021288"/>
              <a:ext cx="2016224" cy="504056"/>
            </a:xfrm>
            <a:prstGeom prst="flowChartAlternateProcess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Reflection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665596" y="1268759"/>
            <a:ext cx="30156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Describing Transformations Flow Chart</a:t>
            </a:r>
          </a:p>
        </p:txBody>
      </p:sp>
    </p:spTree>
    <p:extLst>
      <p:ext uri="{BB962C8B-B14F-4D97-AF65-F5344CB8AC3E}">
        <p14:creationId xmlns:p14="http://schemas.microsoft.com/office/powerpoint/2010/main" val="418677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5611" t="29329" r="36164" b="21454"/>
          <a:stretch/>
        </p:blipFill>
        <p:spPr>
          <a:xfrm>
            <a:off x="2123728" y="2060848"/>
            <a:ext cx="3672409" cy="3600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23728" y="1104030"/>
            <a:ext cx="4608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Describe fully the single transformation that maps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onto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Q.</a:t>
            </a:r>
          </a:p>
          <a:p>
            <a:pPr algn="r"/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(3 marks)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1736" y="225575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Enlargement</a:t>
            </a:r>
          </a:p>
        </p:txBody>
      </p:sp>
      <p:sp>
        <p:nvSpPr>
          <p:cNvPr id="6" name="Oval 5"/>
          <p:cNvSpPr/>
          <p:nvPr/>
        </p:nvSpPr>
        <p:spPr>
          <a:xfrm>
            <a:off x="5364088" y="1654022"/>
            <a:ext cx="1440160" cy="390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1736" y="262563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Scale factor: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8378" y="262563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1736" y="299695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Centre of enlargement: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203848" y="3645024"/>
            <a:ext cx="2448272" cy="1224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347864" y="2255751"/>
            <a:ext cx="1839164" cy="2757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xplosion 2 3"/>
          <p:cNvSpPr/>
          <p:nvPr/>
        </p:nvSpPr>
        <p:spPr>
          <a:xfrm>
            <a:off x="251520" y="4293096"/>
            <a:ext cx="4515567" cy="230425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flow chart!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84168" y="33662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(0, 0)</a:t>
            </a:r>
          </a:p>
        </p:txBody>
      </p:sp>
    </p:spTree>
    <p:extLst>
      <p:ext uri="{BB962C8B-B14F-4D97-AF65-F5344CB8AC3E}">
        <p14:creationId xmlns:p14="http://schemas.microsoft.com/office/powerpoint/2010/main" val="408927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4" grpId="0" animBg="1"/>
      <p:bldP spid="4" grpId="1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11247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Describe fully the single transformation which will map triangle A onto triangle B.</a:t>
            </a:r>
          </a:p>
          <a:p>
            <a:pPr algn="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(2 marks)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6717" t="25391" r="38378" b="37203"/>
          <a:stretch/>
        </p:blipFill>
        <p:spPr>
          <a:xfrm>
            <a:off x="2267744" y="2080210"/>
            <a:ext cx="3802258" cy="32107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28184" y="225480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</p:txBody>
      </p:sp>
      <p:sp>
        <p:nvSpPr>
          <p:cNvPr id="7" name="Oval 6"/>
          <p:cNvSpPr/>
          <p:nvPr/>
        </p:nvSpPr>
        <p:spPr>
          <a:xfrm>
            <a:off x="5292080" y="1700808"/>
            <a:ext cx="1512168" cy="390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339752" y="2439472"/>
            <a:ext cx="2689678" cy="27177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xplosion 2 5"/>
          <p:cNvSpPr/>
          <p:nvPr/>
        </p:nvSpPr>
        <p:spPr>
          <a:xfrm>
            <a:off x="251520" y="4293096"/>
            <a:ext cx="4515567" cy="230425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flow chart!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28184" y="262413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Line of symmetry: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16216" y="2993470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993470"/>
                <a:ext cx="1152128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95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6" grpId="0" animBg="1"/>
      <p:bldP spid="6" grpId="1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8378" t="28344" r="38931" b="33873"/>
          <a:stretch/>
        </p:blipFill>
        <p:spPr>
          <a:xfrm>
            <a:off x="2267744" y="2151619"/>
            <a:ext cx="3717120" cy="34798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23728" y="119849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Describe fully the single transformation that maps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onto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Q.</a:t>
            </a:r>
          </a:p>
          <a:p>
            <a:pPr algn="r"/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(3 marks)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232681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</a:p>
        </p:txBody>
      </p:sp>
      <p:sp>
        <p:nvSpPr>
          <p:cNvPr id="6" name="Explosion 2 5"/>
          <p:cNvSpPr/>
          <p:nvPr/>
        </p:nvSpPr>
        <p:spPr>
          <a:xfrm>
            <a:off x="251520" y="4293096"/>
            <a:ext cx="4515567" cy="230425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flow chart!</a:t>
            </a:r>
          </a:p>
        </p:txBody>
      </p:sp>
      <p:sp>
        <p:nvSpPr>
          <p:cNvPr id="7" name="Oval 6"/>
          <p:cNvSpPr/>
          <p:nvPr/>
        </p:nvSpPr>
        <p:spPr>
          <a:xfrm>
            <a:off x="5292080" y="1772816"/>
            <a:ext cx="1584176" cy="37507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269614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Degrees and direction:</a:t>
            </a:r>
          </a:p>
        </p:txBody>
      </p:sp>
    </p:spTree>
    <p:extLst>
      <p:ext uri="{BB962C8B-B14F-4D97-AF65-F5344CB8AC3E}">
        <p14:creationId xmlns:p14="http://schemas.microsoft.com/office/powerpoint/2010/main" val="135110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8378" t="28344" r="38931" b="33873"/>
          <a:stretch/>
        </p:blipFill>
        <p:spPr>
          <a:xfrm>
            <a:off x="2267744" y="2151619"/>
            <a:ext cx="3717120" cy="34798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23728" y="119849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Describe fully the single transformation that maps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onto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Q.</a:t>
            </a:r>
          </a:p>
          <a:p>
            <a:pPr algn="r"/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(3 marks)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232681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</a:p>
        </p:txBody>
      </p:sp>
      <p:sp>
        <p:nvSpPr>
          <p:cNvPr id="7" name="Oval 6"/>
          <p:cNvSpPr/>
          <p:nvPr/>
        </p:nvSpPr>
        <p:spPr>
          <a:xfrm>
            <a:off x="5292080" y="1772816"/>
            <a:ext cx="1584176" cy="37507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269614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Degrees and direction:</a:t>
            </a:r>
          </a:p>
        </p:txBody>
      </p:sp>
      <p:sp>
        <p:nvSpPr>
          <p:cNvPr id="10" name="Rectangle 130"/>
          <p:cNvSpPr>
            <a:spLocks noChangeArrowheads="1"/>
          </p:cNvSpPr>
          <p:nvPr/>
        </p:nvSpPr>
        <p:spPr bwMode="auto">
          <a:xfrm>
            <a:off x="1943200" y="1916832"/>
            <a:ext cx="4484900" cy="4045922"/>
          </a:xfrm>
          <a:prstGeom prst="rect">
            <a:avLst/>
          </a:prstGeom>
          <a:solidFill>
            <a:srgbClr val="EAEAEA">
              <a:alpha val="5215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762250" y="3676650"/>
            <a:ext cx="833438" cy="433388"/>
          </a:xfrm>
          <a:custGeom>
            <a:avLst/>
            <a:gdLst>
              <a:gd name="connsiteX0" fmla="*/ 414338 w 833438"/>
              <a:gd name="connsiteY0" fmla="*/ 0 h 433388"/>
              <a:gd name="connsiteX1" fmla="*/ 833438 w 833438"/>
              <a:gd name="connsiteY1" fmla="*/ 4763 h 433388"/>
              <a:gd name="connsiteX2" fmla="*/ 828675 w 833438"/>
              <a:gd name="connsiteY2" fmla="*/ 433388 h 433388"/>
              <a:gd name="connsiteX3" fmla="*/ 0 w 833438"/>
              <a:gd name="connsiteY3" fmla="*/ 428625 h 433388"/>
              <a:gd name="connsiteX4" fmla="*/ 414338 w 833438"/>
              <a:gd name="connsiteY4" fmla="*/ 0 h 433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3438" h="433388">
                <a:moveTo>
                  <a:pt x="414338" y="0"/>
                </a:moveTo>
                <a:lnTo>
                  <a:pt x="833438" y="4763"/>
                </a:lnTo>
                <a:cubicBezTo>
                  <a:pt x="831850" y="147638"/>
                  <a:pt x="830263" y="290513"/>
                  <a:pt x="828675" y="433388"/>
                </a:cubicBezTo>
                <a:lnTo>
                  <a:pt x="0" y="428625"/>
                </a:lnTo>
                <a:lnTo>
                  <a:pt x="414338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84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8378" t="28344" r="38931" b="33873"/>
          <a:stretch/>
        </p:blipFill>
        <p:spPr>
          <a:xfrm>
            <a:off x="2267744" y="2151619"/>
            <a:ext cx="3717120" cy="34798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23728" y="119849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Describe fully the single transformation that maps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onto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Q.</a:t>
            </a:r>
          </a:p>
          <a:p>
            <a:pPr algn="r"/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(3 marks)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232681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</a:p>
        </p:txBody>
      </p:sp>
      <p:sp>
        <p:nvSpPr>
          <p:cNvPr id="7" name="Oval 6"/>
          <p:cNvSpPr/>
          <p:nvPr/>
        </p:nvSpPr>
        <p:spPr>
          <a:xfrm>
            <a:off x="5292080" y="1772816"/>
            <a:ext cx="1584176" cy="37507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269614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Degrees and direction: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943200" y="1916832"/>
            <a:ext cx="4484900" cy="4045922"/>
            <a:chOff x="1943200" y="1916832"/>
            <a:chExt cx="4484900" cy="4045922"/>
          </a:xfrm>
        </p:grpSpPr>
        <p:sp>
          <p:nvSpPr>
            <p:cNvPr id="10" name="Rectangle 130"/>
            <p:cNvSpPr>
              <a:spLocks noChangeArrowheads="1"/>
            </p:cNvSpPr>
            <p:nvPr/>
          </p:nvSpPr>
          <p:spPr bwMode="auto">
            <a:xfrm>
              <a:off x="1943200" y="1916832"/>
              <a:ext cx="4484900" cy="4045922"/>
            </a:xfrm>
            <a:prstGeom prst="rect">
              <a:avLst/>
            </a:prstGeom>
            <a:solidFill>
              <a:srgbClr val="EAEAEA">
                <a:alpha val="5215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762250" y="3676650"/>
              <a:ext cx="833438" cy="433388"/>
            </a:xfrm>
            <a:custGeom>
              <a:avLst/>
              <a:gdLst>
                <a:gd name="connsiteX0" fmla="*/ 414338 w 833438"/>
                <a:gd name="connsiteY0" fmla="*/ 0 h 433388"/>
                <a:gd name="connsiteX1" fmla="*/ 833438 w 833438"/>
                <a:gd name="connsiteY1" fmla="*/ 4763 h 433388"/>
                <a:gd name="connsiteX2" fmla="*/ 828675 w 833438"/>
                <a:gd name="connsiteY2" fmla="*/ 433388 h 433388"/>
                <a:gd name="connsiteX3" fmla="*/ 0 w 833438"/>
                <a:gd name="connsiteY3" fmla="*/ 428625 h 433388"/>
                <a:gd name="connsiteX4" fmla="*/ 414338 w 833438"/>
                <a:gd name="connsiteY4" fmla="*/ 0 h 433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38" h="433388">
                  <a:moveTo>
                    <a:pt x="414338" y="0"/>
                  </a:moveTo>
                  <a:lnTo>
                    <a:pt x="833438" y="4763"/>
                  </a:lnTo>
                  <a:cubicBezTo>
                    <a:pt x="831850" y="147638"/>
                    <a:pt x="830263" y="290513"/>
                    <a:pt x="828675" y="433388"/>
                  </a:cubicBezTo>
                  <a:lnTo>
                    <a:pt x="0" y="428625"/>
                  </a:lnTo>
                  <a:lnTo>
                    <a:pt x="414338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309408" y="307079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90° clockwise</a:t>
            </a:r>
          </a:p>
        </p:txBody>
      </p:sp>
    </p:spTree>
    <p:extLst>
      <p:ext uri="{BB962C8B-B14F-4D97-AF65-F5344CB8AC3E}">
        <p14:creationId xmlns:p14="http://schemas.microsoft.com/office/powerpoint/2010/main" val="407529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8378" t="28344" r="38931" b="33873"/>
          <a:stretch/>
        </p:blipFill>
        <p:spPr>
          <a:xfrm>
            <a:off x="2267744" y="2151619"/>
            <a:ext cx="3717120" cy="34798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23728" y="119849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Describe fully the single transformation that maps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onto shape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Q.</a:t>
            </a:r>
          </a:p>
          <a:p>
            <a:pPr algn="r"/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(3 marks)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232681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</a:p>
        </p:txBody>
      </p:sp>
      <p:sp>
        <p:nvSpPr>
          <p:cNvPr id="7" name="Oval 6"/>
          <p:cNvSpPr/>
          <p:nvPr/>
        </p:nvSpPr>
        <p:spPr>
          <a:xfrm>
            <a:off x="5292080" y="1772816"/>
            <a:ext cx="1584176" cy="37507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269614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Degrees and direction: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195856" y="2511480"/>
            <a:ext cx="4484900" cy="4045922"/>
            <a:chOff x="1943200" y="1916832"/>
            <a:chExt cx="4484900" cy="4045922"/>
          </a:xfrm>
        </p:grpSpPr>
        <p:sp>
          <p:nvSpPr>
            <p:cNvPr id="10" name="Rectangle 130"/>
            <p:cNvSpPr>
              <a:spLocks noChangeArrowheads="1"/>
            </p:cNvSpPr>
            <p:nvPr/>
          </p:nvSpPr>
          <p:spPr bwMode="auto">
            <a:xfrm>
              <a:off x="1943200" y="1916832"/>
              <a:ext cx="4484900" cy="4045922"/>
            </a:xfrm>
            <a:prstGeom prst="rect">
              <a:avLst/>
            </a:prstGeom>
            <a:solidFill>
              <a:srgbClr val="EAEAEA">
                <a:alpha val="52156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519144" y="3080206"/>
              <a:ext cx="833438" cy="433388"/>
            </a:xfrm>
            <a:custGeom>
              <a:avLst/>
              <a:gdLst>
                <a:gd name="connsiteX0" fmla="*/ 414338 w 833438"/>
                <a:gd name="connsiteY0" fmla="*/ 0 h 433388"/>
                <a:gd name="connsiteX1" fmla="*/ 833438 w 833438"/>
                <a:gd name="connsiteY1" fmla="*/ 4763 h 433388"/>
                <a:gd name="connsiteX2" fmla="*/ 828675 w 833438"/>
                <a:gd name="connsiteY2" fmla="*/ 433388 h 433388"/>
                <a:gd name="connsiteX3" fmla="*/ 0 w 833438"/>
                <a:gd name="connsiteY3" fmla="*/ 428625 h 433388"/>
                <a:gd name="connsiteX4" fmla="*/ 414338 w 833438"/>
                <a:gd name="connsiteY4" fmla="*/ 0 h 433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38" h="433388">
                  <a:moveTo>
                    <a:pt x="414338" y="0"/>
                  </a:moveTo>
                  <a:lnTo>
                    <a:pt x="833438" y="4763"/>
                  </a:lnTo>
                  <a:cubicBezTo>
                    <a:pt x="831850" y="147638"/>
                    <a:pt x="830263" y="290513"/>
                    <a:pt x="828675" y="433388"/>
                  </a:cubicBezTo>
                  <a:lnTo>
                    <a:pt x="0" y="428625"/>
                  </a:lnTo>
                  <a:lnTo>
                    <a:pt x="414338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309408" y="307079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90° clockwise</a:t>
            </a:r>
          </a:p>
        </p:txBody>
      </p:sp>
      <p:sp>
        <p:nvSpPr>
          <p:cNvPr id="18" name="Oval 17"/>
          <p:cNvSpPr/>
          <p:nvPr/>
        </p:nvSpPr>
        <p:spPr>
          <a:xfrm>
            <a:off x="4409728" y="4498437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>
            <a:stCxn id="12" idx="2"/>
          </p:cNvCxnSpPr>
          <p:nvPr/>
        </p:nvCxnSpPr>
        <p:spPr>
          <a:xfrm>
            <a:off x="3600475" y="4108242"/>
            <a:ext cx="82750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41371" y="4108242"/>
            <a:ext cx="0" cy="4213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50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5688" t="32281" r="52767" b="26375"/>
          <a:stretch/>
        </p:blipFill>
        <p:spPr>
          <a:xfrm>
            <a:off x="2303748" y="2050575"/>
            <a:ext cx="4104456" cy="30243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69976" y="11247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Describe fully the single transformation that will map shape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onto shape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(2 marks)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41976" y="2276872"/>
            <a:ext cx="196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</a:p>
        </p:txBody>
      </p:sp>
      <p:sp>
        <p:nvSpPr>
          <p:cNvPr id="6" name="Explosion 2 5"/>
          <p:cNvSpPr/>
          <p:nvPr/>
        </p:nvSpPr>
        <p:spPr>
          <a:xfrm>
            <a:off x="251520" y="4293096"/>
            <a:ext cx="4515567" cy="230425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flow chart!</a:t>
            </a:r>
          </a:p>
        </p:txBody>
      </p:sp>
      <p:sp>
        <p:nvSpPr>
          <p:cNvPr id="7" name="Oval 6"/>
          <p:cNvSpPr/>
          <p:nvPr/>
        </p:nvSpPr>
        <p:spPr>
          <a:xfrm>
            <a:off x="5287088" y="1658417"/>
            <a:ext cx="1445152" cy="38965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1976" y="2646204"/>
            <a:ext cx="196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Vector:</a:t>
            </a:r>
          </a:p>
        </p:txBody>
      </p:sp>
      <p:sp>
        <p:nvSpPr>
          <p:cNvPr id="9" name="Oval 8"/>
          <p:cNvSpPr/>
          <p:nvPr/>
        </p:nvSpPr>
        <p:spPr>
          <a:xfrm>
            <a:off x="3419872" y="2825546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>
            <a:stCxn id="9" idx="6"/>
          </p:cNvCxnSpPr>
          <p:nvPr/>
        </p:nvCxnSpPr>
        <p:spPr>
          <a:xfrm>
            <a:off x="3491880" y="2861550"/>
            <a:ext cx="127520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767087" y="2861550"/>
            <a:ext cx="0" cy="4234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26008" y="2646204"/>
                <a:ext cx="1062880" cy="582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008" y="2646204"/>
                <a:ext cx="1062880" cy="582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213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 animBg="1"/>
      <p:bldP spid="8" grpId="0"/>
      <p:bldP spid="9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361</Words>
  <Application>Microsoft Office PowerPoint</Application>
  <PresentationFormat>On-screen Show (4:3)</PresentationFormat>
  <Paragraphs>77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31</cp:revision>
  <dcterms:created xsi:type="dcterms:W3CDTF">2015-07-01T12:05:39Z</dcterms:created>
  <dcterms:modified xsi:type="dcterms:W3CDTF">2020-07-14T12:12:34Z</dcterms:modified>
</cp:coreProperties>
</file>