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696" r:id="rId2"/>
  </p:sldMasterIdLst>
  <p:handoutMasterIdLst>
    <p:handoutMasterId r:id="rId22"/>
  </p:handoutMasterIdLst>
  <p:sldIdLst>
    <p:sldId id="256" r:id="rId3"/>
    <p:sldId id="271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66" r:id="rId16"/>
    <p:sldId id="263" r:id="rId17"/>
    <p:sldId id="261" r:id="rId18"/>
    <p:sldId id="280" r:id="rId19"/>
    <p:sldId id="281" r:id="rId20"/>
    <p:sldId id="28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4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8AF6BF-218F-455D-9940-18F5FCC76A58}" v="354" dt="2020-08-14T15:17:05.2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45" y="9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718AF6BF-218F-455D-9940-18F5FCC76A58}"/>
    <pc:docChg chg="undo custSel addSld delSld modSld sldOrd modMainMaster">
      <pc:chgData name="Danielle" userId="e2554c37-e717-43a0-ba79-1183ca921ccd" providerId="ADAL" clId="{718AF6BF-218F-455D-9940-18F5FCC76A58}" dt="2020-08-14T15:17:21.372" v="664" actId="20577"/>
      <pc:docMkLst>
        <pc:docMk/>
      </pc:docMkLst>
      <pc:sldChg chg="delSp modSp mod modAnim">
        <pc:chgData name="Danielle" userId="e2554c37-e717-43a0-ba79-1183ca921ccd" providerId="ADAL" clId="{718AF6BF-218F-455D-9940-18F5FCC76A58}" dt="2020-08-14T14:58:10.516" v="118" actId="113"/>
        <pc:sldMkLst>
          <pc:docMk/>
          <pc:sldMk cId="2614281352" sldId="256"/>
        </pc:sldMkLst>
        <pc:spChg chg="mod">
          <ac:chgData name="Danielle" userId="e2554c37-e717-43a0-ba79-1183ca921ccd" providerId="ADAL" clId="{718AF6BF-218F-455D-9940-18F5FCC76A58}" dt="2020-08-14T14:56:27.385" v="59" actId="2710"/>
          <ac:spMkLst>
            <pc:docMk/>
            <pc:sldMk cId="2614281352" sldId="256"/>
            <ac:spMk id="5" creationId="{00000000-0000-0000-0000-000000000000}"/>
          </ac:spMkLst>
        </pc:spChg>
        <pc:spChg chg="mod">
          <ac:chgData name="Danielle" userId="e2554c37-e717-43a0-ba79-1183ca921ccd" providerId="ADAL" clId="{718AF6BF-218F-455D-9940-18F5FCC76A58}" dt="2020-08-14T14:58:10.516" v="118" actId="113"/>
          <ac:spMkLst>
            <pc:docMk/>
            <pc:sldMk cId="2614281352" sldId="256"/>
            <ac:spMk id="6" creationId="{00000000-0000-0000-0000-000000000000}"/>
          </ac:spMkLst>
        </pc:spChg>
        <pc:spChg chg="del mod">
          <ac:chgData name="Danielle" userId="e2554c37-e717-43a0-ba79-1183ca921ccd" providerId="ADAL" clId="{718AF6BF-218F-455D-9940-18F5FCC76A58}" dt="2020-08-14T14:55:14.281" v="11" actId="478"/>
          <ac:spMkLst>
            <pc:docMk/>
            <pc:sldMk cId="2614281352" sldId="256"/>
            <ac:spMk id="7" creationId="{00000000-0000-0000-0000-000000000000}"/>
          </ac:spMkLst>
        </pc:spChg>
        <pc:spChg chg="mod">
          <ac:chgData name="Danielle" userId="e2554c37-e717-43a0-ba79-1183ca921ccd" providerId="ADAL" clId="{718AF6BF-218F-455D-9940-18F5FCC76A58}" dt="2020-08-14T14:57:18.455" v="91" actId="6549"/>
          <ac:spMkLst>
            <pc:docMk/>
            <pc:sldMk cId="2614281352" sldId="256"/>
            <ac:spMk id="9" creationId="{00000000-0000-0000-0000-000000000000}"/>
          </ac:spMkLst>
        </pc:spChg>
        <pc:spChg chg="mod">
          <ac:chgData name="Danielle" userId="e2554c37-e717-43a0-ba79-1183ca921ccd" providerId="ADAL" clId="{718AF6BF-218F-455D-9940-18F5FCC76A58}" dt="2020-08-14T14:57:51.830" v="115" actId="1076"/>
          <ac:spMkLst>
            <pc:docMk/>
            <pc:sldMk cId="2614281352" sldId="256"/>
            <ac:spMk id="10" creationId="{00000000-0000-0000-0000-000000000000}"/>
          </ac:spMkLst>
        </pc:spChg>
        <pc:graphicFrameChg chg="mod modGraphic">
          <ac:chgData name="Danielle" userId="e2554c37-e717-43a0-ba79-1183ca921ccd" providerId="ADAL" clId="{718AF6BF-218F-455D-9940-18F5FCC76A58}" dt="2020-08-14T14:56:12.201" v="51" actId="1036"/>
          <ac:graphicFrameMkLst>
            <pc:docMk/>
            <pc:sldMk cId="2614281352" sldId="256"/>
            <ac:graphicFrameMk id="8" creationId="{00000000-0000-0000-0000-000000000000}"/>
          </ac:graphicFrameMkLst>
        </pc:graphicFrameChg>
      </pc:sldChg>
      <pc:sldChg chg="delSp modSp mod">
        <pc:chgData name="Danielle" userId="e2554c37-e717-43a0-ba79-1183ca921ccd" providerId="ADAL" clId="{718AF6BF-218F-455D-9940-18F5FCC76A58}" dt="2020-08-14T15:12:48.228" v="526" actId="1076"/>
        <pc:sldMkLst>
          <pc:docMk/>
          <pc:sldMk cId="1642584354" sldId="261"/>
        </pc:sldMkLst>
        <pc:spChg chg="mod">
          <ac:chgData name="Danielle" userId="e2554c37-e717-43a0-ba79-1183ca921ccd" providerId="ADAL" clId="{718AF6BF-218F-455D-9940-18F5FCC76A58}" dt="2020-08-14T15:12:32.990" v="521"/>
          <ac:spMkLst>
            <pc:docMk/>
            <pc:sldMk cId="1642584354" sldId="261"/>
            <ac:spMk id="6" creationId="{00000000-0000-0000-0000-000000000000}"/>
          </ac:spMkLst>
        </pc:spChg>
        <pc:spChg chg="mod">
          <ac:chgData name="Danielle" userId="e2554c37-e717-43a0-ba79-1183ca921ccd" providerId="ADAL" clId="{718AF6BF-218F-455D-9940-18F5FCC76A58}" dt="2020-08-14T15:12:48.228" v="526" actId="1076"/>
          <ac:spMkLst>
            <pc:docMk/>
            <pc:sldMk cId="1642584354" sldId="261"/>
            <ac:spMk id="9" creationId="{00000000-0000-0000-0000-000000000000}"/>
          </ac:spMkLst>
        </pc:spChg>
        <pc:spChg chg="del">
          <ac:chgData name="Danielle" userId="e2554c37-e717-43a0-ba79-1183ca921ccd" providerId="ADAL" clId="{718AF6BF-218F-455D-9940-18F5FCC76A58}" dt="2020-08-14T15:11:14.672" v="484" actId="478"/>
          <ac:spMkLst>
            <pc:docMk/>
            <pc:sldMk cId="1642584354" sldId="261"/>
            <ac:spMk id="10" creationId="{00000000-0000-0000-0000-000000000000}"/>
          </ac:spMkLst>
        </pc:spChg>
        <pc:spChg chg="mod">
          <ac:chgData name="Danielle" userId="e2554c37-e717-43a0-ba79-1183ca921ccd" providerId="ADAL" clId="{718AF6BF-218F-455D-9940-18F5FCC76A58}" dt="2020-08-14T15:11:37.752" v="498" actId="14100"/>
          <ac:spMkLst>
            <pc:docMk/>
            <pc:sldMk cId="1642584354" sldId="261"/>
            <ac:spMk id="13" creationId="{00000000-0000-0000-0000-000000000000}"/>
          </ac:spMkLst>
        </pc:spChg>
        <pc:graphicFrameChg chg="mod modGraphic">
          <ac:chgData name="Danielle" userId="e2554c37-e717-43a0-ba79-1183ca921ccd" providerId="ADAL" clId="{718AF6BF-218F-455D-9940-18F5FCC76A58}" dt="2020-08-14T15:12:05.970" v="505" actId="1035"/>
          <ac:graphicFrameMkLst>
            <pc:docMk/>
            <pc:sldMk cId="1642584354" sldId="261"/>
            <ac:graphicFrameMk id="4" creationId="{00000000-0000-0000-0000-000000000000}"/>
          </ac:graphicFrameMkLst>
        </pc:graphicFrameChg>
        <pc:graphicFrameChg chg="mod modGraphic">
          <ac:chgData name="Danielle" userId="e2554c37-e717-43a0-ba79-1183ca921ccd" providerId="ADAL" clId="{718AF6BF-218F-455D-9940-18F5FCC76A58}" dt="2020-08-14T15:11:49.836" v="500" actId="1076"/>
          <ac:graphicFrameMkLst>
            <pc:docMk/>
            <pc:sldMk cId="1642584354" sldId="261"/>
            <ac:graphicFrameMk id="5" creationId="{00000000-0000-0000-0000-000000000000}"/>
          </ac:graphicFrameMkLst>
        </pc:graphicFrameChg>
      </pc:sldChg>
      <pc:sldChg chg="delSp modSp mod ord">
        <pc:chgData name="Danielle" userId="e2554c37-e717-43a0-ba79-1183ca921ccd" providerId="ADAL" clId="{718AF6BF-218F-455D-9940-18F5FCC76A58}" dt="2020-08-14T15:14:57.032" v="587"/>
        <pc:sldMkLst>
          <pc:docMk/>
          <pc:sldMk cId="1313785274" sldId="263"/>
        </pc:sldMkLst>
        <pc:spChg chg="del mod">
          <ac:chgData name="Danielle" userId="e2554c37-e717-43a0-ba79-1183ca921ccd" providerId="ADAL" clId="{718AF6BF-218F-455D-9940-18F5FCC76A58}" dt="2020-08-14T15:14:14.625" v="562" actId="478"/>
          <ac:spMkLst>
            <pc:docMk/>
            <pc:sldMk cId="1313785274" sldId="263"/>
            <ac:spMk id="5" creationId="{00000000-0000-0000-0000-000000000000}"/>
          </ac:spMkLst>
        </pc:spChg>
        <pc:spChg chg="del">
          <ac:chgData name="Danielle" userId="e2554c37-e717-43a0-ba79-1183ca921ccd" providerId="ADAL" clId="{718AF6BF-218F-455D-9940-18F5FCC76A58}" dt="2020-08-14T15:13:17.463" v="528" actId="478"/>
          <ac:spMkLst>
            <pc:docMk/>
            <pc:sldMk cId="1313785274" sldId="263"/>
            <ac:spMk id="7" creationId="{00000000-0000-0000-0000-000000000000}"/>
          </ac:spMkLst>
        </pc:spChg>
        <pc:spChg chg="mod">
          <ac:chgData name="Danielle" userId="e2554c37-e717-43a0-ba79-1183ca921ccd" providerId="ADAL" clId="{718AF6BF-218F-455D-9940-18F5FCC76A58}" dt="2020-08-14T15:14:19.998" v="568" actId="20577"/>
          <ac:spMkLst>
            <pc:docMk/>
            <pc:sldMk cId="1313785274" sldId="263"/>
            <ac:spMk id="9" creationId="{00000000-0000-0000-0000-000000000000}"/>
          </ac:spMkLst>
        </pc:spChg>
        <pc:graphicFrameChg chg="mod modGraphic">
          <ac:chgData name="Danielle" userId="e2554c37-e717-43a0-ba79-1183ca921ccd" providerId="ADAL" clId="{718AF6BF-218F-455D-9940-18F5FCC76A58}" dt="2020-08-14T15:14:47.394" v="585"/>
          <ac:graphicFrameMkLst>
            <pc:docMk/>
            <pc:sldMk cId="1313785274" sldId="263"/>
            <ac:graphicFrameMk id="4" creationId="{00000000-0000-0000-0000-000000000000}"/>
          </ac:graphicFrameMkLst>
        </pc:graphicFrameChg>
      </pc:sldChg>
      <pc:sldChg chg="delSp modSp mod modAnim">
        <pc:chgData name="Danielle" userId="e2554c37-e717-43a0-ba79-1183ca921ccd" providerId="ADAL" clId="{718AF6BF-218F-455D-9940-18F5FCC76A58}" dt="2020-08-14T15:11:11.271" v="483" actId="20577"/>
        <pc:sldMkLst>
          <pc:docMk/>
          <pc:sldMk cId="1483323818" sldId="266"/>
        </pc:sldMkLst>
        <pc:spChg chg="mod">
          <ac:chgData name="Danielle" userId="e2554c37-e717-43a0-ba79-1183ca921ccd" providerId="ADAL" clId="{718AF6BF-218F-455D-9940-18F5FCC76A58}" dt="2020-08-14T15:11:11.271" v="483" actId="20577"/>
          <ac:spMkLst>
            <pc:docMk/>
            <pc:sldMk cId="1483323818" sldId="266"/>
            <ac:spMk id="2" creationId="{00000000-0000-0000-0000-000000000000}"/>
          </ac:spMkLst>
        </pc:spChg>
        <pc:spChg chg="del">
          <ac:chgData name="Danielle" userId="e2554c37-e717-43a0-ba79-1183ca921ccd" providerId="ADAL" clId="{718AF6BF-218F-455D-9940-18F5FCC76A58}" dt="2020-08-14T15:10:18.889" v="383" actId="478"/>
          <ac:spMkLst>
            <pc:docMk/>
            <pc:sldMk cId="1483323818" sldId="266"/>
            <ac:spMk id="3" creationId="{00000000-0000-0000-0000-000000000000}"/>
          </ac:spMkLst>
        </pc:spChg>
      </pc:sldChg>
      <pc:sldChg chg="delSp del mod">
        <pc:chgData name="Danielle" userId="e2554c37-e717-43a0-ba79-1183ca921ccd" providerId="ADAL" clId="{718AF6BF-218F-455D-9940-18F5FCC76A58}" dt="2020-08-14T15:10:43.798" v="389" actId="47"/>
        <pc:sldMkLst>
          <pc:docMk/>
          <pc:sldMk cId="1113053941" sldId="267"/>
        </pc:sldMkLst>
        <pc:spChg chg="del">
          <ac:chgData name="Danielle" userId="e2554c37-e717-43a0-ba79-1183ca921ccd" providerId="ADAL" clId="{718AF6BF-218F-455D-9940-18F5FCC76A58}" dt="2020-08-14T15:10:35.068" v="388" actId="478"/>
          <ac:spMkLst>
            <pc:docMk/>
            <pc:sldMk cId="1113053941" sldId="267"/>
            <ac:spMk id="3" creationId="{00000000-0000-0000-0000-000000000000}"/>
          </ac:spMkLst>
        </pc:spChg>
      </pc:sldChg>
      <pc:sldChg chg="del">
        <pc:chgData name="Danielle" userId="e2554c37-e717-43a0-ba79-1183ca921ccd" providerId="ADAL" clId="{718AF6BF-218F-455D-9940-18F5FCC76A58}" dt="2020-08-14T15:10:46.259" v="390" actId="47"/>
        <pc:sldMkLst>
          <pc:docMk/>
          <pc:sldMk cId="1381755569" sldId="268"/>
        </pc:sldMkLst>
      </pc:sldChg>
      <pc:sldChg chg="del">
        <pc:chgData name="Danielle" userId="e2554c37-e717-43a0-ba79-1183ca921ccd" providerId="ADAL" clId="{718AF6BF-218F-455D-9940-18F5FCC76A58}" dt="2020-08-14T15:02:32.404" v="213" actId="47"/>
        <pc:sldMkLst>
          <pc:docMk/>
          <pc:sldMk cId="3947759827" sldId="269"/>
        </pc:sldMkLst>
      </pc:sldChg>
      <pc:sldChg chg="del">
        <pc:chgData name="Danielle" userId="e2554c37-e717-43a0-ba79-1183ca921ccd" providerId="ADAL" clId="{718AF6BF-218F-455D-9940-18F5FCC76A58}" dt="2020-08-14T15:09:06.513" v="361" actId="47"/>
        <pc:sldMkLst>
          <pc:docMk/>
          <pc:sldMk cId="2213201016" sldId="270"/>
        </pc:sldMkLst>
      </pc:sldChg>
      <pc:sldChg chg="addSp delSp modSp mod delAnim">
        <pc:chgData name="Danielle" userId="e2554c37-e717-43a0-ba79-1183ca921ccd" providerId="ADAL" clId="{718AF6BF-218F-455D-9940-18F5FCC76A58}" dt="2020-08-14T15:02:10.846" v="211" actId="120"/>
        <pc:sldMkLst>
          <pc:docMk/>
          <pc:sldMk cId="2213201016" sldId="271"/>
        </pc:sldMkLst>
        <pc:spChg chg="add mod">
          <ac:chgData name="Danielle" userId="e2554c37-e717-43a0-ba79-1183ca921ccd" providerId="ADAL" clId="{718AF6BF-218F-455D-9940-18F5FCC76A58}" dt="2020-08-14T14:59:54.635" v="149" actId="1076"/>
          <ac:spMkLst>
            <pc:docMk/>
            <pc:sldMk cId="2213201016" sldId="271"/>
            <ac:spMk id="2" creationId="{C0FFC24D-133F-4FC1-831B-C71F21A6030E}"/>
          </ac:spMkLst>
        </pc:spChg>
        <pc:spChg chg="add mod">
          <ac:chgData name="Danielle" userId="e2554c37-e717-43a0-ba79-1183ca921ccd" providerId="ADAL" clId="{718AF6BF-218F-455D-9940-18F5FCC76A58}" dt="2020-08-14T14:59:58.524" v="150" actId="1076"/>
          <ac:spMkLst>
            <pc:docMk/>
            <pc:sldMk cId="2213201016" sldId="271"/>
            <ac:spMk id="3" creationId="{47214B98-96F6-42F0-BD60-A3754DC185E7}"/>
          </ac:spMkLst>
        </pc:spChg>
        <pc:spChg chg="del">
          <ac:chgData name="Danielle" userId="e2554c37-e717-43a0-ba79-1183ca921ccd" providerId="ADAL" clId="{718AF6BF-218F-455D-9940-18F5FCC76A58}" dt="2020-08-14T14:58:55.718" v="121" actId="478"/>
          <ac:spMkLst>
            <pc:docMk/>
            <pc:sldMk cId="2213201016" sldId="271"/>
            <ac:spMk id="5" creationId="{00000000-0000-0000-0000-000000000000}"/>
          </ac:spMkLst>
        </pc:spChg>
        <pc:spChg chg="del">
          <ac:chgData name="Danielle" userId="e2554c37-e717-43a0-ba79-1183ca921ccd" providerId="ADAL" clId="{718AF6BF-218F-455D-9940-18F5FCC76A58}" dt="2020-08-14T14:58:48.926" v="119" actId="478"/>
          <ac:spMkLst>
            <pc:docMk/>
            <pc:sldMk cId="2213201016" sldId="271"/>
            <ac:spMk id="6" creationId="{00000000-0000-0000-0000-000000000000}"/>
          </ac:spMkLst>
        </pc:spChg>
        <pc:spChg chg="del">
          <ac:chgData name="Danielle" userId="e2554c37-e717-43a0-ba79-1183ca921ccd" providerId="ADAL" clId="{718AF6BF-218F-455D-9940-18F5FCC76A58}" dt="2020-08-14T14:58:55.718" v="121" actId="478"/>
          <ac:spMkLst>
            <pc:docMk/>
            <pc:sldMk cId="2213201016" sldId="271"/>
            <ac:spMk id="7" creationId="{00000000-0000-0000-0000-000000000000}"/>
          </ac:spMkLst>
        </pc:spChg>
        <pc:spChg chg="del">
          <ac:chgData name="Danielle" userId="e2554c37-e717-43a0-ba79-1183ca921ccd" providerId="ADAL" clId="{718AF6BF-218F-455D-9940-18F5FCC76A58}" dt="2020-08-14T14:58:55.718" v="121" actId="478"/>
          <ac:spMkLst>
            <pc:docMk/>
            <pc:sldMk cId="2213201016" sldId="271"/>
            <ac:spMk id="8" creationId="{00000000-0000-0000-0000-000000000000}"/>
          </ac:spMkLst>
        </pc:spChg>
        <pc:spChg chg="del">
          <ac:chgData name="Danielle" userId="e2554c37-e717-43a0-ba79-1183ca921ccd" providerId="ADAL" clId="{718AF6BF-218F-455D-9940-18F5FCC76A58}" dt="2020-08-14T14:58:50.924" v="120" actId="478"/>
          <ac:spMkLst>
            <pc:docMk/>
            <pc:sldMk cId="2213201016" sldId="271"/>
            <ac:spMk id="9" creationId="{00000000-0000-0000-0000-000000000000}"/>
          </ac:spMkLst>
        </pc:spChg>
        <pc:spChg chg="mod">
          <ac:chgData name="Danielle" userId="e2554c37-e717-43a0-ba79-1183ca921ccd" providerId="ADAL" clId="{718AF6BF-218F-455D-9940-18F5FCC76A58}" dt="2020-08-14T14:59:12.373" v="124" actId="2711"/>
          <ac:spMkLst>
            <pc:docMk/>
            <pc:sldMk cId="2213201016" sldId="271"/>
            <ac:spMk id="11" creationId="{00000000-0000-0000-0000-000000000000}"/>
          </ac:spMkLst>
        </pc:spChg>
        <pc:spChg chg="mod">
          <ac:chgData name="Danielle" userId="e2554c37-e717-43a0-ba79-1183ca921ccd" providerId="ADAL" clId="{718AF6BF-218F-455D-9940-18F5FCC76A58}" dt="2020-08-14T15:02:10.846" v="211" actId="120"/>
          <ac:spMkLst>
            <pc:docMk/>
            <pc:sldMk cId="2213201016" sldId="271"/>
            <ac:spMk id="13" creationId="{00000000-0000-0000-0000-000000000000}"/>
          </ac:spMkLst>
        </pc:spChg>
        <pc:spChg chg="add mod">
          <ac:chgData name="Danielle" userId="e2554c37-e717-43a0-ba79-1183ca921ccd" providerId="ADAL" clId="{718AF6BF-218F-455D-9940-18F5FCC76A58}" dt="2020-08-14T15:00:01.702" v="151" actId="1076"/>
          <ac:spMkLst>
            <pc:docMk/>
            <pc:sldMk cId="2213201016" sldId="271"/>
            <ac:spMk id="17" creationId="{A0E3D365-606B-4960-932F-7D518B5C1229}"/>
          </ac:spMkLst>
        </pc:spChg>
        <pc:spChg chg="add mod">
          <ac:chgData name="Danielle" userId="e2554c37-e717-43a0-ba79-1183ca921ccd" providerId="ADAL" clId="{718AF6BF-218F-455D-9940-18F5FCC76A58}" dt="2020-08-14T15:00:04.891" v="152" actId="1076"/>
          <ac:spMkLst>
            <pc:docMk/>
            <pc:sldMk cId="2213201016" sldId="271"/>
            <ac:spMk id="19" creationId="{78F3E8A3-25C0-44ED-BF47-A67CB061A7F8}"/>
          </ac:spMkLst>
        </pc:spChg>
        <pc:graphicFrameChg chg="mod modGraphic">
          <ac:chgData name="Danielle" userId="e2554c37-e717-43a0-ba79-1183ca921ccd" providerId="ADAL" clId="{718AF6BF-218F-455D-9940-18F5FCC76A58}" dt="2020-08-14T15:00:56.386" v="182" actId="20577"/>
          <ac:graphicFrameMkLst>
            <pc:docMk/>
            <pc:sldMk cId="2213201016" sldId="271"/>
            <ac:graphicFrameMk id="4" creationId="{00000000-0000-0000-0000-000000000000}"/>
          </ac:graphicFrameMkLst>
        </pc:graphicFrameChg>
        <pc:graphicFrameChg chg="mod modGraphic">
          <ac:chgData name="Danielle" userId="e2554c37-e717-43a0-ba79-1183ca921ccd" providerId="ADAL" clId="{718AF6BF-218F-455D-9940-18F5FCC76A58}" dt="2020-08-14T14:59:21.486" v="126" actId="1076"/>
          <ac:graphicFrameMkLst>
            <pc:docMk/>
            <pc:sldMk cId="2213201016" sldId="271"/>
            <ac:graphicFrameMk id="12" creationId="{00000000-0000-0000-0000-000000000000}"/>
          </ac:graphicFrameMkLst>
        </pc:graphicFrameChg>
        <pc:picChg chg="mod">
          <ac:chgData name="Danielle" userId="e2554c37-e717-43a0-ba79-1183ca921ccd" providerId="ADAL" clId="{718AF6BF-218F-455D-9940-18F5FCC76A58}" dt="2020-08-14T14:59:22.903" v="127" actId="1076"/>
          <ac:picMkLst>
            <pc:docMk/>
            <pc:sldMk cId="2213201016" sldId="271"/>
            <ac:picMk id="10" creationId="{00000000-0000-0000-0000-000000000000}"/>
          </ac:picMkLst>
        </pc:picChg>
      </pc:sldChg>
      <pc:sldChg chg="modSp del mod">
        <pc:chgData name="Danielle" userId="e2554c37-e717-43a0-ba79-1183ca921ccd" providerId="ADAL" clId="{718AF6BF-218F-455D-9940-18F5FCC76A58}" dt="2020-08-14T15:05:10.218" v="263" actId="47"/>
        <pc:sldMkLst>
          <pc:docMk/>
          <pc:sldMk cId="2213201016" sldId="272"/>
        </pc:sldMkLst>
        <pc:graphicFrameChg chg="modGraphic">
          <ac:chgData name="Danielle" userId="e2554c37-e717-43a0-ba79-1183ca921ccd" providerId="ADAL" clId="{718AF6BF-218F-455D-9940-18F5FCC76A58}" dt="2020-08-14T15:02:40.517" v="214" actId="2711"/>
          <ac:graphicFrameMkLst>
            <pc:docMk/>
            <pc:sldMk cId="2213201016" sldId="272"/>
            <ac:graphicFrameMk id="11" creationId="{00000000-0000-0000-0000-000000000000}"/>
          </ac:graphicFrameMkLst>
        </pc:graphicFrameChg>
      </pc:sldChg>
      <pc:sldChg chg="del">
        <pc:chgData name="Danielle" userId="e2554c37-e717-43a0-ba79-1183ca921ccd" providerId="ADAL" clId="{718AF6BF-218F-455D-9940-18F5FCC76A58}" dt="2020-08-14T15:09:29.730" v="362" actId="47"/>
        <pc:sldMkLst>
          <pc:docMk/>
          <pc:sldMk cId="2381664444" sldId="273"/>
        </pc:sldMkLst>
      </pc:sldChg>
      <pc:sldChg chg="del">
        <pc:chgData name="Danielle" userId="e2554c37-e717-43a0-ba79-1183ca921ccd" providerId="ADAL" clId="{718AF6BF-218F-455D-9940-18F5FCC76A58}" dt="2020-08-14T15:09:29.730" v="362" actId="47"/>
        <pc:sldMkLst>
          <pc:docMk/>
          <pc:sldMk cId="1795188548" sldId="274"/>
        </pc:sldMkLst>
      </pc:sldChg>
      <pc:sldChg chg="del">
        <pc:chgData name="Danielle" userId="e2554c37-e717-43a0-ba79-1183ca921ccd" providerId="ADAL" clId="{718AF6BF-218F-455D-9940-18F5FCC76A58}" dt="2020-08-14T15:09:31.892" v="363" actId="47"/>
        <pc:sldMkLst>
          <pc:docMk/>
          <pc:sldMk cId="2867807835" sldId="275"/>
        </pc:sldMkLst>
      </pc:sldChg>
      <pc:sldChg chg="del">
        <pc:chgData name="Danielle" userId="e2554c37-e717-43a0-ba79-1183ca921ccd" providerId="ADAL" clId="{718AF6BF-218F-455D-9940-18F5FCC76A58}" dt="2020-08-14T15:09:29.730" v="362" actId="47"/>
        <pc:sldMkLst>
          <pc:docMk/>
          <pc:sldMk cId="2061447872" sldId="276"/>
        </pc:sldMkLst>
      </pc:sldChg>
      <pc:sldChg chg="del">
        <pc:chgData name="Danielle" userId="e2554c37-e717-43a0-ba79-1183ca921ccd" providerId="ADAL" clId="{718AF6BF-218F-455D-9940-18F5FCC76A58}" dt="2020-08-14T15:08:35.977" v="351" actId="47"/>
        <pc:sldMkLst>
          <pc:docMk/>
          <pc:sldMk cId="1070342924" sldId="277"/>
        </pc:sldMkLst>
      </pc:sldChg>
      <pc:sldChg chg="del">
        <pc:chgData name="Danielle" userId="e2554c37-e717-43a0-ba79-1183ca921ccd" providerId="ADAL" clId="{718AF6BF-218F-455D-9940-18F5FCC76A58}" dt="2020-08-14T15:09:29.730" v="362" actId="47"/>
        <pc:sldMkLst>
          <pc:docMk/>
          <pc:sldMk cId="3920740415" sldId="278"/>
        </pc:sldMkLst>
      </pc:sldChg>
      <pc:sldChg chg="delSp modSp mod">
        <pc:chgData name="Danielle" userId="e2554c37-e717-43a0-ba79-1183ca921ccd" providerId="ADAL" clId="{718AF6BF-218F-455D-9940-18F5FCC76A58}" dt="2020-08-14T15:17:21.372" v="664" actId="20577"/>
        <pc:sldMkLst>
          <pc:docMk/>
          <pc:sldMk cId="3292253794" sldId="281"/>
        </pc:sldMkLst>
        <pc:spChg chg="mod">
          <ac:chgData name="Danielle" userId="e2554c37-e717-43a0-ba79-1183ca921ccd" providerId="ADAL" clId="{718AF6BF-218F-455D-9940-18F5FCC76A58}" dt="2020-08-14T15:17:21.372" v="664" actId="20577"/>
          <ac:spMkLst>
            <pc:docMk/>
            <pc:sldMk cId="3292253794" sldId="281"/>
            <ac:spMk id="2" creationId="{00000000-0000-0000-0000-000000000000}"/>
          </ac:spMkLst>
        </pc:spChg>
        <pc:spChg chg="del mod">
          <ac:chgData name="Danielle" userId="e2554c37-e717-43a0-ba79-1183ca921ccd" providerId="ADAL" clId="{718AF6BF-218F-455D-9940-18F5FCC76A58}" dt="2020-08-14T15:15:10.795" v="589" actId="478"/>
          <ac:spMkLst>
            <pc:docMk/>
            <pc:sldMk cId="3292253794" sldId="281"/>
            <ac:spMk id="18" creationId="{00000000-0000-0000-0000-000000000000}"/>
          </ac:spMkLst>
        </pc:spChg>
      </pc:sldChg>
      <pc:sldChg chg="modSp add mod">
        <pc:chgData name="Danielle" userId="e2554c37-e717-43a0-ba79-1183ca921ccd" providerId="ADAL" clId="{718AF6BF-218F-455D-9940-18F5FCC76A58}" dt="2020-08-14T15:02:07.613" v="210" actId="120"/>
        <pc:sldMkLst>
          <pc:docMk/>
          <pc:sldMk cId="2123350187" sldId="284"/>
        </pc:sldMkLst>
        <pc:spChg chg="mod">
          <ac:chgData name="Danielle" userId="e2554c37-e717-43a0-ba79-1183ca921ccd" providerId="ADAL" clId="{718AF6BF-218F-455D-9940-18F5FCC76A58}" dt="2020-08-14T15:02:07.613" v="210" actId="120"/>
          <ac:spMkLst>
            <pc:docMk/>
            <pc:sldMk cId="2123350187" sldId="284"/>
            <ac:spMk id="13" creationId="{00000000-0000-0000-0000-000000000000}"/>
          </ac:spMkLst>
        </pc:spChg>
        <pc:graphicFrameChg chg="modGraphic">
          <ac:chgData name="Danielle" userId="e2554c37-e717-43a0-ba79-1183ca921ccd" providerId="ADAL" clId="{718AF6BF-218F-455D-9940-18F5FCC76A58}" dt="2020-08-14T15:01:12.549" v="185" actId="207"/>
          <ac:graphicFrameMkLst>
            <pc:docMk/>
            <pc:sldMk cId="2123350187" sldId="284"/>
            <ac:graphicFrameMk id="4" creationId="{00000000-0000-0000-0000-000000000000}"/>
          </ac:graphicFrameMkLst>
        </pc:graphicFrameChg>
      </pc:sldChg>
      <pc:sldChg chg="modSp add mod">
        <pc:chgData name="Danielle" userId="e2554c37-e717-43a0-ba79-1183ca921ccd" providerId="ADAL" clId="{718AF6BF-218F-455D-9940-18F5FCC76A58}" dt="2020-08-14T15:02:04.305" v="209" actId="120"/>
        <pc:sldMkLst>
          <pc:docMk/>
          <pc:sldMk cId="2655264106" sldId="285"/>
        </pc:sldMkLst>
        <pc:spChg chg="mod">
          <ac:chgData name="Danielle" userId="e2554c37-e717-43a0-ba79-1183ca921ccd" providerId="ADAL" clId="{718AF6BF-218F-455D-9940-18F5FCC76A58}" dt="2020-08-14T15:02:04.305" v="209" actId="120"/>
          <ac:spMkLst>
            <pc:docMk/>
            <pc:sldMk cId="2655264106" sldId="285"/>
            <ac:spMk id="13" creationId="{00000000-0000-0000-0000-000000000000}"/>
          </ac:spMkLst>
        </pc:spChg>
        <pc:graphicFrameChg chg="mod">
          <ac:chgData name="Danielle" userId="e2554c37-e717-43a0-ba79-1183ca921ccd" providerId="ADAL" clId="{718AF6BF-218F-455D-9940-18F5FCC76A58}" dt="2020-08-14T15:01:48.217" v="204" actId="20577"/>
          <ac:graphicFrameMkLst>
            <pc:docMk/>
            <pc:sldMk cId="2655264106" sldId="285"/>
            <ac:graphicFrameMk id="4" creationId="{00000000-0000-0000-0000-000000000000}"/>
          </ac:graphicFrameMkLst>
        </pc:graphicFrameChg>
        <pc:graphicFrameChg chg="modGraphic">
          <ac:chgData name="Danielle" userId="e2554c37-e717-43a0-ba79-1183ca921ccd" providerId="ADAL" clId="{718AF6BF-218F-455D-9940-18F5FCC76A58}" dt="2020-08-14T15:01:19.225" v="186" actId="20577"/>
          <ac:graphicFrameMkLst>
            <pc:docMk/>
            <pc:sldMk cId="2655264106" sldId="285"/>
            <ac:graphicFrameMk id="12" creationId="{00000000-0000-0000-0000-000000000000}"/>
          </ac:graphicFrameMkLst>
        </pc:graphicFrameChg>
      </pc:sldChg>
      <pc:sldChg chg="modSp add mod">
        <pc:chgData name="Danielle" userId="e2554c37-e717-43a0-ba79-1183ca921ccd" providerId="ADAL" clId="{718AF6BF-218F-455D-9940-18F5FCC76A58}" dt="2020-08-14T15:02:24.371" v="212" actId="207"/>
        <pc:sldMkLst>
          <pc:docMk/>
          <pc:sldMk cId="4069338889" sldId="286"/>
        </pc:sldMkLst>
        <pc:spChg chg="mod">
          <ac:chgData name="Danielle" userId="e2554c37-e717-43a0-ba79-1183ca921ccd" providerId="ADAL" clId="{718AF6BF-218F-455D-9940-18F5FCC76A58}" dt="2020-08-14T15:01:57.213" v="207" actId="120"/>
          <ac:spMkLst>
            <pc:docMk/>
            <pc:sldMk cId="4069338889" sldId="286"/>
            <ac:spMk id="13" creationId="{00000000-0000-0000-0000-000000000000}"/>
          </ac:spMkLst>
        </pc:spChg>
        <pc:graphicFrameChg chg="modGraphic">
          <ac:chgData name="Danielle" userId="e2554c37-e717-43a0-ba79-1183ca921ccd" providerId="ADAL" clId="{718AF6BF-218F-455D-9940-18F5FCC76A58}" dt="2020-08-14T15:02:24.371" v="212" actId="207"/>
          <ac:graphicFrameMkLst>
            <pc:docMk/>
            <pc:sldMk cId="4069338889" sldId="286"/>
            <ac:graphicFrameMk id="4" creationId="{00000000-0000-0000-0000-000000000000}"/>
          </ac:graphicFrameMkLst>
        </pc:graphicFrameChg>
      </pc:sldChg>
      <pc:sldChg chg="addSp delSp modSp add mod">
        <pc:chgData name="Danielle" userId="e2554c37-e717-43a0-ba79-1183ca921ccd" providerId="ADAL" clId="{718AF6BF-218F-455D-9940-18F5FCC76A58}" dt="2020-08-14T15:04:01.424" v="245" actId="20577"/>
        <pc:sldMkLst>
          <pc:docMk/>
          <pc:sldMk cId="1211673355" sldId="287"/>
        </pc:sldMkLst>
        <pc:spChg chg="mod">
          <ac:chgData name="Danielle" userId="e2554c37-e717-43a0-ba79-1183ca921ccd" providerId="ADAL" clId="{718AF6BF-218F-455D-9940-18F5FCC76A58}" dt="2020-08-14T15:04:01.424" v="245" actId="20577"/>
          <ac:spMkLst>
            <pc:docMk/>
            <pc:sldMk cId="1211673355" sldId="287"/>
            <ac:spMk id="11" creationId="{00000000-0000-0000-0000-000000000000}"/>
          </ac:spMkLst>
        </pc:spChg>
        <pc:spChg chg="mod">
          <ac:chgData name="Danielle" userId="e2554c37-e717-43a0-ba79-1183ca921ccd" providerId="ADAL" clId="{718AF6BF-218F-455D-9940-18F5FCC76A58}" dt="2020-08-14T15:03:06.262" v="225" actId="20577"/>
          <ac:spMkLst>
            <pc:docMk/>
            <pc:sldMk cId="1211673355" sldId="287"/>
            <ac:spMk id="13" creationId="{00000000-0000-0000-0000-000000000000}"/>
          </ac:spMkLst>
        </pc:spChg>
        <pc:graphicFrameChg chg="mod">
          <ac:chgData name="Danielle" userId="e2554c37-e717-43a0-ba79-1183ca921ccd" providerId="ADAL" clId="{718AF6BF-218F-455D-9940-18F5FCC76A58}" dt="2020-08-14T15:03:48.254" v="241" actId="20577"/>
          <ac:graphicFrameMkLst>
            <pc:docMk/>
            <pc:sldMk cId="1211673355" sldId="287"/>
            <ac:graphicFrameMk id="4" creationId="{00000000-0000-0000-0000-000000000000}"/>
          </ac:graphicFrameMkLst>
        </pc:graphicFrameChg>
        <pc:graphicFrameChg chg="add mod">
          <ac:chgData name="Danielle" userId="e2554c37-e717-43a0-ba79-1183ca921ccd" providerId="ADAL" clId="{718AF6BF-218F-455D-9940-18F5FCC76A58}" dt="2020-08-14T15:02:52.993" v="218" actId="1076"/>
          <ac:graphicFrameMkLst>
            <pc:docMk/>
            <pc:sldMk cId="1211673355" sldId="287"/>
            <ac:graphicFrameMk id="5" creationId="{36E28699-F534-4035-BC53-0943CECB6A88}"/>
          </ac:graphicFrameMkLst>
        </pc:graphicFrameChg>
        <pc:graphicFrameChg chg="del">
          <ac:chgData name="Danielle" userId="e2554c37-e717-43a0-ba79-1183ca921ccd" providerId="ADAL" clId="{718AF6BF-218F-455D-9940-18F5FCC76A58}" dt="2020-08-14T15:02:47.611" v="215" actId="478"/>
          <ac:graphicFrameMkLst>
            <pc:docMk/>
            <pc:sldMk cId="1211673355" sldId="287"/>
            <ac:graphicFrameMk id="12" creationId="{00000000-0000-0000-0000-000000000000}"/>
          </ac:graphicFrameMkLst>
        </pc:graphicFrameChg>
        <pc:picChg chg="add mod">
          <ac:chgData name="Danielle" userId="e2554c37-e717-43a0-ba79-1183ca921ccd" providerId="ADAL" clId="{718AF6BF-218F-455D-9940-18F5FCC76A58}" dt="2020-08-14T15:02:52.993" v="218" actId="1076"/>
          <ac:picMkLst>
            <pc:docMk/>
            <pc:sldMk cId="1211673355" sldId="287"/>
            <ac:picMk id="6" creationId="{EF81B533-1B65-4787-925F-7E9CF78DE58E}"/>
          </ac:picMkLst>
        </pc:picChg>
        <pc:picChg chg="del">
          <ac:chgData name="Danielle" userId="e2554c37-e717-43a0-ba79-1183ca921ccd" providerId="ADAL" clId="{718AF6BF-218F-455D-9940-18F5FCC76A58}" dt="2020-08-14T15:02:48.818" v="216" actId="478"/>
          <ac:picMkLst>
            <pc:docMk/>
            <pc:sldMk cId="1211673355" sldId="287"/>
            <ac:picMk id="10" creationId="{00000000-0000-0000-0000-000000000000}"/>
          </ac:picMkLst>
        </pc:picChg>
      </pc:sldChg>
      <pc:sldChg chg="modSp add mod">
        <pc:chgData name="Danielle" userId="e2554c37-e717-43a0-ba79-1183ca921ccd" providerId="ADAL" clId="{718AF6BF-218F-455D-9940-18F5FCC76A58}" dt="2020-08-14T15:04:07.241" v="246" actId="207"/>
        <pc:sldMkLst>
          <pc:docMk/>
          <pc:sldMk cId="2057604267" sldId="288"/>
        </pc:sldMkLst>
        <pc:spChg chg="mod">
          <ac:chgData name="Danielle" userId="e2554c37-e717-43a0-ba79-1183ca921ccd" providerId="ADAL" clId="{718AF6BF-218F-455D-9940-18F5FCC76A58}" dt="2020-08-14T15:03:58.555" v="244" actId="6549"/>
          <ac:spMkLst>
            <pc:docMk/>
            <pc:sldMk cId="2057604267" sldId="288"/>
            <ac:spMk id="11" creationId="{00000000-0000-0000-0000-000000000000}"/>
          </ac:spMkLst>
        </pc:spChg>
        <pc:graphicFrameChg chg="modGraphic">
          <ac:chgData name="Danielle" userId="e2554c37-e717-43a0-ba79-1183ca921ccd" providerId="ADAL" clId="{718AF6BF-218F-455D-9940-18F5FCC76A58}" dt="2020-08-14T15:04:07.241" v="246" actId="207"/>
          <ac:graphicFrameMkLst>
            <pc:docMk/>
            <pc:sldMk cId="2057604267" sldId="288"/>
            <ac:graphicFrameMk id="4" creationId="{00000000-0000-0000-0000-000000000000}"/>
          </ac:graphicFrameMkLst>
        </pc:graphicFrameChg>
      </pc:sldChg>
      <pc:sldChg chg="addSp delSp modSp add mod">
        <pc:chgData name="Danielle" userId="e2554c37-e717-43a0-ba79-1183ca921ccd" providerId="ADAL" clId="{718AF6BF-218F-455D-9940-18F5FCC76A58}" dt="2020-08-14T15:09:53.368" v="376" actId="20577"/>
        <pc:sldMkLst>
          <pc:docMk/>
          <pc:sldMk cId="2678622356" sldId="289"/>
        </pc:sldMkLst>
        <pc:spChg chg="mod">
          <ac:chgData name="Danielle" userId="e2554c37-e717-43a0-ba79-1183ca921ccd" providerId="ADAL" clId="{718AF6BF-218F-455D-9940-18F5FCC76A58}" dt="2020-08-14T15:05:31.279" v="264"/>
          <ac:spMkLst>
            <pc:docMk/>
            <pc:sldMk cId="2678622356" sldId="289"/>
            <ac:spMk id="11" creationId="{00000000-0000-0000-0000-000000000000}"/>
          </ac:spMkLst>
        </pc:spChg>
        <pc:spChg chg="mod">
          <ac:chgData name="Danielle" userId="e2554c37-e717-43a0-ba79-1183ca921ccd" providerId="ADAL" clId="{718AF6BF-218F-455D-9940-18F5FCC76A58}" dt="2020-08-14T15:07:52.471" v="332" actId="1036"/>
          <ac:spMkLst>
            <pc:docMk/>
            <pc:sldMk cId="2678622356" sldId="289"/>
            <ac:spMk id="13" creationId="{00000000-0000-0000-0000-000000000000}"/>
          </ac:spMkLst>
        </pc:spChg>
        <pc:graphicFrameChg chg="mod">
          <ac:chgData name="Danielle" userId="e2554c37-e717-43a0-ba79-1183ca921ccd" providerId="ADAL" clId="{718AF6BF-218F-455D-9940-18F5FCC76A58}" dt="2020-08-14T15:09:53.368" v="376" actId="20577"/>
          <ac:graphicFrameMkLst>
            <pc:docMk/>
            <pc:sldMk cId="2678622356" sldId="289"/>
            <ac:graphicFrameMk id="4" creationId="{00000000-0000-0000-0000-000000000000}"/>
          </ac:graphicFrameMkLst>
        </pc:graphicFrameChg>
        <pc:graphicFrameChg chg="del">
          <ac:chgData name="Danielle" userId="e2554c37-e717-43a0-ba79-1183ca921ccd" providerId="ADAL" clId="{718AF6BF-218F-455D-9940-18F5FCC76A58}" dt="2020-08-14T15:05:33.435" v="265" actId="478"/>
          <ac:graphicFrameMkLst>
            <pc:docMk/>
            <pc:sldMk cId="2678622356" sldId="289"/>
            <ac:graphicFrameMk id="5" creationId="{36E28699-F534-4035-BC53-0943CECB6A88}"/>
          </ac:graphicFrameMkLst>
        </pc:graphicFrameChg>
        <pc:graphicFrameChg chg="add mod modGraphic">
          <ac:chgData name="Danielle" userId="e2554c37-e717-43a0-ba79-1183ca921ccd" providerId="ADAL" clId="{718AF6BF-218F-455D-9940-18F5FCC76A58}" dt="2020-08-14T15:07:54.884" v="333" actId="1036"/>
          <ac:graphicFrameMkLst>
            <pc:docMk/>
            <pc:sldMk cId="2678622356" sldId="289"/>
            <ac:graphicFrameMk id="7" creationId="{1D354BAB-C8CA-4DA8-88B8-4C7A0DE2DEBF}"/>
          </ac:graphicFrameMkLst>
        </pc:graphicFrameChg>
        <pc:picChg chg="add del">
          <ac:chgData name="Danielle" userId="e2554c37-e717-43a0-ba79-1183ca921ccd" providerId="ADAL" clId="{718AF6BF-218F-455D-9940-18F5FCC76A58}" dt="2020-08-14T15:05:58.703" v="276" actId="478"/>
          <ac:picMkLst>
            <pc:docMk/>
            <pc:sldMk cId="2678622356" sldId="289"/>
            <ac:picMk id="6" creationId="{EF81B533-1B65-4787-925F-7E9CF78DE58E}"/>
          </ac:picMkLst>
        </pc:picChg>
        <pc:picChg chg="add del mod">
          <ac:chgData name="Danielle" userId="e2554c37-e717-43a0-ba79-1183ca921ccd" providerId="ADAL" clId="{718AF6BF-218F-455D-9940-18F5FCC76A58}" dt="2020-08-14T15:07:07.326" v="323" actId="478"/>
          <ac:picMkLst>
            <pc:docMk/>
            <pc:sldMk cId="2678622356" sldId="289"/>
            <ac:picMk id="9" creationId="{885CAAD6-8189-43F5-94A3-279EAC62DA7D}"/>
          </ac:picMkLst>
        </pc:picChg>
        <pc:picChg chg="add mod">
          <ac:chgData name="Danielle" userId="e2554c37-e717-43a0-ba79-1183ca921ccd" providerId="ADAL" clId="{718AF6BF-218F-455D-9940-18F5FCC76A58}" dt="2020-08-14T15:07:57.053" v="334" actId="1036"/>
          <ac:picMkLst>
            <pc:docMk/>
            <pc:sldMk cId="2678622356" sldId="289"/>
            <ac:picMk id="1026" creationId="{3CF4D7FF-A833-4024-A394-07B24BB49034}"/>
          </ac:picMkLst>
        </pc:picChg>
      </pc:sldChg>
      <pc:sldChg chg="modSp add mod">
        <pc:chgData name="Danielle" userId="e2554c37-e717-43a0-ba79-1183ca921ccd" providerId="ADAL" clId="{718AF6BF-218F-455D-9940-18F5FCC76A58}" dt="2020-08-14T15:09:57.278" v="377" actId="20577"/>
        <pc:sldMkLst>
          <pc:docMk/>
          <pc:sldMk cId="3054387161" sldId="290"/>
        </pc:sldMkLst>
        <pc:graphicFrameChg chg="mod modGraphic">
          <ac:chgData name="Danielle" userId="e2554c37-e717-43a0-ba79-1183ca921ccd" providerId="ADAL" clId="{718AF6BF-218F-455D-9940-18F5FCC76A58}" dt="2020-08-14T15:09:57.278" v="377" actId="20577"/>
          <ac:graphicFrameMkLst>
            <pc:docMk/>
            <pc:sldMk cId="3054387161" sldId="290"/>
            <ac:graphicFrameMk id="4" creationId="{00000000-0000-0000-0000-000000000000}"/>
          </ac:graphicFrameMkLst>
        </pc:graphicFrameChg>
      </pc:sldChg>
      <pc:sldChg chg="modSp add mod">
        <pc:chgData name="Danielle" userId="e2554c37-e717-43a0-ba79-1183ca921ccd" providerId="ADAL" clId="{718AF6BF-218F-455D-9940-18F5FCC76A58}" dt="2020-08-14T15:10:01.149" v="378" actId="20577"/>
        <pc:sldMkLst>
          <pc:docMk/>
          <pc:sldMk cId="2793690185" sldId="291"/>
        </pc:sldMkLst>
        <pc:spChg chg="mod">
          <ac:chgData name="Danielle" userId="e2554c37-e717-43a0-ba79-1183ca921ccd" providerId="ADAL" clId="{718AF6BF-218F-455D-9940-18F5FCC76A58}" dt="2020-08-14T15:08:56.315" v="357" actId="20577"/>
          <ac:spMkLst>
            <pc:docMk/>
            <pc:sldMk cId="2793690185" sldId="291"/>
            <ac:spMk id="13" creationId="{00000000-0000-0000-0000-000000000000}"/>
          </ac:spMkLst>
        </pc:spChg>
        <pc:graphicFrameChg chg="mod">
          <ac:chgData name="Danielle" userId="e2554c37-e717-43a0-ba79-1183ca921ccd" providerId="ADAL" clId="{718AF6BF-218F-455D-9940-18F5FCC76A58}" dt="2020-08-14T15:10:01.149" v="378" actId="20577"/>
          <ac:graphicFrameMkLst>
            <pc:docMk/>
            <pc:sldMk cId="2793690185" sldId="291"/>
            <ac:graphicFrameMk id="4" creationId="{00000000-0000-0000-0000-000000000000}"/>
          </ac:graphicFrameMkLst>
        </pc:graphicFrameChg>
      </pc:sldChg>
      <pc:sldChg chg="modSp add mod">
        <pc:chgData name="Danielle" userId="e2554c37-e717-43a0-ba79-1183ca921ccd" providerId="ADAL" clId="{718AF6BF-218F-455D-9940-18F5FCC76A58}" dt="2020-08-14T15:10:05.219" v="379" actId="20577"/>
        <pc:sldMkLst>
          <pc:docMk/>
          <pc:sldMk cId="3086456725" sldId="292"/>
        </pc:sldMkLst>
        <pc:graphicFrameChg chg="mod modGraphic">
          <ac:chgData name="Danielle" userId="e2554c37-e717-43a0-ba79-1183ca921ccd" providerId="ADAL" clId="{718AF6BF-218F-455D-9940-18F5FCC76A58}" dt="2020-08-14T15:10:05.219" v="379" actId="20577"/>
          <ac:graphicFrameMkLst>
            <pc:docMk/>
            <pc:sldMk cId="3086456725" sldId="292"/>
            <ac:graphicFrameMk id="4" creationId="{00000000-0000-0000-0000-000000000000}"/>
          </ac:graphicFrameMkLst>
        </pc:graphicFrameChg>
      </pc:sldChg>
      <pc:sldChg chg="modSp add mod">
        <pc:chgData name="Danielle" userId="e2554c37-e717-43a0-ba79-1183ca921ccd" providerId="ADAL" clId="{718AF6BF-218F-455D-9940-18F5FCC76A58}" dt="2020-08-14T15:10:09.229" v="380" actId="20577"/>
        <pc:sldMkLst>
          <pc:docMk/>
          <pc:sldMk cId="1003891453" sldId="293"/>
        </pc:sldMkLst>
        <pc:spChg chg="mod">
          <ac:chgData name="Danielle" userId="e2554c37-e717-43a0-ba79-1183ca921ccd" providerId="ADAL" clId="{718AF6BF-218F-455D-9940-18F5FCC76A58}" dt="2020-08-14T15:09:45.001" v="375" actId="20577"/>
          <ac:spMkLst>
            <pc:docMk/>
            <pc:sldMk cId="1003891453" sldId="293"/>
            <ac:spMk id="13" creationId="{00000000-0000-0000-0000-000000000000}"/>
          </ac:spMkLst>
        </pc:spChg>
        <pc:graphicFrameChg chg="mod">
          <ac:chgData name="Danielle" userId="e2554c37-e717-43a0-ba79-1183ca921ccd" providerId="ADAL" clId="{718AF6BF-218F-455D-9940-18F5FCC76A58}" dt="2020-08-14T15:10:09.229" v="380" actId="20577"/>
          <ac:graphicFrameMkLst>
            <pc:docMk/>
            <pc:sldMk cId="1003891453" sldId="293"/>
            <ac:graphicFrameMk id="4" creationId="{00000000-0000-0000-0000-000000000000}"/>
          </ac:graphicFrameMkLst>
        </pc:graphicFrameChg>
      </pc:sldChg>
      <pc:sldChg chg="modSp add mod">
        <pc:chgData name="Danielle" userId="e2554c37-e717-43a0-ba79-1183ca921ccd" providerId="ADAL" clId="{718AF6BF-218F-455D-9940-18F5FCC76A58}" dt="2020-08-14T15:10:14.634" v="382" actId="207"/>
        <pc:sldMkLst>
          <pc:docMk/>
          <pc:sldMk cId="2749700519" sldId="294"/>
        </pc:sldMkLst>
        <pc:graphicFrameChg chg="modGraphic">
          <ac:chgData name="Danielle" userId="e2554c37-e717-43a0-ba79-1183ca921ccd" providerId="ADAL" clId="{718AF6BF-218F-455D-9940-18F5FCC76A58}" dt="2020-08-14T15:10:14.634" v="382" actId="207"/>
          <ac:graphicFrameMkLst>
            <pc:docMk/>
            <pc:sldMk cId="2749700519" sldId="294"/>
            <ac:graphicFrameMk id="4" creationId="{00000000-0000-0000-0000-000000000000}"/>
          </ac:graphicFrameMkLst>
        </pc:graphicFrameChg>
      </pc:sldChg>
      <pc:sldMasterChg chg="modSp delSldLayout modSldLayout">
        <pc:chgData name="Danielle" userId="e2554c37-e717-43a0-ba79-1183ca921ccd" providerId="ADAL" clId="{718AF6BF-218F-455D-9940-18F5FCC76A58}" dt="2020-08-14T15:04:47.183" v="260" actId="1036"/>
        <pc:sldMasterMkLst>
          <pc:docMk/>
          <pc:sldMasterMk cId="3219824435" sldId="2147483689"/>
        </pc:sldMasterMkLst>
        <pc:spChg chg="mod">
          <ac:chgData name="Danielle" userId="e2554c37-e717-43a0-ba79-1183ca921ccd" providerId="ADAL" clId="{718AF6BF-218F-455D-9940-18F5FCC76A58}" dt="2020-08-14T15:04:22.854" v="249" actId="2711"/>
          <ac:spMkLst>
            <pc:docMk/>
            <pc:sldMasterMk cId="3219824435" sldId="2147483689"/>
            <ac:spMk id="14" creationId="{00000000-0000-0000-0000-000000000000}"/>
          </ac:spMkLst>
        </pc:spChg>
        <pc:spChg chg="mod">
          <ac:chgData name="Danielle" userId="e2554c37-e717-43a0-ba79-1183ca921ccd" providerId="ADAL" clId="{718AF6BF-218F-455D-9940-18F5FCC76A58}" dt="2020-08-14T15:04:22.854" v="249" actId="2711"/>
          <ac:spMkLst>
            <pc:docMk/>
            <pc:sldMasterMk cId="3219824435" sldId="2147483689"/>
            <ac:spMk id="15" creationId="{00000000-0000-0000-0000-000000000000}"/>
          </ac:spMkLst>
        </pc:spChg>
        <pc:spChg chg="mod">
          <ac:chgData name="Danielle" userId="e2554c37-e717-43a0-ba79-1183ca921ccd" providerId="ADAL" clId="{718AF6BF-218F-455D-9940-18F5FCC76A58}" dt="2020-08-14T15:04:22.854" v="249" actId="2711"/>
          <ac:spMkLst>
            <pc:docMk/>
            <pc:sldMasterMk cId="3219824435" sldId="2147483689"/>
            <ac:spMk id="16" creationId="{00000000-0000-0000-0000-000000000000}"/>
          </ac:spMkLst>
        </pc:spChg>
        <pc:spChg chg="mod">
          <ac:chgData name="Danielle" userId="e2554c37-e717-43a0-ba79-1183ca921ccd" providerId="ADAL" clId="{718AF6BF-218F-455D-9940-18F5FCC76A58}" dt="2020-08-14T15:04:22.854" v="249" actId="2711"/>
          <ac:spMkLst>
            <pc:docMk/>
            <pc:sldMasterMk cId="3219824435" sldId="2147483689"/>
            <ac:spMk id="17" creationId="{00000000-0000-0000-0000-000000000000}"/>
          </ac:spMkLst>
        </pc:spChg>
        <pc:spChg chg="mod">
          <ac:chgData name="Danielle" userId="e2554c37-e717-43a0-ba79-1183ca921ccd" providerId="ADAL" clId="{718AF6BF-218F-455D-9940-18F5FCC76A58}" dt="2020-08-14T15:04:22.854" v="249" actId="2711"/>
          <ac:spMkLst>
            <pc:docMk/>
            <pc:sldMasterMk cId="3219824435" sldId="2147483689"/>
            <ac:spMk id="18" creationId="{00000000-0000-0000-0000-000000000000}"/>
          </ac:spMkLst>
        </pc:spChg>
        <pc:picChg chg="mod">
          <ac:chgData name="Danielle" userId="e2554c37-e717-43a0-ba79-1183ca921ccd" providerId="ADAL" clId="{718AF6BF-218F-455D-9940-18F5FCC76A58}" dt="2020-08-14T15:04:22.854" v="249" actId="2711"/>
          <ac:picMkLst>
            <pc:docMk/>
            <pc:sldMasterMk cId="3219824435" sldId="2147483689"/>
            <ac:picMk id="13" creationId="{00000000-0000-0000-0000-000000000000}"/>
          </ac:picMkLst>
        </pc:picChg>
        <pc:picChg chg="mod">
          <ac:chgData name="Danielle" userId="e2554c37-e717-43a0-ba79-1183ca921ccd" providerId="ADAL" clId="{718AF6BF-218F-455D-9940-18F5FCC76A58}" dt="2020-08-14T15:04:22.854" v="249" actId="2711"/>
          <ac:picMkLst>
            <pc:docMk/>
            <pc:sldMasterMk cId="3219824435" sldId="2147483689"/>
            <ac:picMk id="29" creationId="{00000000-0000-0000-0000-000000000000}"/>
          </ac:picMkLst>
        </pc:picChg>
        <pc:picChg chg="mod">
          <ac:chgData name="Danielle" userId="e2554c37-e717-43a0-ba79-1183ca921ccd" providerId="ADAL" clId="{718AF6BF-218F-455D-9940-18F5FCC76A58}" dt="2020-08-14T15:04:22.854" v="249" actId="2711"/>
          <ac:picMkLst>
            <pc:docMk/>
            <pc:sldMasterMk cId="3219824435" sldId="2147483689"/>
            <ac:picMk id="31" creationId="{00000000-0000-0000-0000-000000000000}"/>
          </ac:picMkLst>
        </pc:picChg>
        <pc:picChg chg="mod">
          <ac:chgData name="Danielle" userId="e2554c37-e717-43a0-ba79-1183ca921ccd" providerId="ADAL" clId="{718AF6BF-218F-455D-9940-18F5FCC76A58}" dt="2020-08-14T15:04:22.854" v="249" actId="2711"/>
          <ac:picMkLst>
            <pc:docMk/>
            <pc:sldMasterMk cId="3219824435" sldId="2147483689"/>
            <ac:picMk id="32" creationId="{00000000-0000-0000-0000-000000000000}"/>
          </ac:picMkLst>
        </pc:picChg>
        <pc:picChg chg="mod">
          <ac:chgData name="Danielle" userId="e2554c37-e717-43a0-ba79-1183ca921ccd" providerId="ADAL" clId="{718AF6BF-218F-455D-9940-18F5FCC76A58}" dt="2020-08-14T15:04:22.854" v="249" actId="2711"/>
          <ac:picMkLst>
            <pc:docMk/>
            <pc:sldMasterMk cId="3219824435" sldId="2147483689"/>
            <ac:picMk id="33" creationId="{00000000-0000-0000-0000-000000000000}"/>
          </ac:picMkLst>
        </pc:picChg>
        <pc:picChg chg="mod">
          <ac:chgData name="Danielle" userId="e2554c37-e717-43a0-ba79-1183ca921ccd" providerId="ADAL" clId="{718AF6BF-218F-455D-9940-18F5FCC76A58}" dt="2020-08-14T15:04:22.854" v="249" actId="2711"/>
          <ac:picMkLst>
            <pc:docMk/>
            <pc:sldMasterMk cId="3219824435" sldId="2147483689"/>
            <ac:picMk id="34" creationId="{00000000-0000-0000-0000-000000000000}"/>
          </ac:picMkLst>
        </pc:picChg>
        <pc:picChg chg="mod">
          <ac:chgData name="Danielle" userId="e2554c37-e717-43a0-ba79-1183ca921ccd" providerId="ADAL" clId="{718AF6BF-218F-455D-9940-18F5FCC76A58}" dt="2020-08-14T15:04:22.854" v="249" actId="2711"/>
          <ac:picMkLst>
            <pc:docMk/>
            <pc:sldMasterMk cId="3219824435" sldId="2147483689"/>
            <ac:picMk id="35" creationId="{00000000-0000-0000-0000-000000000000}"/>
          </ac:picMkLst>
        </pc:picChg>
        <pc:sldLayoutChg chg="modSp">
          <pc:chgData name="Danielle" userId="e2554c37-e717-43a0-ba79-1183ca921ccd" providerId="ADAL" clId="{718AF6BF-218F-455D-9940-18F5FCC76A58}" dt="2020-08-14T15:04:28.251" v="250" actId="2711"/>
          <pc:sldLayoutMkLst>
            <pc:docMk/>
            <pc:sldMasterMk cId="3219824435" sldId="2147483689"/>
            <pc:sldLayoutMk cId="1324275528" sldId="2147483691"/>
          </pc:sldLayoutMkLst>
          <pc:spChg chg="mod">
            <ac:chgData name="Danielle" userId="e2554c37-e717-43a0-ba79-1183ca921ccd" providerId="ADAL" clId="{718AF6BF-218F-455D-9940-18F5FCC76A58}" dt="2020-08-14T15:04:28.251" v="250" actId="2711"/>
            <ac:spMkLst>
              <pc:docMk/>
              <pc:sldMasterMk cId="3219824435" sldId="2147483689"/>
              <pc:sldLayoutMk cId="1324275528" sldId="2147483691"/>
              <ac:spMk id="7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718AF6BF-218F-455D-9940-18F5FCC76A58}" dt="2020-08-14T15:04:41.461" v="257" actId="1036"/>
          <pc:sldLayoutMkLst>
            <pc:docMk/>
            <pc:sldMasterMk cId="3219824435" sldId="2147483689"/>
            <pc:sldLayoutMk cId="3162287982" sldId="2147483692"/>
          </pc:sldLayoutMkLst>
          <pc:spChg chg="mod">
            <ac:chgData name="Danielle" userId="e2554c37-e717-43a0-ba79-1183ca921ccd" providerId="ADAL" clId="{718AF6BF-218F-455D-9940-18F5FCC76A58}" dt="2020-08-14T15:04:36.924" v="252" actId="13822"/>
            <ac:spMkLst>
              <pc:docMk/>
              <pc:sldMasterMk cId="3219824435" sldId="2147483689"/>
              <pc:sldLayoutMk cId="3162287982" sldId="2147483692"/>
              <ac:spMk id="2" creationId="{00000000-0000-0000-0000-000000000000}"/>
            </ac:spMkLst>
          </pc:spChg>
          <pc:spChg chg="mod">
            <ac:chgData name="Danielle" userId="e2554c37-e717-43a0-ba79-1183ca921ccd" providerId="ADAL" clId="{718AF6BF-218F-455D-9940-18F5FCC76A58}" dt="2020-08-14T15:04:36.924" v="252" actId="13822"/>
            <ac:spMkLst>
              <pc:docMk/>
              <pc:sldMasterMk cId="3219824435" sldId="2147483689"/>
              <pc:sldLayoutMk cId="3162287982" sldId="2147483692"/>
              <ac:spMk id="8" creationId="{00000000-0000-0000-0000-000000000000}"/>
            </ac:spMkLst>
          </pc:spChg>
          <pc:spChg chg="mod">
            <ac:chgData name="Danielle" userId="e2554c37-e717-43a0-ba79-1183ca921ccd" providerId="ADAL" clId="{718AF6BF-218F-455D-9940-18F5FCC76A58}" dt="2020-08-14T15:04:39.438" v="254" actId="1035"/>
            <ac:spMkLst>
              <pc:docMk/>
              <pc:sldMasterMk cId="3219824435" sldId="2147483689"/>
              <pc:sldLayoutMk cId="3162287982" sldId="2147483692"/>
              <ac:spMk id="9" creationId="{00000000-0000-0000-0000-000000000000}"/>
            </ac:spMkLst>
          </pc:spChg>
          <pc:spChg chg="mod">
            <ac:chgData name="Danielle" userId="e2554c37-e717-43a0-ba79-1183ca921ccd" providerId="ADAL" clId="{718AF6BF-218F-455D-9940-18F5FCC76A58}" dt="2020-08-14T15:04:41.461" v="257" actId="1036"/>
            <ac:spMkLst>
              <pc:docMk/>
              <pc:sldMasterMk cId="3219824435" sldId="2147483689"/>
              <pc:sldLayoutMk cId="3162287982" sldId="2147483692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718AF6BF-218F-455D-9940-18F5FCC76A58}" dt="2020-08-14T15:04:36.924" v="252" actId="13822"/>
            <ac:cxnSpMkLst>
              <pc:docMk/>
              <pc:sldMasterMk cId="3219824435" sldId="2147483689"/>
              <pc:sldLayoutMk cId="3162287982" sldId="2147483692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718AF6BF-218F-455D-9940-18F5FCC76A58}" dt="2020-08-14T15:04:36.924" v="252" actId="13822"/>
            <ac:cxnSpMkLst>
              <pc:docMk/>
              <pc:sldMasterMk cId="3219824435" sldId="2147483689"/>
              <pc:sldLayoutMk cId="3162287982" sldId="2147483692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718AF6BF-218F-455D-9940-18F5FCC76A58}" dt="2020-08-14T15:04:36.924" v="252" actId="13822"/>
            <ac:cxnSpMkLst>
              <pc:docMk/>
              <pc:sldMasterMk cId="3219824435" sldId="2147483689"/>
              <pc:sldLayoutMk cId="3162287982" sldId="2147483692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718AF6BF-218F-455D-9940-18F5FCC76A58}" dt="2020-08-14T15:04:36.924" v="252" actId="13822"/>
            <ac:cxnSpMkLst>
              <pc:docMk/>
              <pc:sldMasterMk cId="3219824435" sldId="2147483689"/>
              <pc:sldLayoutMk cId="3162287982" sldId="2147483692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718AF6BF-218F-455D-9940-18F5FCC76A58}" dt="2020-08-14T15:04:36.924" v="252" actId="13822"/>
            <ac:cxnSpMkLst>
              <pc:docMk/>
              <pc:sldMasterMk cId="3219824435" sldId="2147483689"/>
              <pc:sldLayoutMk cId="3162287982" sldId="2147483692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718AF6BF-218F-455D-9940-18F5FCC76A58}" dt="2020-08-14T15:04:47.183" v="260" actId="1036"/>
          <pc:sldLayoutMkLst>
            <pc:docMk/>
            <pc:sldMasterMk cId="3219824435" sldId="2147483689"/>
            <pc:sldLayoutMk cId="2419696832" sldId="2147483693"/>
          </pc:sldLayoutMkLst>
          <pc:spChg chg="mod">
            <ac:chgData name="Danielle" userId="e2554c37-e717-43a0-ba79-1183ca921ccd" providerId="ADAL" clId="{718AF6BF-218F-455D-9940-18F5FCC76A58}" dt="2020-08-14T15:04:47.183" v="260" actId="1036"/>
            <ac:spMkLst>
              <pc:docMk/>
              <pc:sldMasterMk cId="3219824435" sldId="2147483689"/>
              <pc:sldLayoutMk cId="2419696832" sldId="2147483693"/>
              <ac:spMk id="2" creationId="{00000000-0000-0000-0000-000000000000}"/>
            </ac:spMkLst>
          </pc:spChg>
          <pc:spChg chg="mod">
            <ac:chgData name="Danielle" userId="e2554c37-e717-43a0-ba79-1183ca921ccd" providerId="ADAL" clId="{718AF6BF-218F-455D-9940-18F5FCC76A58}" dt="2020-08-14T15:04:47.183" v="260" actId="1036"/>
            <ac:spMkLst>
              <pc:docMk/>
              <pc:sldMasterMk cId="3219824435" sldId="2147483689"/>
              <pc:sldLayoutMk cId="2419696832" sldId="2147483693"/>
              <ac:spMk id="3" creationId="{00000000-0000-0000-0000-000000000000}"/>
            </ac:spMkLst>
          </pc:spChg>
        </pc:sldLayoutChg>
        <pc:sldLayoutChg chg="delSp del mod">
          <pc:chgData name="Danielle" userId="e2554c37-e717-43a0-ba79-1183ca921ccd" providerId="ADAL" clId="{718AF6BF-218F-455D-9940-18F5FCC76A58}" dt="2020-08-14T15:04:16.020" v="248" actId="2696"/>
          <pc:sldLayoutMkLst>
            <pc:docMk/>
            <pc:sldMasterMk cId="3219824435" sldId="2147483689"/>
            <pc:sldLayoutMk cId="1201310790" sldId="2147483695"/>
          </pc:sldLayoutMkLst>
          <pc:spChg chg="del">
            <ac:chgData name="Danielle" userId="e2554c37-e717-43a0-ba79-1183ca921ccd" providerId="ADAL" clId="{718AF6BF-218F-455D-9940-18F5FCC76A58}" dt="2020-08-14T15:04:14.514" v="247" actId="478"/>
            <ac:spMkLst>
              <pc:docMk/>
              <pc:sldMasterMk cId="3219824435" sldId="2147483689"/>
              <pc:sldLayoutMk cId="1201310790" sldId="2147483695"/>
              <ac:spMk id="2" creationId="{00000000-0000-0000-0000-000000000000}"/>
            </ac:spMkLst>
          </pc:spChg>
          <pc:spChg chg="del">
            <ac:chgData name="Danielle" userId="e2554c37-e717-43a0-ba79-1183ca921ccd" providerId="ADAL" clId="{718AF6BF-218F-455D-9940-18F5FCC76A58}" dt="2020-08-14T15:04:14.514" v="247" actId="478"/>
            <ac:spMkLst>
              <pc:docMk/>
              <pc:sldMasterMk cId="3219824435" sldId="2147483689"/>
              <pc:sldLayoutMk cId="1201310790" sldId="2147483695"/>
              <ac:spMk id="3" creationId="{00000000-0000-0000-0000-000000000000}"/>
            </ac:spMkLst>
          </pc:spChg>
          <pc:spChg chg="del">
            <ac:chgData name="Danielle" userId="e2554c37-e717-43a0-ba79-1183ca921ccd" providerId="ADAL" clId="{718AF6BF-218F-455D-9940-18F5FCC76A58}" dt="2020-08-14T15:04:14.514" v="247" actId="478"/>
            <ac:spMkLst>
              <pc:docMk/>
              <pc:sldMasterMk cId="3219824435" sldId="2147483689"/>
              <pc:sldLayoutMk cId="1201310790" sldId="2147483695"/>
              <ac:spMk id="4" creationId="{00000000-0000-0000-0000-000000000000}"/>
            </ac:spMkLst>
          </pc:spChg>
          <pc:spChg chg="del">
            <ac:chgData name="Danielle" userId="e2554c37-e717-43a0-ba79-1183ca921ccd" providerId="ADAL" clId="{718AF6BF-218F-455D-9940-18F5FCC76A58}" dt="2020-08-14T15:04:14.514" v="247" actId="478"/>
            <ac:spMkLst>
              <pc:docMk/>
              <pc:sldMasterMk cId="3219824435" sldId="2147483689"/>
              <pc:sldLayoutMk cId="1201310790" sldId="2147483695"/>
              <ac:spMk id="5" creationId="{00000000-0000-0000-0000-000000000000}"/>
            </ac:spMkLst>
          </pc:spChg>
          <pc:spChg chg="del">
            <ac:chgData name="Danielle" userId="e2554c37-e717-43a0-ba79-1183ca921ccd" providerId="ADAL" clId="{718AF6BF-218F-455D-9940-18F5FCC76A58}" dt="2020-08-14T15:04:14.514" v="247" actId="478"/>
            <ac:spMkLst>
              <pc:docMk/>
              <pc:sldMasterMk cId="3219824435" sldId="2147483689"/>
              <pc:sldLayoutMk cId="1201310790" sldId="2147483695"/>
              <ac:spMk id="6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718AF6BF-218F-455D-9940-18F5FCC76A58}" dt="2020-08-14T15:05:00.451" v="262" actId="2711"/>
        <pc:sldMasterMkLst>
          <pc:docMk/>
          <pc:sldMasterMk cId="2360110905" sldId="2147483696"/>
        </pc:sldMasterMkLst>
        <pc:spChg chg="mod">
          <ac:chgData name="Danielle" userId="e2554c37-e717-43a0-ba79-1183ca921ccd" providerId="ADAL" clId="{718AF6BF-218F-455D-9940-18F5FCC76A58}" dt="2020-08-14T15:04:53.542" v="261" actId="2711"/>
          <ac:spMkLst>
            <pc:docMk/>
            <pc:sldMasterMk cId="2360110905" sldId="2147483696"/>
            <ac:spMk id="18" creationId="{00000000-0000-0000-0000-000000000000}"/>
          </ac:spMkLst>
        </pc:spChg>
        <pc:spChg chg="mod">
          <ac:chgData name="Danielle" userId="e2554c37-e717-43a0-ba79-1183ca921ccd" providerId="ADAL" clId="{718AF6BF-218F-455D-9940-18F5FCC76A58}" dt="2020-08-14T15:04:53.542" v="261" actId="2711"/>
          <ac:spMkLst>
            <pc:docMk/>
            <pc:sldMasterMk cId="2360110905" sldId="2147483696"/>
            <ac:spMk id="19" creationId="{00000000-0000-0000-0000-000000000000}"/>
          </ac:spMkLst>
        </pc:spChg>
        <pc:picChg chg="mod">
          <ac:chgData name="Danielle" userId="e2554c37-e717-43a0-ba79-1183ca921ccd" providerId="ADAL" clId="{718AF6BF-218F-455D-9940-18F5FCC76A58}" dt="2020-08-14T15:04:53.542" v="261" actId="2711"/>
          <ac:picMkLst>
            <pc:docMk/>
            <pc:sldMasterMk cId="2360110905" sldId="2147483696"/>
            <ac:picMk id="14" creationId="{00000000-0000-0000-0000-000000000000}"/>
          </ac:picMkLst>
        </pc:picChg>
        <pc:picChg chg="mod">
          <ac:chgData name="Danielle" userId="e2554c37-e717-43a0-ba79-1183ca921ccd" providerId="ADAL" clId="{718AF6BF-218F-455D-9940-18F5FCC76A58}" dt="2020-08-14T15:04:53.542" v="261" actId="2711"/>
          <ac:picMkLst>
            <pc:docMk/>
            <pc:sldMasterMk cId="2360110905" sldId="2147483696"/>
            <ac:picMk id="15" creationId="{00000000-0000-0000-0000-000000000000}"/>
          </ac:picMkLst>
        </pc:picChg>
        <pc:picChg chg="mod">
          <ac:chgData name="Danielle" userId="e2554c37-e717-43a0-ba79-1183ca921ccd" providerId="ADAL" clId="{718AF6BF-218F-455D-9940-18F5FCC76A58}" dt="2020-08-14T15:04:53.542" v="261" actId="2711"/>
          <ac:picMkLst>
            <pc:docMk/>
            <pc:sldMasterMk cId="2360110905" sldId="2147483696"/>
            <ac:picMk id="16" creationId="{00000000-0000-0000-0000-000000000000}"/>
          </ac:picMkLst>
        </pc:picChg>
        <pc:picChg chg="mod">
          <ac:chgData name="Danielle" userId="e2554c37-e717-43a0-ba79-1183ca921ccd" providerId="ADAL" clId="{718AF6BF-218F-455D-9940-18F5FCC76A58}" dt="2020-08-14T15:04:53.542" v="261" actId="2711"/>
          <ac:picMkLst>
            <pc:docMk/>
            <pc:sldMasterMk cId="2360110905" sldId="2147483696"/>
            <ac:picMk id="17" creationId="{00000000-0000-0000-0000-000000000000}"/>
          </ac:picMkLst>
        </pc:picChg>
        <pc:picChg chg="mod">
          <ac:chgData name="Danielle" userId="e2554c37-e717-43a0-ba79-1183ca921ccd" providerId="ADAL" clId="{718AF6BF-218F-455D-9940-18F5FCC76A58}" dt="2020-08-14T15:04:53.542" v="261" actId="2711"/>
          <ac:picMkLst>
            <pc:docMk/>
            <pc:sldMasterMk cId="2360110905" sldId="2147483696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718AF6BF-218F-455D-9940-18F5FCC76A58}" dt="2020-08-14T15:05:00.451" v="262" actId="2711"/>
          <pc:sldLayoutMkLst>
            <pc:docMk/>
            <pc:sldMasterMk cId="2360110905" sldId="2147483696"/>
            <pc:sldLayoutMk cId="1059505030" sldId="2147483698"/>
          </pc:sldLayoutMkLst>
          <pc:spChg chg="mod">
            <ac:chgData name="Danielle" userId="e2554c37-e717-43a0-ba79-1183ca921ccd" providerId="ADAL" clId="{718AF6BF-218F-455D-9940-18F5FCC76A58}" dt="2020-08-14T15:05:00.451" v="262" actId="2711"/>
            <ac:spMkLst>
              <pc:docMk/>
              <pc:sldMasterMk cId="2360110905" sldId="2147483696"/>
              <pc:sldLayoutMk cId="1059505030" sldId="2147483698"/>
              <ac:spMk id="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DED550-FAB0-4C21-A848-FF08C34FF6C7}" type="datetimeFigureOut">
              <a:rPr lang="en-GB" smtClean="0"/>
              <a:t>14/08/2020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6C580-D4BF-48E4-8461-FD324ED17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644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53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2427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62287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696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5623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0422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505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Friday, 14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Relative Frequency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36821" y="5901356"/>
            <a:ext cx="69180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Probability,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fraction, decimal, percentage, relative frequency, experimental probability, random, chance, likelihood, expectation, event, outcome, observation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calculate a probability.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use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relative frequency to calculate probability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use probability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to calculate relative frequency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824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Friday, 14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1721" y="372730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Relative Frequency</a:t>
            </a: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110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4904000"/>
            <a:ext cx="8640960" cy="1703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 the probability of Lucy wearing:</a:t>
            </a:r>
          </a:p>
          <a:p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Tx/>
              <a:buAutoNum type="alphaLcParenR"/>
            </a:pP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red jumper				b) A spotty tie</a:t>
            </a:r>
          </a:p>
          <a:p>
            <a:pPr marL="457200" indent="-457200">
              <a:lnSpc>
                <a:spcPct val="150000"/>
              </a:lnSpc>
              <a:buFontTx/>
              <a:buAutoNum type="alphaLcParenR" startAt="3"/>
            </a:pP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Something black			d) Nothing red</a:t>
            </a: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e)    Matching jumper and tie	</a:t>
            </a:r>
          </a:p>
        </p:txBody>
      </p:sp>
      <p:sp>
        <p:nvSpPr>
          <p:cNvPr id="6" name="Rectangle 5"/>
          <p:cNvSpPr/>
          <p:nvPr/>
        </p:nvSpPr>
        <p:spPr>
          <a:xfrm>
            <a:off x="251520" y="1124744"/>
            <a:ext cx="86409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Lucy has a choice of five ties – 2 red, 1 black and 2 spotty. She also has a choice of five jumpers – 3 black, 1 red and 1 grey. The sample space diagram below shows the possible combinations she can have.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435059"/>
              </p:ext>
            </p:extLst>
          </p:nvPr>
        </p:nvGraphicFramePr>
        <p:xfrm>
          <a:off x="908454" y="2600762"/>
          <a:ext cx="7551978" cy="2196390"/>
        </p:xfrm>
        <a:graphic>
          <a:graphicData uri="http://schemas.openxmlformats.org/drawingml/2006/table">
            <a:tbl>
              <a:tblPr firstRow="1" bandRow="1">
                <a:effectLst/>
                <a:tableStyleId>{327F97BB-C833-4FB7-BDE5-3F7075034690}</a:tableStyleId>
              </a:tblPr>
              <a:tblGrid>
                <a:gridCol w="1258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6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86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86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6065">
                <a:tc>
                  <a:txBody>
                    <a:bodyPr/>
                    <a:lstStyle/>
                    <a:p>
                      <a:pPr algn="ctr"/>
                      <a:endParaRPr lang="en-GB" sz="160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 (r)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 (r)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Black (b)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Spotty 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Spotty 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06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Black (B)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Bb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Bs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Bs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06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Black (B)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Bs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Bs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06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Black (B)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Bb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err="1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Bs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err="1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Bs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06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 (R)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Rr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Rr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Rb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err="1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06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Grey</a:t>
                      </a:r>
                      <a:r>
                        <a:rPr lang="en-GB" sz="1600" b="1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(G)</a:t>
                      </a:r>
                      <a:endParaRPr lang="en-GB" sz="1600" b="1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Gb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Gs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err="1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Gs</a:t>
                      </a:r>
                      <a:endParaRPr lang="en-GB" sz="160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3563888" y="5334775"/>
                <a:ext cx="450764" cy="12967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𝟏𝟕</m:t>
                        </m:r>
                      </m:num>
                      <m:den>
                        <m: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𝟐𝟓</m:t>
                        </m:r>
                      </m:den>
                    </m:f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num>
                      <m:den>
                        <m: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𝟐𝟓</m:t>
                        </m:r>
                      </m:den>
                    </m:f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5334775"/>
                <a:ext cx="450764" cy="1296765"/>
              </a:xfrm>
              <a:prstGeom prst="rect">
                <a:avLst/>
              </a:prstGeom>
              <a:blipFill>
                <a:blip r:embed="rId2"/>
                <a:stretch>
                  <a:fillRect b="-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6516216" y="5334775"/>
                <a:ext cx="450764" cy="892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𝟏𝟐</m:t>
                        </m:r>
                      </m:num>
                      <m:den>
                        <m:r>
                          <a:rPr lang="en-GB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𝟐𝟓</m:t>
                        </m:r>
                      </m:den>
                    </m:f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5334775"/>
                <a:ext cx="450764" cy="892552"/>
              </a:xfrm>
              <a:prstGeom prst="rect">
                <a:avLst/>
              </a:prstGeom>
              <a:blipFill>
                <a:blip r:embed="rId3"/>
                <a:stretch>
                  <a:fillRect b="-6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428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70824455"/>
                  </p:ext>
                </p:extLst>
              </p:nvPr>
            </p:nvGraphicFramePr>
            <p:xfrm>
              <a:off x="1295956" y="4141839"/>
              <a:ext cx="6552088" cy="223208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27604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27604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11604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11604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27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70824455"/>
                  </p:ext>
                </p:extLst>
              </p:nvPr>
            </p:nvGraphicFramePr>
            <p:xfrm>
              <a:off x="1295956" y="4141839"/>
              <a:ext cx="6552088" cy="223208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27604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27604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11604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86" t="-543" r="-100372" b="-1005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86" t="-543" r="-372" b="-1005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11604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86" t="-101093" r="-100372" b="-10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86" t="-101093" r="-372" b="-10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51520" y="1124744"/>
            <a:ext cx="86409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Here are the results of a survey of cars passing a school: </a:t>
            </a: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251520" y="3532946"/>
            <a:ext cx="86409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is the probability of the next car passing the school being black? 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0FFC24D-133F-4FC1-831B-C71F21A6030E}"/>
              </a:ext>
            </a:extLst>
          </p:cNvPr>
          <p:cNvSpPr/>
          <p:nvPr/>
        </p:nvSpPr>
        <p:spPr>
          <a:xfrm>
            <a:off x="1403648" y="4377555"/>
            <a:ext cx="648072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7214B98-96F6-42F0-BD60-A3754DC185E7}"/>
              </a:ext>
            </a:extLst>
          </p:cNvPr>
          <p:cNvSpPr/>
          <p:nvPr/>
        </p:nvSpPr>
        <p:spPr>
          <a:xfrm>
            <a:off x="4716016" y="4380804"/>
            <a:ext cx="648072" cy="64807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0E3D365-606B-4960-932F-7D518B5C1229}"/>
              </a:ext>
            </a:extLst>
          </p:cNvPr>
          <p:cNvSpPr/>
          <p:nvPr/>
        </p:nvSpPr>
        <p:spPr>
          <a:xfrm>
            <a:off x="1403648" y="5517232"/>
            <a:ext cx="648072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8F3E8A3-25C0-44ED-BF47-A67CB061A7F8}"/>
              </a:ext>
            </a:extLst>
          </p:cNvPr>
          <p:cNvSpPr/>
          <p:nvPr/>
        </p:nvSpPr>
        <p:spPr>
          <a:xfrm>
            <a:off x="4716016" y="5517232"/>
            <a:ext cx="648072" cy="64807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D354BAB-C8CA-4DA8-88B8-4C7A0DE2DEBF}"/>
              </a:ext>
            </a:extLst>
          </p:cNvPr>
          <p:cNvGraphicFramePr>
            <a:graphicFrameLocks noGrp="1"/>
          </p:cNvGraphicFramePr>
          <p:nvPr/>
        </p:nvGraphicFramePr>
        <p:xfrm>
          <a:off x="1223256" y="1600470"/>
          <a:ext cx="3816796" cy="182853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22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4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Colour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cars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Black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Silver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Red car Royalty Free Vector Image - VectorStock">
            <a:extLst>
              <a:ext uri="{FF2B5EF4-FFF2-40B4-BE49-F238E27FC236}">
                <a16:creationId xmlns:a16="http://schemas.microsoft.com/office/drawing/2014/main" id="{3CF4D7FF-A833-4024-A394-07B24BB490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55" b="30050"/>
          <a:stretch/>
        </p:blipFill>
        <p:spPr bwMode="auto">
          <a:xfrm>
            <a:off x="5437839" y="1872802"/>
            <a:ext cx="3056854" cy="1340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3690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32648894"/>
                  </p:ext>
                </p:extLst>
              </p:nvPr>
            </p:nvGraphicFramePr>
            <p:xfrm>
              <a:off x="1295956" y="4141839"/>
              <a:ext cx="6552088" cy="223208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27604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27604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11604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11604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842B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27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32648894"/>
                  </p:ext>
                </p:extLst>
              </p:nvPr>
            </p:nvGraphicFramePr>
            <p:xfrm>
              <a:off x="1295956" y="4141839"/>
              <a:ext cx="6552088" cy="223208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27604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27604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11604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86" t="-543" r="-100372" b="-1005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86" t="-543" r="-372" b="-1005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11604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86" t="-101093" r="-100372" b="-10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86" t="-101093" r="-372" b="-10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51520" y="1124744"/>
            <a:ext cx="86409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Here are the results of a survey of cars passing a school: </a:t>
            </a: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251520" y="3532946"/>
            <a:ext cx="86409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is the probability of the next car passing the school being black? 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0FFC24D-133F-4FC1-831B-C71F21A6030E}"/>
              </a:ext>
            </a:extLst>
          </p:cNvPr>
          <p:cNvSpPr/>
          <p:nvPr/>
        </p:nvSpPr>
        <p:spPr>
          <a:xfrm>
            <a:off x="1403648" y="4377555"/>
            <a:ext cx="648072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7214B98-96F6-42F0-BD60-A3754DC185E7}"/>
              </a:ext>
            </a:extLst>
          </p:cNvPr>
          <p:cNvSpPr/>
          <p:nvPr/>
        </p:nvSpPr>
        <p:spPr>
          <a:xfrm>
            <a:off x="4716016" y="4380804"/>
            <a:ext cx="648072" cy="64807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0E3D365-606B-4960-932F-7D518B5C1229}"/>
              </a:ext>
            </a:extLst>
          </p:cNvPr>
          <p:cNvSpPr/>
          <p:nvPr/>
        </p:nvSpPr>
        <p:spPr>
          <a:xfrm>
            <a:off x="1403648" y="5517232"/>
            <a:ext cx="648072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8F3E8A3-25C0-44ED-BF47-A67CB061A7F8}"/>
              </a:ext>
            </a:extLst>
          </p:cNvPr>
          <p:cNvSpPr/>
          <p:nvPr/>
        </p:nvSpPr>
        <p:spPr>
          <a:xfrm>
            <a:off x="4716016" y="5517232"/>
            <a:ext cx="648072" cy="64807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D354BAB-C8CA-4DA8-88B8-4C7A0DE2DEBF}"/>
              </a:ext>
            </a:extLst>
          </p:cNvPr>
          <p:cNvGraphicFramePr>
            <a:graphicFrameLocks noGrp="1"/>
          </p:cNvGraphicFramePr>
          <p:nvPr/>
        </p:nvGraphicFramePr>
        <p:xfrm>
          <a:off x="1223256" y="1600470"/>
          <a:ext cx="3816796" cy="182853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22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4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Colour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cars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Black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Silver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Red car Royalty Free Vector Image - VectorStock">
            <a:extLst>
              <a:ext uri="{FF2B5EF4-FFF2-40B4-BE49-F238E27FC236}">
                <a16:creationId xmlns:a16="http://schemas.microsoft.com/office/drawing/2014/main" id="{3CF4D7FF-A833-4024-A394-07B24BB490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55" b="30050"/>
          <a:stretch/>
        </p:blipFill>
        <p:spPr bwMode="auto">
          <a:xfrm>
            <a:off x="5437839" y="1872802"/>
            <a:ext cx="3056854" cy="1340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6456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56214996"/>
                  </p:ext>
                </p:extLst>
              </p:nvPr>
            </p:nvGraphicFramePr>
            <p:xfrm>
              <a:off x="1295956" y="4141839"/>
              <a:ext cx="6552088" cy="223208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27604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27604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11604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11604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27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56214996"/>
                  </p:ext>
                </p:extLst>
              </p:nvPr>
            </p:nvGraphicFramePr>
            <p:xfrm>
              <a:off x="1295956" y="4141839"/>
              <a:ext cx="6552088" cy="223208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27604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27604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11604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86" t="-543" r="-100372" b="-1005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86" t="-543" r="-372" b="-1005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11604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86" t="-101093" r="-100372" b="-10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86" t="-101093" r="-372" b="-10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51520" y="1124744"/>
            <a:ext cx="86409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Here are the results of a survey of cars passing a school: </a:t>
            </a: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251520" y="3532946"/>
            <a:ext cx="86409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is the probability of the next car passing the school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being red? 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0FFC24D-133F-4FC1-831B-C71F21A6030E}"/>
              </a:ext>
            </a:extLst>
          </p:cNvPr>
          <p:cNvSpPr/>
          <p:nvPr/>
        </p:nvSpPr>
        <p:spPr>
          <a:xfrm>
            <a:off x="1403648" y="4377555"/>
            <a:ext cx="648072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7214B98-96F6-42F0-BD60-A3754DC185E7}"/>
              </a:ext>
            </a:extLst>
          </p:cNvPr>
          <p:cNvSpPr/>
          <p:nvPr/>
        </p:nvSpPr>
        <p:spPr>
          <a:xfrm>
            <a:off x="4716016" y="4380804"/>
            <a:ext cx="648072" cy="64807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0E3D365-606B-4960-932F-7D518B5C1229}"/>
              </a:ext>
            </a:extLst>
          </p:cNvPr>
          <p:cNvSpPr/>
          <p:nvPr/>
        </p:nvSpPr>
        <p:spPr>
          <a:xfrm>
            <a:off x="1403648" y="5517232"/>
            <a:ext cx="648072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8F3E8A3-25C0-44ED-BF47-A67CB061A7F8}"/>
              </a:ext>
            </a:extLst>
          </p:cNvPr>
          <p:cNvSpPr/>
          <p:nvPr/>
        </p:nvSpPr>
        <p:spPr>
          <a:xfrm>
            <a:off x="4716016" y="5517232"/>
            <a:ext cx="648072" cy="64807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D354BAB-C8CA-4DA8-88B8-4C7A0DE2DEBF}"/>
              </a:ext>
            </a:extLst>
          </p:cNvPr>
          <p:cNvGraphicFramePr>
            <a:graphicFrameLocks noGrp="1"/>
          </p:cNvGraphicFramePr>
          <p:nvPr/>
        </p:nvGraphicFramePr>
        <p:xfrm>
          <a:off x="1223256" y="1600470"/>
          <a:ext cx="3816796" cy="182853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22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4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Colour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cars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Black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Silver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Red car Royalty Free Vector Image - VectorStock">
            <a:extLst>
              <a:ext uri="{FF2B5EF4-FFF2-40B4-BE49-F238E27FC236}">
                <a16:creationId xmlns:a16="http://schemas.microsoft.com/office/drawing/2014/main" id="{3CF4D7FF-A833-4024-A394-07B24BB490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55" b="30050"/>
          <a:stretch/>
        </p:blipFill>
        <p:spPr bwMode="auto">
          <a:xfrm>
            <a:off x="5437839" y="1872802"/>
            <a:ext cx="3056854" cy="1340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3891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87421772"/>
                  </p:ext>
                </p:extLst>
              </p:nvPr>
            </p:nvGraphicFramePr>
            <p:xfrm>
              <a:off x="1295956" y="4141839"/>
              <a:ext cx="6552088" cy="223208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27604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27604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11604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11604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27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842B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87421772"/>
                  </p:ext>
                </p:extLst>
              </p:nvPr>
            </p:nvGraphicFramePr>
            <p:xfrm>
              <a:off x="1295956" y="4141839"/>
              <a:ext cx="6552088" cy="223208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27604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27604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11604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86" t="-543" r="-100372" b="-1005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86" t="-543" r="-372" b="-1005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11604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86" t="-101093" r="-100372" b="-10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86" t="-101093" r="-372" b="-10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51520" y="1124744"/>
            <a:ext cx="86409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Here are the results of a survey of cars passing a school: </a:t>
            </a: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251520" y="3532946"/>
            <a:ext cx="86409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is the probability of the next car passing the school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being red? 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0FFC24D-133F-4FC1-831B-C71F21A6030E}"/>
              </a:ext>
            </a:extLst>
          </p:cNvPr>
          <p:cNvSpPr/>
          <p:nvPr/>
        </p:nvSpPr>
        <p:spPr>
          <a:xfrm>
            <a:off x="1403648" y="4377555"/>
            <a:ext cx="648072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7214B98-96F6-42F0-BD60-A3754DC185E7}"/>
              </a:ext>
            </a:extLst>
          </p:cNvPr>
          <p:cNvSpPr/>
          <p:nvPr/>
        </p:nvSpPr>
        <p:spPr>
          <a:xfrm>
            <a:off x="4716016" y="4380804"/>
            <a:ext cx="648072" cy="64807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0E3D365-606B-4960-932F-7D518B5C1229}"/>
              </a:ext>
            </a:extLst>
          </p:cNvPr>
          <p:cNvSpPr/>
          <p:nvPr/>
        </p:nvSpPr>
        <p:spPr>
          <a:xfrm>
            <a:off x="1403648" y="5517232"/>
            <a:ext cx="648072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8F3E8A3-25C0-44ED-BF47-A67CB061A7F8}"/>
              </a:ext>
            </a:extLst>
          </p:cNvPr>
          <p:cNvSpPr/>
          <p:nvPr/>
        </p:nvSpPr>
        <p:spPr>
          <a:xfrm>
            <a:off x="4716016" y="5517232"/>
            <a:ext cx="648072" cy="64807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D354BAB-C8CA-4DA8-88B8-4C7A0DE2DEBF}"/>
              </a:ext>
            </a:extLst>
          </p:cNvPr>
          <p:cNvGraphicFramePr>
            <a:graphicFrameLocks noGrp="1"/>
          </p:cNvGraphicFramePr>
          <p:nvPr/>
        </p:nvGraphicFramePr>
        <p:xfrm>
          <a:off x="1223256" y="1600470"/>
          <a:ext cx="3816796" cy="182853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22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4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Colour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cars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Black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Silver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Red car Royalty Free Vector Image - VectorStock">
            <a:extLst>
              <a:ext uri="{FF2B5EF4-FFF2-40B4-BE49-F238E27FC236}">
                <a16:creationId xmlns:a16="http://schemas.microsoft.com/office/drawing/2014/main" id="{3CF4D7FF-A833-4024-A394-07B24BB490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55" b="30050"/>
          <a:stretch/>
        </p:blipFill>
        <p:spPr bwMode="auto">
          <a:xfrm>
            <a:off x="5437839" y="1872802"/>
            <a:ext cx="3056854" cy="1340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9700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3728" y="1124744"/>
            <a:ext cx="67687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 most events, it is difficult to accurately predict the probability of an event happening.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When there is no theory behind the probability of an event happening, we use </a:t>
            </a:r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relative frequency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to calculate probabilities.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Because it is often calculated after performing experiments, it is often called </a:t>
            </a:r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experimental probability.</a:t>
            </a:r>
          </a:p>
          <a:p>
            <a:endParaRPr lang="en-GB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more trials there are, the more accurate that experimental probability becomes.</a:t>
            </a:r>
          </a:p>
        </p:txBody>
      </p:sp>
    </p:spTree>
    <p:extLst>
      <p:ext uri="{BB962C8B-B14F-4D97-AF65-F5344CB8AC3E}">
        <p14:creationId xmlns:p14="http://schemas.microsoft.com/office/powerpoint/2010/main" val="148332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66729719"/>
                  </p:ext>
                </p:extLst>
              </p:nvPr>
            </p:nvGraphicFramePr>
            <p:xfrm>
              <a:off x="219944" y="2305396"/>
              <a:ext cx="8672535" cy="406296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73450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73450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734507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734507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734507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81525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Number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Tally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Frequency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Observed</a:t>
                          </a:r>
                          <a:r>
                            <a:rPr lang="en-GB" sz="1600" b="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Relative Frequency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Expected Relative Frequency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66729719"/>
                  </p:ext>
                </p:extLst>
              </p:nvPr>
            </p:nvGraphicFramePr>
            <p:xfrm>
              <a:off x="219944" y="2305396"/>
              <a:ext cx="8672535" cy="406296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73450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73450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734507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734507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734507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Number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Tally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Frequency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Observed</a:t>
                          </a:r>
                          <a:r>
                            <a:rPr lang="en-GB" sz="1600" b="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Relative Frequency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Expected Relative Frequency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9649" t="-155056" r="-702" b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9649" t="-257955" r="-702" b="-40568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9649" t="-353933" r="-702" b="-3011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9649" t="-453933" r="-702" b="-2011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9649" t="-560227" r="-702" b="-1034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99649" t="-652809" r="-702" b="-22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Rectangle 8"/>
          <p:cNvSpPr/>
          <p:nvPr/>
        </p:nvSpPr>
        <p:spPr>
          <a:xfrm>
            <a:off x="219944" y="1124744"/>
            <a:ext cx="86725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Pair Task</a:t>
            </a: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Roll your die 60 times and record your results in the table graph below.</a:t>
            </a:r>
          </a:p>
        </p:txBody>
      </p:sp>
    </p:spTree>
    <p:extLst>
      <p:ext uri="{BB962C8B-B14F-4D97-AF65-F5344CB8AC3E}">
        <p14:creationId xmlns:p14="http://schemas.microsoft.com/office/powerpoint/2010/main" val="1313785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51520" y="1124744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Fred records the colour of 100 cars that pass his house. His results are shown below.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Calculate the relative frequency/experimental probability of each colour.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is the probability that the next car to pass his house will be: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red? 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Blue?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Not black?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On an average day, 3500 cars pass Fred’s house. Based on his results, how many of these 3500 would we expect to be silver?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38428"/>
              </p:ext>
            </p:extLst>
          </p:nvPr>
        </p:nvGraphicFramePr>
        <p:xfrm>
          <a:off x="323528" y="2132856"/>
          <a:ext cx="8206560" cy="74168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367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7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7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7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7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7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Colour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Silver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Frequency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370721"/>
              </p:ext>
            </p:extLst>
          </p:nvPr>
        </p:nvGraphicFramePr>
        <p:xfrm>
          <a:off x="323528" y="2132856"/>
          <a:ext cx="8206560" cy="138176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367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7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7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7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7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7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Colour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Silver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Frequency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Relative Frequency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699792" y="4149080"/>
                <a:ext cx="410445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𝑷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(red) = 0.1</a:t>
                </a:r>
              </a:p>
              <a:p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𝑷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(blue) = 0.15</a:t>
                </a:r>
              </a:p>
              <a:p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𝑷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(not black) = 1 – 0.32 = 0.68</a:t>
                </a: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4149080"/>
                <a:ext cx="4104456" cy="923330"/>
              </a:xfrm>
              <a:prstGeom prst="rect">
                <a:avLst/>
              </a:prstGeom>
              <a:blipFill>
                <a:blip r:embed="rId2"/>
                <a:stretch>
                  <a:fillRect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754400" y="5596959"/>
                <a:ext cx="73448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0.38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3500 = 1330 cars would be expected to be silver</a:t>
                </a: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400" y="5596959"/>
                <a:ext cx="7344816" cy="369332"/>
              </a:xfrm>
              <a:prstGeom prst="rect">
                <a:avLst/>
              </a:prstGeom>
              <a:blipFill>
                <a:blip r:embed="rId3"/>
                <a:stretch>
                  <a:fillRect l="-747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258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74583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123728" y="1124744"/>
                <a:ext cx="6768752" cy="38749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Answers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1ai) 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ii) 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20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iii)</a:t>
                </a:r>
                <a:r>
                  <a:rPr lang="en-GB" sz="2000" dirty="0">
                    <a:cs typeface="Arial" panose="020B0604020202020204" pitchFamily="34" charset="0"/>
                  </a:rPr>
                  <a:t> 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17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20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1bi) 	20	ii) 	12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2ai) 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160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20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ii) 	</a:t>
                </a:r>
                <a:r>
                  <a:rPr lang="en-GB" sz="20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40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20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2bi) 	64	ii) 	256	iii) 	320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3ai) 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20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54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ii) 	</a:t>
                </a:r>
                <a:r>
                  <a:rPr lang="en-GB" sz="20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36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54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3bi) 	30	ii) 	74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iii) 	296	iv) 	136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3874907"/>
              </a:xfrm>
              <a:prstGeom prst="rect">
                <a:avLst/>
              </a:prstGeom>
              <a:blipFill>
                <a:blip r:embed="rId2"/>
                <a:stretch>
                  <a:fillRect l="-900" t="-787" b="-18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22537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972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94374885"/>
                  </p:ext>
                </p:extLst>
              </p:nvPr>
            </p:nvGraphicFramePr>
            <p:xfrm>
              <a:off x="1295956" y="4141839"/>
              <a:ext cx="6552088" cy="223208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27604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27604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11604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11604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94374885"/>
                  </p:ext>
                </p:extLst>
              </p:nvPr>
            </p:nvGraphicFramePr>
            <p:xfrm>
              <a:off x="1295956" y="4141839"/>
              <a:ext cx="6552088" cy="223208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27604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27604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11604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86" t="-543" r="-100372" b="-1005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86" t="-543" r="-372" b="-1005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11604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86" t="-101093" r="-100372" b="-10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86" t="-101093" r="-372" b="-10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165" y="1600117"/>
            <a:ext cx="1774523" cy="156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51520" y="1124744"/>
            <a:ext cx="864096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 drawing pin is repeatedly dropped in an experiment to see which way up it will land.  Here are the results: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237510"/>
              </p:ext>
            </p:extLst>
          </p:nvPr>
        </p:nvGraphicFramePr>
        <p:xfrm>
          <a:off x="1254036" y="1975057"/>
          <a:ext cx="3887788" cy="1188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10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7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</a:t>
                      </a:r>
                    </a:p>
                  </a:txBody>
                  <a:tcPr marL="91425" marR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Frequency</a:t>
                      </a:r>
                    </a:p>
                  </a:txBody>
                  <a:tcPr marL="91425" marR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Point up</a:t>
                      </a:r>
                    </a:p>
                  </a:txBody>
                  <a:tcPr marL="91425" marR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91425" marR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Point down</a:t>
                      </a:r>
                    </a:p>
                  </a:txBody>
                  <a:tcPr marL="91425" marR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1425" marR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251520" y="3356992"/>
            <a:ext cx="86409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is the probability that it will land point up?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0FFC24D-133F-4FC1-831B-C71F21A6030E}"/>
              </a:ext>
            </a:extLst>
          </p:cNvPr>
          <p:cNvSpPr/>
          <p:nvPr/>
        </p:nvSpPr>
        <p:spPr>
          <a:xfrm>
            <a:off x="1403648" y="4377555"/>
            <a:ext cx="648072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7214B98-96F6-42F0-BD60-A3754DC185E7}"/>
              </a:ext>
            </a:extLst>
          </p:cNvPr>
          <p:cNvSpPr/>
          <p:nvPr/>
        </p:nvSpPr>
        <p:spPr>
          <a:xfrm>
            <a:off x="4716016" y="4380804"/>
            <a:ext cx="648072" cy="64807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0E3D365-606B-4960-932F-7D518B5C1229}"/>
              </a:ext>
            </a:extLst>
          </p:cNvPr>
          <p:cNvSpPr/>
          <p:nvPr/>
        </p:nvSpPr>
        <p:spPr>
          <a:xfrm>
            <a:off x="1403648" y="5517232"/>
            <a:ext cx="648072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8F3E8A3-25C0-44ED-BF47-A67CB061A7F8}"/>
              </a:ext>
            </a:extLst>
          </p:cNvPr>
          <p:cNvSpPr/>
          <p:nvPr/>
        </p:nvSpPr>
        <p:spPr>
          <a:xfrm>
            <a:off x="4716016" y="5517232"/>
            <a:ext cx="648072" cy="64807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213201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29315569"/>
                  </p:ext>
                </p:extLst>
              </p:nvPr>
            </p:nvGraphicFramePr>
            <p:xfrm>
              <a:off x="1295956" y="4141839"/>
              <a:ext cx="6552088" cy="223208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27604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27604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11604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11604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842B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29315569"/>
                  </p:ext>
                </p:extLst>
              </p:nvPr>
            </p:nvGraphicFramePr>
            <p:xfrm>
              <a:off x="1295956" y="4141839"/>
              <a:ext cx="6552088" cy="223208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27604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27604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11604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86" t="-543" r="-100372" b="-1005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86" t="-543" r="-372" b="-1005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11604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86" t="-101093" r="-100372" b="-10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86" t="-101093" r="-372" b="-10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165" y="1600117"/>
            <a:ext cx="1774523" cy="156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51520" y="1124744"/>
            <a:ext cx="864096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 drawing pin is repeatedly dropped in an experiment to see which way up it will land.  Here are the results: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254036" y="1975057"/>
          <a:ext cx="3887788" cy="1188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10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7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</a:t>
                      </a:r>
                    </a:p>
                  </a:txBody>
                  <a:tcPr marL="91425" marR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Frequency</a:t>
                      </a:r>
                    </a:p>
                  </a:txBody>
                  <a:tcPr marL="91425" marR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Point up</a:t>
                      </a:r>
                    </a:p>
                  </a:txBody>
                  <a:tcPr marL="91425" marR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91425" marR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Point down</a:t>
                      </a:r>
                    </a:p>
                  </a:txBody>
                  <a:tcPr marL="91425" marR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1425" marR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251520" y="3356992"/>
            <a:ext cx="86409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is the probability that it will land point up?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0FFC24D-133F-4FC1-831B-C71F21A6030E}"/>
              </a:ext>
            </a:extLst>
          </p:cNvPr>
          <p:cNvSpPr/>
          <p:nvPr/>
        </p:nvSpPr>
        <p:spPr>
          <a:xfrm>
            <a:off x="1403648" y="4377555"/>
            <a:ext cx="648072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7214B98-96F6-42F0-BD60-A3754DC185E7}"/>
              </a:ext>
            </a:extLst>
          </p:cNvPr>
          <p:cNvSpPr/>
          <p:nvPr/>
        </p:nvSpPr>
        <p:spPr>
          <a:xfrm>
            <a:off x="4716016" y="4380804"/>
            <a:ext cx="648072" cy="64807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0E3D365-606B-4960-932F-7D518B5C1229}"/>
              </a:ext>
            </a:extLst>
          </p:cNvPr>
          <p:cNvSpPr/>
          <p:nvPr/>
        </p:nvSpPr>
        <p:spPr>
          <a:xfrm>
            <a:off x="1403648" y="5517232"/>
            <a:ext cx="648072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8F3E8A3-25C0-44ED-BF47-A67CB061A7F8}"/>
              </a:ext>
            </a:extLst>
          </p:cNvPr>
          <p:cNvSpPr/>
          <p:nvPr/>
        </p:nvSpPr>
        <p:spPr>
          <a:xfrm>
            <a:off x="4716016" y="5517232"/>
            <a:ext cx="648072" cy="64807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123350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98110847"/>
                  </p:ext>
                </p:extLst>
              </p:nvPr>
            </p:nvGraphicFramePr>
            <p:xfrm>
              <a:off x="1295956" y="4141839"/>
              <a:ext cx="6552088" cy="223208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27604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27604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11604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35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11604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98110847"/>
                  </p:ext>
                </p:extLst>
              </p:nvPr>
            </p:nvGraphicFramePr>
            <p:xfrm>
              <a:off x="1295956" y="4141839"/>
              <a:ext cx="6552088" cy="223208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27604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27604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11604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86" t="-543" r="-100372" b="-1005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86" t="-543" r="-372" b="-1005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11604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86" t="-101093" r="-100372" b="-10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86" t="-101093" r="-372" b="-10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165" y="1600117"/>
            <a:ext cx="1774523" cy="156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51520" y="1124744"/>
            <a:ext cx="864096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 drawing pin is repeatedly dropped in an experiment to see which way up it will land.  Here are the results: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855754"/>
              </p:ext>
            </p:extLst>
          </p:nvPr>
        </p:nvGraphicFramePr>
        <p:xfrm>
          <a:off x="1254036" y="1975057"/>
          <a:ext cx="3887788" cy="1188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10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7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</a:t>
                      </a:r>
                    </a:p>
                  </a:txBody>
                  <a:tcPr marL="91425" marR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Frequency</a:t>
                      </a:r>
                    </a:p>
                  </a:txBody>
                  <a:tcPr marL="91425" marR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Point up</a:t>
                      </a:r>
                    </a:p>
                  </a:txBody>
                  <a:tcPr marL="91425" marR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91425" marR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Point down</a:t>
                      </a:r>
                    </a:p>
                  </a:txBody>
                  <a:tcPr marL="91425" marR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91425" marR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251520" y="3356992"/>
            <a:ext cx="86409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is the probability that it will land point down?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0FFC24D-133F-4FC1-831B-C71F21A6030E}"/>
              </a:ext>
            </a:extLst>
          </p:cNvPr>
          <p:cNvSpPr/>
          <p:nvPr/>
        </p:nvSpPr>
        <p:spPr>
          <a:xfrm>
            <a:off x="1403648" y="4377555"/>
            <a:ext cx="648072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7214B98-96F6-42F0-BD60-A3754DC185E7}"/>
              </a:ext>
            </a:extLst>
          </p:cNvPr>
          <p:cNvSpPr/>
          <p:nvPr/>
        </p:nvSpPr>
        <p:spPr>
          <a:xfrm>
            <a:off x="4716016" y="4380804"/>
            <a:ext cx="648072" cy="64807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0E3D365-606B-4960-932F-7D518B5C1229}"/>
              </a:ext>
            </a:extLst>
          </p:cNvPr>
          <p:cNvSpPr/>
          <p:nvPr/>
        </p:nvSpPr>
        <p:spPr>
          <a:xfrm>
            <a:off x="1403648" y="5517232"/>
            <a:ext cx="648072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8F3E8A3-25C0-44ED-BF47-A67CB061A7F8}"/>
              </a:ext>
            </a:extLst>
          </p:cNvPr>
          <p:cNvSpPr/>
          <p:nvPr/>
        </p:nvSpPr>
        <p:spPr>
          <a:xfrm>
            <a:off x="4716016" y="5517232"/>
            <a:ext cx="648072" cy="64807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655264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71507287"/>
                  </p:ext>
                </p:extLst>
              </p:nvPr>
            </p:nvGraphicFramePr>
            <p:xfrm>
              <a:off x="1295956" y="4141839"/>
              <a:ext cx="6552088" cy="223208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27604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27604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11604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35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842B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11604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71507287"/>
                  </p:ext>
                </p:extLst>
              </p:nvPr>
            </p:nvGraphicFramePr>
            <p:xfrm>
              <a:off x="1295956" y="4141839"/>
              <a:ext cx="6552088" cy="223208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27604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27604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11604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86" t="-543" r="-100372" b="-1005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86" t="-543" r="-372" b="-1005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11604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86" t="-101093" r="-100372" b="-10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86" t="-101093" r="-372" b="-10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165" y="1600117"/>
            <a:ext cx="1774523" cy="156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51520" y="1124744"/>
            <a:ext cx="864096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 drawing pin is repeatedly dropped in an experiment to see which way up it will land.  Here are the results: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254036" y="1975057"/>
          <a:ext cx="3887788" cy="1188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10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7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</a:t>
                      </a:r>
                    </a:p>
                  </a:txBody>
                  <a:tcPr marL="91425" marR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Frequency</a:t>
                      </a:r>
                    </a:p>
                  </a:txBody>
                  <a:tcPr marL="91425" marR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Point up</a:t>
                      </a:r>
                    </a:p>
                  </a:txBody>
                  <a:tcPr marL="91425" marR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91425" marR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Point down</a:t>
                      </a:r>
                    </a:p>
                  </a:txBody>
                  <a:tcPr marL="91425" marR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91425" marR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251520" y="3356992"/>
            <a:ext cx="86409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is the probability that it will land point down?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0FFC24D-133F-4FC1-831B-C71F21A6030E}"/>
              </a:ext>
            </a:extLst>
          </p:cNvPr>
          <p:cNvSpPr/>
          <p:nvPr/>
        </p:nvSpPr>
        <p:spPr>
          <a:xfrm>
            <a:off x="1403648" y="4377555"/>
            <a:ext cx="648072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7214B98-96F6-42F0-BD60-A3754DC185E7}"/>
              </a:ext>
            </a:extLst>
          </p:cNvPr>
          <p:cNvSpPr/>
          <p:nvPr/>
        </p:nvSpPr>
        <p:spPr>
          <a:xfrm>
            <a:off x="4716016" y="4380804"/>
            <a:ext cx="648072" cy="64807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0E3D365-606B-4960-932F-7D518B5C1229}"/>
              </a:ext>
            </a:extLst>
          </p:cNvPr>
          <p:cNvSpPr/>
          <p:nvPr/>
        </p:nvSpPr>
        <p:spPr>
          <a:xfrm>
            <a:off x="1403648" y="5517232"/>
            <a:ext cx="648072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8F3E8A3-25C0-44ED-BF47-A67CB061A7F8}"/>
              </a:ext>
            </a:extLst>
          </p:cNvPr>
          <p:cNvSpPr/>
          <p:nvPr/>
        </p:nvSpPr>
        <p:spPr>
          <a:xfrm>
            <a:off x="4716016" y="5517232"/>
            <a:ext cx="648072" cy="64807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4069338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84594684"/>
                  </p:ext>
                </p:extLst>
              </p:nvPr>
            </p:nvGraphicFramePr>
            <p:xfrm>
              <a:off x="1295956" y="4141839"/>
              <a:ext cx="6552088" cy="223208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27604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27604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11604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33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27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11604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33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27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84594684"/>
                  </p:ext>
                </p:extLst>
              </p:nvPr>
            </p:nvGraphicFramePr>
            <p:xfrm>
              <a:off x="1295956" y="4141839"/>
              <a:ext cx="6552088" cy="223208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27604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27604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11604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86" t="-543" r="-100372" b="-1005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86" t="-543" r="-372" b="-1005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11604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86" t="-101093" r="-100372" b="-10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86" t="-101093" r="-372" b="-10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51520" y="1124744"/>
            <a:ext cx="864096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 coin is repeatedly thrown 60 times in an experiment to see which way up it will land. Here are the results of the experiment:</a:t>
            </a: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251520" y="3356992"/>
            <a:ext cx="86409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is the probability that it will land head up?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0FFC24D-133F-4FC1-831B-C71F21A6030E}"/>
              </a:ext>
            </a:extLst>
          </p:cNvPr>
          <p:cNvSpPr/>
          <p:nvPr/>
        </p:nvSpPr>
        <p:spPr>
          <a:xfrm>
            <a:off x="1403648" y="4377555"/>
            <a:ext cx="648072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7214B98-96F6-42F0-BD60-A3754DC185E7}"/>
              </a:ext>
            </a:extLst>
          </p:cNvPr>
          <p:cNvSpPr/>
          <p:nvPr/>
        </p:nvSpPr>
        <p:spPr>
          <a:xfrm>
            <a:off x="4716016" y="4380804"/>
            <a:ext cx="648072" cy="64807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0E3D365-606B-4960-932F-7D518B5C1229}"/>
              </a:ext>
            </a:extLst>
          </p:cNvPr>
          <p:cNvSpPr/>
          <p:nvPr/>
        </p:nvSpPr>
        <p:spPr>
          <a:xfrm>
            <a:off x="1403648" y="5517232"/>
            <a:ext cx="648072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8F3E8A3-25C0-44ED-BF47-A67CB061A7F8}"/>
              </a:ext>
            </a:extLst>
          </p:cNvPr>
          <p:cNvSpPr/>
          <p:nvPr/>
        </p:nvSpPr>
        <p:spPr>
          <a:xfrm>
            <a:off x="4716016" y="5517232"/>
            <a:ext cx="648072" cy="64807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6E28699-F534-4035-BC53-0943CECB6A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968143"/>
              </p:ext>
            </p:extLst>
          </p:nvPr>
        </p:nvGraphicFramePr>
        <p:xfrm>
          <a:off x="1295956" y="1985020"/>
          <a:ext cx="3960813" cy="1188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54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6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</a:t>
                      </a:r>
                    </a:p>
                  </a:txBody>
                  <a:tcPr marL="91449" marR="914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Frequency</a:t>
                      </a:r>
                    </a:p>
                  </a:txBody>
                  <a:tcPr marL="91449" marR="914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Heads</a:t>
                      </a:r>
                    </a:p>
                  </a:txBody>
                  <a:tcPr marL="91449" marR="914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91449" marR="914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Tails</a:t>
                      </a:r>
                    </a:p>
                  </a:txBody>
                  <a:tcPr marL="91449" marR="914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91449" marR="914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" name="Picture 4">
            <a:extLst>
              <a:ext uri="{FF2B5EF4-FFF2-40B4-BE49-F238E27FC236}">
                <a16:creationId xmlns:a16="http://schemas.microsoft.com/office/drawing/2014/main" id="{EF81B533-1B65-4787-925F-7E9CF78DE5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0698" y="1773389"/>
            <a:ext cx="1767423" cy="1611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1673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98178107"/>
                  </p:ext>
                </p:extLst>
              </p:nvPr>
            </p:nvGraphicFramePr>
            <p:xfrm>
              <a:off x="1295956" y="4141839"/>
              <a:ext cx="6552088" cy="223208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27604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27604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11604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33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27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842B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11604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33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27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98178107"/>
                  </p:ext>
                </p:extLst>
              </p:nvPr>
            </p:nvGraphicFramePr>
            <p:xfrm>
              <a:off x="1295956" y="4141839"/>
              <a:ext cx="6552088" cy="223208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27604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27604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11604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86" t="-543" r="-100372" b="-1005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86" t="-543" r="-372" b="-1005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11604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86" t="-101093" r="-100372" b="-10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86" t="-101093" r="-372" b="-10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51520" y="1124744"/>
            <a:ext cx="864096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 coin is repeatedly thrown 60 times in an experiment to see which way up it will land. Here are the results of the experiment:</a:t>
            </a: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251520" y="3356992"/>
            <a:ext cx="86409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is the probability that it will land head up?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0FFC24D-133F-4FC1-831B-C71F21A6030E}"/>
              </a:ext>
            </a:extLst>
          </p:cNvPr>
          <p:cNvSpPr/>
          <p:nvPr/>
        </p:nvSpPr>
        <p:spPr>
          <a:xfrm>
            <a:off x="1403648" y="4377555"/>
            <a:ext cx="648072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7214B98-96F6-42F0-BD60-A3754DC185E7}"/>
              </a:ext>
            </a:extLst>
          </p:cNvPr>
          <p:cNvSpPr/>
          <p:nvPr/>
        </p:nvSpPr>
        <p:spPr>
          <a:xfrm>
            <a:off x="4716016" y="4380804"/>
            <a:ext cx="648072" cy="64807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0E3D365-606B-4960-932F-7D518B5C1229}"/>
              </a:ext>
            </a:extLst>
          </p:cNvPr>
          <p:cNvSpPr/>
          <p:nvPr/>
        </p:nvSpPr>
        <p:spPr>
          <a:xfrm>
            <a:off x="1403648" y="5517232"/>
            <a:ext cx="648072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8F3E8A3-25C0-44ED-BF47-A67CB061A7F8}"/>
              </a:ext>
            </a:extLst>
          </p:cNvPr>
          <p:cNvSpPr/>
          <p:nvPr/>
        </p:nvSpPr>
        <p:spPr>
          <a:xfrm>
            <a:off x="4716016" y="5517232"/>
            <a:ext cx="648072" cy="64807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6E28699-F534-4035-BC53-0943CECB6A88}"/>
              </a:ext>
            </a:extLst>
          </p:cNvPr>
          <p:cNvGraphicFramePr>
            <a:graphicFrameLocks noGrp="1"/>
          </p:cNvGraphicFramePr>
          <p:nvPr/>
        </p:nvGraphicFramePr>
        <p:xfrm>
          <a:off x="1295956" y="1985020"/>
          <a:ext cx="3960813" cy="1188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54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6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</a:t>
                      </a:r>
                    </a:p>
                  </a:txBody>
                  <a:tcPr marL="91449" marR="914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Frequency</a:t>
                      </a:r>
                    </a:p>
                  </a:txBody>
                  <a:tcPr marL="91449" marR="914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Heads</a:t>
                      </a:r>
                    </a:p>
                  </a:txBody>
                  <a:tcPr marL="91449" marR="914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91449" marR="914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Tails</a:t>
                      </a:r>
                    </a:p>
                  </a:txBody>
                  <a:tcPr marL="91449" marR="914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91449" marR="914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" name="Picture 4">
            <a:extLst>
              <a:ext uri="{FF2B5EF4-FFF2-40B4-BE49-F238E27FC236}">
                <a16:creationId xmlns:a16="http://schemas.microsoft.com/office/drawing/2014/main" id="{EF81B533-1B65-4787-925F-7E9CF78DE5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0698" y="1773389"/>
            <a:ext cx="1767423" cy="1611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7604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95301418"/>
                  </p:ext>
                </p:extLst>
              </p:nvPr>
            </p:nvGraphicFramePr>
            <p:xfrm>
              <a:off x="1295956" y="4141839"/>
              <a:ext cx="6552088" cy="223208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27604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27604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11604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11604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27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95301418"/>
                  </p:ext>
                </p:extLst>
              </p:nvPr>
            </p:nvGraphicFramePr>
            <p:xfrm>
              <a:off x="1295956" y="4141839"/>
              <a:ext cx="6552088" cy="223208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27604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27604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11604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86" t="-543" r="-100372" b="-1005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86" t="-543" r="-372" b="-1005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11604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86" t="-101093" r="-100372" b="-10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86" t="-101093" r="-372" b="-10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51520" y="1124744"/>
            <a:ext cx="86409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Here are the results of a survey of cars passing a school: </a:t>
            </a: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251520" y="3532946"/>
            <a:ext cx="86409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is the probability of the next car passing the school being silver? 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0FFC24D-133F-4FC1-831B-C71F21A6030E}"/>
              </a:ext>
            </a:extLst>
          </p:cNvPr>
          <p:cNvSpPr/>
          <p:nvPr/>
        </p:nvSpPr>
        <p:spPr>
          <a:xfrm>
            <a:off x="1403648" y="4377555"/>
            <a:ext cx="648072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7214B98-96F6-42F0-BD60-A3754DC185E7}"/>
              </a:ext>
            </a:extLst>
          </p:cNvPr>
          <p:cNvSpPr/>
          <p:nvPr/>
        </p:nvSpPr>
        <p:spPr>
          <a:xfrm>
            <a:off x="4716016" y="4380804"/>
            <a:ext cx="648072" cy="64807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0E3D365-606B-4960-932F-7D518B5C1229}"/>
              </a:ext>
            </a:extLst>
          </p:cNvPr>
          <p:cNvSpPr/>
          <p:nvPr/>
        </p:nvSpPr>
        <p:spPr>
          <a:xfrm>
            <a:off x="1403648" y="5517232"/>
            <a:ext cx="648072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8F3E8A3-25C0-44ED-BF47-A67CB061A7F8}"/>
              </a:ext>
            </a:extLst>
          </p:cNvPr>
          <p:cNvSpPr/>
          <p:nvPr/>
        </p:nvSpPr>
        <p:spPr>
          <a:xfrm>
            <a:off x="4716016" y="5517232"/>
            <a:ext cx="648072" cy="64807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D354BAB-C8CA-4DA8-88B8-4C7A0DE2DE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295802"/>
              </p:ext>
            </p:extLst>
          </p:nvPr>
        </p:nvGraphicFramePr>
        <p:xfrm>
          <a:off x="1223256" y="1600470"/>
          <a:ext cx="3816796" cy="182853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22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4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Colour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cars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Black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Silver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Red car Royalty Free Vector Image - VectorStock">
            <a:extLst>
              <a:ext uri="{FF2B5EF4-FFF2-40B4-BE49-F238E27FC236}">
                <a16:creationId xmlns:a16="http://schemas.microsoft.com/office/drawing/2014/main" id="{3CF4D7FF-A833-4024-A394-07B24BB490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55" b="30050"/>
          <a:stretch/>
        </p:blipFill>
        <p:spPr bwMode="auto">
          <a:xfrm>
            <a:off x="5437839" y="1872802"/>
            <a:ext cx="3056854" cy="1340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8622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8684524"/>
                  </p:ext>
                </p:extLst>
              </p:nvPr>
            </p:nvGraphicFramePr>
            <p:xfrm>
              <a:off x="1295956" y="4141839"/>
              <a:ext cx="6552088" cy="223208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27604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27604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11604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842B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11604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27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8684524"/>
                  </p:ext>
                </p:extLst>
              </p:nvPr>
            </p:nvGraphicFramePr>
            <p:xfrm>
              <a:off x="1295956" y="4141839"/>
              <a:ext cx="6552088" cy="223208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27604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27604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11604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86" t="-543" r="-100372" b="-1005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86" t="-543" r="-372" b="-1005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11604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86" t="-101093" r="-100372" b="-10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86" t="-101093" r="-372" b="-10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51520" y="1124744"/>
            <a:ext cx="86409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Here are the results of a survey of cars passing a school: </a:t>
            </a: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251520" y="3532946"/>
            <a:ext cx="86409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is the probability of the next car passing the school being silver? 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0FFC24D-133F-4FC1-831B-C71F21A6030E}"/>
              </a:ext>
            </a:extLst>
          </p:cNvPr>
          <p:cNvSpPr/>
          <p:nvPr/>
        </p:nvSpPr>
        <p:spPr>
          <a:xfrm>
            <a:off x="1403648" y="4377555"/>
            <a:ext cx="648072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7214B98-96F6-42F0-BD60-A3754DC185E7}"/>
              </a:ext>
            </a:extLst>
          </p:cNvPr>
          <p:cNvSpPr/>
          <p:nvPr/>
        </p:nvSpPr>
        <p:spPr>
          <a:xfrm>
            <a:off x="4716016" y="4380804"/>
            <a:ext cx="648072" cy="64807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0E3D365-606B-4960-932F-7D518B5C1229}"/>
              </a:ext>
            </a:extLst>
          </p:cNvPr>
          <p:cNvSpPr/>
          <p:nvPr/>
        </p:nvSpPr>
        <p:spPr>
          <a:xfrm>
            <a:off x="1403648" y="5517232"/>
            <a:ext cx="648072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8F3E8A3-25C0-44ED-BF47-A67CB061A7F8}"/>
              </a:ext>
            </a:extLst>
          </p:cNvPr>
          <p:cNvSpPr/>
          <p:nvPr/>
        </p:nvSpPr>
        <p:spPr>
          <a:xfrm>
            <a:off x="4716016" y="5517232"/>
            <a:ext cx="648072" cy="64807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D354BAB-C8CA-4DA8-88B8-4C7A0DE2DEBF}"/>
              </a:ext>
            </a:extLst>
          </p:cNvPr>
          <p:cNvGraphicFramePr>
            <a:graphicFrameLocks noGrp="1"/>
          </p:cNvGraphicFramePr>
          <p:nvPr/>
        </p:nvGraphicFramePr>
        <p:xfrm>
          <a:off x="1223256" y="1600470"/>
          <a:ext cx="3816796" cy="182853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22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4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Colour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cars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Black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Silver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1445" marR="91445" marT="45693" marB="45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Red car Royalty Free Vector Image - VectorStock">
            <a:extLst>
              <a:ext uri="{FF2B5EF4-FFF2-40B4-BE49-F238E27FC236}">
                <a16:creationId xmlns:a16="http://schemas.microsoft.com/office/drawing/2014/main" id="{3CF4D7FF-A833-4024-A394-07B24BB490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55" b="30050"/>
          <a:stretch/>
        </p:blipFill>
        <p:spPr bwMode="auto">
          <a:xfrm>
            <a:off x="5437839" y="1872802"/>
            <a:ext cx="3056854" cy="1340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438716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DGL bearings TDS</Template>
  <TotalTime>1887</TotalTime>
  <Words>1071</Words>
  <Application>Microsoft Office PowerPoint</Application>
  <PresentationFormat>On-screen Show (4:3)</PresentationFormat>
  <Paragraphs>350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Cambria Math</vt:lpstr>
      <vt:lpstr>Comic Sans MS</vt:lpstr>
      <vt:lpstr>Times New Roman</vt:lpstr>
      <vt:lpstr>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Starter</dc:title>
  <dc:creator>Daniel Burke</dc:creator>
  <cp:lastModifiedBy>Danielle Moosajee</cp:lastModifiedBy>
  <cp:revision>25</cp:revision>
  <dcterms:created xsi:type="dcterms:W3CDTF">2012-08-22T22:27:35Z</dcterms:created>
  <dcterms:modified xsi:type="dcterms:W3CDTF">2020-08-14T15:17:29Z</dcterms:modified>
</cp:coreProperties>
</file>