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1" r:id="rId2"/>
  </p:sldMasterIdLst>
  <p:notesMasterIdLst>
    <p:notesMasterId r:id="rId11"/>
  </p:notesMasterIdLst>
  <p:sldIdLst>
    <p:sldId id="266" r:id="rId3"/>
    <p:sldId id="258" r:id="rId4"/>
    <p:sldId id="259" r:id="rId5"/>
    <p:sldId id="273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6A872-6178-462E-9ABD-1EBE29A6400B}" v="293" dt="2020-08-03T10:06:19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AA6A872-6178-462E-9ABD-1EBE29A6400B}"/>
    <pc:docChg chg="custSel addSld delSld modSld modMainMaster">
      <pc:chgData name="Danielle" userId="e2554c37-e717-43a0-ba79-1183ca921ccd" providerId="ADAL" clId="{6AA6A872-6178-462E-9ABD-1EBE29A6400B}" dt="2020-08-03T10:06:19.034" v="454" actId="2711"/>
      <pc:docMkLst>
        <pc:docMk/>
      </pc:docMkLst>
      <pc:sldChg chg="delSp modSp mod">
        <pc:chgData name="Danielle" userId="e2554c37-e717-43a0-ba79-1183ca921ccd" providerId="ADAL" clId="{6AA6A872-6178-462E-9ABD-1EBE29A6400B}" dt="2020-07-20T09:42:03.719" v="59" actId="2711"/>
        <pc:sldMkLst>
          <pc:docMk/>
          <pc:sldMk cId="0" sldId="258"/>
        </pc:sldMkLst>
        <pc:spChg chg="del">
          <ac:chgData name="Danielle" userId="e2554c37-e717-43a0-ba79-1183ca921ccd" providerId="ADAL" clId="{6AA6A872-6178-462E-9ABD-1EBE29A6400B}" dt="2020-07-20T09:41:53.138" v="55" actId="478"/>
          <ac:spMkLst>
            <pc:docMk/>
            <pc:sldMk cId="0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2:03.719" v="59" actId="2711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mod modClrScheme modAnim chgLayout">
        <pc:chgData name="Danielle" userId="e2554c37-e717-43a0-ba79-1183ca921ccd" providerId="ADAL" clId="{6AA6A872-6178-462E-9ABD-1EBE29A6400B}" dt="2020-07-20T09:49:05.979" v="169" actId="113"/>
        <pc:sldMkLst>
          <pc:docMk/>
          <pc:sldMk cId="0" sldId="259"/>
        </pc:sldMkLst>
        <pc:spChg chg="mod">
          <ac:chgData name="Danielle" userId="e2554c37-e717-43a0-ba79-1183ca921ccd" providerId="ADAL" clId="{6AA6A872-6178-462E-9ABD-1EBE29A6400B}" dt="2020-07-20T09:43:59.567" v="89" actId="113"/>
          <ac:spMkLst>
            <pc:docMk/>
            <pc:sldMk cId="0" sldId="259"/>
            <ac:spMk id="2" creationId="{00000000-0000-0000-0000-000000000000}"/>
          </ac:spMkLst>
        </pc:spChg>
        <pc:spChg chg="add mod">
          <ac:chgData name="Danielle" userId="e2554c37-e717-43a0-ba79-1183ca921ccd" providerId="ADAL" clId="{6AA6A872-6178-462E-9ABD-1EBE29A6400B}" dt="2020-07-20T09:47:11.754" v="135" actId="14100"/>
          <ac:spMkLst>
            <pc:docMk/>
            <pc:sldMk cId="0" sldId="259"/>
            <ac:spMk id="3" creationId="{B169899F-4225-4EFC-9E56-8FF62C697492}"/>
          </ac:spMkLst>
        </pc:spChg>
        <pc:spChg chg="add mod">
          <ac:chgData name="Danielle" userId="e2554c37-e717-43a0-ba79-1183ca921ccd" providerId="ADAL" clId="{6AA6A872-6178-462E-9ABD-1EBE29A6400B}" dt="2020-07-20T09:48:36.549" v="166" actId="14100"/>
          <ac:spMkLst>
            <pc:docMk/>
            <pc:sldMk cId="0" sldId="259"/>
            <ac:spMk id="7" creationId="{30D4EE04-A7F7-438A-AEDE-919039481F98}"/>
          </ac:spMkLst>
        </pc:spChg>
        <pc:spChg chg="add mod">
          <ac:chgData name="Danielle" userId="e2554c37-e717-43a0-ba79-1183ca921ccd" providerId="ADAL" clId="{6AA6A872-6178-462E-9ABD-1EBE29A6400B}" dt="2020-07-20T09:48:39.479" v="167" actId="1076"/>
          <ac:spMkLst>
            <pc:docMk/>
            <pc:sldMk cId="0" sldId="259"/>
            <ac:spMk id="8" creationId="{2945373F-46F5-4A69-936C-97B1323B7038}"/>
          </ac:spMkLst>
        </pc:spChg>
        <pc:spChg chg="mod">
          <ac:chgData name="Danielle" userId="e2554c37-e717-43a0-ba79-1183ca921ccd" providerId="ADAL" clId="{6AA6A872-6178-462E-9ABD-1EBE29A6400B}" dt="2020-07-20T09:49:05.979" v="169" actId="113"/>
          <ac:spMkLst>
            <pc:docMk/>
            <pc:sldMk cId="0" sldId="259"/>
            <ac:spMk id="9" creationId="{00000000-0000-0000-0000-000000000000}"/>
          </ac:spMkLst>
        </pc:spChg>
        <pc:spChg chg="del">
          <ac:chgData name="Danielle" userId="e2554c37-e717-43a0-ba79-1183ca921ccd" providerId="ADAL" clId="{6AA6A872-6178-462E-9ABD-1EBE29A6400B}" dt="2020-07-20T09:42:14.644" v="60" actId="478"/>
          <ac:spMkLst>
            <pc:docMk/>
            <pc:sldMk cId="0" sldId="259"/>
            <ac:spMk id="14" creationId="{00000000-0000-0000-0000-000000000000}"/>
          </ac:spMkLst>
        </pc:spChg>
        <pc:picChg chg="add mod">
          <ac:chgData name="Danielle" userId="e2554c37-e717-43a0-ba79-1183ca921ccd" providerId="ADAL" clId="{6AA6A872-6178-462E-9ABD-1EBE29A6400B}" dt="2020-07-20T09:45:40.067" v="109" actId="1076"/>
          <ac:picMkLst>
            <pc:docMk/>
            <pc:sldMk cId="0" sldId="259"/>
            <ac:picMk id="1026" creationId="{375EB49F-FB27-41D9-AD32-ABD6D553D601}"/>
          </ac:picMkLst>
        </pc:picChg>
      </pc:sldChg>
      <pc:sldChg chg="addSp delSp modSp mod">
        <pc:chgData name="Danielle" userId="e2554c37-e717-43a0-ba79-1183ca921ccd" providerId="ADAL" clId="{6AA6A872-6178-462E-9ABD-1EBE29A6400B}" dt="2020-07-20T09:41:49.474" v="54" actId="1076"/>
        <pc:sldMkLst>
          <pc:docMk/>
          <pc:sldMk cId="1551205201" sldId="266"/>
        </pc:sldMkLst>
        <pc:spChg chg="del">
          <ac:chgData name="Danielle" userId="e2554c37-e717-43a0-ba79-1183ca921ccd" providerId="ADAL" clId="{6AA6A872-6178-462E-9ABD-1EBE29A6400B}" dt="2020-07-20T09:41:05.275" v="18" actId="478"/>
          <ac:spMkLst>
            <pc:docMk/>
            <pc:sldMk cId="1551205201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1:44.197" v="53"/>
          <ac:spMkLst>
            <pc:docMk/>
            <pc:sldMk cId="1551205201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1:49.474" v="54" actId="1076"/>
          <ac:spMkLst>
            <pc:docMk/>
            <pc:sldMk cId="1551205201" sldId="266"/>
            <ac:spMk id="4" creationId="{00000000-0000-0000-0000-000000000000}"/>
          </ac:spMkLst>
        </pc:spChg>
        <pc:spChg chg="add del mod">
          <ac:chgData name="Danielle" userId="e2554c37-e717-43a0-ba79-1183ca921ccd" providerId="ADAL" clId="{6AA6A872-6178-462E-9ABD-1EBE29A6400B}" dt="2020-07-19T18:40:11.401" v="2" actId="478"/>
          <ac:spMkLst>
            <pc:docMk/>
            <pc:sldMk cId="1551205201" sldId="266"/>
            <ac:spMk id="5" creationId="{D1610EFB-3410-4238-A6F6-46B72AB6BAA8}"/>
          </ac:spMkLst>
        </pc:spChg>
      </pc:sldChg>
      <pc:sldChg chg="delSp modSp del mod modAnim">
        <pc:chgData name="Danielle" userId="e2554c37-e717-43a0-ba79-1183ca921ccd" providerId="ADAL" clId="{6AA6A872-6178-462E-9ABD-1EBE29A6400B}" dt="2020-07-20T09:49:20.222" v="171" actId="47"/>
        <pc:sldMkLst>
          <pc:docMk/>
          <pc:sldMk cId="1501611431" sldId="267"/>
        </pc:sldMkLst>
        <pc:spChg chg="del mod">
          <ac:chgData name="Danielle" userId="e2554c37-e717-43a0-ba79-1183ca921ccd" providerId="ADAL" clId="{6AA6A872-6178-462E-9ABD-1EBE29A6400B}" dt="2020-07-20T09:48:08.918" v="155" actId="478"/>
          <ac:spMkLst>
            <pc:docMk/>
            <pc:sldMk cId="1501611431" sldId="267"/>
            <ac:spMk id="11" creationId="{00000000-0000-0000-0000-000000000000}"/>
          </ac:spMkLst>
        </pc:spChg>
        <pc:spChg chg="del">
          <ac:chgData name="Danielle" userId="e2554c37-e717-43a0-ba79-1183ca921ccd" providerId="ADAL" clId="{6AA6A872-6178-462E-9ABD-1EBE29A6400B}" dt="2020-07-20T09:44:18.487" v="95" actId="478"/>
          <ac:spMkLst>
            <pc:docMk/>
            <pc:sldMk cId="1501611431" sldId="267"/>
            <ac:spMk id="14" creationId="{00000000-0000-0000-0000-000000000000}"/>
          </ac:spMkLst>
        </pc:spChg>
      </pc:sldChg>
      <pc:sldChg chg="del">
        <pc:chgData name="Danielle" userId="e2554c37-e717-43a0-ba79-1183ca921ccd" providerId="ADAL" clId="{6AA6A872-6178-462E-9ABD-1EBE29A6400B}" dt="2020-07-20T09:49:18.448" v="170" actId="47"/>
        <pc:sldMkLst>
          <pc:docMk/>
          <pc:sldMk cId="3285231872" sldId="268"/>
        </pc:sldMkLst>
      </pc:sldChg>
      <pc:sldChg chg="delSp modSp mod">
        <pc:chgData name="Danielle" userId="e2554c37-e717-43a0-ba79-1183ca921ccd" providerId="ADAL" clId="{6AA6A872-6178-462E-9ABD-1EBE29A6400B}" dt="2020-07-20T09:53:18.163" v="400" actId="14100"/>
        <pc:sldMkLst>
          <pc:docMk/>
          <pc:sldMk cId="3285231872" sldId="269"/>
        </pc:sldMkLst>
        <pc:spChg chg="mod">
          <ac:chgData name="Danielle" userId="e2554c37-e717-43a0-ba79-1183ca921ccd" providerId="ADAL" clId="{6AA6A872-6178-462E-9ABD-1EBE29A6400B}" dt="2020-07-20T09:53:09.728" v="397" actId="1038"/>
          <ac:spMkLst>
            <pc:docMk/>
            <pc:sldMk cId="3285231872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18.163" v="400" actId="14100"/>
          <ac:spMkLst>
            <pc:docMk/>
            <pc:sldMk cId="3285231872" sldId="269"/>
            <ac:spMk id="6" creationId="{00000000-0000-0000-0000-000000000000}"/>
          </ac:spMkLst>
        </pc:spChg>
        <pc:spChg chg="del">
          <ac:chgData name="Danielle" userId="e2554c37-e717-43a0-ba79-1183ca921ccd" providerId="ADAL" clId="{6AA6A872-6178-462E-9ABD-1EBE29A6400B}" dt="2020-07-20T09:52:39.911" v="373" actId="478"/>
          <ac:spMkLst>
            <pc:docMk/>
            <pc:sldMk cId="3285231872" sldId="269"/>
            <ac:spMk id="7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09.728" v="397" actId="1038"/>
          <ac:spMkLst>
            <pc:docMk/>
            <pc:sldMk cId="3285231872" sldId="269"/>
            <ac:spMk id="10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09.728" v="397" actId="1038"/>
          <ac:spMkLst>
            <pc:docMk/>
            <pc:sldMk cId="3285231872" sldId="269"/>
            <ac:spMk id="11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2:57.069" v="387" actId="2711"/>
          <ac:spMkLst>
            <pc:docMk/>
            <pc:sldMk cId="3285231872" sldId="269"/>
            <ac:spMk id="14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09.728" v="397" actId="1038"/>
          <ac:spMkLst>
            <pc:docMk/>
            <pc:sldMk cId="3285231872" sldId="269"/>
            <ac:spMk id="15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09.728" v="397" actId="1038"/>
          <ac:spMkLst>
            <pc:docMk/>
            <pc:sldMk cId="3285231872" sldId="269"/>
            <ac:spMk id="17" creationId="{00000000-0000-0000-0000-000000000000}"/>
          </ac:spMkLst>
        </pc:spChg>
        <pc:cxnChg chg="mod">
          <ac:chgData name="Danielle" userId="e2554c37-e717-43a0-ba79-1183ca921ccd" providerId="ADAL" clId="{6AA6A872-6178-462E-9ABD-1EBE29A6400B}" dt="2020-07-20T09:53:09.728" v="397" actId="1038"/>
          <ac:cxnSpMkLst>
            <pc:docMk/>
            <pc:sldMk cId="3285231872" sldId="269"/>
            <ac:cxnSpMk id="9" creationId="{00000000-0000-0000-0000-000000000000}"/>
          </ac:cxnSpMkLst>
        </pc:cxnChg>
        <pc:cxnChg chg="mod">
          <ac:chgData name="Danielle" userId="e2554c37-e717-43a0-ba79-1183ca921ccd" providerId="ADAL" clId="{6AA6A872-6178-462E-9ABD-1EBE29A6400B}" dt="2020-07-20T09:53:09.728" v="397" actId="1038"/>
          <ac:cxnSpMkLst>
            <pc:docMk/>
            <pc:sldMk cId="3285231872" sldId="269"/>
            <ac:cxnSpMk id="13" creationId="{00000000-0000-0000-0000-000000000000}"/>
          </ac:cxnSpMkLst>
        </pc:cxnChg>
        <pc:cxnChg chg="mod">
          <ac:chgData name="Danielle" userId="e2554c37-e717-43a0-ba79-1183ca921ccd" providerId="ADAL" clId="{6AA6A872-6178-462E-9ABD-1EBE29A6400B}" dt="2020-07-20T09:53:09.728" v="397" actId="1038"/>
          <ac:cxnSpMkLst>
            <pc:docMk/>
            <pc:sldMk cId="3285231872" sldId="269"/>
            <ac:cxnSpMk id="16" creationId="{00000000-0000-0000-0000-000000000000}"/>
          </ac:cxnSpMkLst>
        </pc:cxnChg>
      </pc:sldChg>
      <pc:sldChg chg="modSp">
        <pc:chgData name="Danielle" userId="e2554c37-e717-43a0-ba79-1183ca921ccd" providerId="ADAL" clId="{6AA6A872-6178-462E-9ABD-1EBE29A6400B}" dt="2020-08-03T10:06:19.034" v="454" actId="2711"/>
        <pc:sldMkLst>
          <pc:docMk/>
          <pc:sldMk cId="2228221628" sldId="270"/>
        </pc:sldMkLst>
        <pc:spChg chg="mod">
          <ac:chgData name="Danielle" userId="e2554c37-e717-43a0-ba79-1183ca921ccd" providerId="ADAL" clId="{6AA6A872-6178-462E-9ABD-1EBE29A6400B}" dt="2020-08-03T10:06:19.034" v="454" actId="2711"/>
          <ac:spMkLst>
            <pc:docMk/>
            <pc:sldMk cId="2228221628" sldId="270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6AA6A872-6178-462E-9ABD-1EBE29A6400B}" dt="2020-07-20T09:53:43.032" v="403" actId="20577"/>
        <pc:sldMkLst>
          <pc:docMk/>
          <pc:sldMk cId="2253754193" sldId="271"/>
        </pc:sldMkLst>
        <pc:spChg chg="mod">
          <ac:chgData name="Danielle" userId="e2554c37-e717-43a0-ba79-1183ca921ccd" providerId="ADAL" clId="{6AA6A872-6178-462E-9ABD-1EBE29A6400B}" dt="2020-07-20T09:53:43.032" v="403" actId="20577"/>
          <ac:spMkLst>
            <pc:docMk/>
            <pc:sldMk cId="2253754193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38.239" v="401" actId="2711"/>
          <ac:spMkLst>
            <pc:docMk/>
            <pc:sldMk cId="2253754193" sldId="271"/>
            <ac:spMk id="5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6AA6A872-6178-462E-9ABD-1EBE29A6400B}" dt="2020-07-20T09:55:33.036" v="453" actId="1076"/>
        <pc:sldMkLst>
          <pc:docMk/>
          <pc:sldMk cId="3096383925" sldId="272"/>
        </pc:sldMkLst>
        <pc:spChg chg="mod">
          <ac:chgData name="Danielle" userId="e2554c37-e717-43a0-ba79-1183ca921ccd" providerId="ADAL" clId="{6AA6A872-6178-462E-9ABD-1EBE29A6400B}" dt="2020-07-20T09:54:43.479" v="438" actId="2710"/>
          <ac:spMkLst>
            <pc:docMk/>
            <pc:sldMk cId="3096383925" sldId="272"/>
            <ac:spMk id="2" creationId="{00000000-0000-0000-0000-000000000000}"/>
          </ac:spMkLst>
        </pc:spChg>
        <pc:spChg chg="add mod">
          <ac:chgData name="Danielle" userId="e2554c37-e717-43a0-ba79-1183ca921ccd" providerId="ADAL" clId="{6AA6A872-6178-462E-9ABD-1EBE29A6400B}" dt="2020-07-20T09:55:33.036" v="453" actId="1076"/>
          <ac:spMkLst>
            <pc:docMk/>
            <pc:sldMk cId="3096383925" sldId="272"/>
            <ac:spMk id="3" creationId="{DC4E475D-78B3-4EA5-B318-63C478773703}"/>
          </ac:spMkLst>
        </pc:spChg>
        <pc:spChg chg="add mod">
          <ac:chgData name="Danielle" userId="e2554c37-e717-43a0-ba79-1183ca921ccd" providerId="ADAL" clId="{6AA6A872-6178-462E-9ABD-1EBE29A6400B}" dt="2020-07-20T09:55:25.231" v="452" actId="1076"/>
          <ac:spMkLst>
            <pc:docMk/>
            <pc:sldMk cId="3096383925" sldId="272"/>
            <ac:spMk id="4" creationId="{25823A04-AEE9-4CD1-AAEB-9F7A85FD6093}"/>
          </ac:spMkLst>
        </pc:spChg>
        <pc:spChg chg="del mod">
          <ac:chgData name="Danielle" userId="e2554c37-e717-43a0-ba79-1183ca921ccd" providerId="ADAL" clId="{6AA6A872-6178-462E-9ABD-1EBE29A6400B}" dt="2020-07-20T09:54:08.064" v="432" actId="478"/>
          <ac:spMkLst>
            <pc:docMk/>
            <pc:sldMk cId="3096383925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53:50.504" v="404" actId="2711"/>
          <ac:spMkLst>
            <pc:docMk/>
            <pc:sldMk cId="3096383925" sldId="272"/>
            <ac:spMk id="37913" creationId="{00000000-0000-0000-0000-000000000000}"/>
          </ac:spMkLst>
        </pc:spChg>
      </pc:sldChg>
      <pc:sldChg chg="delSp modSp add mod delAnim modAnim">
        <pc:chgData name="Danielle" userId="e2554c37-e717-43a0-ba79-1183ca921ccd" providerId="ADAL" clId="{6AA6A872-6178-462E-9ABD-1EBE29A6400B}" dt="2020-07-20T09:52:23.525" v="372" actId="20577"/>
        <pc:sldMkLst>
          <pc:docMk/>
          <pc:sldMk cId="1823735580" sldId="273"/>
        </pc:sldMkLst>
        <pc:spChg chg="del">
          <ac:chgData name="Danielle" userId="e2554c37-e717-43a0-ba79-1183ca921ccd" providerId="ADAL" clId="{6AA6A872-6178-462E-9ABD-1EBE29A6400B}" dt="2020-07-20T09:49:26.947" v="173" actId="478"/>
          <ac:spMkLst>
            <pc:docMk/>
            <pc:sldMk cId="1823735580" sldId="273"/>
            <ac:spMk id="3" creationId="{B169899F-4225-4EFC-9E56-8FF62C697492}"/>
          </ac:spMkLst>
        </pc:spChg>
        <pc:spChg chg="del">
          <ac:chgData name="Danielle" userId="e2554c37-e717-43a0-ba79-1183ca921ccd" providerId="ADAL" clId="{6AA6A872-6178-462E-9ABD-1EBE29A6400B}" dt="2020-07-20T09:49:26.947" v="173" actId="478"/>
          <ac:spMkLst>
            <pc:docMk/>
            <pc:sldMk cId="1823735580" sldId="273"/>
            <ac:spMk id="7" creationId="{30D4EE04-A7F7-438A-AEDE-919039481F98}"/>
          </ac:spMkLst>
        </pc:spChg>
        <pc:spChg chg="del">
          <ac:chgData name="Danielle" userId="e2554c37-e717-43a0-ba79-1183ca921ccd" providerId="ADAL" clId="{6AA6A872-6178-462E-9ABD-1EBE29A6400B}" dt="2020-07-20T09:49:26.947" v="173" actId="478"/>
          <ac:spMkLst>
            <pc:docMk/>
            <pc:sldMk cId="1823735580" sldId="273"/>
            <ac:spMk id="8" creationId="{2945373F-46F5-4A69-936C-97B1323B7038}"/>
          </ac:spMkLst>
        </pc:spChg>
        <pc:spChg chg="mod">
          <ac:chgData name="Danielle" userId="e2554c37-e717-43a0-ba79-1183ca921ccd" providerId="ADAL" clId="{6AA6A872-6178-462E-9ABD-1EBE29A6400B}" dt="2020-07-20T09:52:23.525" v="372" actId="20577"/>
          <ac:spMkLst>
            <pc:docMk/>
            <pc:sldMk cId="1823735580" sldId="273"/>
            <ac:spMk id="9" creationId="{00000000-0000-0000-0000-000000000000}"/>
          </ac:spMkLst>
        </pc:spChg>
      </pc:sldChg>
      <pc:sldChg chg="delSp add del modAnim">
        <pc:chgData name="Danielle" userId="e2554c37-e717-43a0-ba79-1183ca921ccd" providerId="ADAL" clId="{6AA6A872-6178-462E-9ABD-1EBE29A6400B}" dt="2020-07-20T09:45:26.142" v="106" actId="47"/>
        <pc:sldMkLst>
          <pc:docMk/>
          <pc:sldMk cId="2304314394" sldId="273"/>
        </pc:sldMkLst>
        <pc:picChg chg="del">
          <ac:chgData name="Danielle" userId="e2554c37-e717-43a0-ba79-1183ca921ccd" providerId="ADAL" clId="{6AA6A872-6178-462E-9ABD-1EBE29A6400B}" dt="2020-07-20T09:45:21.179" v="103" actId="478"/>
          <ac:picMkLst>
            <pc:docMk/>
            <pc:sldMk cId="2304314394" sldId="273"/>
            <ac:picMk id="1026" creationId="{375EB49F-FB27-41D9-AD32-ABD6D553D601}"/>
          </ac:picMkLst>
        </pc:picChg>
      </pc:sldChg>
      <pc:sldMasterChg chg="modSp modSldLayout">
        <pc:chgData name="Danielle" userId="e2554c37-e717-43a0-ba79-1183ca921ccd" providerId="ADAL" clId="{6AA6A872-6178-462E-9ABD-1EBE29A6400B}" dt="2020-07-20T09:40:55.615" v="17" actId="1036"/>
        <pc:sldMasterMkLst>
          <pc:docMk/>
          <pc:sldMasterMk cId="567290578" sldId="2147483674"/>
        </pc:sldMasterMkLst>
        <pc:spChg chg="mod">
          <ac:chgData name="Danielle" userId="e2554c37-e717-43a0-ba79-1183ca921ccd" providerId="ADAL" clId="{6AA6A872-6178-462E-9ABD-1EBE29A6400B}" dt="2020-07-20T09:40:29.942" v="5" actId="2711"/>
          <ac:spMkLst>
            <pc:docMk/>
            <pc:sldMasterMk cId="567290578" sldId="2147483674"/>
            <ac:spMk id="14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0:29.942" v="5" actId="2711"/>
          <ac:spMkLst>
            <pc:docMk/>
            <pc:sldMasterMk cId="567290578" sldId="2147483674"/>
            <ac:spMk id="15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0:29.942" v="5" actId="2711"/>
          <ac:spMkLst>
            <pc:docMk/>
            <pc:sldMasterMk cId="567290578" sldId="2147483674"/>
            <ac:spMk id="16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0:29.942" v="5" actId="2711"/>
          <ac:spMkLst>
            <pc:docMk/>
            <pc:sldMasterMk cId="567290578" sldId="2147483674"/>
            <ac:spMk id="17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0:29.942" v="5" actId="2711"/>
          <ac:spMkLst>
            <pc:docMk/>
            <pc:sldMasterMk cId="567290578" sldId="2147483674"/>
            <ac:spMk id="18" creationId="{00000000-0000-0000-0000-000000000000}"/>
          </ac:spMkLst>
        </pc:sp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13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29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31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32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33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34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29.942" v="5" actId="2711"/>
          <ac:picMkLst>
            <pc:docMk/>
            <pc:sldMasterMk cId="567290578" sldId="2147483674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6AA6A872-6178-462E-9ABD-1EBE29A6400B}" dt="2020-07-20T09:40:34.806" v="6" actId="2711"/>
          <pc:sldLayoutMkLst>
            <pc:docMk/>
            <pc:sldMasterMk cId="567290578" sldId="2147483674"/>
            <pc:sldLayoutMk cId="892420163" sldId="2147483676"/>
          </pc:sldLayoutMkLst>
          <pc:spChg chg="mod">
            <ac:chgData name="Danielle" userId="e2554c37-e717-43a0-ba79-1183ca921ccd" providerId="ADAL" clId="{6AA6A872-6178-462E-9ABD-1EBE29A6400B}" dt="2020-07-20T09:40:34.806" v="6" actId="2711"/>
            <ac:spMkLst>
              <pc:docMk/>
              <pc:sldMasterMk cId="567290578" sldId="2147483674"/>
              <pc:sldLayoutMk cId="892420163" sldId="2147483676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6AA6A872-6178-462E-9ABD-1EBE29A6400B}" dt="2020-07-20T09:40:50.306" v="14" actId="1035"/>
          <pc:sldLayoutMkLst>
            <pc:docMk/>
            <pc:sldMasterMk cId="567290578" sldId="2147483674"/>
            <pc:sldLayoutMk cId="3837576077" sldId="2147483677"/>
          </pc:sldLayoutMkLst>
          <pc:spChg chg="mod">
            <ac:chgData name="Danielle" userId="e2554c37-e717-43a0-ba79-1183ca921ccd" providerId="ADAL" clId="{6AA6A872-6178-462E-9ABD-1EBE29A6400B}" dt="2020-07-20T09:40:43.792" v="8" actId="13822"/>
            <ac:spMkLst>
              <pc:docMk/>
              <pc:sldMasterMk cId="567290578" sldId="2147483674"/>
              <pc:sldLayoutMk cId="3837576077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6AA6A872-6178-462E-9ABD-1EBE29A6400B}" dt="2020-07-20T09:40:43.792" v="8" actId="13822"/>
            <ac:spMkLst>
              <pc:docMk/>
              <pc:sldMasterMk cId="567290578" sldId="2147483674"/>
              <pc:sldLayoutMk cId="3837576077" sldId="2147483677"/>
              <ac:spMk id="8" creationId="{00000000-0000-0000-0000-000000000000}"/>
            </ac:spMkLst>
          </pc:spChg>
          <pc:spChg chg="mod">
            <ac:chgData name="Danielle" userId="e2554c37-e717-43a0-ba79-1183ca921ccd" providerId="ADAL" clId="{6AA6A872-6178-462E-9ABD-1EBE29A6400B}" dt="2020-07-20T09:40:50.306" v="14" actId="1035"/>
            <ac:spMkLst>
              <pc:docMk/>
              <pc:sldMasterMk cId="567290578" sldId="2147483674"/>
              <pc:sldLayoutMk cId="3837576077" sldId="2147483677"/>
              <ac:spMk id="9" creationId="{00000000-0000-0000-0000-000000000000}"/>
            </ac:spMkLst>
          </pc:spChg>
          <pc:spChg chg="mod">
            <ac:chgData name="Danielle" userId="e2554c37-e717-43a0-ba79-1183ca921ccd" providerId="ADAL" clId="{6AA6A872-6178-462E-9ABD-1EBE29A6400B}" dt="2020-07-20T09:40:47.659" v="11" actId="1036"/>
            <ac:spMkLst>
              <pc:docMk/>
              <pc:sldMasterMk cId="567290578" sldId="2147483674"/>
              <pc:sldLayoutMk cId="3837576077" sldId="2147483677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AA6A872-6178-462E-9ABD-1EBE29A6400B}" dt="2020-07-20T09:40:43.792" v="8" actId="13822"/>
            <ac:cxnSpMkLst>
              <pc:docMk/>
              <pc:sldMasterMk cId="567290578" sldId="2147483674"/>
              <pc:sldLayoutMk cId="3837576077" sldId="2147483677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AA6A872-6178-462E-9ABD-1EBE29A6400B}" dt="2020-07-20T09:40:43.792" v="8" actId="13822"/>
            <ac:cxnSpMkLst>
              <pc:docMk/>
              <pc:sldMasterMk cId="567290578" sldId="2147483674"/>
              <pc:sldLayoutMk cId="3837576077" sldId="2147483677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AA6A872-6178-462E-9ABD-1EBE29A6400B}" dt="2020-07-20T09:40:43.792" v="8" actId="13822"/>
            <ac:cxnSpMkLst>
              <pc:docMk/>
              <pc:sldMasterMk cId="567290578" sldId="2147483674"/>
              <pc:sldLayoutMk cId="3837576077" sldId="2147483677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AA6A872-6178-462E-9ABD-1EBE29A6400B}" dt="2020-07-20T09:40:43.792" v="8" actId="13822"/>
            <ac:cxnSpMkLst>
              <pc:docMk/>
              <pc:sldMasterMk cId="567290578" sldId="2147483674"/>
              <pc:sldLayoutMk cId="3837576077" sldId="2147483677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AA6A872-6178-462E-9ABD-1EBE29A6400B}" dt="2020-07-20T09:40:43.792" v="8" actId="13822"/>
            <ac:cxnSpMkLst>
              <pc:docMk/>
              <pc:sldMasterMk cId="567290578" sldId="2147483674"/>
              <pc:sldLayoutMk cId="3837576077" sldId="2147483677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AA6A872-6178-462E-9ABD-1EBE29A6400B}" dt="2020-07-20T09:40:55.615" v="17" actId="1036"/>
          <pc:sldLayoutMkLst>
            <pc:docMk/>
            <pc:sldMasterMk cId="567290578" sldId="2147483674"/>
            <pc:sldLayoutMk cId="2447248683" sldId="2147483678"/>
          </pc:sldLayoutMkLst>
          <pc:spChg chg="mod">
            <ac:chgData name="Danielle" userId="e2554c37-e717-43a0-ba79-1183ca921ccd" providerId="ADAL" clId="{6AA6A872-6178-462E-9ABD-1EBE29A6400B}" dt="2020-07-20T09:40:55.615" v="17" actId="1036"/>
            <ac:spMkLst>
              <pc:docMk/>
              <pc:sldMasterMk cId="567290578" sldId="2147483674"/>
              <pc:sldLayoutMk cId="2447248683" sldId="2147483678"/>
              <ac:spMk id="2" creationId="{00000000-0000-0000-0000-000000000000}"/>
            </ac:spMkLst>
          </pc:spChg>
          <pc:spChg chg="mod">
            <ac:chgData name="Danielle" userId="e2554c37-e717-43a0-ba79-1183ca921ccd" providerId="ADAL" clId="{6AA6A872-6178-462E-9ABD-1EBE29A6400B}" dt="2020-07-20T09:40:55.615" v="17" actId="1036"/>
            <ac:spMkLst>
              <pc:docMk/>
              <pc:sldMasterMk cId="567290578" sldId="2147483674"/>
              <pc:sldLayoutMk cId="2447248683" sldId="2147483678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6AA6A872-6178-462E-9ABD-1EBE29A6400B}" dt="2020-07-20T09:40:23.856" v="4" actId="2711"/>
        <pc:sldMasterMkLst>
          <pc:docMk/>
          <pc:sldMasterMk cId="2912085716" sldId="2147483681"/>
        </pc:sldMasterMkLst>
        <pc:spChg chg="mod">
          <ac:chgData name="Danielle" userId="e2554c37-e717-43a0-ba79-1183ca921ccd" providerId="ADAL" clId="{6AA6A872-6178-462E-9ABD-1EBE29A6400B}" dt="2020-07-20T09:40:18.037" v="3" actId="2711"/>
          <ac:spMkLst>
            <pc:docMk/>
            <pc:sldMasterMk cId="2912085716" sldId="2147483681"/>
            <ac:spMk id="18" creationId="{00000000-0000-0000-0000-000000000000}"/>
          </ac:spMkLst>
        </pc:spChg>
        <pc:spChg chg="mod">
          <ac:chgData name="Danielle" userId="e2554c37-e717-43a0-ba79-1183ca921ccd" providerId="ADAL" clId="{6AA6A872-6178-462E-9ABD-1EBE29A6400B}" dt="2020-07-20T09:40:18.037" v="3" actId="2711"/>
          <ac:spMkLst>
            <pc:docMk/>
            <pc:sldMasterMk cId="2912085716" sldId="2147483681"/>
            <ac:spMk id="19" creationId="{00000000-0000-0000-0000-000000000000}"/>
          </ac:spMkLst>
        </pc:spChg>
        <pc:picChg chg="mod">
          <ac:chgData name="Danielle" userId="e2554c37-e717-43a0-ba79-1183ca921ccd" providerId="ADAL" clId="{6AA6A872-6178-462E-9ABD-1EBE29A6400B}" dt="2020-07-20T09:40:18.037" v="3" actId="2711"/>
          <ac:picMkLst>
            <pc:docMk/>
            <pc:sldMasterMk cId="2912085716" sldId="2147483681"/>
            <ac:picMk id="14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18.037" v="3" actId="2711"/>
          <ac:picMkLst>
            <pc:docMk/>
            <pc:sldMasterMk cId="2912085716" sldId="2147483681"/>
            <ac:picMk id="15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18.037" v="3" actId="2711"/>
          <ac:picMkLst>
            <pc:docMk/>
            <pc:sldMasterMk cId="2912085716" sldId="2147483681"/>
            <ac:picMk id="16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18.037" v="3" actId="2711"/>
          <ac:picMkLst>
            <pc:docMk/>
            <pc:sldMasterMk cId="2912085716" sldId="2147483681"/>
            <ac:picMk id="17" creationId="{00000000-0000-0000-0000-000000000000}"/>
          </ac:picMkLst>
        </pc:picChg>
        <pc:picChg chg="mod">
          <ac:chgData name="Danielle" userId="e2554c37-e717-43a0-ba79-1183ca921ccd" providerId="ADAL" clId="{6AA6A872-6178-462E-9ABD-1EBE29A6400B}" dt="2020-07-20T09:40:18.037" v="3" actId="2711"/>
          <ac:picMkLst>
            <pc:docMk/>
            <pc:sldMasterMk cId="2912085716" sldId="2147483681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6AA6A872-6178-462E-9ABD-1EBE29A6400B}" dt="2020-07-20T09:40:23.856" v="4" actId="2711"/>
          <pc:sldLayoutMkLst>
            <pc:docMk/>
            <pc:sldMasterMk cId="2912085716" sldId="2147483681"/>
            <pc:sldLayoutMk cId="3754388348" sldId="2147483683"/>
          </pc:sldLayoutMkLst>
          <pc:spChg chg="mod">
            <ac:chgData name="Danielle" userId="e2554c37-e717-43a0-ba79-1183ca921ccd" providerId="ADAL" clId="{6AA6A872-6178-462E-9ABD-1EBE29A6400B}" dt="2020-07-20T09:40:23.856" v="4" actId="2711"/>
            <ac:spMkLst>
              <pc:docMk/>
              <pc:sldMasterMk cId="2912085716" sldId="2147483681"/>
              <pc:sldLayoutMk cId="3754388348" sldId="2147483683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BA78E-2359-4E3D-BCAE-570957CE5B5A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C7797-9696-49C9-ABE8-E1179E7FB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4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545" y="8684973"/>
            <a:ext cx="2971853" cy="45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1F31793F-E11B-4EC6-9749-E5D070941ECC}" type="slidenum">
              <a:rPr lang="en-US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7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61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242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57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4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39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A7498F-67CB-4DEC-B851-5EB0A236C381}" type="datetimeFigureOut">
              <a:rPr lang="en-GB" smtClean="0"/>
              <a:pPr/>
              <a:t>03/08/2020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87431B-5889-4949-9816-799B637711F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9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90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8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03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Recipes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Recipes, ratio, proportion, ingredients,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unitary method, scale factor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ingredients with an integer scale factor.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ingredients with a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integer scale factor.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problems involving recipes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03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Recipes</a:t>
            </a:r>
          </a:p>
        </p:txBody>
      </p:sp>
    </p:spTree>
    <p:extLst>
      <p:ext uri="{BB962C8B-B14F-4D97-AF65-F5344CB8AC3E}">
        <p14:creationId xmlns:p14="http://schemas.microsoft.com/office/powerpoint/2010/main" val="291208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23728" y="1124744"/>
                <a:ext cx="6768752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following: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3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	4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1.5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	6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2.5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4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1.25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	7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2.5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093428"/>
              </a:xfrm>
              <a:prstGeom prst="rect">
                <a:avLst/>
              </a:prstGeom>
              <a:blipFill>
                <a:blip r:embed="rId2"/>
                <a:stretch>
                  <a:fillRect l="-900" t="-745" b="-1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355976" y="2355850"/>
            <a:ext cx="17826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</a:t>
            </a:r>
          </a:p>
          <a:p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17.5</a:t>
            </a:r>
          </a:p>
        </p:txBody>
      </p:sp>
    </p:spTree>
    <p:extLst>
      <p:ext uri="{BB962C8B-B14F-4D97-AF65-F5344CB8AC3E}">
        <p14:creationId xmlns:p14="http://schemas.microsoft.com/office/powerpoint/2010/main" val="155120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Restaurants have to make money.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too much food is made, it will be thrown away.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not enough food is made, the customers won’t come again.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either case, the restaurant will fail.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So, calculating the right amounts is essential!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1124744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ingredients needed to make ratatouille for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4 people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find out how much of each we’ll need to make it for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6 people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we need to use ratio.</a:t>
            </a:r>
          </a:p>
        </p:txBody>
      </p:sp>
      <p:sp>
        <p:nvSpPr>
          <p:cNvPr id="2" name="Rectangle 1"/>
          <p:cNvSpPr/>
          <p:nvPr/>
        </p:nvSpPr>
        <p:spPr>
          <a:xfrm>
            <a:off x="6228184" y="1268760"/>
            <a:ext cx="2521795" cy="317009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Ratatouille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Serves 4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large aubergines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 small courgettes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yellow peppers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 large tomatoes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 tbsp olive oil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onion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 garlic cloves</a:t>
            </a:r>
          </a:p>
        </p:txBody>
      </p:sp>
      <p:pic>
        <p:nvPicPr>
          <p:cNvPr id="1026" name="Picture 2" descr="Ratatouille">
            <a:extLst>
              <a:ext uri="{FF2B5EF4-FFF2-40B4-BE49-F238E27FC236}">
                <a16:creationId xmlns:a16="http://schemas.microsoft.com/office/drawing/2014/main" id="{375EB49F-FB27-41D9-AD32-ABD6D553D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152"/>
            <a:ext cx="2521795" cy="17337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B169899F-4225-4EFC-9E56-8FF62C697492}"/>
                  </a:ext>
                </a:extLst>
              </p:cNvPr>
              <p:cNvSpPr/>
              <p:nvPr/>
            </p:nvSpPr>
            <p:spPr>
              <a:xfrm>
                <a:off x="-331958" y="3239265"/>
                <a:ext cx="3790135" cy="1557887"/>
              </a:xfrm>
              <a:prstGeom prst="cloudCallout">
                <a:avLst>
                  <a:gd name="adj1" fmla="val 87497"/>
                  <a:gd name="adj2" fmla="val -6217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ratio of people in the recipe to people we have is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 :6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hought Bubble: Cloud 2">
                <a:extLst>
                  <a:ext uri="{FF2B5EF4-FFF2-40B4-BE49-F238E27FC236}">
                    <a16:creationId xmlns:a16="http://schemas.microsoft.com/office/drawing/2014/main" id="{B169899F-4225-4EFC-9E56-8FF62C6974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1958" y="3239265"/>
                <a:ext cx="3790135" cy="1557887"/>
              </a:xfrm>
              <a:prstGeom prst="cloudCallout">
                <a:avLst>
                  <a:gd name="adj1" fmla="val 87497"/>
                  <a:gd name="adj2" fmla="val -62179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30D4EE04-A7F7-438A-AEDE-919039481F98}"/>
                  </a:ext>
                </a:extLst>
              </p:cNvPr>
              <p:cNvSpPr/>
              <p:nvPr/>
            </p:nvSpPr>
            <p:spPr>
              <a:xfrm>
                <a:off x="462905" y="4419266"/>
                <a:ext cx="4127315" cy="1557887"/>
              </a:xfrm>
              <a:prstGeom prst="cloudCallout">
                <a:avLst>
                  <a:gd name="adj1" fmla="val 57399"/>
                  <a:gd name="adj2" fmla="val -10591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 calculate the scale factor, simplify so the ratio is in the form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 :</m:t>
                    </m:r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30D4EE04-A7F7-438A-AEDE-919039481F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05" y="4419266"/>
                <a:ext cx="4127315" cy="1557887"/>
              </a:xfrm>
              <a:prstGeom prst="cloudCallout">
                <a:avLst>
                  <a:gd name="adj1" fmla="val 57399"/>
                  <a:gd name="adj2" fmla="val -105913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hought Bubble: Cloud 7">
                <a:extLst>
                  <a:ext uri="{FF2B5EF4-FFF2-40B4-BE49-F238E27FC236}">
                    <a16:creationId xmlns:a16="http://schemas.microsoft.com/office/drawing/2014/main" id="{2945373F-46F5-4A69-936C-97B1323B7038}"/>
                  </a:ext>
                </a:extLst>
              </p:cNvPr>
              <p:cNvSpPr/>
              <p:nvPr/>
            </p:nvSpPr>
            <p:spPr>
              <a:xfrm>
                <a:off x="2915817" y="5445224"/>
                <a:ext cx="3668663" cy="1233598"/>
              </a:xfrm>
              <a:prstGeom prst="cloudCallout">
                <a:avLst>
                  <a:gd name="adj1" fmla="val 17777"/>
                  <a:gd name="adj2" fmla="val -173543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ratio is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 :1.5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 the scale factor is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1.5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hought Bubble: Cloud 7">
                <a:extLst>
                  <a:ext uri="{FF2B5EF4-FFF2-40B4-BE49-F238E27FC236}">
                    <a16:creationId xmlns:a16="http://schemas.microsoft.com/office/drawing/2014/main" id="{2945373F-46F5-4A69-936C-97B1323B70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7" y="5445224"/>
                <a:ext cx="3668663" cy="1233598"/>
              </a:xfrm>
              <a:prstGeom prst="cloudCallout">
                <a:avLst>
                  <a:gd name="adj1" fmla="val 17777"/>
                  <a:gd name="adj2" fmla="val -173543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1124744"/>
            <a:ext cx="5904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ingredients needed to make ratatouille for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4 people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find out how much of each we’ll need to make it for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6 people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we need to use ratio.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i="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i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</a:t>
            </a:r>
            <a:r>
              <a:rPr lang="en-GB" sz="2000" b="0" i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 = 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large aubergines</a:t>
            </a:r>
          </a:p>
          <a:p>
            <a:r>
              <a:rPr lang="en-GB" sz="2000" i="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i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</a:t>
            </a:r>
            <a:r>
              <a:rPr lang="en-GB" sz="2000" b="0" i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 = 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small courgettes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2 = 3 yellow peppers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4 = 6 large tomatoes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5 = 7.5 tbsp olive oil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1 = 1.5 onions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GB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 3 = 4.5 garlic cloves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8184" y="1268760"/>
            <a:ext cx="2521795" cy="317009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Ratatouille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Serves 4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large aubergines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 small courgettes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yellow peppers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 large tomatoes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tbsp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olive oil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onion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 garlic cloves</a:t>
            </a:r>
          </a:p>
        </p:txBody>
      </p:sp>
      <p:pic>
        <p:nvPicPr>
          <p:cNvPr id="1026" name="Picture 2" descr="Ratatouille">
            <a:extLst>
              <a:ext uri="{FF2B5EF4-FFF2-40B4-BE49-F238E27FC236}">
                <a16:creationId xmlns:a16="http://schemas.microsoft.com/office/drawing/2014/main" id="{375EB49F-FB27-41D9-AD32-ABD6D553D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97152"/>
            <a:ext cx="2521795" cy="17337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73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23728" y="117710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Rectangle 2"/>
          <p:cNvSpPr/>
          <p:nvPr/>
        </p:nvSpPr>
        <p:spPr>
          <a:xfrm>
            <a:off x="4209734" y="2035427"/>
            <a:ext cx="2628554" cy="175432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Shortbread fingers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Makes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120g butter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50g caster sugar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170g plain flour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4149080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much of each ingredient will be needed to make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fingers?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20 : 50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6259576" y="2502873"/>
            <a:ext cx="983066" cy="47338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7372485" y="2367808"/>
            <a:ext cx="119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26076" y="1844824"/>
            <a:ext cx="734496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×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2.5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6468392" y="3062362"/>
            <a:ext cx="904093" cy="23669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7485109" y="2889513"/>
            <a:ext cx="119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125g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428616" y="3540351"/>
            <a:ext cx="1056493" cy="8642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485109" y="3442110"/>
            <a:ext cx="119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425g</a:t>
            </a:r>
          </a:p>
        </p:txBody>
      </p:sp>
    </p:spTree>
    <p:extLst>
      <p:ext uri="{BB962C8B-B14F-4D97-AF65-F5344CB8AC3E}">
        <p14:creationId xmlns:p14="http://schemas.microsoft.com/office/powerpoint/2010/main" val="32852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83768" y="4365104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dirty="0">
                <a:cs typeface="Arial" panose="020B0604020202020204" pitchFamily="34" charset="0"/>
                <a:sym typeface="Wingdings" pitchFamily="2" charset="2"/>
              </a:rPr>
              <a:t>Pancake day!</a:t>
            </a:r>
            <a:endParaRPr lang="en-GB" b="1" dirty="0"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282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1137437"/>
            <a:ext cx="8352928" cy="506083"/>
          </a:xfrm>
          <a:prstGeom prst="rect">
            <a:avLst/>
          </a:prstGeom>
        </p:spPr>
        <p:txBody>
          <a:bodyPr/>
          <a:lstStyle>
            <a:lvl1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ctr" defTabSz="406400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280994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695720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110446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525172" indent="-207363" algn="ctr" defTabSz="407526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643520"/>
            <a:ext cx="61206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12 tomatoes			1200g prawns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 potatoes				12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tsp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mayonnaise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 onions				12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tsp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tomato sauce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tbsp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olive oil			12 lettuce leaves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 pints vegetable stock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 carrots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8 slices of bread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 ½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tsp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olive oil			15 roast potatoes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 ½ large onions			5 carrots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 cloves of garlic			2 ½ cans of peas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375g minced beef			10 slices of beef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300g chopped tomatoes		5 Yorkshire puddings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4 ½ mushrooms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300g spaghetti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275g butter				3 ½ watermelons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275g sugar				7 bunches of grapes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5 medium eggs			14 bananas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 ½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tsp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vanilla essence		21 oranges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275g flour				28 apples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250g jam				2800g strawberries</a:t>
            </a:r>
          </a:p>
        </p:txBody>
      </p:sp>
    </p:spTree>
    <p:extLst>
      <p:ext uri="{BB962C8B-B14F-4D97-AF65-F5344CB8AC3E}">
        <p14:creationId xmlns:p14="http://schemas.microsoft.com/office/powerpoint/2010/main" val="225375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3" name="AutoShape 4" descr="data:image/jpeg;base64,/9j/4AAQSkZJRgABAQAAAQABAAD/2wCEAAkGBxAPDxANDQ8NDQwNDw8NDQ0NDw8NDQ0NFBEWFhQRFBQYHCggGBolHBUUITEhJSkrLi4uFx8zOD8sNygtLisBCgoKBQUFDgUFDisZExkrKysrKysrKysrKysrKysrKysrKysrKysrKysrKysrKysrKysrKysrKysrKysrKysrK//AABEIAQcAwAMBIgACEQEDEQH/xAAcAAEAAwADAQEAAAAAAAAAAAAAAwQFAQIHBgj/xAA/EAEAAgECAQYLBgMIAwAAAAAAAQIDBBESBSFBUVKRBgcTMWFxgZKhscEiU2Ki0eFDY8IjMkJkcoKD8BQzRP/EABQBAQAAAAAAAAAAAAAAAAAAAAD/xAAUEQEAAAAAAAAAAAAAAAAAAAAA/9oADAMBAAIRAxEAPwD3AAAAAAAAAAAAAAAAAAAAAAAAAAAAAAAAAAAAAAAAAAAAAAAAAAAAAAAAAN3G8dcA5HHFHXHebx1wDkcbudwAAAAAAAAAAAAEWpy8FJvtvwwlJgGLm1+S9Z8laK2nzTMRMQy8mHX2/wDop7OKqxy1o+HNHkreSrNInhrEbb7zvKCmDP0Zu+oII0Gr357zb/ksnjRZ/TP+6ZTVxamP4lZ9df3dpnVR5vJz6eeAR00mbprbbp500ae3TWe51nLqo80Y++0OPL6rqp70glrinqnud426fkp5NXqY/wAET6rK99bqfu/zA2K3r6O6UkZsfTMd0vnb67Ufd/mV8vKOePPjn2TEg+rnUYo6Y7rIba7FH+Pb3nxWXlPP2Jj1ypZuUc/TG3tB99flTFHnyzHvq+TwiwV/jW/M85za3J0xPf8Aszs+rt0177T9Ael5vDTT0/i5J2/Dv81DN4z9Pj5opnyz6qUjv3ebZNTHTSk+ubz9X3His5Pwam+oyZtPgt5GMMY96ccRa3HvP2pnn+zAPReROUP/ACtNi1MUtijNSLxS/wDerE/939q8RAAAAAAADH5cj7WOeuLR3TH6q+OV3l2v2aW6rbd8fsoYpBZrLvEo6u8A7OJkcSDrZDaEtkVwQZIVctYWrq2UFDNjhnajHDUzM3UAx9XSGPq6tnVsbVgyc71PxOYdtLqMnbzxT3ccT/U8szS9k8VeHh5Npb73Lmv3W4f6QfXgAAAAAAAo8s13wz6LVn47fVk4ZbfKVd8N4/Dv3c7CwAt1SQiqkgHZxLlxIOlkVktkVwQXVcqzdWygp52ZqGjnlm6jpBl6tiauWzrJYmrkGble7eAuHg5N0levFF/fmbfV4RlnnfonkfD5PTYMf3eDFTupEAtgAAAAAAA6Z670tHXW0fB81p5fUPmKRta0dUzHxBbokqiokqDu4kJB0siulsisCC6rlWsinlBUz9LL1LSzM3UgydXLE1ctnWsPVSCtpcPlMuPH28lKd9oj6v0dEbc3VzPAvBTDx6/SV/zGOZ9VbcU/J76AAAAAAAAA+c1MbZskfjme/nfRsDlONs9vTFZ+H7AUTQgpKaoOw5AdLIrpbIbAgyKmVbuqZgUc7M1DTzsvUgyNbLE1DY1ksjUA2/Fzg4+UsE9FIy5O7HaI+Mw9qeUeKjBvrMl+xp7d9r1j9Xq4AAAAAAAADE5bjbJWeuvymW2yeXq/+ufTaPkCpRPVXxSnqDvAQSDrZDdNKG4K+RUyreRUygo52XqZ87U1DK1QMXWSyc8tTWMjMD0PxRYufVZPRhpE+9M/R6M+I8U+HbSZb9vPMeytK/rL7cAAAAAAAAHDP5cr/Z1nqvHxiWip8rV3w29G0/GAZGFYqq4JWaAkJcQ5B1lDdNKG4K+RUyrWRVzAoahlatqalk6ufODF1ksrJHO0tXLPnzg9g8XOHg5OxT275b/nmPo+mZHgji4NBpa/ya2977X1a4AAAAAAAACHW13x3j8FvkmcWjeJjriYB8zgWqqeHq6lugJYcy4hzIOtkN0tkNwV8iplW8iplBQ1DI1fS1tSx9YDE1SnFedd1Ljk/Bx5cdO3kpXvtEA9v5OxcGHFj7GLHTurELAAAAAAAAAAA4B81eNsl46r2+aeiPXRtnv64nviJSUkEsOXFYcg62Q3TWQ3BXyKmZbyKeYGdqWRq5a+oZGrBj6ho+CuDj1mnj+bS3uzxfRn5o530XgFi31uOexXJb8sx9QepAAAAAAAAAA4ABg8rxtn9daz9HXHK5yppuO8TE7WiNvRMbqtcNo88b+rnBJWXZ0ju+DsDiyK6WyG4K+VTzLeRTzwDO1MsfVy1tTLMy6XJf8AuY8l/wDTS1vkDHyTzvsvFzh/t8l+zimPbNo/Rj6bwW1WSd5pGKvXltEfCN5fd+C3JMaWLRxcd7RHFbbaOboiAb4AAAAAAAAADhyApaiPtT7HWIWMlOeXTgB12OCOqO534XPCCGcVezHc6zgr2YWOF1moK1tPTsV7nXyNOxT3YWpq68AK8UiPNWseqsQTMp+Bx5MEGyxo42t7JIxpsNdpgFgAAAAAAAAAAAHWYccLuAj4TZ32NgdNnHCk2NgR8LjhS7GwIeBzwJdjYEcVdoq7bOQ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23728" y="1124744"/>
            <a:ext cx="676875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Plenary – Exam Question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Rosa prepares the ingredients for pizzas.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She uses cheese, topping and dough in the ratio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 : 3 : 5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Rose uses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70 grams of dough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 out the number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grams of cheese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the number of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grams of topping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Rosa uses.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Cheese ......................... g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Topping ....................... g</a:t>
            </a:r>
          </a:p>
          <a:p>
            <a:pPr algn="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(Total 3 marks)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4E475D-78B3-4EA5-B318-63C478773703}"/>
              </a:ext>
            </a:extLst>
          </p:cNvPr>
          <p:cNvSpPr txBox="1"/>
          <p:nvPr/>
        </p:nvSpPr>
        <p:spPr>
          <a:xfrm>
            <a:off x="3779912" y="436510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23A04-AEE9-4CD1-AAEB-9F7A85FD6093}"/>
              </a:ext>
            </a:extLst>
          </p:cNvPr>
          <p:cNvSpPr txBox="1"/>
          <p:nvPr/>
        </p:nvSpPr>
        <p:spPr>
          <a:xfrm>
            <a:off x="3779912" y="47814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309638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493</TotalTime>
  <Words>559</Words>
  <Application>Microsoft Office PowerPoint</Application>
  <PresentationFormat>On-screen Show (4:3)</PresentationFormat>
  <Paragraphs>123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Danielle Moosajee</cp:lastModifiedBy>
  <cp:revision>53</cp:revision>
  <dcterms:created xsi:type="dcterms:W3CDTF">2014-01-13T21:53:46Z</dcterms:created>
  <dcterms:modified xsi:type="dcterms:W3CDTF">2020-08-03T10:06:28Z</dcterms:modified>
</cp:coreProperties>
</file>