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4"/>
  </p:notesMasterIdLst>
  <p:sldIdLst>
    <p:sldId id="258" r:id="rId3"/>
    <p:sldId id="260" r:id="rId4"/>
    <p:sldId id="269" r:id="rId5"/>
    <p:sldId id="270" r:id="rId6"/>
    <p:sldId id="262" r:id="rId7"/>
    <p:sldId id="265" r:id="rId8"/>
    <p:sldId id="263" r:id="rId9"/>
    <p:sldId id="264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323347-F635-4566-9C74-D785B91EB4DE}" v="248" dt="2020-06-07T21:06:34.7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45" y="7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microsoft.com/office/2016/11/relationships/changesInfo" Target="changesInfos/changesInfo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D0323347-F635-4566-9C74-D785B91EB4DE}"/>
    <pc:docChg chg="undo custSel addSld delSld modSld modMainMaster">
      <pc:chgData name="Danielle" userId="e2554c37-e717-43a0-ba79-1183ca921ccd" providerId="ADAL" clId="{D0323347-F635-4566-9C74-D785B91EB4DE}" dt="2020-06-07T21:06:34.763" v="431" actId="1038"/>
      <pc:docMkLst>
        <pc:docMk/>
      </pc:docMkLst>
      <pc:sldChg chg="addSp delSp modSp mod">
        <pc:chgData name="Danielle" userId="e2554c37-e717-43a0-ba79-1183ca921ccd" providerId="ADAL" clId="{D0323347-F635-4566-9C74-D785B91EB4DE}" dt="2020-06-07T20:51:14.506" v="153"/>
        <pc:sldMkLst>
          <pc:docMk/>
          <pc:sldMk cId="4105420192" sldId="258"/>
        </pc:sldMkLst>
        <pc:spChg chg="del mod">
          <ac:chgData name="Danielle" userId="e2554c37-e717-43a0-ba79-1183ca921ccd" providerId="ADAL" clId="{D0323347-F635-4566-9C74-D785B91EB4DE}" dt="2020-06-07T20:51:04" v="144" actId="478"/>
          <ac:spMkLst>
            <pc:docMk/>
            <pc:sldMk cId="4105420192" sldId="258"/>
            <ac:spMk id="2" creationId="{00000000-0000-0000-0000-000000000000}"/>
          </ac:spMkLst>
        </pc:spChg>
        <pc:spChg chg="mod">
          <ac:chgData name="Danielle" userId="e2554c37-e717-43a0-ba79-1183ca921ccd" providerId="ADAL" clId="{D0323347-F635-4566-9C74-D785B91EB4DE}" dt="2020-06-07T20:48:54.506" v="91" actId="1035"/>
          <ac:spMkLst>
            <pc:docMk/>
            <pc:sldMk cId="4105420192" sldId="258"/>
            <ac:spMk id="5" creationId="{00000000-0000-0000-0000-000000000000}"/>
          </ac:spMkLst>
        </pc:spChg>
        <pc:spChg chg="del mod">
          <ac:chgData name="Danielle" userId="e2554c37-e717-43a0-ba79-1183ca921ccd" providerId="ADAL" clId="{D0323347-F635-4566-9C74-D785B91EB4DE}" dt="2020-06-07T20:51:04" v="144" actId="478"/>
          <ac:spMkLst>
            <pc:docMk/>
            <pc:sldMk cId="4105420192" sldId="258"/>
            <ac:spMk id="12" creationId="{00000000-0000-0000-0000-000000000000}"/>
          </ac:spMkLst>
        </pc:spChg>
        <pc:spChg chg="del mod">
          <ac:chgData name="Danielle" userId="e2554c37-e717-43a0-ba79-1183ca921ccd" providerId="ADAL" clId="{D0323347-F635-4566-9C74-D785B91EB4DE}" dt="2020-06-07T20:51:04" v="144" actId="478"/>
          <ac:spMkLst>
            <pc:docMk/>
            <pc:sldMk cId="4105420192" sldId="258"/>
            <ac:spMk id="13" creationId="{00000000-0000-0000-0000-000000000000}"/>
          </ac:spMkLst>
        </pc:spChg>
        <pc:spChg chg="del mod">
          <ac:chgData name="Danielle" userId="e2554c37-e717-43a0-ba79-1183ca921ccd" providerId="ADAL" clId="{D0323347-F635-4566-9C74-D785B91EB4DE}" dt="2020-06-07T20:51:04" v="144" actId="478"/>
          <ac:spMkLst>
            <pc:docMk/>
            <pc:sldMk cId="4105420192" sldId="258"/>
            <ac:spMk id="14" creationId="{00000000-0000-0000-0000-000000000000}"/>
          </ac:spMkLst>
        </pc:spChg>
        <pc:graphicFrameChg chg="add mod modGraphic">
          <ac:chgData name="Danielle" userId="e2554c37-e717-43a0-ba79-1183ca921ccd" providerId="ADAL" clId="{D0323347-F635-4566-9C74-D785B91EB4DE}" dt="2020-06-07T20:51:14.506" v="153"/>
          <ac:graphicFrameMkLst>
            <pc:docMk/>
            <pc:sldMk cId="4105420192" sldId="258"/>
            <ac:graphicFrameMk id="3" creationId="{4F130FC1-A357-4B90-98F9-70393AB9ABB9}"/>
          </ac:graphicFrameMkLst>
        </pc:graphicFrameChg>
        <pc:cxnChg chg="del mod">
          <ac:chgData name="Danielle" userId="e2554c37-e717-43a0-ba79-1183ca921ccd" providerId="ADAL" clId="{D0323347-F635-4566-9C74-D785B91EB4DE}" dt="2020-06-07T20:51:04" v="144" actId="478"/>
          <ac:cxnSpMkLst>
            <pc:docMk/>
            <pc:sldMk cId="4105420192" sldId="258"/>
            <ac:cxnSpMk id="15" creationId="{00000000-0000-0000-0000-000000000000}"/>
          </ac:cxnSpMkLst>
        </pc:cxnChg>
        <pc:cxnChg chg="del mod">
          <ac:chgData name="Danielle" userId="e2554c37-e717-43a0-ba79-1183ca921ccd" providerId="ADAL" clId="{D0323347-F635-4566-9C74-D785B91EB4DE}" dt="2020-06-07T20:51:04" v="144" actId="478"/>
          <ac:cxnSpMkLst>
            <pc:docMk/>
            <pc:sldMk cId="4105420192" sldId="258"/>
            <ac:cxnSpMk id="17" creationId="{00000000-0000-0000-0000-000000000000}"/>
          </ac:cxnSpMkLst>
        </pc:cxnChg>
      </pc:sldChg>
      <pc:sldChg chg="del">
        <pc:chgData name="Danielle" userId="e2554c37-e717-43a0-ba79-1183ca921ccd" providerId="ADAL" clId="{D0323347-F635-4566-9C74-D785B91EB4DE}" dt="2020-06-07T20:48:35.450" v="82" actId="47"/>
        <pc:sldMkLst>
          <pc:docMk/>
          <pc:sldMk cId="2426918191" sldId="259"/>
        </pc:sldMkLst>
      </pc:sldChg>
      <pc:sldChg chg="addSp delSp modSp mod">
        <pc:chgData name="Danielle" userId="e2554c37-e717-43a0-ba79-1183ca921ccd" providerId="ADAL" clId="{D0323347-F635-4566-9C74-D785B91EB4DE}" dt="2020-06-07T20:51:47.600" v="158" actId="1036"/>
        <pc:sldMkLst>
          <pc:docMk/>
          <pc:sldMk cId="4021979127" sldId="260"/>
        </pc:sldMkLst>
        <pc:spChg chg="add del mod">
          <ac:chgData name="Danielle" userId="e2554c37-e717-43a0-ba79-1183ca921ccd" providerId="ADAL" clId="{D0323347-F635-4566-9C74-D785B91EB4DE}" dt="2020-06-07T20:51:34.894" v="154" actId="478"/>
          <ac:spMkLst>
            <pc:docMk/>
            <pc:sldMk cId="4021979127" sldId="260"/>
            <ac:spMk id="4" creationId="{E4B60F1C-5F6E-4CFE-9F7A-78C1C9531C24}"/>
          </ac:spMkLst>
        </pc:spChg>
        <pc:graphicFrameChg chg="add del mod">
          <ac:chgData name="Danielle" userId="e2554c37-e717-43a0-ba79-1183ca921ccd" providerId="ADAL" clId="{D0323347-F635-4566-9C74-D785B91EB4DE}" dt="2020-06-07T20:51:34.894" v="154" actId="478"/>
          <ac:graphicFrameMkLst>
            <pc:docMk/>
            <pc:sldMk cId="4021979127" sldId="260"/>
            <ac:graphicFrameMk id="3" creationId="{7A2BB1EA-B988-455C-801C-50318D388FEF}"/>
          </ac:graphicFrameMkLst>
        </pc:graphicFrameChg>
        <pc:picChg chg="add mod">
          <ac:chgData name="Danielle" userId="e2554c37-e717-43a0-ba79-1183ca921ccd" providerId="ADAL" clId="{D0323347-F635-4566-9C74-D785B91EB4DE}" dt="2020-06-07T20:51:47.600" v="158" actId="1036"/>
          <ac:picMkLst>
            <pc:docMk/>
            <pc:sldMk cId="4021979127" sldId="260"/>
            <ac:picMk id="2" creationId="{1C168F7B-FA77-4B13-9A1F-96745292CB94}"/>
          </ac:picMkLst>
        </pc:picChg>
        <pc:picChg chg="del">
          <ac:chgData name="Danielle" userId="e2554c37-e717-43a0-ba79-1183ca921ccd" providerId="ADAL" clId="{D0323347-F635-4566-9C74-D785B91EB4DE}" dt="2020-06-07T20:47:37.796" v="79" actId="478"/>
          <ac:picMkLst>
            <pc:docMk/>
            <pc:sldMk cId="4021979127" sldId="260"/>
            <ac:picMk id="1026" creationId="{00000000-0000-0000-0000-000000000000}"/>
          </ac:picMkLst>
        </pc:picChg>
        <pc:cxnChg chg="add del mod">
          <ac:chgData name="Danielle" userId="e2554c37-e717-43a0-ba79-1183ca921ccd" providerId="ADAL" clId="{D0323347-F635-4566-9C74-D785B91EB4DE}" dt="2020-06-07T20:51:34.894" v="154" actId="478"/>
          <ac:cxnSpMkLst>
            <pc:docMk/>
            <pc:sldMk cId="4021979127" sldId="260"/>
            <ac:cxnSpMk id="5" creationId="{89968087-B21F-47C6-9E6F-E583B2D7AB2E}"/>
          </ac:cxnSpMkLst>
        </pc:cxnChg>
        <pc:cxnChg chg="add del mod">
          <ac:chgData name="Danielle" userId="e2554c37-e717-43a0-ba79-1183ca921ccd" providerId="ADAL" clId="{D0323347-F635-4566-9C74-D785B91EB4DE}" dt="2020-06-07T20:51:34.894" v="154" actId="478"/>
          <ac:cxnSpMkLst>
            <pc:docMk/>
            <pc:sldMk cId="4021979127" sldId="260"/>
            <ac:cxnSpMk id="6" creationId="{4B6F577C-69F9-486E-9BFB-CF704F3F42BE}"/>
          </ac:cxnSpMkLst>
        </pc:cxnChg>
        <pc:cxnChg chg="add del mod">
          <ac:chgData name="Danielle" userId="e2554c37-e717-43a0-ba79-1183ca921ccd" providerId="ADAL" clId="{D0323347-F635-4566-9C74-D785B91EB4DE}" dt="2020-06-07T20:51:34.894" v="154" actId="478"/>
          <ac:cxnSpMkLst>
            <pc:docMk/>
            <pc:sldMk cId="4021979127" sldId="260"/>
            <ac:cxnSpMk id="7" creationId="{D5317FC1-6DCB-4C3B-BCEE-177910012879}"/>
          </ac:cxnSpMkLst>
        </pc:cxnChg>
      </pc:sldChg>
      <pc:sldChg chg="modSp del">
        <pc:chgData name="Danielle" userId="e2554c37-e717-43a0-ba79-1183ca921ccd" providerId="ADAL" clId="{D0323347-F635-4566-9C74-D785B91EB4DE}" dt="2020-06-07T21:05:24.503" v="418" actId="47"/>
        <pc:sldMkLst>
          <pc:docMk/>
          <pc:sldMk cId="373309925" sldId="261"/>
        </pc:sldMkLst>
        <pc:spChg chg="mod">
          <ac:chgData name="Danielle" userId="e2554c37-e717-43a0-ba79-1183ca921ccd" providerId="ADAL" clId="{D0323347-F635-4566-9C74-D785B91EB4DE}" dt="2020-06-07T21:00:19.388" v="303" actId="14100"/>
          <ac:spMkLst>
            <pc:docMk/>
            <pc:sldMk cId="373309925" sldId="261"/>
            <ac:spMk id="90" creationId="{00000000-0000-0000-0000-000000000000}"/>
          </ac:spMkLst>
        </pc:spChg>
      </pc:sldChg>
      <pc:sldChg chg="modSp mod">
        <pc:chgData name="Danielle" userId="e2554c37-e717-43a0-ba79-1183ca921ccd" providerId="ADAL" clId="{D0323347-F635-4566-9C74-D785B91EB4DE}" dt="2020-06-07T21:05:50.222" v="423" actId="1035"/>
        <pc:sldMkLst>
          <pc:docMk/>
          <pc:sldMk cId="2673276178" sldId="262"/>
        </pc:sldMkLst>
        <pc:spChg chg="mod">
          <ac:chgData name="Danielle" userId="e2554c37-e717-43a0-ba79-1183ca921ccd" providerId="ADAL" clId="{D0323347-F635-4566-9C74-D785B91EB4DE}" dt="2020-06-07T21:05:50.222" v="423" actId="1035"/>
          <ac:spMkLst>
            <pc:docMk/>
            <pc:sldMk cId="2673276178" sldId="262"/>
            <ac:spMk id="6" creationId="{00000000-0000-0000-0000-000000000000}"/>
          </ac:spMkLst>
        </pc:spChg>
      </pc:sldChg>
      <pc:sldChg chg="modSp mod">
        <pc:chgData name="Danielle" userId="e2554c37-e717-43a0-ba79-1183ca921ccd" providerId="ADAL" clId="{D0323347-F635-4566-9C74-D785B91EB4DE}" dt="2020-06-07T21:06:14.893" v="425" actId="2711"/>
        <pc:sldMkLst>
          <pc:docMk/>
          <pc:sldMk cId="623064080" sldId="264"/>
        </pc:sldMkLst>
        <pc:spChg chg="mod">
          <ac:chgData name="Danielle" userId="e2554c37-e717-43a0-ba79-1183ca921ccd" providerId="ADAL" clId="{D0323347-F635-4566-9C74-D785B91EB4DE}" dt="2020-06-07T21:06:14.893" v="425" actId="2711"/>
          <ac:spMkLst>
            <pc:docMk/>
            <pc:sldMk cId="623064080" sldId="264"/>
            <ac:spMk id="2" creationId="{00000000-0000-0000-0000-000000000000}"/>
          </ac:spMkLst>
        </pc:spChg>
        <pc:spChg chg="mod">
          <ac:chgData name="Danielle" userId="e2554c37-e717-43a0-ba79-1183ca921ccd" providerId="ADAL" clId="{D0323347-F635-4566-9C74-D785B91EB4DE}" dt="2020-06-07T21:06:14.893" v="425" actId="2711"/>
          <ac:spMkLst>
            <pc:docMk/>
            <pc:sldMk cId="623064080" sldId="264"/>
            <ac:spMk id="5" creationId="{00000000-0000-0000-0000-000000000000}"/>
          </ac:spMkLst>
        </pc:spChg>
        <pc:spChg chg="mod">
          <ac:chgData name="Danielle" userId="e2554c37-e717-43a0-ba79-1183ca921ccd" providerId="ADAL" clId="{D0323347-F635-4566-9C74-D785B91EB4DE}" dt="2020-06-07T21:06:14.893" v="425" actId="2711"/>
          <ac:spMkLst>
            <pc:docMk/>
            <pc:sldMk cId="623064080" sldId="264"/>
            <ac:spMk id="7" creationId="{00000000-0000-0000-0000-000000000000}"/>
          </ac:spMkLst>
        </pc:spChg>
      </pc:sldChg>
      <pc:sldChg chg="modSp">
        <pc:chgData name="Danielle" userId="e2554c37-e717-43a0-ba79-1183ca921ccd" providerId="ADAL" clId="{D0323347-F635-4566-9C74-D785B91EB4DE}" dt="2020-06-07T21:05:58.287" v="424" actId="2711"/>
        <pc:sldMkLst>
          <pc:docMk/>
          <pc:sldMk cId="1358306283" sldId="265"/>
        </pc:sldMkLst>
        <pc:spChg chg="mod">
          <ac:chgData name="Danielle" userId="e2554c37-e717-43a0-ba79-1183ca921ccd" providerId="ADAL" clId="{D0323347-F635-4566-9C74-D785B91EB4DE}" dt="2020-06-07T21:05:58.287" v="424" actId="2711"/>
          <ac:spMkLst>
            <pc:docMk/>
            <pc:sldMk cId="1358306283" sldId="265"/>
            <ac:spMk id="4" creationId="{00000000-0000-0000-0000-000000000000}"/>
          </ac:spMkLst>
        </pc:spChg>
        <pc:spChg chg="mod">
          <ac:chgData name="Danielle" userId="e2554c37-e717-43a0-ba79-1183ca921ccd" providerId="ADAL" clId="{D0323347-F635-4566-9C74-D785B91EB4DE}" dt="2020-06-07T21:05:58.287" v="424" actId="2711"/>
          <ac:spMkLst>
            <pc:docMk/>
            <pc:sldMk cId="1358306283" sldId="265"/>
            <ac:spMk id="5" creationId="{00000000-0000-0000-0000-000000000000}"/>
          </ac:spMkLst>
        </pc:spChg>
        <pc:spChg chg="mod">
          <ac:chgData name="Danielle" userId="e2554c37-e717-43a0-ba79-1183ca921ccd" providerId="ADAL" clId="{D0323347-F635-4566-9C74-D785B91EB4DE}" dt="2020-06-07T21:05:58.287" v="424" actId="2711"/>
          <ac:spMkLst>
            <pc:docMk/>
            <pc:sldMk cId="1358306283" sldId="265"/>
            <ac:spMk id="6" creationId="{00000000-0000-0000-0000-000000000000}"/>
          </ac:spMkLst>
        </pc:spChg>
        <pc:grpChg chg="mod">
          <ac:chgData name="Danielle" userId="e2554c37-e717-43a0-ba79-1183ca921ccd" providerId="ADAL" clId="{D0323347-F635-4566-9C74-D785B91EB4DE}" dt="2020-06-07T21:05:58.287" v="424" actId="2711"/>
          <ac:grpSpMkLst>
            <pc:docMk/>
            <pc:sldMk cId="1358306283" sldId="265"/>
            <ac:grpSpMk id="8" creationId="{00000000-0000-0000-0000-000000000000}"/>
          </ac:grpSpMkLst>
        </pc:grpChg>
        <pc:grpChg chg="mod">
          <ac:chgData name="Danielle" userId="e2554c37-e717-43a0-ba79-1183ca921ccd" providerId="ADAL" clId="{D0323347-F635-4566-9C74-D785B91EB4DE}" dt="2020-06-07T21:05:58.287" v="424" actId="2711"/>
          <ac:grpSpMkLst>
            <pc:docMk/>
            <pc:sldMk cId="1358306283" sldId="265"/>
            <ac:grpSpMk id="11" creationId="{00000000-0000-0000-0000-000000000000}"/>
          </ac:grpSpMkLst>
        </pc:grpChg>
        <pc:grpChg chg="mod">
          <ac:chgData name="Danielle" userId="e2554c37-e717-43a0-ba79-1183ca921ccd" providerId="ADAL" clId="{D0323347-F635-4566-9C74-D785B91EB4DE}" dt="2020-06-07T21:05:58.287" v="424" actId="2711"/>
          <ac:grpSpMkLst>
            <pc:docMk/>
            <pc:sldMk cId="1358306283" sldId="265"/>
            <ac:grpSpMk id="14" creationId="{00000000-0000-0000-0000-000000000000}"/>
          </ac:grpSpMkLst>
        </pc:grpChg>
        <pc:grpChg chg="mod">
          <ac:chgData name="Danielle" userId="e2554c37-e717-43a0-ba79-1183ca921ccd" providerId="ADAL" clId="{D0323347-F635-4566-9C74-D785B91EB4DE}" dt="2020-06-07T21:05:58.287" v="424" actId="2711"/>
          <ac:grpSpMkLst>
            <pc:docMk/>
            <pc:sldMk cId="1358306283" sldId="265"/>
            <ac:grpSpMk id="17" creationId="{00000000-0000-0000-0000-000000000000}"/>
          </ac:grpSpMkLst>
        </pc:grpChg>
        <pc:grpChg chg="mod">
          <ac:chgData name="Danielle" userId="e2554c37-e717-43a0-ba79-1183ca921ccd" providerId="ADAL" clId="{D0323347-F635-4566-9C74-D785B91EB4DE}" dt="2020-06-07T21:05:58.287" v="424" actId="2711"/>
          <ac:grpSpMkLst>
            <pc:docMk/>
            <pc:sldMk cId="1358306283" sldId="265"/>
            <ac:grpSpMk id="20" creationId="{00000000-0000-0000-0000-000000000000}"/>
          </ac:grpSpMkLst>
        </pc:grpChg>
        <pc:grpChg chg="mod">
          <ac:chgData name="Danielle" userId="e2554c37-e717-43a0-ba79-1183ca921ccd" providerId="ADAL" clId="{D0323347-F635-4566-9C74-D785B91EB4DE}" dt="2020-06-07T21:05:58.287" v="424" actId="2711"/>
          <ac:grpSpMkLst>
            <pc:docMk/>
            <pc:sldMk cId="1358306283" sldId="265"/>
            <ac:grpSpMk id="23" creationId="{00000000-0000-0000-0000-000000000000}"/>
          </ac:grpSpMkLst>
        </pc:grpChg>
        <pc:grpChg chg="mod">
          <ac:chgData name="Danielle" userId="e2554c37-e717-43a0-ba79-1183ca921ccd" providerId="ADAL" clId="{D0323347-F635-4566-9C74-D785B91EB4DE}" dt="2020-06-07T21:05:58.287" v="424" actId="2711"/>
          <ac:grpSpMkLst>
            <pc:docMk/>
            <pc:sldMk cId="1358306283" sldId="265"/>
            <ac:grpSpMk id="26" creationId="{00000000-0000-0000-0000-000000000000}"/>
          </ac:grpSpMkLst>
        </pc:grpChg>
        <pc:grpChg chg="mod">
          <ac:chgData name="Danielle" userId="e2554c37-e717-43a0-ba79-1183ca921ccd" providerId="ADAL" clId="{D0323347-F635-4566-9C74-D785B91EB4DE}" dt="2020-06-07T21:05:58.287" v="424" actId="2711"/>
          <ac:grpSpMkLst>
            <pc:docMk/>
            <pc:sldMk cId="1358306283" sldId="265"/>
            <ac:grpSpMk id="29" creationId="{00000000-0000-0000-0000-000000000000}"/>
          </ac:grpSpMkLst>
        </pc:grpChg>
        <pc:cxnChg chg="mod">
          <ac:chgData name="Danielle" userId="e2554c37-e717-43a0-ba79-1183ca921ccd" providerId="ADAL" clId="{D0323347-F635-4566-9C74-D785B91EB4DE}" dt="2020-06-07T21:05:58.287" v="424" actId="2711"/>
          <ac:cxnSpMkLst>
            <pc:docMk/>
            <pc:sldMk cId="1358306283" sldId="265"/>
            <ac:cxnSpMk id="7" creationId="{00000000-0000-0000-0000-000000000000}"/>
          </ac:cxnSpMkLst>
        </pc:cxnChg>
      </pc:sldChg>
      <pc:sldChg chg="modSp">
        <pc:chgData name="Danielle" userId="e2554c37-e717-43a0-ba79-1183ca921ccd" providerId="ADAL" clId="{D0323347-F635-4566-9C74-D785B91EB4DE}" dt="2020-06-07T21:06:26.641" v="428" actId="1038"/>
        <pc:sldMkLst>
          <pc:docMk/>
          <pc:sldMk cId="229407087" sldId="266"/>
        </pc:sldMkLst>
        <pc:spChg chg="mod">
          <ac:chgData name="Danielle" userId="e2554c37-e717-43a0-ba79-1183ca921ccd" providerId="ADAL" clId="{D0323347-F635-4566-9C74-D785B91EB4DE}" dt="2020-06-07T21:06:26.641" v="428" actId="1038"/>
          <ac:spMkLst>
            <pc:docMk/>
            <pc:sldMk cId="229407087" sldId="266"/>
            <ac:spMk id="4" creationId="{00000000-0000-0000-0000-000000000000}"/>
          </ac:spMkLst>
        </pc:spChg>
        <pc:spChg chg="mod">
          <ac:chgData name="Danielle" userId="e2554c37-e717-43a0-ba79-1183ca921ccd" providerId="ADAL" clId="{D0323347-F635-4566-9C74-D785B91EB4DE}" dt="2020-06-07T21:06:26.641" v="428" actId="1038"/>
          <ac:spMkLst>
            <pc:docMk/>
            <pc:sldMk cId="229407087" sldId="266"/>
            <ac:spMk id="6" creationId="{00000000-0000-0000-0000-000000000000}"/>
          </ac:spMkLst>
        </pc:spChg>
        <pc:spChg chg="mod">
          <ac:chgData name="Danielle" userId="e2554c37-e717-43a0-ba79-1183ca921ccd" providerId="ADAL" clId="{D0323347-F635-4566-9C74-D785B91EB4DE}" dt="2020-06-07T21:06:26.641" v="428" actId="1038"/>
          <ac:spMkLst>
            <pc:docMk/>
            <pc:sldMk cId="229407087" sldId="266"/>
            <ac:spMk id="7" creationId="{00000000-0000-0000-0000-000000000000}"/>
          </ac:spMkLst>
        </pc:spChg>
        <pc:grpChg chg="mod">
          <ac:chgData name="Danielle" userId="e2554c37-e717-43a0-ba79-1183ca921ccd" providerId="ADAL" clId="{D0323347-F635-4566-9C74-D785B91EB4DE}" dt="2020-06-07T21:06:26.641" v="428" actId="1038"/>
          <ac:grpSpMkLst>
            <pc:docMk/>
            <pc:sldMk cId="229407087" sldId="266"/>
            <ac:grpSpMk id="8" creationId="{00000000-0000-0000-0000-000000000000}"/>
          </ac:grpSpMkLst>
        </pc:grpChg>
        <pc:picChg chg="mod">
          <ac:chgData name="Danielle" userId="e2554c37-e717-43a0-ba79-1183ca921ccd" providerId="ADAL" clId="{D0323347-F635-4566-9C74-D785B91EB4DE}" dt="2020-06-07T21:06:26.641" v="428" actId="1038"/>
          <ac:picMkLst>
            <pc:docMk/>
            <pc:sldMk cId="229407087" sldId="266"/>
            <ac:picMk id="5" creationId="{00000000-0000-0000-0000-000000000000}"/>
          </ac:picMkLst>
        </pc:picChg>
      </pc:sldChg>
      <pc:sldChg chg="modSp">
        <pc:chgData name="Danielle" userId="e2554c37-e717-43a0-ba79-1183ca921ccd" providerId="ADAL" clId="{D0323347-F635-4566-9C74-D785B91EB4DE}" dt="2020-06-07T21:06:34.763" v="431" actId="1038"/>
        <pc:sldMkLst>
          <pc:docMk/>
          <pc:sldMk cId="1995110110" sldId="267"/>
        </pc:sldMkLst>
        <pc:spChg chg="mod">
          <ac:chgData name="Danielle" userId="e2554c37-e717-43a0-ba79-1183ca921ccd" providerId="ADAL" clId="{D0323347-F635-4566-9C74-D785B91EB4DE}" dt="2020-06-07T21:06:34.763" v="431" actId="1038"/>
          <ac:spMkLst>
            <pc:docMk/>
            <pc:sldMk cId="1995110110" sldId="267"/>
            <ac:spMk id="2" creationId="{00000000-0000-0000-0000-000000000000}"/>
          </ac:spMkLst>
        </pc:spChg>
        <pc:spChg chg="mod">
          <ac:chgData name="Danielle" userId="e2554c37-e717-43a0-ba79-1183ca921ccd" providerId="ADAL" clId="{D0323347-F635-4566-9C74-D785B91EB4DE}" dt="2020-06-07T21:06:34.763" v="431" actId="1038"/>
          <ac:spMkLst>
            <pc:docMk/>
            <pc:sldMk cId="1995110110" sldId="267"/>
            <ac:spMk id="6" creationId="{00000000-0000-0000-0000-000000000000}"/>
          </ac:spMkLst>
        </pc:spChg>
        <pc:spChg chg="mod">
          <ac:chgData name="Danielle" userId="e2554c37-e717-43a0-ba79-1183ca921ccd" providerId="ADAL" clId="{D0323347-F635-4566-9C74-D785B91EB4DE}" dt="2020-06-07T21:06:34.763" v="431" actId="1038"/>
          <ac:spMkLst>
            <pc:docMk/>
            <pc:sldMk cId="1995110110" sldId="267"/>
            <ac:spMk id="7" creationId="{00000000-0000-0000-0000-000000000000}"/>
          </ac:spMkLst>
        </pc:spChg>
        <pc:spChg chg="mod">
          <ac:chgData name="Danielle" userId="e2554c37-e717-43a0-ba79-1183ca921ccd" providerId="ADAL" clId="{D0323347-F635-4566-9C74-D785B91EB4DE}" dt="2020-06-07T21:06:34.763" v="431" actId="1038"/>
          <ac:spMkLst>
            <pc:docMk/>
            <pc:sldMk cId="1995110110" sldId="267"/>
            <ac:spMk id="9" creationId="{00000000-0000-0000-0000-000000000000}"/>
          </ac:spMkLst>
        </pc:spChg>
        <pc:spChg chg="mod">
          <ac:chgData name="Danielle" userId="e2554c37-e717-43a0-ba79-1183ca921ccd" providerId="ADAL" clId="{D0323347-F635-4566-9C74-D785B91EB4DE}" dt="2020-06-07T21:06:34.763" v="431" actId="1038"/>
          <ac:spMkLst>
            <pc:docMk/>
            <pc:sldMk cId="1995110110" sldId="267"/>
            <ac:spMk id="10" creationId="{00000000-0000-0000-0000-000000000000}"/>
          </ac:spMkLst>
        </pc:spChg>
        <pc:spChg chg="mod">
          <ac:chgData name="Danielle" userId="e2554c37-e717-43a0-ba79-1183ca921ccd" providerId="ADAL" clId="{D0323347-F635-4566-9C74-D785B91EB4DE}" dt="2020-06-07T21:06:34.763" v="431" actId="1038"/>
          <ac:spMkLst>
            <pc:docMk/>
            <pc:sldMk cId="1995110110" sldId="267"/>
            <ac:spMk id="11" creationId="{00000000-0000-0000-0000-000000000000}"/>
          </ac:spMkLst>
        </pc:spChg>
        <pc:spChg chg="mod">
          <ac:chgData name="Danielle" userId="e2554c37-e717-43a0-ba79-1183ca921ccd" providerId="ADAL" clId="{D0323347-F635-4566-9C74-D785B91EB4DE}" dt="2020-06-07T21:06:34.763" v="431" actId="1038"/>
          <ac:spMkLst>
            <pc:docMk/>
            <pc:sldMk cId="1995110110" sldId="267"/>
            <ac:spMk id="12" creationId="{00000000-0000-0000-0000-000000000000}"/>
          </ac:spMkLst>
        </pc:spChg>
        <pc:spChg chg="mod">
          <ac:chgData name="Danielle" userId="e2554c37-e717-43a0-ba79-1183ca921ccd" providerId="ADAL" clId="{D0323347-F635-4566-9C74-D785B91EB4DE}" dt="2020-06-07T21:06:34.763" v="431" actId="1038"/>
          <ac:spMkLst>
            <pc:docMk/>
            <pc:sldMk cId="1995110110" sldId="267"/>
            <ac:spMk id="13" creationId="{00000000-0000-0000-0000-000000000000}"/>
          </ac:spMkLst>
        </pc:spChg>
        <pc:grpChg chg="mod">
          <ac:chgData name="Danielle" userId="e2554c37-e717-43a0-ba79-1183ca921ccd" providerId="ADAL" clId="{D0323347-F635-4566-9C74-D785B91EB4DE}" dt="2020-06-07T21:06:34.763" v="431" actId="1038"/>
          <ac:grpSpMkLst>
            <pc:docMk/>
            <pc:sldMk cId="1995110110" sldId="267"/>
            <ac:grpSpMk id="8" creationId="{00000000-0000-0000-0000-000000000000}"/>
          </ac:grpSpMkLst>
        </pc:grpChg>
        <pc:picChg chg="mod">
          <ac:chgData name="Danielle" userId="e2554c37-e717-43a0-ba79-1183ca921ccd" providerId="ADAL" clId="{D0323347-F635-4566-9C74-D785B91EB4DE}" dt="2020-06-07T21:06:34.763" v="431" actId="1038"/>
          <ac:picMkLst>
            <pc:docMk/>
            <pc:sldMk cId="1995110110" sldId="267"/>
            <ac:picMk id="5" creationId="{00000000-0000-0000-0000-000000000000}"/>
          </ac:picMkLst>
        </pc:picChg>
      </pc:sldChg>
      <pc:sldChg chg="addSp delSp modSp add mod modAnim">
        <pc:chgData name="Danielle" userId="e2554c37-e717-43a0-ba79-1183ca921ccd" providerId="ADAL" clId="{D0323347-F635-4566-9C74-D785B91EB4DE}" dt="2020-06-07T20:59:57.627" v="299" actId="20577"/>
        <pc:sldMkLst>
          <pc:docMk/>
          <pc:sldMk cId="2982153529" sldId="269"/>
        </pc:sldMkLst>
        <pc:spChg chg="add mod">
          <ac:chgData name="Danielle" userId="e2554c37-e717-43a0-ba79-1183ca921ccd" providerId="ADAL" clId="{D0323347-F635-4566-9C74-D785B91EB4DE}" dt="2020-06-07T20:59:57.627" v="299" actId="20577"/>
          <ac:spMkLst>
            <pc:docMk/>
            <pc:sldMk cId="2982153529" sldId="269"/>
            <ac:spMk id="3" creationId="{B47134FA-7C1F-4FD6-B0DF-16699545E2A0}"/>
          </ac:spMkLst>
        </pc:spChg>
        <pc:spChg chg="add del mod">
          <ac:chgData name="Danielle" userId="e2554c37-e717-43a0-ba79-1183ca921ccd" providerId="ADAL" clId="{D0323347-F635-4566-9C74-D785B91EB4DE}" dt="2020-06-07T20:55:13.476" v="215" actId="478"/>
          <ac:spMkLst>
            <pc:docMk/>
            <pc:sldMk cId="2982153529" sldId="269"/>
            <ac:spMk id="4" creationId="{DD0C812C-0F37-4797-B804-922A16CBA2E1}"/>
          </ac:spMkLst>
        </pc:spChg>
        <pc:spChg chg="add del mod">
          <ac:chgData name="Danielle" userId="e2554c37-e717-43a0-ba79-1183ca921ccd" providerId="ADAL" clId="{D0323347-F635-4566-9C74-D785B91EB4DE}" dt="2020-06-07T20:55:13.476" v="215" actId="478"/>
          <ac:spMkLst>
            <pc:docMk/>
            <pc:sldMk cId="2982153529" sldId="269"/>
            <ac:spMk id="5" creationId="{F448C50D-D46A-494D-9900-014C4BEC4697}"/>
          </ac:spMkLst>
        </pc:spChg>
        <pc:spChg chg="add del mod">
          <ac:chgData name="Danielle" userId="e2554c37-e717-43a0-ba79-1183ca921ccd" providerId="ADAL" clId="{D0323347-F635-4566-9C74-D785B91EB4DE}" dt="2020-06-07T20:55:15.442" v="216" actId="478"/>
          <ac:spMkLst>
            <pc:docMk/>
            <pc:sldMk cId="2982153529" sldId="269"/>
            <ac:spMk id="6" creationId="{25077835-8426-45D9-B8F3-582F7BB3A78E}"/>
          </ac:spMkLst>
        </pc:spChg>
        <pc:spChg chg="add mod ord">
          <ac:chgData name="Danielle" userId="e2554c37-e717-43a0-ba79-1183ca921ccd" providerId="ADAL" clId="{D0323347-F635-4566-9C74-D785B91EB4DE}" dt="2020-06-07T20:56:24.029" v="229" actId="167"/>
          <ac:spMkLst>
            <pc:docMk/>
            <pc:sldMk cId="2982153529" sldId="269"/>
            <ac:spMk id="7" creationId="{89AD00B1-12E1-472F-823F-535FADC9A8C9}"/>
          </ac:spMkLst>
        </pc:spChg>
        <pc:spChg chg="add del mod">
          <ac:chgData name="Danielle" userId="e2554c37-e717-43a0-ba79-1183ca921ccd" providerId="ADAL" clId="{D0323347-F635-4566-9C74-D785B91EB4DE}" dt="2020-06-07T20:59:53.790" v="298" actId="478"/>
          <ac:spMkLst>
            <pc:docMk/>
            <pc:sldMk cId="2982153529" sldId="269"/>
            <ac:spMk id="8" creationId="{98923058-3412-47BE-832D-F7E95F751F00}"/>
          </ac:spMkLst>
        </pc:spChg>
        <pc:spChg chg="add mod">
          <ac:chgData name="Danielle" userId="e2554c37-e717-43a0-ba79-1183ca921ccd" providerId="ADAL" clId="{D0323347-F635-4566-9C74-D785B91EB4DE}" dt="2020-06-07T20:57:20.469" v="245" actId="1076"/>
          <ac:spMkLst>
            <pc:docMk/>
            <pc:sldMk cId="2982153529" sldId="269"/>
            <ac:spMk id="9" creationId="{E163E13D-29C0-47DA-A79C-52AEDD19408C}"/>
          </ac:spMkLst>
        </pc:spChg>
        <pc:spChg chg="add mod">
          <ac:chgData name="Danielle" userId="e2554c37-e717-43a0-ba79-1183ca921ccd" providerId="ADAL" clId="{D0323347-F635-4566-9C74-D785B91EB4DE}" dt="2020-06-07T20:57:33.310" v="252" actId="6549"/>
          <ac:spMkLst>
            <pc:docMk/>
            <pc:sldMk cId="2982153529" sldId="269"/>
            <ac:spMk id="10" creationId="{A3C18C87-8318-4EA6-AEE9-6BB7DE83BB8C}"/>
          </ac:spMkLst>
        </pc:spChg>
        <pc:spChg chg="add del mod">
          <ac:chgData name="Danielle" userId="e2554c37-e717-43a0-ba79-1183ca921ccd" providerId="ADAL" clId="{D0323347-F635-4566-9C74-D785B91EB4DE}" dt="2020-06-07T20:57:39.267" v="254"/>
          <ac:spMkLst>
            <pc:docMk/>
            <pc:sldMk cId="2982153529" sldId="269"/>
            <ac:spMk id="11" creationId="{02B4BBF8-C02F-4596-84FD-D58374CAB5E2}"/>
          </ac:spMkLst>
        </pc:spChg>
        <pc:spChg chg="add mod ord">
          <ac:chgData name="Danielle" userId="e2554c37-e717-43a0-ba79-1183ca921ccd" providerId="ADAL" clId="{D0323347-F635-4566-9C74-D785B91EB4DE}" dt="2020-06-07T20:57:52.258" v="257" actId="167"/>
          <ac:spMkLst>
            <pc:docMk/>
            <pc:sldMk cId="2982153529" sldId="269"/>
            <ac:spMk id="12" creationId="{D3CE79EB-C8FB-4F1A-BB9E-56FD83484A22}"/>
          </ac:spMkLst>
        </pc:spChg>
        <pc:spChg chg="add mod">
          <ac:chgData name="Danielle" userId="e2554c37-e717-43a0-ba79-1183ca921ccd" providerId="ADAL" clId="{D0323347-F635-4566-9C74-D785B91EB4DE}" dt="2020-06-07T20:58:23.415" v="272" actId="6549"/>
          <ac:spMkLst>
            <pc:docMk/>
            <pc:sldMk cId="2982153529" sldId="269"/>
            <ac:spMk id="13" creationId="{85F257CE-B4DE-4D02-A6DB-18463E22F255}"/>
          </ac:spMkLst>
        </pc:spChg>
        <pc:spChg chg="add mod">
          <ac:chgData name="Danielle" userId="e2554c37-e717-43a0-ba79-1183ca921ccd" providerId="ADAL" clId="{D0323347-F635-4566-9C74-D785B91EB4DE}" dt="2020-06-07T20:58:28.552" v="276" actId="20577"/>
          <ac:spMkLst>
            <pc:docMk/>
            <pc:sldMk cId="2982153529" sldId="269"/>
            <ac:spMk id="14" creationId="{3B408F1B-D7EC-41E2-A60A-3D125FA573D1}"/>
          </ac:spMkLst>
        </pc:spChg>
        <pc:spChg chg="add mod ord">
          <ac:chgData name="Danielle" userId="e2554c37-e717-43a0-ba79-1183ca921ccd" providerId="ADAL" clId="{D0323347-F635-4566-9C74-D785B91EB4DE}" dt="2020-06-07T20:59:02.544" v="281" actId="167"/>
          <ac:spMkLst>
            <pc:docMk/>
            <pc:sldMk cId="2982153529" sldId="269"/>
            <ac:spMk id="15" creationId="{1BC0C49F-0BD9-494E-96D8-E3F9A3EC062C}"/>
          </ac:spMkLst>
        </pc:spChg>
        <pc:spChg chg="add mod">
          <ac:chgData name="Danielle" userId="e2554c37-e717-43a0-ba79-1183ca921ccd" providerId="ADAL" clId="{D0323347-F635-4566-9C74-D785B91EB4DE}" dt="2020-06-07T20:59:22.793" v="290" actId="20577"/>
          <ac:spMkLst>
            <pc:docMk/>
            <pc:sldMk cId="2982153529" sldId="269"/>
            <ac:spMk id="16" creationId="{02781396-7EE9-4A75-9B2D-155F228E3338}"/>
          </ac:spMkLst>
        </pc:spChg>
        <pc:spChg chg="add mod">
          <ac:chgData name="Danielle" userId="e2554c37-e717-43a0-ba79-1183ca921ccd" providerId="ADAL" clId="{D0323347-F635-4566-9C74-D785B91EB4DE}" dt="2020-06-07T20:59:38.378" v="296" actId="6549"/>
          <ac:spMkLst>
            <pc:docMk/>
            <pc:sldMk cId="2982153529" sldId="269"/>
            <ac:spMk id="17" creationId="{B20A99DB-1D4C-42C5-B11F-BDD9686ADBDD}"/>
          </ac:spMkLst>
        </pc:spChg>
        <pc:picChg chg="mod">
          <ac:chgData name="Danielle" userId="e2554c37-e717-43a0-ba79-1183ca921ccd" providerId="ADAL" clId="{D0323347-F635-4566-9C74-D785B91EB4DE}" dt="2020-06-07T20:52:26.059" v="161" actId="1076"/>
          <ac:picMkLst>
            <pc:docMk/>
            <pc:sldMk cId="2982153529" sldId="269"/>
            <ac:picMk id="2" creationId="{1C168F7B-FA77-4B13-9A1F-96745292CB94}"/>
          </ac:picMkLst>
        </pc:picChg>
      </pc:sldChg>
      <pc:sldChg chg="addSp delSp modSp add mod delAnim modAnim">
        <pc:chgData name="Danielle" userId="e2554c37-e717-43a0-ba79-1183ca921ccd" providerId="ADAL" clId="{D0323347-F635-4566-9C74-D785B91EB4DE}" dt="2020-06-07T21:05:17.053" v="417" actId="6549"/>
        <pc:sldMkLst>
          <pc:docMk/>
          <pc:sldMk cId="3918186723" sldId="270"/>
        </pc:sldMkLst>
        <pc:spChg chg="mod">
          <ac:chgData name="Danielle" userId="e2554c37-e717-43a0-ba79-1183ca921ccd" providerId="ADAL" clId="{D0323347-F635-4566-9C74-D785B91EB4DE}" dt="2020-06-07T21:03:02.186" v="377" actId="20577"/>
          <ac:spMkLst>
            <pc:docMk/>
            <pc:sldMk cId="3918186723" sldId="270"/>
            <ac:spMk id="3" creationId="{B47134FA-7C1F-4FD6-B0DF-16699545E2A0}"/>
          </ac:spMkLst>
        </pc:spChg>
        <pc:spChg chg="mod">
          <ac:chgData name="Danielle" userId="e2554c37-e717-43a0-ba79-1183ca921ccd" providerId="ADAL" clId="{D0323347-F635-4566-9C74-D785B91EB4DE}" dt="2020-06-07T21:01:02.696" v="324" actId="1038"/>
          <ac:spMkLst>
            <pc:docMk/>
            <pc:sldMk cId="3918186723" sldId="270"/>
            <ac:spMk id="7" creationId="{89AD00B1-12E1-472F-823F-535FADC9A8C9}"/>
          </ac:spMkLst>
        </pc:spChg>
        <pc:spChg chg="mod">
          <ac:chgData name="Danielle" userId="e2554c37-e717-43a0-ba79-1183ca921ccd" providerId="ADAL" clId="{D0323347-F635-4566-9C74-D785B91EB4DE}" dt="2020-06-07T21:04:42.320" v="404" actId="1076"/>
          <ac:spMkLst>
            <pc:docMk/>
            <pc:sldMk cId="3918186723" sldId="270"/>
            <ac:spMk id="8" creationId="{98923058-3412-47BE-832D-F7E95F751F00}"/>
          </ac:spMkLst>
        </pc:spChg>
        <pc:spChg chg="mod">
          <ac:chgData name="Danielle" userId="e2554c37-e717-43a0-ba79-1183ca921ccd" providerId="ADAL" clId="{D0323347-F635-4566-9C74-D785B91EB4DE}" dt="2020-06-07T21:02:22.221" v="353" actId="20577"/>
          <ac:spMkLst>
            <pc:docMk/>
            <pc:sldMk cId="3918186723" sldId="270"/>
            <ac:spMk id="9" creationId="{E163E13D-29C0-47DA-A79C-52AEDD19408C}"/>
          </ac:spMkLst>
        </pc:spChg>
        <pc:spChg chg="mod">
          <ac:chgData name="Danielle" userId="e2554c37-e717-43a0-ba79-1183ca921ccd" providerId="ADAL" clId="{D0323347-F635-4566-9C74-D785B91EB4DE}" dt="2020-06-07T21:02:28.541" v="357" actId="20577"/>
          <ac:spMkLst>
            <pc:docMk/>
            <pc:sldMk cId="3918186723" sldId="270"/>
            <ac:spMk id="10" creationId="{A3C18C87-8318-4EA6-AEE9-6BB7DE83BB8C}"/>
          </ac:spMkLst>
        </pc:spChg>
        <pc:spChg chg="mod">
          <ac:chgData name="Danielle" userId="e2554c37-e717-43a0-ba79-1183ca921ccd" providerId="ADAL" clId="{D0323347-F635-4566-9C74-D785B91EB4DE}" dt="2020-06-07T21:03:10.109" v="386" actId="1038"/>
          <ac:spMkLst>
            <pc:docMk/>
            <pc:sldMk cId="3918186723" sldId="270"/>
            <ac:spMk id="12" creationId="{D3CE79EB-C8FB-4F1A-BB9E-56FD83484A22}"/>
          </ac:spMkLst>
        </pc:spChg>
        <pc:spChg chg="mod">
          <ac:chgData name="Danielle" userId="e2554c37-e717-43a0-ba79-1183ca921ccd" providerId="ADAL" clId="{D0323347-F635-4566-9C74-D785B91EB4DE}" dt="2020-06-07T21:03:27.420" v="389" actId="20577"/>
          <ac:spMkLst>
            <pc:docMk/>
            <pc:sldMk cId="3918186723" sldId="270"/>
            <ac:spMk id="13" creationId="{85F257CE-B4DE-4D02-A6DB-18463E22F255}"/>
          </ac:spMkLst>
        </pc:spChg>
        <pc:spChg chg="mod">
          <ac:chgData name="Danielle" userId="e2554c37-e717-43a0-ba79-1183ca921ccd" providerId="ADAL" clId="{D0323347-F635-4566-9C74-D785B91EB4DE}" dt="2020-06-07T21:04:23.819" v="402" actId="20577"/>
          <ac:spMkLst>
            <pc:docMk/>
            <pc:sldMk cId="3918186723" sldId="270"/>
            <ac:spMk id="14" creationId="{3B408F1B-D7EC-41E2-A60A-3D125FA573D1}"/>
          </ac:spMkLst>
        </pc:spChg>
        <pc:spChg chg="del">
          <ac:chgData name="Danielle" userId="e2554c37-e717-43a0-ba79-1183ca921ccd" providerId="ADAL" clId="{D0323347-F635-4566-9C74-D785B91EB4DE}" dt="2020-06-07T21:00:09.095" v="301" actId="478"/>
          <ac:spMkLst>
            <pc:docMk/>
            <pc:sldMk cId="3918186723" sldId="270"/>
            <ac:spMk id="15" creationId="{1BC0C49F-0BD9-494E-96D8-E3F9A3EC062C}"/>
          </ac:spMkLst>
        </pc:spChg>
        <pc:spChg chg="del">
          <ac:chgData name="Danielle" userId="e2554c37-e717-43a0-ba79-1183ca921ccd" providerId="ADAL" clId="{D0323347-F635-4566-9C74-D785B91EB4DE}" dt="2020-06-07T21:00:11.555" v="302" actId="478"/>
          <ac:spMkLst>
            <pc:docMk/>
            <pc:sldMk cId="3918186723" sldId="270"/>
            <ac:spMk id="16" creationId="{02781396-7EE9-4A75-9B2D-155F228E3338}"/>
          </ac:spMkLst>
        </pc:spChg>
        <pc:spChg chg="del">
          <ac:chgData name="Danielle" userId="e2554c37-e717-43a0-ba79-1183ca921ccd" providerId="ADAL" clId="{D0323347-F635-4566-9C74-D785B91EB4DE}" dt="2020-06-07T21:00:11.555" v="302" actId="478"/>
          <ac:spMkLst>
            <pc:docMk/>
            <pc:sldMk cId="3918186723" sldId="270"/>
            <ac:spMk id="17" creationId="{B20A99DB-1D4C-42C5-B11F-BDD9686ADBDD}"/>
          </ac:spMkLst>
        </pc:spChg>
        <pc:spChg chg="add del mod">
          <ac:chgData name="Danielle" userId="e2554c37-e717-43a0-ba79-1183ca921ccd" providerId="ADAL" clId="{D0323347-F635-4566-9C74-D785B91EB4DE}" dt="2020-06-07T21:04:59.866" v="409" actId="478"/>
          <ac:spMkLst>
            <pc:docMk/>
            <pc:sldMk cId="3918186723" sldId="270"/>
            <ac:spMk id="18" creationId="{34C3F947-FDA7-4E0A-8108-847DA35866A1}"/>
          </ac:spMkLst>
        </pc:spChg>
        <pc:spChg chg="add del mod">
          <ac:chgData name="Danielle" userId="e2554c37-e717-43a0-ba79-1183ca921ccd" providerId="ADAL" clId="{D0323347-F635-4566-9C74-D785B91EB4DE}" dt="2020-06-07T21:04:59.866" v="409" actId="478"/>
          <ac:spMkLst>
            <pc:docMk/>
            <pc:sldMk cId="3918186723" sldId="270"/>
            <ac:spMk id="19" creationId="{E6B7F42D-6769-4003-8CAD-5A483CC43459}"/>
          </ac:spMkLst>
        </pc:spChg>
        <pc:spChg chg="add mod ord">
          <ac:chgData name="Danielle" userId="e2554c37-e717-43a0-ba79-1183ca921ccd" providerId="ADAL" clId="{D0323347-F635-4566-9C74-D785B91EB4DE}" dt="2020-06-07T21:01:44.757" v="336" actId="167"/>
          <ac:spMkLst>
            <pc:docMk/>
            <pc:sldMk cId="3918186723" sldId="270"/>
            <ac:spMk id="20" creationId="{13D3EE8C-BA5E-4D70-BB13-EFE0B21D7222}"/>
          </ac:spMkLst>
        </pc:spChg>
        <pc:spChg chg="add mod">
          <ac:chgData name="Danielle" userId="e2554c37-e717-43a0-ba79-1183ca921ccd" providerId="ADAL" clId="{D0323347-F635-4566-9C74-D785B91EB4DE}" dt="2020-06-07T21:02:31.689" v="360" actId="6549"/>
          <ac:spMkLst>
            <pc:docMk/>
            <pc:sldMk cId="3918186723" sldId="270"/>
            <ac:spMk id="21" creationId="{F1C153E6-64F1-4223-959E-ED4AD3F8E95E}"/>
          </ac:spMkLst>
        </pc:spChg>
        <pc:spChg chg="add mod ord">
          <ac:chgData name="Danielle" userId="e2554c37-e717-43a0-ba79-1183ca921ccd" providerId="ADAL" clId="{D0323347-F635-4566-9C74-D785B91EB4DE}" dt="2020-06-07T21:04:01.205" v="395" actId="167"/>
          <ac:spMkLst>
            <pc:docMk/>
            <pc:sldMk cId="3918186723" sldId="270"/>
            <ac:spMk id="22" creationId="{4894AC66-CC1E-4E2D-A107-25826C97D588}"/>
          </ac:spMkLst>
        </pc:spChg>
        <pc:spChg chg="add mod">
          <ac:chgData name="Danielle" userId="e2554c37-e717-43a0-ba79-1183ca921ccd" providerId="ADAL" clId="{D0323347-F635-4566-9C74-D785B91EB4DE}" dt="2020-06-07T21:04:56.542" v="408" actId="20577"/>
          <ac:spMkLst>
            <pc:docMk/>
            <pc:sldMk cId="3918186723" sldId="270"/>
            <ac:spMk id="23" creationId="{CF2CA32A-7389-4D43-A288-C60F54216E8A}"/>
          </ac:spMkLst>
        </pc:spChg>
        <pc:spChg chg="add mod">
          <ac:chgData name="Danielle" userId="e2554c37-e717-43a0-ba79-1183ca921ccd" providerId="ADAL" clId="{D0323347-F635-4566-9C74-D785B91EB4DE}" dt="2020-06-07T21:05:17.053" v="417" actId="6549"/>
          <ac:spMkLst>
            <pc:docMk/>
            <pc:sldMk cId="3918186723" sldId="270"/>
            <ac:spMk id="24" creationId="{D84CBD35-E4CB-4DAB-BA1D-C0E680F10495}"/>
          </ac:spMkLst>
        </pc:spChg>
      </pc:sldChg>
      <pc:sldMasterChg chg="modSp mod modSldLayout">
        <pc:chgData name="Danielle" userId="e2554c37-e717-43a0-ba79-1183ca921ccd" providerId="ADAL" clId="{D0323347-F635-4566-9C74-D785B91EB4DE}" dt="2020-06-07T20:47:30.094" v="78" actId="2711"/>
        <pc:sldMasterMkLst>
          <pc:docMk/>
          <pc:sldMasterMk cId="3484405657" sldId="2147483648"/>
        </pc:sldMasterMkLst>
        <pc:spChg chg="mod">
          <ac:chgData name="Danielle" userId="e2554c37-e717-43a0-ba79-1183ca921ccd" providerId="ADAL" clId="{D0323347-F635-4566-9C74-D785B91EB4DE}" dt="2020-06-07T20:47:19.662" v="76" actId="2711"/>
          <ac:spMkLst>
            <pc:docMk/>
            <pc:sldMasterMk cId="3484405657" sldId="2147483648"/>
            <ac:spMk id="18" creationId="{00000000-0000-0000-0000-000000000000}"/>
          </ac:spMkLst>
        </pc:spChg>
        <pc:spChg chg="mod">
          <ac:chgData name="Danielle" userId="e2554c37-e717-43a0-ba79-1183ca921ccd" providerId="ADAL" clId="{D0323347-F635-4566-9C74-D785B91EB4DE}" dt="2020-06-07T20:47:23.546" v="77" actId="20577"/>
          <ac:spMkLst>
            <pc:docMk/>
            <pc:sldMasterMk cId="3484405657" sldId="2147483648"/>
            <ac:spMk id="19" creationId="{00000000-0000-0000-0000-000000000000}"/>
          </ac:spMkLst>
        </pc:spChg>
        <pc:picChg chg="mod">
          <ac:chgData name="Danielle" userId="e2554c37-e717-43a0-ba79-1183ca921ccd" providerId="ADAL" clId="{D0323347-F635-4566-9C74-D785B91EB4DE}" dt="2020-06-07T20:47:19.662" v="76" actId="2711"/>
          <ac:picMkLst>
            <pc:docMk/>
            <pc:sldMasterMk cId="3484405657" sldId="2147483648"/>
            <ac:picMk id="14" creationId="{00000000-0000-0000-0000-000000000000}"/>
          </ac:picMkLst>
        </pc:picChg>
        <pc:picChg chg="mod">
          <ac:chgData name="Danielle" userId="e2554c37-e717-43a0-ba79-1183ca921ccd" providerId="ADAL" clId="{D0323347-F635-4566-9C74-D785B91EB4DE}" dt="2020-06-07T20:47:19.662" v="76" actId="2711"/>
          <ac:picMkLst>
            <pc:docMk/>
            <pc:sldMasterMk cId="3484405657" sldId="2147483648"/>
            <ac:picMk id="15" creationId="{00000000-0000-0000-0000-000000000000}"/>
          </ac:picMkLst>
        </pc:picChg>
        <pc:picChg chg="mod">
          <ac:chgData name="Danielle" userId="e2554c37-e717-43a0-ba79-1183ca921ccd" providerId="ADAL" clId="{D0323347-F635-4566-9C74-D785B91EB4DE}" dt="2020-06-07T20:47:19.662" v="76" actId="2711"/>
          <ac:picMkLst>
            <pc:docMk/>
            <pc:sldMasterMk cId="3484405657" sldId="2147483648"/>
            <ac:picMk id="16" creationId="{00000000-0000-0000-0000-000000000000}"/>
          </ac:picMkLst>
        </pc:picChg>
        <pc:picChg chg="mod">
          <ac:chgData name="Danielle" userId="e2554c37-e717-43a0-ba79-1183ca921ccd" providerId="ADAL" clId="{D0323347-F635-4566-9C74-D785B91EB4DE}" dt="2020-06-07T20:47:19.662" v="76" actId="2711"/>
          <ac:picMkLst>
            <pc:docMk/>
            <pc:sldMasterMk cId="3484405657" sldId="2147483648"/>
            <ac:picMk id="17" creationId="{00000000-0000-0000-0000-000000000000}"/>
          </ac:picMkLst>
        </pc:picChg>
        <pc:picChg chg="mod">
          <ac:chgData name="Danielle" userId="e2554c37-e717-43a0-ba79-1183ca921ccd" providerId="ADAL" clId="{D0323347-F635-4566-9C74-D785B91EB4DE}" dt="2020-06-07T20:47:19.662" v="76" actId="2711"/>
          <ac:picMkLst>
            <pc:docMk/>
            <pc:sldMasterMk cId="3484405657" sldId="2147483648"/>
            <ac:picMk id="21" creationId="{00000000-0000-0000-0000-000000000000}"/>
          </ac:picMkLst>
        </pc:picChg>
        <pc:sldLayoutChg chg="modSp mod">
          <pc:chgData name="Danielle" userId="e2554c37-e717-43a0-ba79-1183ca921ccd" providerId="ADAL" clId="{D0323347-F635-4566-9C74-D785B91EB4DE}" dt="2020-06-07T20:47:30.094" v="78" actId="2711"/>
          <pc:sldLayoutMkLst>
            <pc:docMk/>
            <pc:sldMasterMk cId="3484405657" sldId="2147483648"/>
            <pc:sldLayoutMk cId="694204445" sldId="2147483662"/>
          </pc:sldLayoutMkLst>
          <pc:spChg chg="mod">
            <ac:chgData name="Danielle" userId="e2554c37-e717-43a0-ba79-1183ca921ccd" providerId="ADAL" clId="{D0323347-F635-4566-9C74-D785B91EB4DE}" dt="2020-06-07T20:47:30.094" v="78" actId="2711"/>
            <ac:spMkLst>
              <pc:docMk/>
              <pc:sldMasterMk cId="3484405657" sldId="2147483648"/>
              <pc:sldLayoutMk cId="694204445" sldId="2147483662"/>
              <ac:spMk id="2" creationId="{00000000-0000-0000-0000-000000000000}"/>
            </ac:spMkLst>
          </pc:spChg>
        </pc:sldLayoutChg>
      </pc:sldMasterChg>
      <pc:sldMasterChg chg="modSp mod modSldLayout">
        <pc:chgData name="Danielle" userId="e2554c37-e717-43a0-ba79-1183ca921ccd" providerId="ADAL" clId="{D0323347-F635-4566-9C74-D785B91EB4DE}" dt="2020-06-07T20:47:12.334" v="75" actId="1036"/>
        <pc:sldMasterMkLst>
          <pc:docMk/>
          <pc:sldMasterMk cId="2492940549" sldId="2147483650"/>
        </pc:sldMasterMkLst>
        <pc:spChg chg="mod">
          <ac:chgData name="Danielle" userId="e2554c37-e717-43a0-ba79-1183ca921ccd" providerId="ADAL" clId="{D0323347-F635-4566-9C74-D785B91EB4DE}" dt="2020-06-07T20:45:53.622" v="0" actId="2711"/>
          <ac:spMkLst>
            <pc:docMk/>
            <pc:sldMasterMk cId="2492940549" sldId="2147483650"/>
            <ac:spMk id="14" creationId="{00000000-0000-0000-0000-000000000000}"/>
          </ac:spMkLst>
        </pc:spChg>
        <pc:spChg chg="mod">
          <ac:chgData name="Danielle" userId="e2554c37-e717-43a0-ba79-1183ca921ccd" providerId="ADAL" clId="{D0323347-F635-4566-9C74-D785B91EB4DE}" dt="2020-06-07T20:45:59.331" v="1" actId="20577"/>
          <ac:spMkLst>
            <pc:docMk/>
            <pc:sldMasterMk cId="2492940549" sldId="2147483650"/>
            <ac:spMk id="15" creationId="{00000000-0000-0000-0000-000000000000}"/>
          </ac:spMkLst>
        </pc:spChg>
        <pc:spChg chg="mod">
          <ac:chgData name="Danielle" userId="e2554c37-e717-43a0-ba79-1183ca921ccd" providerId="ADAL" clId="{D0323347-F635-4566-9C74-D785B91EB4DE}" dt="2020-06-07T20:45:53.622" v="0" actId="2711"/>
          <ac:spMkLst>
            <pc:docMk/>
            <pc:sldMasterMk cId="2492940549" sldId="2147483650"/>
            <ac:spMk id="16" creationId="{00000000-0000-0000-0000-000000000000}"/>
          </ac:spMkLst>
        </pc:spChg>
        <pc:spChg chg="mod">
          <ac:chgData name="Danielle" userId="e2554c37-e717-43a0-ba79-1183ca921ccd" providerId="ADAL" clId="{D0323347-F635-4566-9C74-D785B91EB4DE}" dt="2020-06-07T20:46:38.359" v="62" actId="20577"/>
          <ac:spMkLst>
            <pc:docMk/>
            <pc:sldMasterMk cId="2492940549" sldId="2147483650"/>
            <ac:spMk id="17" creationId="{00000000-0000-0000-0000-000000000000}"/>
          </ac:spMkLst>
        </pc:spChg>
        <pc:spChg chg="mod">
          <ac:chgData name="Danielle" userId="e2554c37-e717-43a0-ba79-1183ca921ccd" providerId="ADAL" clId="{D0323347-F635-4566-9C74-D785B91EB4DE}" dt="2020-06-07T20:46:30.314" v="53" actId="20577"/>
          <ac:spMkLst>
            <pc:docMk/>
            <pc:sldMasterMk cId="2492940549" sldId="2147483650"/>
            <ac:spMk id="18" creationId="{00000000-0000-0000-0000-000000000000}"/>
          </ac:spMkLst>
        </pc:spChg>
        <pc:picChg chg="mod">
          <ac:chgData name="Danielle" userId="e2554c37-e717-43a0-ba79-1183ca921ccd" providerId="ADAL" clId="{D0323347-F635-4566-9C74-D785B91EB4DE}" dt="2020-06-07T20:45:53.622" v="0" actId="2711"/>
          <ac:picMkLst>
            <pc:docMk/>
            <pc:sldMasterMk cId="2492940549" sldId="2147483650"/>
            <ac:picMk id="13" creationId="{00000000-0000-0000-0000-000000000000}"/>
          </ac:picMkLst>
        </pc:picChg>
        <pc:picChg chg="mod">
          <ac:chgData name="Danielle" userId="e2554c37-e717-43a0-ba79-1183ca921ccd" providerId="ADAL" clId="{D0323347-F635-4566-9C74-D785B91EB4DE}" dt="2020-06-07T20:45:53.622" v="0" actId="2711"/>
          <ac:picMkLst>
            <pc:docMk/>
            <pc:sldMasterMk cId="2492940549" sldId="2147483650"/>
            <ac:picMk id="29" creationId="{00000000-0000-0000-0000-000000000000}"/>
          </ac:picMkLst>
        </pc:picChg>
        <pc:picChg chg="mod">
          <ac:chgData name="Danielle" userId="e2554c37-e717-43a0-ba79-1183ca921ccd" providerId="ADAL" clId="{D0323347-F635-4566-9C74-D785B91EB4DE}" dt="2020-06-07T20:45:53.622" v="0" actId="2711"/>
          <ac:picMkLst>
            <pc:docMk/>
            <pc:sldMasterMk cId="2492940549" sldId="2147483650"/>
            <ac:picMk id="31" creationId="{00000000-0000-0000-0000-000000000000}"/>
          </ac:picMkLst>
        </pc:picChg>
        <pc:picChg chg="mod">
          <ac:chgData name="Danielle" userId="e2554c37-e717-43a0-ba79-1183ca921ccd" providerId="ADAL" clId="{D0323347-F635-4566-9C74-D785B91EB4DE}" dt="2020-06-07T20:45:53.622" v="0" actId="2711"/>
          <ac:picMkLst>
            <pc:docMk/>
            <pc:sldMasterMk cId="2492940549" sldId="2147483650"/>
            <ac:picMk id="32" creationId="{00000000-0000-0000-0000-000000000000}"/>
          </ac:picMkLst>
        </pc:picChg>
        <pc:picChg chg="mod">
          <ac:chgData name="Danielle" userId="e2554c37-e717-43a0-ba79-1183ca921ccd" providerId="ADAL" clId="{D0323347-F635-4566-9C74-D785B91EB4DE}" dt="2020-06-07T20:45:53.622" v="0" actId="2711"/>
          <ac:picMkLst>
            <pc:docMk/>
            <pc:sldMasterMk cId="2492940549" sldId="2147483650"/>
            <ac:picMk id="33" creationId="{00000000-0000-0000-0000-000000000000}"/>
          </ac:picMkLst>
        </pc:picChg>
        <pc:picChg chg="mod">
          <ac:chgData name="Danielle" userId="e2554c37-e717-43a0-ba79-1183ca921ccd" providerId="ADAL" clId="{D0323347-F635-4566-9C74-D785B91EB4DE}" dt="2020-06-07T20:45:53.622" v="0" actId="2711"/>
          <ac:picMkLst>
            <pc:docMk/>
            <pc:sldMasterMk cId="2492940549" sldId="2147483650"/>
            <ac:picMk id="34" creationId="{00000000-0000-0000-0000-000000000000}"/>
          </ac:picMkLst>
        </pc:picChg>
        <pc:picChg chg="mod">
          <ac:chgData name="Danielle" userId="e2554c37-e717-43a0-ba79-1183ca921ccd" providerId="ADAL" clId="{D0323347-F635-4566-9C74-D785B91EB4DE}" dt="2020-06-07T20:45:53.622" v="0" actId="2711"/>
          <ac:picMkLst>
            <pc:docMk/>
            <pc:sldMasterMk cId="2492940549" sldId="2147483650"/>
            <ac:picMk id="35" creationId="{00000000-0000-0000-0000-000000000000}"/>
          </ac:picMkLst>
        </pc:picChg>
        <pc:sldLayoutChg chg="modSp mod">
          <pc:chgData name="Danielle" userId="e2554c37-e717-43a0-ba79-1183ca921ccd" providerId="ADAL" clId="{D0323347-F635-4566-9C74-D785B91EB4DE}" dt="2020-06-07T20:47:03.179" v="72" actId="1036"/>
          <pc:sldLayoutMkLst>
            <pc:docMk/>
            <pc:sldMasterMk cId="2492940549" sldId="2147483650"/>
            <pc:sldLayoutMk cId="1144820073" sldId="2147483663"/>
          </pc:sldLayoutMkLst>
          <pc:spChg chg="mod">
            <ac:chgData name="Danielle" userId="e2554c37-e717-43a0-ba79-1183ca921ccd" providerId="ADAL" clId="{D0323347-F635-4566-9C74-D785B91EB4DE}" dt="2020-06-07T20:46:55.011" v="65" actId="13822"/>
            <ac:spMkLst>
              <pc:docMk/>
              <pc:sldMasterMk cId="2492940549" sldId="2147483650"/>
              <pc:sldLayoutMk cId="1144820073" sldId="2147483663"/>
              <ac:spMk id="2" creationId="{00000000-0000-0000-0000-000000000000}"/>
            </ac:spMkLst>
          </pc:spChg>
          <pc:spChg chg="mod">
            <ac:chgData name="Danielle" userId="e2554c37-e717-43a0-ba79-1183ca921ccd" providerId="ADAL" clId="{D0323347-F635-4566-9C74-D785B91EB4DE}" dt="2020-06-07T20:46:55.011" v="65" actId="13822"/>
            <ac:spMkLst>
              <pc:docMk/>
              <pc:sldMasterMk cId="2492940549" sldId="2147483650"/>
              <pc:sldLayoutMk cId="1144820073" sldId="2147483663"/>
              <ac:spMk id="8" creationId="{00000000-0000-0000-0000-000000000000}"/>
            </ac:spMkLst>
          </pc:spChg>
          <pc:spChg chg="mod">
            <ac:chgData name="Danielle" userId="e2554c37-e717-43a0-ba79-1183ca921ccd" providerId="ADAL" clId="{D0323347-F635-4566-9C74-D785B91EB4DE}" dt="2020-06-07T20:46:59.240" v="67" actId="1035"/>
            <ac:spMkLst>
              <pc:docMk/>
              <pc:sldMasterMk cId="2492940549" sldId="2147483650"/>
              <pc:sldLayoutMk cId="1144820073" sldId="2147483663"/>
              <ac:spMk id="9" creationId="{00000000-0000-0000-0000-000000000000}"/>
            </ac:spMkLst>
          </pc:spChg>
          <pc:spChg chg="mod">
            <ac:chgData name="Danielle" userId="e2554c37-e717-43a0-ba79-1183ca921ccd" providerId="ADAL" clId="{D0323347-F635-4566-9C74-D785B91EB4DE}" dt="2020-06-07T20:47:03.179" v="72" actId="1036"/>
            <ac:spMkLst>
              <pc:docMk/>
              <pc:sldMasterMk cId="2492940549" sldId="2147483650"/>
              <pc:sldLayoutMk cId="1144820073" sldId="2147483663"/>
              <ac:spMk id="10" creationId="{00000000-0000-0000-0000-000000000000}"/>
            </ac:spMkLst>
          </pc:spChg>
          <pc:cxnChg chg="mod">
            <ac:chgData name="Danielle" userId="e2554c37-e717-43a0-ba79-1183ca921ccd" providerId="ADAL" clId="{D0323347-F635-4566-9C74-D785B91EB4DE}" dt="2020-06-07T20:46:55.011" v="65" actId="13822"/>
            <ac:cxnSpMkLst>
              <pc:docMk/>
              <pc:sldMasterMk cId="2492940549" sldId="2147483650"/>
              <pc:sldLayoutMk cId="1144820073" sldId="2147483663"/>
              <ac:cxnSpMk id="3" creationId="{00000000-0000-0000-0000-000000000000}"/>
            </ac:cxnSpMkLst>
          </pc:cxnChg>
          <pc:cxnChg chg="mod">
            <ac:chgData name="Danielle" userId="e2554c37-e717-43a0-ba79-1183ca921ccd" providerId="ADAL" clId="{D0323347-F635-4566-9C74-D785B91EB4DE}" dt="2020-06-07T20:46:55.011" v="65" actId="13822"/>
            <ac:cxnSpMkLst>
              <pc:docMk/>
              <pc:sldMasterMk cId="2492940549" sldId="2147483650"/>
              <pc:sldLayoutMk cId="1144820073" sldId="2147483663"/>
              <ac:cxnSpMk id="4" creationId="{00000000-0000-0000-0000-000000000000}"/>
            </ac:cxnSpMkLst>
          </pc:cxnChg>
          <pc:cxnChg chg="mod">
            <ac:chgData name="Danielle" userId="e2554c37-e717-43a0-ba79-1183ca921ccd" providerId="ADAL" clId="{D0323347-F635-4566-9C74-D785B91EB4DE}" dt="2020-06-07T20:46:55.011" v="65" actId="13822"/>
            <ac:cxnSpMkLst>
              <pc:docMk/>
              <pc:sldMasterMk cId="2492940549" sldId="2147483650"/>
              <pc:sldLayoutMk cId="1144820073" sldId="2147483663"/>
              <ac:cxnSpMk id="5" creationId="{00000000-0000-0000-0000-000000000000}"/>
            </ac:cxnSpMkLst>
          </pc:cxnChg>
          <pc:cxnChg chg="mod">
            <ac:chgData name="Danielle" userId="e2554c37-e717-43a0-ba79-1183ca921ccd" providerId="ADAL" clId="{D0323347-F635-4566-9C74-D785B91EB4DE}" dt="2020-06-07T20:46:55.011" v="65" actId="13822"/>
            <ac:cxnSpMkLst>
              <pc:docMk/>
              <pc:sldMasterMk cId="2492940549" sldId="2147483650"/>
              <pc:sldLayoutMk cId="1144820073" sldId="2147483663"/>
              <ac:cxnSpMk id="6" creationId="{00000000-0000-0000-0000-000000000000}"/>
            </ac:cxnSpMkLst>
          </pc:cxnChg>
          <pc:cxnChg chg="mod">
            <ac:chgData name="Danielle" userId="e2554c37-e717-43a0-ba79-1183ca921ccd" providerId="ADAL" clId="{D0323347-F635-4566-9C74-D785B91EB4DE}" dt="2020-06-07T20:46:55.011" v="65" actId="13822"/>
            <ac:cxnSpMkLst>
              <pc:docMk/>
              <pc:sldMasterMk cId="2492940549" sldId="2147483650"/>
              <pc:sldLayoutMk cId="1144820073" sldId="2147483663"/>
              <ac:cxnSpMk id="7" creationId="{00000000-0000-0000-0000-000000000000}"/>
            </ac:cxnSpMkLst>
          </pc:cxnChg>
        </pc:sldLayoutChg>
        <pc:sldLayoutChg chg="modSp mod">
          <pc:chgData name="Danielle" userId="e2554c37-e717-43a0-ba79-1183ca921ccd" providerId="ADAL" clId="{D0323347-F635-4566-9C74-D785B91EB4DE}" dt="2020-06-07T20:47:12.334" v="75" actId="1036"/>
          <pc:sldLayoutMkLst>
            <pc:docMk/>
            <pc:sldMasterMk cId="2492940549" sldId="2147483650"/>
            <pc:sldLayoutMk cId="1144820073" sldId="2147483664"/>
          </pc:sldLayoutMkLst>
          <pc:spChg chg="mod">
            <ac:chgData name="Danielle" userId="e2554c37-e717-43a0-ba79-1183ca921ccd" providerId="ADAL" clId="{D0323347-F635-4566-9C74-D785B91EB4DE}" dt="2020-06-07T20:47:12.334" v="75" actId="1036"/>
            <ac:spMkLst>
              <pc:docMk/>
              <pc:sldMasterMk cId="2492940549" sldId="2147483650"/>
              <pc:sldLayoutMk cId="1144820073" sldId="2147483664"/>
              <ac:spMk id="2" creationId="{00000000-0000-0000-0000-000000000000}"/>
            </ac:spMkLst>
          </pc:spChg>
          <pc:spChg chg="mod">
            <ac:chgData name="Danielle" userId="e2554c37-e717-43a0-ba79-1183ca921ccd" providerId="ADAL" clId="{D0323347-F635-4566-9C74-D785B91EB4DE}" dt="2020-06-07T20:47:12.334" v="75" actId="1036"/>
            <ac:spMkLst>
              <pc:docMk/>
              <pc:sldMasterMk cId="2492940549" sldId="2147483650"/>
              <pc:sldLayoutMk cId="1144820073" sldId="2147483664"/>
              <ac:spMk id="3" creationId="{00000000-0000-0000-0000-000000000000}"/>
            </ac:spMkLst>
          </pc:spChg>
        </pc:sldLayoutChg>
        <pc:sldLayoutChg chg="modSp">
          <pc:chgData name="Danielle" userId="e2554c37-e717-43a0-ba79-1183ca921ccd" providerId="ADAL" clId="{D0323347-F635-4566-9C74-D785B91EB4DE}" dt="2020-06-07T20:46:46.411" v="63" actId="2711"/>
          <pc:sldLayoutMkLst>
            <pc:docMk/>
            <pc:sldMasterMk cId="2492940549" sldId="2147483650"/>
            <pc:sldLayoutMk cId="1633643332" sldId="2147483665"/>
          </pc:sldLayoutMkLst>
          <pc:spChg chg="mod">
            <ac:chgData name="Danielle" userId="e2554c37-e717-43a0-ba79-1183ca921ccd" providerId="ADAL" clId="{D0323347-F635-4566-9C74-D785B91EB4DE}" dt="2020-06-07T20:46:46.411" v="63" actId="2711"/>
            <ac:spMkLst>
              <pc:docMk/>
              <pc:sldMasterMk cId="2492940549" sldId="2147483650"/>
              <pc:sldLayoutMk cId="1633643332" sldId="2147483665"/>
              <ac:spMk id="7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07/06/2020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3D1B9C-DAC8-42E3-BF76-868B6BC02C62}" type="slidenum">
              <a:rPr lang="en-US"/>
              <a:pPr/>
              <a:t>2</a:t>
            </a:fld>
            <a:endParaRPr lang="en-US"/>
          </a:p>
        </p:txBody>
      </p:sp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560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3D1B9C-DAC8-42E3-BF76-868B6BC02C62}" type="slidenum">
              <a:rPr lang="en-US"/>
              <a:pPr/>
              <a:t>3</a:t>
            </a:fld>
            <a:endParaRPr lang="en-US"/>
          </a:p>
        </p:txBody>
      </p:sp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9963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3D1B9C-DAC8-42E3-BF76-868B6BC02C62}" type="slidenum">
              <a:rPr lang="en-US"/>
              <a:pPr/>
              <a:t>4</a:t>
            </a:fld>
            <a:endParaRPr lang="en-US"/>
          </a:p>
        </p:txBody>
      </p:sp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336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216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Probing questions to check understanding:</a:t>
            </a: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0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889280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594877"/>
              <a:ext cx="22927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183393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191504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0348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Sunday, 07 June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Order of Operations</a:t>
            </a:r>
          </a:p>
        </p:txBody>
      </p:sp>
    </p:spTree>
    <p:extLst>
      <p:ext uri="{BB962C8B-B14F-4D97-AF65-F5344CB8AC3E}">
        <p14:creationId xmlns:p14="http://schemas.microsoft.com/office/powerpoint/2010/main" val="348440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Sunday, 07 June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Order of Operations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36821" y="5919996"/>
            <a:ext cx="69180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u="none" dirty="0">
                <a:latin typeface="Arial" panose="020B0604020202020204" pitchFamily="34" charset="0"/>
                <a:cs typeface="Arial" panose="020B0604020202020204" pitchFamily="34" charset="0"/>
              </a:rPr>
              <a:t>Brackets, indices, division, multiplication, addition,</a:t>
            </a:r>
            <a:r>
              <a:rPr lang="en-GB" sz="1600" u="none" baseline="0" dirty="0">
                <a:latin typeface="Arial" panose="020B0604020202020204" pitchFamily="34" charset="0"/>
                <a:cs typeface="Arial" panose="020B0604020202020204" pitchFamily="34" charset="0"/>
              </a:rPr>
              <a:t> subtraction, correct, order, operations</a:t>
            </a:r>
            <a:endParaRPr lang="en-GB" sz="16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79513" y="1844824"/>
            <a:ext cx="1714499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</a:t>
            </a:r>
            <a:r>
              <a:rPr lang="en-GB" sz="140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apply the correct order of operations.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</a:t>
            </a:r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justify</a:t>
            </a:r>
            <a:r>
              <a:rPr lang="en-GB" sz="140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when the correct order of operations has not been used.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 </a:t>
            </a:r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n-GB" sz="140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correct order of operations</a:t>
            </a:r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find errors in calculations.</a:t>
            </a:r>
          </a:p>
        </p:txBody>
      </p:sp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  <p:sldLayoutId id="2147483666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6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23728" y="1196752"/>
            <a:ext cx="67687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Starter</a:t>
            </a:r>
            <a:b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What’s the same and what’s different?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3">
                <a:extLst>
                  <a:ext uri="{FF2B5EF4-FFF2-40B4-BE49-F238E27FC236}">
                    <a16:creationId xmlns:a16="http://schemas.microsoft.com/office/drawing/2014/main" id="{4F130FC1-A357-4B90-98F9-70393AB9ABB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5547894"/>
                  </p:ext>
                </p:extLst>
              </p:nvPr>
            </p:nvGraphicFramePr>
            <p:xfrm>
              <a:off x="2460104" y="2564877"/>
              <a:ext cx="6096000" cy="216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0">
                      <a:extLst>
                        <a:ext uri="{9D8B030D-6E8A-4147-A177-3AD203B41FA5}">
                          <a16:colId xmlns:a16="http://schemas.microsoft.com/office/drawing/2014/main" val="3169612743"/>
                        </a:ext>
                      </a:extLst>
                    </a:gridCol>
                    <a:gridCol w="3048000">
                      <a:extLst>
                        <a:ext uri="{9D8B030D-6E8A-4147-A177-3AD203B41FA5}">
                          <a16:colId xmlns:a16="http://schemas.microsoft.com/office/drawing/2014/main" val="1035879734"/>
                        </a:ext>
                      </a:extLst>
                    </a:gridCol>
                  </a:tblGrid>
                  <a:tr h="108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(5+2)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3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3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3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32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(5+2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3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3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3</m:t>
                                    </m:r>
                                    <m:r>
                                      <a:rPr lang="en-GB" sz="3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en-GB" sz="3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32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816198536"/>
                      </a:ext>
                    </a:extLst>
                  </a:tr>
                  <a:tr h="108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5+(2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3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3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3</m:t>
                                    </m:r>
                                    <m:r>
                                      <a:rPr lang="en-GB" sz="3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en-GB" sz="3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32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5+2</m:t>
                                </m:r>
                                <m:r>
                                  <a:rPr lang="en-GB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3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3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3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32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93555884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3">
                <a:extLst>
                  <a:ext uri="{FF2B5EF4-FFF2-40B4-BE49-F238E27FC236}">
                    <a16:creationId xmlns:a16="http://schemas.microsoft.com/office/drawing/2014/main" id="{4F130FC1-A357-4B90-98F9-70393AB9ABB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5547894"/>
                  </p:ext>
                </p:extLst>
              </p:nvPr>
            </p:nvGraphicFramePr>
            <p:xfrm>
              <a:off x="2460104" y="2564877"/>
              <a:ext cx="6096000" cy="216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0">
                      <a:extLst>
                        <a:ext uri="{9D8B030D-6E8A-4147-A177-3AD203B41FA5}">
                          <a16:colId xmlns:a16="http://schemas.microsoft.com/office/drawing/2014/main" val="3169612743"/>
                        </a:ext>
                      </a:extLst>
                    </a:gridCol>
                    <a:gridCol w="3048000">
                      <a:extLst>
                        <a:ext uri="{9D8B030D-6E8A-4147-A177-3AD203B41FA5}">
                          <a16:colId xmlns:a16="http://schemas.microsoft.com/office/drawing/2014/main" val="1035879734"/>
                        </a:ext>
                      </a:extLst>
                    </a:gridCol>
                  </a:tblGrid>
                  <a:tr h="108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r="-100000" b="-1005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200" r="-200" b="-10056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16198536"/>
                      </a:ext>
                    </a:extLst>
                  </a:tr>
                  <a:tr h="108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100000" r="-100000" b="-5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200" t="-100000" r="-200" b="-56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3555884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1054201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603380" y="2126492"/>
            <a:ext cx="3103456" cy="2666759"/>
            <a:chOff x="2949849" y="1692323"/>
            <a:chExt cx="4137941" cy="3555679"/>
          </a:xfrm>
        </p:grpSpPr>
        <p:pic>
          <p:nvPicPr>
            <p:cNvPr id="5" name="Picture 10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907" t="7289" r="13264" b="8116"/>
            <a:stretch>
              <a:fillRect/>
            </a:stretch>
          </p:blipFill>
          <p:spPr bwMode="auto">
            <a:xfrm>
              <a:off x="2949849" y="1692323"/>
              <a:ext cx="4137941" cy="35556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Rectangle 5"/>
            <p:cNvSpPr/>
            <p:nvPr/>
          </p:nvSpPr>
          <p:spPr bwMode="auto">
            <a:xfrm>
              <a:off x="6165011" y="1692323"/>
              <a:ext cx="922779" cy="53329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defTabSz="336947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en-GB" sz="1350">
                <a:solidFill>
                  <a:schemeClr val="bg1"/>
                </a:solidFill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5909551" y="2454810"/>
            <a:ext cx="242589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Find 5!</a:t>
            </a:r>
          </a:p>
          <a:p>
            <a:pPr>
              <a:defRPr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Using the correct order of operations Find 5 mistakes in this  Jigsaw!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3822218" y="2959942"/>
            <a:ext cx="332891" cy="332891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50" dirty="0"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4348208" y="3320435"/>
            <a:ext cx="332891" cy="332891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50" dirty="0"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4155110" y="4260374"/>
            <a:ext cx="332891" cy="332891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50" dirty="0"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3086042" y="4260374"/>
            <a:ext cx="332891" cy="332891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50" dirty="0"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3418933" y="3610238"/>
            <a:ext cx="332891" cy="332891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50" dirty="0"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603380" y="1268760"/>
            <a:ext cx="58570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Pair Activity</a:t>
            </a:r>
          </a:p>
        </p:txBody>
      </p:sp>
    </p:spTree>
    <p:extLst>
      <p:ext uri="{BB962C8B-B14F-4D97-AF65-F5344CB8AC3E}">
        <p14:creationId xmlns:p14="http://schemas.microsoft.com/office/powerpoint/2010/main" val="19951101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9322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C168F7B-FA77-4B13-9A1F-96745292CB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7944" y="1692817"/>
            <a:ext cx="2984422" cy="3248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979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1BC0C49F-0BD9-494E-96D8-E3F9A3EC062C}"/>
              </a:ext>
            </a:extLst>
          </p:cNvPr>
          <p:cNvSpPr/>
          <p:nvPr/>
        </p:nvSpPr>
        <p:spPr>
          <a:xfrm>
            <a:off x="6300192" y="3311738"/>
            <a:ext cx="1080120" cy="288032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3CE79EB-C8FB-4F1A-BB9E-56FD83484A22}"/>
              </a:ext>
            </a:extLst>
          </p:cNvPr>
          <p:cNvSpPr/>
          <p:nvPr/>
        </p:nvSpPr>
        <p:spPr>
          <a:xfrm>
            <a:off x="2633041" y="3311738"/>
            <a:ext cx="648072" cy="288032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9AD00B1-12E1-472F-823F-535FADC9A8C9}"/>
              </a:ext>
            </a:extLst>
          </p:cNvPr>
          <p:cNvSpPr/>
          <p:nvPr/>
        </p:nvSpPr>
        <p:spPr>
          <a:xfrm>
            <a:off x="2627784" y="1484784"/>
            <a:ext cx="648072" cy="288032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C168F7B-FA77-4B13-9A1F-96745292CB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6296" y="1268760"/>
            <a:ext cx="1528961" cy="166417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47134FA-7C1F-4FD6-B0DF-16699545E2A0}"/>
                  </a:ext>
                </a:extLst>
              </p:cNvPr>
              <p:cNvSpPr txBox="1"/>
              <p:nvPr/>
            </p:nvSpPr>
            <p:spPr>
              <a:xfrm>
                <a:off x="2123728" y="1124744"/>
                <a:ext cx="6768752" cy="2554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Examples</a:t>
                </a:r>
              </a:p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2+3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×4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7−2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×6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		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3+5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×4÷2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47134FA-7C1F-4FD6-B0DF-16699545E2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4"/>
                <a:ext cx="6768752" cy="2554545"/>
              </a:xfrm>
              <a:prstGeom prst="rect">
                <a:avLst/>
              </a:prstGeom>
              <a:blipFill>
                <a:blip r:embed="rId4"/>
                <a:stretch>
                  <a:fillRect l="-900" t="-11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163E13D-29C0-47DA-A79C-52AEDD19408C}"/>
                  </a:ext>
                </a:extLst>
              </p:cNvPr>
              <p:cNvSpPr txBox="1"/>
              <p:nvPr/>
            </p:nvSpPr>
            <p:spPr>
              <a:xfrm>
                <a:off x="2123728" y="1772816"/>
                <a:ext cx="208823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=2+12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163E13D-29C0-47DA-A79C-52AEDD1940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772816"/>
                <a:ext cx="2088232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3C18C87-8318-4EA6-AEE9-6BB7DE83BB8C}"/>
                  </a:ext>
                </a:extLst>
              </p:cNvPr>
              <p:cNvSpPr txBox="1"/>
              <p:nvPr/>
            </p:nvSpPr>
            <p:spPr>
              <a:xfrm>
                <a:off x="2124263" y="2148666"/>
                <a:ext cx="208823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=14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3C18C87-8318-4EA6-AEE9-6BB7DE83BB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4263" y="2148666"/>
                <a:ext cx="2088232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5F257CE-B4DE-4D02-A6DB-18463E22F255}"/>
                  </a:ext>
                </a:extLst>
              </p:cNvPr>
              <p:cNvSpPr txBox="1"/>
              <p:nvPr/>
            </p:nvSpPr>
            <p:spPr>
              <a:xfrm>
                <a:off x="2123193" y="3648672"/>
                <a:ext cx="208823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=7−12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5F257CE-B4DE-4D02-A6DB-18463E22F2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193" y="3648672"/>
                <a:ext cx="2088232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B408F1B-D7EC-41E2-A60A-3D125FA573D1}"/>
                  </a:ext>
                </a:extLst>
              </p:cNvPr>
              <p:cNvSpPr txBox="1"/>
              <p:nvPr/>
            </p:nvSpPr>
            <p:spPr>
              <a:xfrm>
                <a:off x="2123728" y="4024522"/>
                <a:ext cx="208823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=−5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B408F1B-D7EC-41E2-A60A-3D125FA573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4024522"/>
                <a:ext cx="2088232" cy="4001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2781396-7EE9-4A75-9B2D-155F228E3338}"/>
                  </a:ext>
                </a:extLst>
              </p:cNvPr>
              <p:cNvSpPr txBox="1"/>
              <p:nvPr/>
            </p:nvSpPr>
            <p:spPr>
              <a:xfrm>
                <a:off x="5724128" y="3646930"/>
                <a:ext cx="208823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=3+10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2781396-7EE9-4A75-9B2D-155F228E33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128" y="3646930"/>
                <a:ext cx="2088232" cy="4001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20A99DB-1D4C-42C5-B11F-BDD9686ADBDD}"/>
                  </a:ext>
                </a:extLst>
              </p:cNvPr>
              <p:cNvSpPr txBox="1"/>
              <p:nvPr/>
            </p:nvSpPr>
            <p:spPr>
              <a:xfrm>
                <a:off x="5724128" y="4024522"/>
                <a:ext cx="208823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=13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20A99DB-1D4C-42C5-B11F-BDD9686ADB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128" y="4024522"/>
                <a:ext cx="2088232" cy="40011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2153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2" grpId="0" animBg="1"/>
      <p:bldP spid="7" grpId="0" animBg="1"/>
      <p:bldP spid="9" grpId="0"/>
      <p:bldP spid="10" grpId="0"/>
      <p:bldP spid="13" grpId="0"/>
      <p:bldP spid="14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4894AC66-CC1E-4E2D-A107-25826C97D588}"/>
              </a:ext>
            </a:extLst>
          </p:cNvPr>
          <p:cNvSpPr/>
          <p:nvPr/>
        </p:nvSpPr>
        <p:spPr>
          <a:xfrm>
            <a:off x="2879812" y="3702395"/>
            <a:ext cx="252028" cy="288032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13D3EE8C-BA5E-4D70-BB13-EFE0B21D7222}"/>
              </a:ext>
            </a:extLst>
          </p:cNvPr>
          <p:cNvSpPr/>
          <p:nvPr/>
        </p:nvSpPr>
        <p:spPr>
          <a:xfrm>
            <a:off x="2411760" y="1844824"/>
            <a:ext cx="648072" cy="288032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3CE79EB-C8FB-4F1A-BB9E-56FD83484A22}"/>
              </a:ext>
            </a:extLst>
          </p:cNvPr>
          <p:cNvSpPr/>
          <p:nvPr/>
        </p:nvSpPr>
        <p:spPr>
          <a:xfrm>
            <a:off x="3275856" y="3311738"/>
            <a:ext cx="648072" cy="288032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9AD00B1-12E1-472F-823F-535FADC9A8C9}"/>
              </a:ext>
            </a:extLst>
          </p:cNvPr>
          <p:cNvSpPr/>
          <p:nvPr/>
        </p:nvSpPr>
        <p:spPr>
          <a:xfrm>
            <a:off x="3203848" y="1484784"/>
            <a:ext cx="648072" cy="288032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C168F7B-FA77-4B13-9A1F-96745292CB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6296" y="1268760"/>
            <a:ext cx="1528961" cy="166417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47134FA-7C1F-4FD6-B0DF-16699545E2A0}"/>
                  </a:ext>
                </a:extLst>
              </p:cNvPr>
              <p:cNvSpPr txBox="1"/>
              <p:nvPr/>
            </p:nvSpPr>
            <p:spPr>
              <a:xfrm>
                <a:off x="2123728" y="1124744"/>
                <a:ext cx="6768752" cy="26288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Examples</a:t>
                </a:r>
              </a:p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×3−(4+2)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−(7+2)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47134FA-7C1F-4FD6-B0DF-16699545E2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4"/>
                <a:ext cx="6768752" cy="2628861"/>
              </a:xfrm>
              <a:prstGeom prst="rect">
                <a:avLst/>
              </a:prstGeom>
              <a:blipFill>
                <a:blip r:embed="rId4"/>
                <a:stretch>
                  <a:fillRect l="-900" t="-11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8923058-3412-47BE-832D-F7E95F751F00}"/>
              </a:ext>
            </a:extLst>
          </p:cNvPr>
          <p:cNvSpPr/>
          <p:nvPr/>
        </p:nvSpPr>
        <p:spPr>
          <a:xfrm>
            <a:off x="2428172" y="4082877"/>
            <a:ext cx="648072" cy="288032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163E13D-29C0-47DA-A79C-52AEDD19408C}"/>
                  </a:ext>
                </a:extLst>
              </p:cNvPr>
              <p:cNvSpPr txBox="1"/>
              <p:nvPr/>
            </p:nvSpPr>
            <p:spPr>
              <a:xfrm>
                <a:off x="2123728" y="1772816"/>
                <a:ext cx="208823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×3−6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163E13D-29C0-47DA-A79C-52AEDD1940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772816"/>
                <a:ext cx="2088232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3C18C87-8318-4EA6-AEE9-6BB7DE83BB8C}"/>
                  </a:ext>
                </a:extLst>
              </p:cNvPr>
              <p:cNvSpPr txBox="1"/>
              <p:nvPr/>
            </p:nvSpPr>
            <p:spPr>
              <a:xfrm>
                <a:off x="2124263" y="2148666"/>
                <a:ext cx="208823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=6−6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3C18C87-8318-4EA6-AEE9-6BB7DE83BB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4263" y="2148666"/>
                <a:ext cx="2088232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5F257CE-B4DE-4D02-A6DB-18463E22F255}"/>
                  </a:ext>
                </a:extLst>
              </p:cNvPr>
              <p:cNvSpPr txBox="1"/>
              <p:nvPr/>
            </p:nvSpPr>
            <p:spPr>
              <a:xfrm>
                <a:off x="2123193" y="3648672"/>
                <a:ext cx="208823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9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5F257CE-B4DE-4D02-A6DB-18463E22F2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193" y="3648672"/>
                <a:ext cx="2088232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B408F1B-D7EC-41E2-A60A-3D125FA573D1}"/>
                  </a:ext>
                </a:extLst>
              </p:cNvPr>
              <p:cNvSpPr txBox="1"/>
              <p:nvPr/>
            </p:nvSpPr>
            <p:spPr>
              <a:xfrm>
                <a:off x="2123728" y="4024522"/>
                <a:ext cx="208823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×9−9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B408F1B-D7EC-41E2-A60A-3D125FA573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4024522"/>
                <a:ext cx="2088232" cy="4001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1C153E6-64F1-4223-959E-ED4AD3F8E95E}"/>
                  </a:ext>
                </a:extLst>
              </p:cNvPr>
              <p:cNvSpPr txBox="1"/>
              <p:nvPr/>
            </p:nvSpPr>
            <p:spPr>
              <a:xfrm>
                <a:off x="2123193" y="2566395"/>
                <a:ext cx="208823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1C153E6-64F1-4223-959E-ED4AD3F8E9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193" y="2566395"/>
                <a:ext cx="2088232" cy="4001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F2CA32A-7389-4D43-A288-C60F54216E8A}"/>
                  </a:ext>
                </a:extLst>
              </p:cNvPr>
              <p:cNvSpPr txBox="1"/>
              <p:nvPr/>
            </p:nvSpPr>
            <p:spPr>
              <a:xfrm>
                <a:off x="2123193" y="4438935"/>
                <a:ext cx="208823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=36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−9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F2CA32A-7389-4D43-A288-C60F54216E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193" y="4438935"/>
                <a:ext cx="2088232" cy="40011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D84CBD35-E4CB-4DAB-BA1D-C0E680F10495}"/>
                  </a:ext>
                </a:extLst>
              </p:cNvPr>
              <p:cNvSpPr txBox="1"/>
              <p:nvPr/>
            </p:nvSpPr>
            <p:spPr>
              <a:xfrm>
                <a:off x="2123193" y="4853348"/>
                <a:ext cx="208823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=27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D84CBD35-E4CB-4DAB-BA1D-C0E680F104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193" y="4853348"/>
                <a:ext cx="2088232" cy="40011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8186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0" grpId="0" animBg="1"/>
      <p:bldP spid="12" grpId="0" animBg="1"/>
      <p:bldP spid="7" grpId="0" animBg="1"/>
      <p:bldP spid="8" grpId="0" animBg="1"/>
      <p:bldP spid="9" grpId="0"/>
      <p:bldP spid="10" grpId="0"/>
      <p:bldP spid="13" grpId="0"/>
      <p:bldP spid="14" grpId="0"/>
      <p:bldP spid="21" grpId="0"/>
      <p:bldP spid="23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35996" y="2780928"/>
            <a:ext cx="387596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Show me a problem where the answer is: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-6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45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Show me two questions that look similar but have different answers.</a:t>
            </a:r>
          </a:p>
        </p:txBody>
      </p:sp>
    </p:spTree>
    <p:extLst>
      <p:ext uri="{BB962C8B-B14F-4D97-AF65-F5344CB8AC3E}">
        <p14:creationId xmlns:p14="http://schemas.microsoft.com/office/powerpoint/2010/main" val="2673276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05342" y="1839515"/>
            <a:ext cx="3600450" cy="3657600"/>
          </a:xfrm>
          <a:prstGeom prst="rect">
            <a:avLst/>
          </a:prstGeom>
        </p:spPr>
        <p:txBody>
          <a:bodyPr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endParaRPr lang="en-GB" sz="4950" b="1" kern="0" spc="38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2151854" y="1676400"/>
            <a:ext cx="97274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b="1" u="sng">
                <a:latin typeface="Arial" panose="020B0604020202020204" pitchFamily="34" charset="0"/>
                <a:cs typeface="Arial" panose="020B0604020202020204" pitchFamily="34" charset="0"/>
              </a:rPr>
              <a:t>TRUE</a:t>
            </a:r>
          </a:p>
        </p:txBody>
      </p:sp>
      <p:sp>
        <p:nvSpPr>
          <p:cNvPr id="6" name="TextBox 49"/>
          <p:cNvSpPr txBox="1">
            <a:spLocks noChangeArrowheads="1"/>
          </p:cNvSpPr>
          <p:nvPr/>
        </p:nvSpPr>
        <p:spPr bwMode="auto">
          <a:xfrm>
            <a:off x="5897560" y="1666887"/>
            <a:ext cx="9715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b="1" u="sng">
                <a:latin typeface="Arial" panose="020B0604020202020204" pitchFamily="34" charset="0"/>
                <a:cs typeface="Arial" panose="020B0604020202020204" pitchFamily="34" charset="0"/>
              </a:rPr>
              <a:t>FALSE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439042" y="1738325"/>
            <a:ext cx="0" cy="270152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1331640" y="4991099"/>
            <a:ext cx="1912145" cy="506016"/>
            <a:chOff x="-65699" y="5165402"/>
            <a:chExt cx="2549467" cy="675481"/>
          </a:xfrm>
        </p:grpSpPr>
        <p:pic>
          <p:nvPicPr>
            <p:cNvPr id="9" name="Picture 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65699" y="5165402"/>
              <a:ext cx="2549467" cy="675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Rectangle 9"/>
            <p:cNvSpPr/>
            <p:nvPr/>
          </p:nvSpPr>
          <p:spPr>
            <a:xfrm>
              <a:off x="77174" y="5268711"/>
              <a:ext cx="2262135" cy="432308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sz="13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3454530" y="5025044"/>
            <a:ext cx="1912144" cy="506015"/>
            <a:chOff x="2948004" y="5157192"/>
            <a:chExt cx="2549467" cy="675481"/>
          </a:xfrm>
        </p:grpSpPr>
        <p:pic>
          <p:nvPicPr>
            <p:cNvPr id="12" name="Picture 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48004" y="5157192"/>
              <a:ext cx="2549467" cy="675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3" name="Rectangle 12"/>
            <p:cNvSpPr/>
            <p:nvPr/>
          </p:nvSpPr>
          <p:spPr>
            <a:xfrm>
              <a:off x="3079763" y="5250964"/>
              <a:ext cx="2263724" cy="432308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sz="13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979205" y="4991111"/>
            <a:ext cx="1835944" cy="506015"/>
            <a:chOff x="6354304" y="5217849"/>
            <a:chExt cx="2448756" cy="675481"/>
          </a:xfrm>
        </p:grpSpPr>
        <p:pic>
          <p:nvPicPr>
            <p:cNvPr id="15" name="Picture 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54304" y="5217849"/>
              <a:ext cx="2448756" cy="675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6" name="Rectangle 15"/>
            <p:cNvSpPr/>
            <p:nvPr/>
          </p:nvSpPr>
          <p:spPr>
            <a:xfrm>
              <a:off x="6452762" y="5300496"/>
              <a:ext cx="2264543" cy="432308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sz="13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2671486" y="5468513"/>
            <a:ext cx="1699022" cy="506016"/>
            <a:chOff x="1887095" y="5762128"/>
            <a:chExt cx="2265142" cy="675481"/>
          </a:xfrm>
        </p:grpSpPr>
        <p:pic>
          <p:nvPicPr>
            <p:cNvPr id="18" name="Picture 6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7095" y="5762128"/>
              <a:ext cx="2265142" cy="675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9" name="Rectangle 18"/>
            <p:cNvSpPr/>
            <p:nvPr/>
          </p:nvSpPr>
          <p:spPr>
            <a:xfrm>
              <a:off x="1990272" y="5855901"/>
              <a:ext cx="2057200" cy="432308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sz="13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5027938" y="5448907"/>
            <a:ext cx="1619250" cy="507206"/>
            <a:chOff x="5051425" y="5737643"/>
            <a:chExt cx="2158312" cy="675481"/>
          </a:xfrm>
        </p:grpSpPr>
        <p:pic>
          <p:nvPicPr>
            <p:cNvPr id="21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51425" y="5737643"/>
              <a:ext cx="2158312" cy="675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2" name="Rectangle 21"/>
            <p:cNvSpPr/>
            <p:nvPr/>
          </p:nvSpPr>
          <p:spPr>
            <a:xfrm>
              <a:off x="5189494" y="5826439"/>
              <a:ext cx="1871066" cy="432879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sz="13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1858478" y="5877530"/>
            <a:ext cx="1769269" cy="507206"/>
            <a:chOff x="219102" y="6281911"/>
            <a:chExt cx="2359175" cy="675481"/>
          </a:xfrm>
        </p:grpSpPr>
        <p:pic>
          <p:nvPicPr>
            <p:cNvPr id="24" name="Picture 4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102" y="6281911"/>
              <a:ext cx="2359175" cy="675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5" name="Rectangle 24"/>
            <p:cNvSpPr/>
            <p:nvPr/>
          </p:nvSpPr>
          <p:spPr>
            <a:xfrm>
              <a:off x="363574" y="6359607"/>
              <a:ext cx="2057531" cy="432879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sz="13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6" name="Group 25"/>
          <p:cNvGrpSpPr>
            <a:grpSpLocks/>
          </p:cNvGrpSpPr>
          <p:nvPr/>
        </p:nvGrpSpPr>
        <p:grpSpPr bwMode="auto">
          <a:xfrm>
            <a:off x="3726859" y="5864736"/>
            <a:ext cx="1752600" cy="507206"/>
            <a:chOff x="3196403" y="6281910"/>
            <a:chExt cx="2335249" cy="675481"/>
          </a:xfrm>
        </p:grpSpPr>
        <p:pic>
          <p:nvPicPr>
            <p:cNvPr id="27" name="Picture 7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96403" y="6281910"/>
              <a:ext cx="2335249" cy="675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8" name="Rectangle 27"/>
            <p:cNvSpPr/>
            <p:nvPr/>
          </p:nvSpPr>
          <p:spPr>
            <a:xfrm>
              <a:off x="3347115" y="6362777"/>
              <a:ext cx="2057621" cy="431293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sz="13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9" name="Group 28"/>
          <p:cNvGrpSpPr>
            <a:grpSpLocks/>
          </p:cNvGrpSpPr>
          <p:nvPr/>
        </p:nvGrpSpPr>
        <p:grpSpPr bwMode="auto">
          <a:xfrm>
            <a:off x="5686358" y="5877530"/>
            <a:ext cx="1697831" cy="507206"/>
            <a:chOff x="6446111" y="6250338"/>
            <a:chExt cx="2265142" cy="675481"/>
          </a:xfrm>
        </p:grpSpPr>
        <p:pic>
          <p:nvPicPr>
            <p:cNvPr id="30" name="Picture 2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46111" y="6250338"/>
              <a:ext cx="2265142" cy="675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1" name="Rectangle 30"/>
            <p:cNvSpPr/>
            <p:nvPr/>
          </p:nvSpPr>
          <p:spPr>
            <a:xfrm>
              <a:off x="6546183" y="6331205"/>
              <a:ext cx="2057054" cy="431293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sz="13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58306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33333E-6 L 0.45452 -0.4175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726" y="-208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44444E-6 L -0.20278 -0.4157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139" y="-207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-0.05209 -0.3171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4" y="-15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7.40741E-7 L -0.0967 -0.3761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44" y="-188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1.48148E-6 L 0.06371 -0.2578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77" y="-128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1.48148E-6 L -0.00694 -0.33102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7" y="-165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7037E-7 L 0.21111 -0.2136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56" y="-106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48148E-6 L -0.42239 -0.23194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128" y="-115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9782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23728" y="1124744"/>
            <a:ext cx="67687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Answers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419872" y="2195599"/>
            <a:ext cx="2231484" cy="2677656"/>
          </a:xfrm>
          <a:prstGeom prst="rect">
            <a:avLst/>
          </a:prstGeom>
          <a:noFill/>
          <a:ln w="76200">
            <a:noFill/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1.	31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2.	12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3.	35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4.	34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5.	5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6.	4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7.	90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68144" y="2195599"/>
            <a:ext cx="2231484" cy="1938992"/>
          </a:xfrm>
          <a:prstGeom prst="rect">
            <a:avLst/>
          </a:prstGeom>
          <a:noFill/>
          <a:ln w="76200">
            <a:noFill/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8.	38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9.	12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10.	100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11.	0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12.	12</a:t>
            </a:r>
          </a:p>
        </p:txBody>
      </p:sp>
    </p:spTree>
    <p:extLst>
      <p:ext uri="{BB962C8B-B14F-4D97-AF65-F5344CB8AC3E}">
        <p14:creationId xmlns:p14="http://schemas.microsoft.com/office/powerpoint/2010/main" val="623064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03380" y="1268760"/>
            <a:ext cx="58570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Pair Activity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603380" y="2126492"/>
            <a:ext cx="3103456" cy="2666759"/>
            <a:chOff x="2949849" y="1692323"/>
            <a:chExt cx="4137941" cy="3555679"/>
          </a:xfrm>
        </p:grpSpPr>
        <p:pic>
          <p:nvPicPr>
            <p:cNvPr id="5" name="Picture 10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907" t="7289" r="13264" b="8116"/>
            <a:stretch>
              <a:fillRect/>
            </a:stretch>
          </p:blipFill>
          <p:spPr bwMode="auto">
            <a:xfrm>
              <a:off x="2949849" y="1692323"/>
              <a:ext cx="4137941" cy="35556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Rectangle 5"/>
            <p:cNvSpPr/>
            <p:nvPr/>
          </p:nvSpPr>
          <p:spPr bwMode="auto">
            <a:xfrm>
              <a:off x="6165011" y="1692323"/>
              <a:ext cx="922779" cy="53329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defTabSz="336947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en-GB" sz="1350">
                <a:solidFill>
                  <a:schemeClr val="bg1"/>
                </a:solidFill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5909551" y="2454810"/>
            <a:ext cx="242589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Find 5!</a:t>
            </a:r>
          </a:p>
          <a:p>
            <a:pPr>
              <a:defRPr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Using the correct order of operations Find 5 mistakes in this  Jigsaw!</a:t>
            </a:r>
          </a:p>
        </p:txBody>
      </p:sp>
    </p:spTree>
    <p:extLst>
      <p:ext uri="{BB962C8B-B14F-4D97-AF65-F5344CB8AC3E}">
        <p14:creationId xmlns:p14="http://schemas.microsoft.com/office/powerpoint/2010/main" val="229407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204</Words>
  <Application>Microsoft Office PowerPoint</Application>
  <PresentationFormat>On-screen Show (4:3)</PresentationFormat>
  <Paragraphs>66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Cambria Math</vt:lpstr>
      <vt:lpstr>Times New Roman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21</cp:revision>
  <dcterms:created xsi:type="dcterms:W3CDTF">2015-07-01T12:05:39Z</dcterms:created>
  <dcterms:modified xsi:type="dcterms:W3CDTF">2020-06-07T21:06:41Z</dcterms:modified>
</cp:coreProperties>
</file>