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8" r:id="rId3"/>
    <p:sldId id="260" r:id="rId4"/>
    <p:sldId id="269" r:id="rId5"/>
    <p:sldId id="270" r:id="rId6"/>
    <p:sldId id="262" r:id="rId7"/>
    <p:sldId id="265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323347-F635-4566-9C74-D785B91EB4DE}" v="248" dt="2020-06-07T21:06:34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D0323347-F635-4566-9C74-D785B91EB4DE}"/>
    <pc:docChg chg="undo custSel addSld delSld modSld modMainMaster">
      <pc:chgData name="Danielle" userId="e2554c37-e717-43a0-ba79-1183ca921ccd" providerId="ADAL" clId="{D0323347-F635-4566-9C74-D785B91EB4DE}" dt="2020-06-07T21:06:34.763" v="431" actId="1038"/>
      <pc:docMkLst>
        <pc:docMk/>
      </pc:docMkLst>
      <pc:sldChg chg="addSp delSp modSp mod">
        <pc:chgData name="Danielle" userId="e2554c37-e717-43a0-ba79-1183ca921ccd" providerId="ADAL" clId="{D0323347-F635-4566-9C74-D785B91EB4DE}" dt="2020-06-07T20:51:14.506" v="153"/>
        <pc:sldMkLst>
          <pc:docMk/>
          <pc:sldMk cId="4105420192" sldId="258"/>
        </pc:sldMkLst>
        <pc:spChg chg="del mod">
          <ac:chgData name="Danielle" userId="e2554c37-e717-43a0-ba79-1183ca921ccd" providerId="ADAL" clId="{D0323347-F635-4566-9C74-D785B91EB4DE}" dt="2020-06-07T20:51:04" v="144" actId="478"/>
          <ac:spMkLst>
            <pc:docMk/>
            <pc:sldMk cId="4105420192" sldId="258"/>
            <ac:spMk id="2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0:48:54.506" v="91" actId="1035"/>
          <ac:spMkLst>
            <pc:docMk/>
            <pc:sldMk cId="4105420192" sldId="258"/>
            <ac:spMk id="5" creationId="{00000000-0000-0000-0000-000000000000}"/>
          </ac:spMkLst>
        </pc:spChg>
        <pc:spChg chg="del mod">
          <ac:chgData name="Danielle" userId="e2554c37-e717-43a0-ba79-1183ca921ccd" providerId="ADAL" clId="{D0323347-F635-4566-9C74-D785B91EB4DE}" dt="2020-06-07T20:51:04" v="144" actId="478"/>
          <ac:spMkLst>
            <pc:docMk/>
            <pc:sldMk cId="4105420192" sldId="258"/>
            <ac:spMk id="12" creationId="{00000000-0000-0000-0000-000000000000}"/>
          </ac:spMkLst>
        </pc:spChg>
        <pc:spChg chg="del mod">
          <ac:chgData name="Danielle" userId="e2554c37-e717-43a0-ba79-1183ca921ccd" providerId="ADAL" clId="{D0323347-F635-4566-9C74-D785B91EB4DE}" dt="2020-06-07T20:51:04" v="144" actId="478"/>
          <ac:spMkLst>
            <pc:docMk/>
            <pc:sldMk cId="4105420192" sldId="258"/>
            <ac:spMk id="13" creationId="{00000000-0000-0000-0000-000000000000}"/>
          </ac:spMkLst>
        </pc:spChg>
        <pc:spChg chg="del mod">
          <ac:chgData name="Danielle" userId="e2554c37-e717-43a0-ba79-1183ca921ccd" providerId="ADAL" clId="{D0323347-F635-4566-9C74-D785B91EB4DE}" dt="2020-06-07T20:51:04" v="144" actId="478"/>
          <ac:spMkLst>
            <pc:docMk/>
            <pc:sldMk cId="4105420192" sldId="258"/>
            <ac:spMk id="14" creationId="{00000000-0000-0000-0000-000000000000}"/>
          </ac:spMkLst>
        </pc:spChg>
        <pc:graphicFrameChg chg="add mod modGraphic">
          <ac:chgData name="Danielle" userId="e2554c37-e717-43a0-ba79-1183ca921ccd" providerId="ADAL" clId="{D0323347-F635-4566-9C74-D785B91EB4DE}" dt="2020-06-07T20:51:14.506" v="153"/>
          <ac:graphicFrameMkLst>
            <pc:docMk/>
            <pc:sldMk cId="4105420192" sldId="258"/>
            <ac:graphicFrameMk id="3" creationId="{4F130FC1-A357-4B90-98F9-70393AB9ABB9}"/>
          </ac:graphicFrameMkLst>
        </pc:graphicFrameChg>
        <pc:cxnChg chg="del mod">
          <ac:chgData name="Danielle" userId="e2554c37-e717-43a0-ba79-1183ca921ccd" providerId="ADAL" clId="{D0323347-F635-4566-9C74-D785B91EB4DE}" dt="2020-06-07T20:51:04" v="144" actId="478"/>
          <ac:cxnSpMkLst>
            <pc:docMk/>
            <pc:sldMk cId="4105420192" sldId="258"/>
            <ac:cxnSpMk id="15" creationId="{00000000-0000-0000-0000-000000000000}"/>
          </ac:cxnSpMkLst>
        </pc:cxnChg>
        <pc:cxnChg chg="del mod">
          <ac:chgData name="Danielle" userId="e2554c37-e717-43a0-ba79-1183ca921ccd" providerId="ADAL" clId="{D0323347-F635-4566-9C74-D785B91EB4DE}" dt="2020-06-07T20:51:04" v="144" actId="478"/>
          <ac:cxnSpMkLst>
            <pc:docMk/>
            <pc:sldMk cId="4105420192" sldId="258"/>
            <ac:cxnSpMk id="17" creationId="{00000000-0000-0000-0000-000000000000}"/>
          </ac:cxnSpMkLst>
        </pc:cxnChg>
      </pc:sldChg>
      <pc:sldChg chg="del">
        <pc:chgData name="Danielle" userId="e2554c37-e717-43a0-ba79-1183ca921ccd" providerId="ADAL" clId="{D0323347-F635-4566-9C74-D785B91EB4DE}" dt="2020-06-07T20:48:35.450" v="82" actId="47"/>
        <pc:sldMkLst>
          <pc:docMk/>
          <pc:sldMk cId="2426918191" sldId="259"/>
        </pc:sldMkLst>
      </pc:sldChg>
      <pc:sldChg chg="addSp delSp modSp mod">
        <pc:chgData name="Danielle" userId="e2554c37-e717-43a0-ba79-1183ca921ccd" providerId="ADAL" clId="{D0323347-F635-4566-9C74-D785B91EB4DE}" dt="2020-06-07T20:51:47.600" v="158" actId="1036"/>
        <pc:sldMkLst>
          <pc:docMk/>
          <pc:sldMk cId="4021979127" sldId="260"/>
        </pc:sldMkLst>
        <pc:spChg chg="add del mod">
          <ac:chgData name="Danielle" userId="e2554c37-e717-43a0-ba79-1183ca921ccd" providerId="ADAL" clId="{D0323347-F635-4566-9C74-D785B91EB4DE}" dt="2020-06-07T20:51:34.894" v="154" actId="478"/>
          <ac:spMkLst>
            <pc:docMk/>
            <pc:sldMk cId="4021979127" sldId="260"/>
            <ac:spMk id="4" creationId="{E4B60F1C-5F6E-4CFE-9F7A-78C1C9531C24}"/>
          </ac:spMkLst>
        </pc:spChg>
        <pc:graphicFrameChg chg="add del mod">
          <ac:chgData name="Danielle" userId="e2554c37-e717-43a0-ba79-1183ca921ccd" providerId="ADAL" clId="{D0323347-F635-4566-9C74-D785B91EB4DE}" dt="2020-06-07T20:51:34.894" v="154" actId="478"/>
          <ac:graphicFrameMkLst>
            <pc:docMk/>
            <pc:sldMk cId="4021979127" sldId="260"/>
            <ac:graphicFrameMk id="3" creationId="{7A2BB1EA-B988-455C-801C-50318D388FEF}"/>
          </ac:graphicFrameMkLst>
        </pc:graphicFrameChg>
        <pc:picChg chg="add mod">
          <ac:chgData name="Danielle" userId="e2554c37-e717-43a0-ba79-1183ca921ccd" providerId="ADAL" clId="{D0323347-F635-4566-9C74-D785B91EB4DE}" dt="2020-06-07T20:51:47.600" v="158" actId="1036"/>
          <ac:picMkLst>
            <pc:docMk/>
            <pc:sldMk cId="4021979127" sldId="260"/>
            <ac:picMk id="2" creationId="{1C168F7B-FA77-4B13-9A1F-96745292CB94}"/>
          </ac:picMkLst>
        </pc:picChg>
        <pc:picChg chg="del">
          <ac:chgData name="Danielle" userId="e2554c37-e717-43a0-ba79-1183ca921ccd" providerId="ADAL" clId="{D0323347-F635-4566-9C74-D785B91EB4DE}" dt="2020-06-07T20:47:37.796" v="79" actId="478"/>
          <ac:picMkLst>
            <pc:docMk/>
            <pc:sldMk cId="4021979127" sldId="260"/>
            <ac:picMk id="1026" creationId="{00000000-0000-0000-0000-000000000000}"/>
          </ac:picMkLst>
        </pc:picChg>
        <pc:cxnChg chg="add del mod">
          <ac:chgData name="Danielle" userId="e2554c37-e717-43a0-ba79-1183ca921ccd" providerId="ADAL" clId="{D0323347-F635-4566-9C74-D785B91EB4DE}" dt="2020-06-07T20:51:34.894" v="154" actId="478"/>
          <ac:cxnSpMkLst>
            <pc:docMk/>
            <pc:sldMk cId="4021979127" sldId="260"/>
            <ac:cxnSpMk id="5" creationId="{89968087-B21F-47C6-9E6F-E583B2D7AB2E}"/>
          </ac:cxnSpMkLst>
        </pc:cxnChg>
        <pc:cxnChg chg="add del mod">
          <ac:chgData name="Danielle" userId="e2554c37-e717-43a0-ba79-1183ca921ccd" providerId="ADAL" clId="{D0323347-F635-4566-9C74-D785B91EB4DE}" dt="2020-06-07T20:51:34.894" v="154" actId="478"/>
          <ac:cxnSpMkLst>
            <pc:docMk/>
            <pc:sldMk cId="4021979127" sldId="260"/>
            <ac:cxnSpMk id="6" creationId="{4B6F577C-69F9-486E-9BFB-CF704F3F42BE}"/>
          </ac:cxnSpMkLst>
        </pc:cxnChg>
        <pc:cxnChg chg="add del mod">
          <ac:chgData name="Danielle" userId="e2554c37-e717-43a0-ba79-1183ca921ccd" providerId="ADAL" clId="{D0323347-F635-4566-9C74-D785B91EB4DE}" dt="2020-06-07T20:51:34.894" v="154" actId="478"/>
          <ac:cxnSpMkLst>
            <pc:docMk/>
            <pc:sldMk cId="4021979127" sldId="260"/>
            <ac:cxnSpMk id="7" creationId="{D5317FC1-6DCB-4C3B-BCEE-177910012879}"/>
          </ac:cxnSpMkLst>
        </pc:cxnChg>
      </pc:sldChg>
      <pc:sldChg chg="modSp del">
        <pc:chgData name="Danielle" userId="e2554c37-e717-43a0-ba79-1183ca921ccd" providerId="ADAL" clId="{D0323347-F635-4566-9C74-D785B91EB4DE}" dt="2020-06-07T21:05:24.503" v="418" actId="47"/>
        <pc:sldMkLst>
          <pc:docMk/>
          <pc:sldMk cId="373309925" sldId="261"/>
        </pc:sldMkLst>
        <pc:spChg chg="mod">
          <ac:chgData name="Danielle" userId="e2554c37-e717-43a0-ba79-1183ca921ccd" providerId="ADAL" clId="{D0323347-F635-4566-9C74-D785B91EB4DE}" dt="2020-06-07T21:00:19.388" v="303" actId="14100"/>
          <ac:spMkLst>
            <pc:docMk/>
            <pc:sldMk cId="373309925" sldId="261"/>
            <ac:spMk id="90" creationId="{00000000-0000-0000-0000-000000000000}"/>
          </ac:spMkLst>
        </pc:spChg>
      </pc:sldChg>
      <pc:sldChg chg="modSp mod">
        <pc:chgData name="Danielle" userId="e2554c37-e717-43a0-ba79-1183ca921ccd" providerId="ADAL" clId="{D0323347-F635-4566-9C74-D785B91EB4DE}" dt="2020-06-07T21:05:50.222" v="423" actId="1035"/>
        <pc:sldMkLst>
          <pc:docMk/>
          <pc:sldMk cId="2673276178" sldId="262"/>
        </pc:sldMkLst>
        <pc:spChg chg="mod">
          <ac:chgData name="Danielle" userId="e2554c37-e717-43a0-ba79-1183ca921ccd" providerId="ADAL" clId="{D0323347-F635-4566-9C74-D785B91EB4DE}" dt="2020-06-07T21:05:50.222" v="423" actId="1035"/>
          <ac:spMkLst>
            <pc:docMk/>
            <pc:sldMk cId="2673276178" sldId="262"/>
            <ac:spMk id="6" creationId="{00000000-0000-0000-0000-000000000000}"/>
          </ac:spMkLst>
        </pc:spChg>
      </pc:sldChg>
      <pc:sldChg chg="modSp mod">
        <pc:chgData name="Danielle" userId="e2554c37-e717-43a0-ba79-1183ca921ccd" providerId="ADAL" clId="{D0323347-F635-4566-9C74-D785B91EB4DE}" dt="2020-06-07T21:06:14.893" v="425" actId="2711"/>
        <pc:sldMkLst>
          <pc:docMk/>
          <pc:sldMk cId="623064080" sldId="264"/>
        </pc:sldMkLst>
        <pc:spChg chg="mod">
          <ac:chgData name="Danielle" userId="e2554c37-e717-43a0-ba79-1183ca921ccd" providerId="ADAL" clId="{D0323347-F635-4566-9C74-D785B91EB4DE}" dt="2020-06-07T21:06:14.893" v="425" actId="2711"/>
          <ac:spMkLst>
            <pc:docMk/>
            <pc:sldMk cId="623064080" sldId="264"/>
            <ac:spMk id="2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14.893" v="425" actId="2711"/>
          <ac:spMkLst>
            <pc:docMk/>
            <pc:sldMk cId="623064080" sldId="264"/>
            <ac:spMk id="5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14.893" v="425" actId="2711"/>
          <ac:spMkLst>
            <pc:docMk/>
            <pc:sldMk cId="623064080" sldId="264"/>
            <ac:spMk id="7" creationId="{00000000-0000-0000-0000-000000000000}"/>
          </ac:spMkLst>
        </pc:spChg>
      </pc:sldChg>
      <pc:sldChg chg="modSp">
        <pc:chgData name="Danielle" userId="e2554c37-e717-43a0-ba79-1183ca921ccd" providerId="ADAL" clId="{D0323347-F635-4566-9C74-D785B91EB4DE}" dt="2020-06-07T21:05:58.287" v="424" actId="2711"/>
        <pc:sldMkLst>
          <pc:docMk/>
          <pc:sldMk cId="1358306283" sldId="265"/>
        </pc:sldMkLst>
        <pc:spChg chg="mod">
          <ac:chgData name="Danielle" userId="e2554c37-e717-43a0-ba79-1183ca921ccd" providerId="ADAL" clId="{D0323347-F635-4566-9C74-D785B91EB4DE}" dt="2020-06-07T21:05:58.287" v="424" actId="2711"/>
          <ac:spMkLst>
            <pc:docMk/>
            <pc:sldMk cId="1358306283" sldId="265"/>
            <ac:spMk id="4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5:58.287" v="424" actId="2711"/>
          <ac:spMkLst>
            <pc:docMk/>
            <pc:sldMk cId="1358306283" sldId="265"/>
            <ac:spMk id="5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5:58.287" v="424" actId="2711"/>
          <ac:spMkLst>
            <pc:docMk/>
            <pc:sldMk cId="1358306283" sldId="265"/>
            <ac:spMk id="6" creationId="{00000000-0000-0000-0000-000000000000}"/>
          </ac:spMkLst>
        </pc:s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8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11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14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17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20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23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26" creationId="{00000000-0000-0000-0000-000000000000}"/>
          </ac:grpSpMkLst>
        </pc:grpChg>
        <pc:grpChg chg="mod">
          <ac:chgData name="Danielle" userId="e2554c37-e717-43a0-ba79-1183ca921ccd" providerId="ADAL" clId="{D0323347-F635-4566-9C74-D785B91EB4DE}" dt="2020-06-07T21:05:58.287" v="424" actId="2711"/>
          <ac:grpSpMkLst>
            <pc:docMk/>
            <pc:sldMk cId="1358306283" sldId="265"/>
            <ac:grpSpMk id="29" creationId="{00000000-0000-0000-0000-000000000000}"/>
          </ac:grpSpMkLst>
        </pc:grpChg>
        <pc:cxnChg chg="mod">
          <ac:chgData name="Danielle" userId="e2554c37-e717-43a0-ba79-1183ca921ccd" providerId="ADAL" clId="{D0323347-F635-4566-9C74-D785B91EB4DE}" dt="2020-06-07T21:05:58.287" v="424" actId="2711"/>
          <ac:cxnSpMkLst>
            <pc:docMk/>
            <pc:sldMk cId="1358306283" sldId="265"/>
            <ac:cxnSpMk id="7" creationId="{00000000-0000-0000-0000-000000000000}"/>
          </ac:cxnSpMkLst>
        </pc:cxnChg>
      </pc:sldChg>
      <pc:sldChg chg="modSp">
        <pc:chgData name="Danielle" userId="e2554c37-e717-43a0-ba79-1183ca921ccd" providerId="ADAL" clId="{D0323347-F635-4566-9C74-D785B91EB4DE}" dt="2020-06-07T21:06:26.641" v="428" actId="1038"/>
        <pc:sldMkLst>
          <pc:docMk/>
          <pc:sldMk cId="229407087" sldId="266"/>
        </pc:sldMkLst>
        <pc:spChg chg="mod">
          <ac:chgData name="Danielle" userId="e2554c37-e717-43a0-ba79-1183ca921ccd" providerId="ADAL" clId="{D0323347-F635-4566-9C74-D785B91EB4DE}" dt="2020-06-07T21:06:26.641" v="428" actId="1038"/>
          <ac:spMkLst>
            <pc:docMk/>
            <pc:sldMk cId="229407087" sldId="266"/>
            <ac:spMk id="4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26.641" v="428" actId="1038"/>
          <ac:spMkLst>
            <pc:docMk/>
            <pc:sldMk cId="229407087" sldId="266"/>
            <ac:spMk id="6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26.641" v="428" actId="1038"/>
          <ac:spMkLst>
            <pc:docMk/>
            <pc:sldMk cId="229407087" sldId="266"/>
            <ac:spMk id="7" creationId="{00000000-0000-0000-0000-000000000000}"/>
          </ac:spMkLst>
        </pc:spChg>
        <pc:grpChg chg="mod">
          <ac:chgData name="Danielle" userId="e2554c37-e717-43a0-ba79-1183ca921ccd" providerId="ADAL" clId="{D0323347-F635-4566-9C74-D785B91EB4DE}" dt="2020-06-07T21:06:26.641" v="428" actId="1038"/>
          <ac:grpSpMkLst>
            <pc:docMk/>
            <pc:sldMk cId="229407087" sldId="266"/>
            <ac:grpSpMk id="8" creationId="{00000000-0000-0000-0000-000000000000}"/>
          </ac:grpSpMkLst>
        </pc:grpChg>
        <pc:picChg chg="mod">
          <ac:chgData name="Danielle" userId="e2554c37-e717-43a0-ba79-1183ca921ccd" providerId="ADAL" clId="{D0323347-F635-4566-9C74-D785B91EB4DE}" dt="2020-06-07T21:06:26.641" v="428" actId="1038"/>
          <ac:picMkLst>
            <pc:docMk/>
            <pc:sldMk cId="229407087" sldId="266"/>
            <ac:picMk id="5" creationId="{00000000-0000-0000-0000-000000000000}"/>
          </ac:picMkLst>
        </pc:picChg>
      </pc:sldChg>
      <pc:sldChg chg="modSp">
        <pc:chgData name="Danielle" userId="e2554c37-e717-43a0-ba79-1183ca921ccd" providerId="ADAL" clId="{D0323347-F635-4566-9C74-D785B91EB4DE}" dt="2020-06-07T21:06:34.763" v="431" actId="1038"/>
        <pc:sldMkLst>
          <pc:docMk/>
          <pc:sldMk cId="1995110110" sldId="267"/>
        </pc:sldMkLst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2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6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7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9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10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11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12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1:06:34.763" v="431" actId="1038"/>
          <ac:spMkLst>
            <pc:docMk/>
            <pc:sldMk cId="1995110110" sldId="267"/>
            <ac:spMk id="13" creationId="{00000000-0000-0000-0000-000000000000}"/>
          </ac:spMkLst>
        </pc:spChg>
        <pc:grpChg chg="mod">
          <ac:chgData name="Danielle" userId="e2554c37-e717-43a0-ba79-1183ca921ccd" providerId="ADAL" clId="{D0323347-F635-4566-9C74-D785B91EB4DE}" dt="2020-06-07T21:06:34.763" v="431" actId="1038"/>
          <ac:grpSpMkLst>
            <pc:docMk/>
            <pc:sldMk cId="1995110110" sldId="267"/>
            <ac:grpSpMk id="8" creationId="{00000000-0000-0000-0000-000000000000}"/>
          </ac:grpSpMkLst>
        </pc:grpChg>
        <pc:picChg chg="mod">
          <ac:chgData name="Danielle" userId="e2554c37-e717-43a0-ba79-1183ca921ccd" providerId="ADAL" clId="{D0323347-F635-4566-9C74-D785B91EB4DE}" dt="2020-06-07T21:06:34.763" v="431" actId="1038"/>
          <ac:picMkLst>
            <pc:docMk/>
            <pc:sldMk cId="1995110110" sldId="267"/>
            <ac:picMk id="5" creationId="{00000000-0000-0000-0000-000000000000}"/>
          </ac:picMkLst>
        </pc:picChg>
      </pc:sldChg>
      <pc:sldChg chg="addSp delSp modSp add mod modAnim">
        <pc:chgData name="Danielle" userId="e2554c37-e717-43a0-ba79-1183ca921ccd" providerId="ADAL" clId="{D0323347-F635-4566-9C74-D785B91EB4DE}" dt="2020-06-07T20:59:57.627" v="299" actId="20577"/>
        <pc:sldMkLst>
          <pc:docMk/>
          <pc:sldMk cId="2982153529" sldId="269"/>
        </pc:sldMkLst>
        <pc:spChg chg="add mod">
          <ac:chgData name="Danielle" userId="e2554c37-e717-43a0-ba79-1183ca921ccd" providerId="ADAL" clId="{D0323347-F635-4566-9C74-D785B91EB4DE}" dt="2020-06-07T20:59:57.627" v="299" actId="20577"/>
          <ac:spMkLst>
            <pc:docMk/>
            <pc:sldMk cId="2982153529" sldId="269"/>
            <ac:spMk id="3" creationId="{B47134FA-7C1F-4FD6-B0DF-16699545E2A0}"/>
          </ac:spMkLst>
        </pc:spChg>
        <pc:spChg chg="add del mod">
          <ac:chgData name="Danielle" userId="e2554c37-e717-43a0-ba79-1183ca921ccd" providerId="ADAL" clId="{D0323347-F635-4566-9C74-D785B91EB4DE}" dt="2020-06-07T20:55:13.476" v="215" actId="478"/>
          <ac:spMkLst>
            <pc:docMk/>
            <pc:sldMk cId="2982153529" sldId="269"/>
            <ac:spMk id="4" creationId="{DD0C812C-0F37-4797-B804-922A16CBA2E1}"/>
          </ac:spMkLst>
        </pc:spChg>
        <pc:spChg chg="add del mod">
          <ac:chgData name="Danielle" userId="e2554c37-e717-43a0-ba79-1183ca921ccd" providerId="ADAL" clId="{D0323347-F635-4566-9C74-D785B91EB4DE}" dt="2020-06-07T20:55:13.476" v="215" actId="478"/>
          <ac:spMkLst>
            <pc:docMk/>
            <pc:sldMk cId="2982153529" sldId="269"/>
            <ac:spMk id="5" creationId="{F448C50D-D46A-494D-9900-014C4BEC4697}"/>
          </ac:spMkLst>
        </pc:spChg>
        <pc:spChg chg="add del mod">
          <ac:chgData name="Danielle" userId="e2554c37-e717-43a0-ba79-1183ca921ccd" providerId="ADAL" clId="{D0323347-F635-4566-9C74-D785B91EB4DE}" dt="2020-06-07T20:55:15.442" v="216" actId="478"/>
          <ac:spMkLst>
            <pc:docMk/>
            <pc:sldMk cId="2982153529" sldId="269"/>
            <ac:spMk id="6" creationId="{25077835-8426-45D9-B8F3-582F7BB3A78E}"/>
          </ac:spMkLst>
        </pc:spChg>
        <pc:spChg chg="add mod ord">
          <ac:chgData name="Danielle" userId="e2554c37-e717-43a0-ba79-1183ca921ccd" providerId="ADAL" clId="{D0323347-F635-4566-9C74-D785B91EB4DE}" dt="2020-06-07T20:56:24.029" v="229" actId="167"/>
          <ac:spMkLst>
            <pc:docMk/>
            <pc:sldMk cId="2982153529" sldId="269"/>
            <ac:spMk id="7" creationId="{89AD00B1-12E1-472F-823F-535FADC9A8C9}"/>
          </ac:spMkLst>
        </pc:spChg>
        <pc:spChg chg="add del mod">
          <ac:chgData name="Danielle" userId="e2554c37-e717-43a0-ba79-1183ca921ccd" providerId="ADAL" clId="{D0323347-F635-4566-9C74-D785B91EB4DE}" dt="2020-06-07T20:59:53.790" v="298" actId="478"/>
          <ac:spMkLst>
            <pc:docMk/>
            <pc:sldMk cId="2982153529" sldId="269"/>
            <ac:spMk id="8" creationId="{98923058-3412-47BE-832D-F7E95F751F00}"/>
          </ac:spMkLst>
        </pc:spChg>
        <pc:spChg chg="add mod">
          <ac:chgData name="Danielle" userId="e2554c37-e717-43a0-ba79-1183ca921ccd" providerId="ADAL" clId="{D0323347-F635-4566-9C74-D785B91EB4DE}" dt="2020-06-07T20:57:20.469" v="245" actId="1076"/>
          <ac:spMkLst>
            <pc:docMk/>
            <pc:sldMk cId="2982153529" sldId="269"/>
            <ac:spMk id="9" creationId="{E163E13D-29C0-47DA-A79C-52AEDD19408C}"/>
          </ac:spMkLst>
        </pc:spChg>
        <pc:spChg chg="add mod">
          <ac:chgData name="Danielle" userId="e2554c37-e717-43a0-ba79-1183ca921ccd" providerId="ADAL" clId="{D0323347-F635-4566-9C74-D785B91EB4DE}" dt="2020-06-07T20:57:33.310" v="252" actId="6549"/>
          <ac:spMkLst>
            <pc:docMk/>
            <pc:sldMk cId="2982153529" sldId="269"/>
            <ac:spMk id="10" creationId="{A3C18C87-8318-4EA6-AEE9-6BB7DE83BB8C}"/>
          </ac:spMkLst>
        </pc:spChg>
        <pc:spChg chg="add del mod">
          <ac:chgData name="Danielle" userId="e2554c37-e717-43a0-ba79-1183ca921ccd" providerId="ADAL" clId="{D0323347-F635-4566-9C74-D785B91EB4DE}" dt="2020-06-07T20:57:39.267" v="254"/>
          <ac:spMkLst>
            <pc:docMk/>
            <pc:sldMk cId="2982153529" sldId="269"/>
            <ac:spMk id="11" creationId="{02B4BBF8-C02F-4596-84FD-D58374CAB5E2}"/>
          </ac:spMkLst>
        </pc:spChg>
        <pc:spChg chg="add mod ord">
          <ac:chgData name="Danielle" userId="e2554c37-e717-43a0-ba79-1183ca921ccd" providerId="ADAL" clId="{D0323347-F635-4566-9C74-D785B91EB4DE}" dt="2020-06-07T20:57:52.258" v="257" actId="167"/>
          <ac:spMkLst>
            <pc:docMk/>
            <pc:sldMk cId="2982153529" sldId="269"/>
            <ac:spMk id="12" creationId="{D3CE79EB-C8FB-4F1A-BB9E-56FD83484A22}"/>
          </ac:spMkLst>
        </pc:spChg>
        <pc:spChg chg="add mod">
          <ac:chgData name="Danielle" userId="e2554c37-e717-43a0-ba79-1183ca921ccd" providerId="ADAL" clId="{D0323347-F635-4566-9C74-D785B91EB4DE}" dt="2020-06-07T20:58:23.415" v="272" actId="6549"/>
          <ac:spMkLst>
            <pc:docMk/>
            <pc:sldMk cId="2982153529" sldId="269"/>
            <ac:spMk id="13" creationId="{85F257CE-B4DE-4D02-A6DB-18463E22F255}"/>
          </ac:spMkLst>
        </pc:spChg>
        <pc:spChg chg="add mod">
          <ac:chgData name="Danielle" userId="e2554c37-e717-43a0-ba79-1183ca921ccd" providerId="ADAL" clId="{D0323347-F635-4566-9C74-D785B91EB4DE}" dt="2020-06-07T20:58:28.552" v="276" actId="20577"/>
          <ac:spMkLst>
            <pc:docMk/>
            <pc:sldMk cId="2982153529" sldId="269"/>
            <ac:spMk id="14" creationId="{3B408F1B-D7EC-41E2-A60A-3D125FA573D1}"/>
          </ac:spMkLst>
        </pc:spChg>
        <pc:spChg chg="add mod ord">
          <ac:chgData name="Danielle" userId="e2554c37-e717-43a0-ba79-1183ca921ccd" providerId="ADAL" clId="{D0323347-F635-4566-9C74-D785B91EB4DE}" dt="2020-06-07T20:59:02.544" v="281" actId="167"/>
          <ac:spMkLst>
            <pc:docMk/>
            <pc:sldMk cId="2982153529" sldId="269"/>
            <ac:spMk id="15" creationId="{1BC0C49F-0BD9-494E-96D8-E3F9A3EC062C}"/>
          </ac:spMkLst>
        </pc:spChg>
        <pc:spChg chg="add mod">
          <ac:chgData name="Danielle" userId="e2554c37-e717-43a0-ba79-1183ca921ccd" providerId="ADAL" clId="{D0323347-F635-4566-9C74-D785B91EB4DE}" dt="2020-06-07T20:59:22.793" v="290" actId="20577"/>
          <ac:spMkLst>
            <pc:docMk/>
            <pc:sldMk cId="2982153529" sldId="269"/>
            <ac:spMk id="16" creationId="{02781396-7EE9-4A75-9B2D-155F228E3338}"/>
          </ac:spMkLst>
        </pc:spChg>
        <pc:spChg chg="add mod">
          <ac:chgData name="Danielle" userId="e2554c37-e717-43a0-ba79-1183ca921ccd" providerId="ADAL" clId="{D0323347-F635-4566-9C74-D785B91EB4DE}" dt="2020-06-07T20:59:38.378" v="296" actId="6549"/>
          <ac:spMkLst>
            <pc:docMk/>
            <pc:sldMk cId="2982153529" sldId="269"/>
            <ac:spMk id="17" creationId="{B20A99DB-1D4C-42C5-B11F-BDD9686ADBDD}"/>
          </ac:spMkLst>
        </pc:spChg>
        <pc:picChg chg="mod">
          <ac:chgData name="Danielle" userId="e2554c37-e717-43a0-ba79-1183ca921ccd" providerId="ADAL" clId="{D0323347-F635-4566-9C74-D785B91EB4DE}" dt="2020-06-07T20:52:26.059" v="161" actId="1076"/>
          <ac:picMkLst>
            <pc:docMk/>
            <pc:sldMk cId="2982153529" sldId="269"/>
            <ac:picMk id="2" creationId="{1C168F7B-FA77-4B13-9A1F-96745292CB94}"/>
          </ac:picMkLst>
        </pc:picChg>
      </pc:sldChg>
      <pc:sldChg chg="addSp delSp modSp add mod delAnim modAnim">
        <pc:chgData name="Danielle" userId="e2554c37-e717-43a0-ba79-1183ca921ccd" providerId="ADAL" clId="{D0323347-F635-4566-9C74-D785B91EB4DE}" dt="2020-06-07T21:05:17.053" v="417" actId="6549"/>
        <pc:sldMkLst>
          <pc:docMk/>
          <pc:sldMk cId="3918186723" sldId="270"/>
        </pc:sldMkLst>
        <pc:spChg chg="mod">
          <ac:chgData name="Danielle" userId="e2554c37-e717-43a0-ba79-1183ca921ccd" providerId="ADAL" clId="{D0323347-F635-4566-9C74-D785B91EB4DE}" dt="2020-06-07T21:03:02.186" v="377" actId="20577"/>
          <ac:spMkLst>
            <pc:docMk/>
            <pc:sldMk cId="3918186723" sldId="270"/>
            <ac:spMk id="3" creationId="{B47134FA-7C1F-4FD6-B0DF-16699545E2A0}"/>
          </ac:spMkLst>
        </pc:spChg>
        <pc:spChg chg="mod">
          <ac:chgData name="Danielle" userId="e2554c37-e717-43a0-ba79-1183ca921ccd" providerId="ADAL" clId="{D0323347-F635-4566-9C74-D785B91EB4DE}" dt="2020-06-07T21:01:02.696" v="324" actId="1038"/>
          <ac:spMkLst>
            <pc:docMk/>
            <pc:sldMk cId="3918186723" sldId="270"/>
            <ac:spMk id="7" creationId="{89AD00B1-12E1-472F-823F-535FADC9A8C9}"/>
          </ac:spMkLst>
        </pc:spChg>
        <pc:spChg chg="mod">
          <ac:chgData name="Danielle" userId="e2554c37-e717-43a0-ba79-1183ca921ccd" providerId="ADAL" clId="{D0323347-F635-4566-9C74-D785B91EB4DE}" dt="2020-06-07T21:04:42.320" v="404" actId="1076"/>
          <ac:spMkLst>
            <pc:docMk/>
            <pc:sldMk cId="3918186723" sldId="270"/>
            <ac:spMk id="8" creationId="{98923058-3412-47BE-832D-F7E95F751F00}"/>
          </ac:spMkLst>
        </pc:spChg>
        <pc:spChg chg="mod">
          <ac:chgData name="Danielle" userId="e2554c37-e717-43a0-ba79-1183ca921ccd" providerId="ADAL" clId="{D0323347-F635-4566-9C74-D785B91EB4DE}" dt="2020-06-07T21:02:22.221" v="353" actId="20577"/>
          <ac:spMkLst>
            <pc:docMk/>
            <pc:sldMk cId="3918186723" sldId="270"/>
            <ac:spMk id="9" creationId="{E163E13D-29C0-47DA-A79C-52AEDD19408C}"/>
          </ac:spMkLst>
        </pc:spChg>
        <pc:spChg chg="mod">
          <ac:chgData name="Danielle" userId="e2554c37-e717-43a0-ba79-1183ca921ccd" providerId="ADAL" clId="{D0323347-F635-4566-9C74-D785B91EB4DE}" dt="2020-06-07T21:02:28.541" v="357" actId="20577"/>
          <ac:spMkLst>
            <pc:docMk/>
            <pc:sldMk cId="3918186723" sldId="270"/>
            <ac:spMk id="10" creationId="{A3C18C87-8318-4EA6-AEE9-6BB7DE83BB8C}"/>
          </ac:spMkLst>
        </pc:spChg>
        <pc:spChg chg="mod">
          <ac:chgData name="Danielle" userId="e2554c37-e717-43a0-ba79-1183ca921ccd" providerId="ADAL" clId="{D0323347-F635-4566-9C74-D785B91EB4DE}" dt="2020-06-07T21:03:10.109" v="386" actId="1038"/>
          <ac:spMkLst>
            <pc:docMk/>
            <pc:sldMk cId="3918186723" sldId="270"/>
            <ac:spMk id="12" creationId="{D3CE79EB-C8FB-4F1A-BB9E-56FD83484A22}"/>
          </ac:spMkLst>
        </pc:spChg>
        <pc:spChg chg="mod">
          <ac:chgData name="Danielle" userId="e2554c37-e717-43a0-ba79-1183ca921ccd" providerId="ADAL" clId="{D0323347-F635-4566-9C74-D785B91EB4DE}" dt="2020-06-07T21:03:27.420" v="389" actId="20577"/>
          <ac:spMkLst>
            <pc:docMk/>
            <pc:sldMk cId="3918186723" sldId="270"/>
            <ac:spMk id="13" creationId="{85F257CE-B4DE-4D02-A6DB-18463E22F255}"/>
          </ac:spMkLst>
        </pc:spChg>
        <pc:spChg chg="mod">
          <ac:chgData name="Danielle" userId="e2554c37-e717-43a0-ba79-1183ca921ccd" providerId="ADAL" clId="{D0323347-F635-4566-9C74-D785B91EB4DE}" dt="2020-06-07T21:04:23.819" v="402" actId="20577"/>
          <ac:spMkLst>
            <pc:docMk/>
            <pc:sldMk cId="3918186723" sldId="270"/>
            <ac:spMk id="14" creationId="{3B408F1B-D7EC-41E2-A60A-3D125FA573D1}"/>
          </ac:spMkLst>
        </pc:spChg>
        <pc:spChg chg="del">
          <ac:chgData name="Danielle" userId="e2554c37-e717-43a0-ba79-1183ca921ccd" providerId="ADAL" clId="{D0323347-F635-4566-9C74-D785B91EB4DE}" dt="2020-06-07T21:00:09.095" v="301" actId="478"/>
          <ac:spMkLst>
            <pc:docMk/>
            <pc:sldMk cId="3918186723" sldId="270"/>
            <ac:spMk id="15" creationId="{1BC0C49F-0BD9-494E-96D8-E3F9A3EC062C}"/>
          </ac:spMkLst>
        </pc:spChg>
        <pc:spChg chg="del">
          <ac:chgData name="Danielle" userId="e2554c37-e717-43a0-ba79-1183ca921ccd" providerId="ADAL" clId="{D0323347-F635-4566-9C74-D785B91EB4DE}" dt="2020-06-07T21:00:11.555" v="302" actId="478"/>
          <ac:spMkLst>
            <pc:docMk/>
            <pc:sldMk cId="3918186723" sldId="270"/>
            <ac:spMk id="16" creationId="{02781396-7EE9-4A75-9B2D-155F228E3338}"/>
          </ac:spMkLst>
        </pc:spChg>
        <pc:spChg chg="del">
          <ac:chgData name="Danielle" userId="e2554c37-e717-43a0-ba79-1183ca921ccd" providerId="ADAL" clId="{D0323347-F635-4566-9C74-D785B91EB4DE}" dt="2020-06-07T21:00:11.555" v="302" actId="478"/>
          <ac:spMkLst>
            <pc:docMk/>
            <pc:sldMk cId="3918186723" sldId="270"/>
            <ac:spMk id="17" creationId="{B20A99DB-1D4C-42C5-B11F-BDD9686ADBDD}"/>
          </ac:spMkLst>
        </pc:spChg>
        <pc:spChg chg="add del mod">
          <ac:chgData name="Danielle" userId="e2554c37-e717-43a0-ba79-1183ca921ccd" providerId="ADAL" clId="{D0323347-F635-4566-9C74-D785B91EB4DE}" dt="2020-06-07T21:04:59.866" v="409" actId="478"/>
          <ac:spMkLst>
            <pc:docMk/>
            <pc:sldMk cId="3918186723" sldId="270"/>
            <ac:spMk id="18" creationId="{34C3F947-FDA7-4E0A-8108-847DA35866A1}"/>
          </ac:spMkLst>
        </pc:spChg>
        <pc:spChg chg="add del mod">
          <ac:chgData name="Danielle" userId="e2554c37-e717-43a0-ba79-1183ca921ccd" providerId="ADAL" clId="{D0323347-F635-4566-9C74-D785B91EB4DE}" dt="2020-06-07T21:04:59.866" v="409" actId="478"/>
          <ac:spMkLst>
            <pc:docMk/>
            <pc:sldMk cId="3918186723" sldId="270"/>
            <ac:spMk id="19" creationId="{E6B7F42D-6769-4003-8CAD-5A483CC43459}"/>
          </ac:spMkLst>
        </pc:spChg>
        <pc:spChg chg="add mod ord">
          <ac:chgData name="Danielle" userId="e2554c37-e717-43a0-ba79-1183ca921ccd" providerId="ADAL" clId="{D0323347-F635-4566-9C74-D785B91EB4DE}" dt="2020-06-07T21:01:44.757" v="336" actId="167"/>
          <ac:spMkLst>
            <pc:docMk/>
            <pc:sldMk cId="3918186723" sldId="270"/>
            <ac:spMk id="20" creationId="{13D3EE8C-BA5E-4D70-BB13-EFE0B21D7222}"/>
          </ac:spMkLst>
        </pc:spChg>
        <pc:spChg chg="add mod">
          <ac:chgData name="Danielle" userId="e2554c37-e717-43a0-ba79-1183ca921ccd" providerId="ADAL" clId="{D0323347-F635-4566-9C74-D785B91EB4DE}" dt="2020-06-07T21:02:31.689" v="360" actId="6549"/>
          <ac:spMkLst>
            <pc:docMk/>
            <pc:sldMk cId="3918186723" sldId="270"/>
            <ac:spMk id="21" creationId="{F1C153E6-64F1-4223-959E-ED4AD3F8E95E}"/>
          </ac:spMkLst>
        </pc:spChg>
        <pc:spChg chg="add mod ord">
          <ac:chgData name="Danielle" userId="e2554c37-e717-43a0-ba79-1183ca921ccd" providerId="ADAL" clId="{D0323347-F635-4566-9C74-D785B91EB4DE}" dt="2020-06-07T21:04:01.205" v="395" actId="167"/>
          <ac:spMkLst>
            <pc:docMk/>
            <pc:sldMk cId="3918186723" sldId="270"/>
            <ac:spMk id="22" creationId="{4894AC66-CC1E-4E2D-A107-25826C97D588}"/>
          </ac:spMkLst>
        </pc:spChg>
        <pc:spChg chg="add mod">
          <ac:chgData name="Danielle" userId="e2554c37-e717-43a0-ba79-1183ca921ccd" providerId="ADAL" clId="{D0323347-F635-4566-9C74-D785B91EB4DE}" dt="2020-06-07T21:04:56.542" v="408" actId="20577"/>
          <ac:spMkLst>
            <pc:docMk/>
            <pc:sldMk cId="3918186723" sldId="270"/>
            <ac:spMk id="23" creationId="{CF2CA32A-7389-4D43-A288-C60F54216E8A}"/>
          </ac:spMkLst>
        </pc:spChg>
        <pc:spChg chg="add mod">
          <ac:chgData name="Danielle" userId="e2554c37-e717-43a0-ba79-1183ca921ccd" providerId="ADAL" clId="{D0323347-F635-4566-9C74-D785B91EB4DE}" dt="2020-06-07T21:05:17.053" v="417" actId="6549"/>
          <ac:spMkLst>
            <pc:docMk/>
            <pc:sldMk cId="3918186723" sldId="270"/>
            <ac:spMk id="24" creationId="{D84CBD35-E4CB-4DAB-BA1D-C0E680F10495}"/>
          </ac:spMkLst>
        </pc:spChg>
      </pc:sldChg>
      <pc:sldMasterChg chg="modSp mod modSldLayout">
        <pc:chgData name="Danielle" userId="e2554c37-e717-43a0-ba79-1183ca921ccd" providerId="ADAL" clId="{D0323347-F635-4566-9C74-D785B91EB4DE}" dt="2020-06-07T20:47:30.094" v="78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D0323347-F635-4566-9C74-D785B91EB4DE}" dt="2020-06-07T20:47:19.662" v="76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0:47:23.546" v="77" actId="20577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D0323347-F635-4566-9C74-D785B91EB4DE}" dt="2020-06-07T20:47:19.662" v="76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7:19.662" v="76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7:19.662" v="76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7:19.662" v="76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7:19.662" v="76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D0323347-F635-4566-9C74-D785B91EB4DE}" dt="2020-06-07T20:47:30.094" v="78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D0323347-F635-4566-9C74-D785B91EB4DE}" dt="2020-06-07T20:47:30.094" v="78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 modSldLayout">
        <pc:chgData name="Danielle" userId="e2554c37-e717-43a0-ba79-1183ca921ccd" providerId="ADAL" clId="{D0323347-F635-4566-9C74-D785B91EB4DE}" dt="2020-06-07T20:47:12.334" v="75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D0323347-F635-4566-9C74-D785B91EB4DE}" dt="2020-06-07T20:45:53.622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0:45:59.331" v="1" actId="20577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0:45:53.622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0:46:38.359" v="62" actId="20577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D0323347-F635-4566-9C74-D785B91EB4DE}" dt="2020-06-07T20:46:30.314" v="53" actId="20577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D0323347-F635-4566-9C74-D785B91EB4DE}" dt="2020-06-07T20:45:53.622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D0323347-F635-4566-9C74-D785B91EB4DE}" dt="2020-06-07T20:47:03.179" v="72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D0323347-F635-4566-9C74-D785B91EB4DE}" dt="2020-06-07T20:46:55.011" v="65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D0323347-F635-4566-9C74-D785B91EB4DE}" dt="2020-06-07T20:46:55.011" v="65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D0323347-F635-4566-9C74-D785B91EB4DE}" dt="2020-06-07T20:46:59.240" v="67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D0323347-F635-4566-9C74-D785B91EB4DE}" dt="2020-06-07T20:47:03.179" v="72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D0323347-F635-4566-9C74-D785B91EB4DE}" dt="2020-06-07T20:46:55.011" v="65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D0323347-F635-4566-9C74-D785B91EB4DE}" dt="2020-06-07T20:46:55.011" v="65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D0323347-F635-4566-9C74-D785B91EB4DE}" dt="2020-06-07T20:46:55.011" v="65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D0323347-F635-4566-9C74-D785B91EB4DE}" dt="2020-06-07T20:46:55.011" v="65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D0323347-F635-4566-9C74-D785B91EB4DE}" dt="2020-06-07T20:46:55.011" v="65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D0323347-F635-4566-9C74-D785B91EB4DE}" dt="2020-06-07T20:47:12.334" v="75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D0323347-F635-4566-9C74-D785B91EB4DE}" dt="2020-06-07T20:47:12.334" v="75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D0323347-F635-4566-9C74-D785B91EB4DE}" dt="2020-06-07T20:47:12.334" v="75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D0323347-F635-4566-9C74-D785B91EB4DE}" dt="2020-06-07T20:46:46.411" v="6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D0323347-F635-4566-9C74-D785B91EB4DE}" dt="2020-06-07T20:46:46.411" v="6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D1B9C-DAC8-42E3-BF76-868B6BC02C62}" type="slidenum">
              <a:rPr lang="en-US"/>
              <a:pPr/>
              <a:t>2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60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D1B9C-DAC8-42E3-BF76-868B6BC02C62}" type="slidenum">
              <a:rPr lang="en-US"/>
              <a:pPr/>
              <a:t>3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9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D1B9C-DAC8-42E3-BF76-868B6BC02C62}" type="slidenum">
              <a:rPr lang="en-US"/>
              <a:pPr/>
              <a:t>4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3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34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07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Order of Operations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07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Order of Operations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36821" y="5919996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u="none" dirty="0">
                <a:latin typeface="Arial" panose="020B0604020202020204" pitchFamily="34" charset="0"/>
                <a:cs typeface="Arial" panose="020B0604020202020204" pitchFamily="34" charset="0"/>
              </a:rPr>
              <a:t>Brackets, indices, division, multiplication, addition,</a:t>
            </a:r>
            <a:r>
              <a:rPr lang="en-GB" sz="160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 subtraction, correct, order, operations</a:t>
            </a:r>
            <a:endParaRPr lang="en-GB" sz="16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the correct order of operations.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justify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when the correct order of operations has not been used.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correct order of operations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find errors in calculations.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23728" y="1196752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What’s the same and what’s different?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4F130FC1-A357-4B90-98F9-70393AB9AB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5547894"/>
                  </p:ext>
                </p:extLst>
              </p:nvPr>
            </p:nvGraphicFramePr>
            <p:xfrm>
              <a:off x="2460104" y="2564877"/>
              <a:ext cx="6096000" cy="216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3169612743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1035879734"/>
                        </a:ext>
                      </a:extLst>
                    </a:gridCol>
                  </a:tblGrid>
                  <a:tr h="10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(5+2)</m:t>
                                </m:r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(5+2</m:t>
                                </m:r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6198536"/>
                      </a:ext>
                    </a:extLst>
                  </a:tr>
                  <a:tr h="10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5+(2</m:t>
                                </m:r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5+2</m:t>
                                </m:r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3555884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4F130FC1-A357-4B90-98F9-70393AB9AB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5547894"/>
                  </p:ext>
                </p:extLst>
              </p:nvPr>
            </p:nvGraphicFramePr>
            <p:xfrm>
              <a:off x="2460104" y="2564877"/>
              <a:ext cx="6096000" cy="216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3169612743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1035879734"/>
                        </a:ext>
                      </a:extLst>
                    </a:gridCol>
                  </a:tblGrid>
                  <a:tr h="108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100000" b="-1005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200" r="-200" b="-1005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16198536"/>
                      </a:ext>
                    </a:extLst>
                  </a:tr>
                  <a:tr h="108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100000" b="-5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200" t="-100000" r="-200" b="-5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55588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5420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603380" y="2126492"/>
            <a:ext cx="3103456" cy="2666759"/>
            <a:chOff x="2949849" y="1692323"/>
            <a:chExt cx="4137941" cy="3555679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07" t="7289" r="13264" b="8116"/>
            <a:stretch>
              <a:fillRect/>
            </a:stretch>
          </p:blipFill>
          <p:spPr bwMode="auto">
            <a:xfrm>
              <a:off x="2949849" y="1692323"/>
              <a:ext cx="4137941" cy="3555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 bwMode="auto">
            <a:xfrm>
              <a:off x="6165011" y="1692323"/>
              <a:ext cx="922779" cy="5332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 sz="1350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5909551" y="2454810"/>
            <a:ext cx="24258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Find 5!</a:t>
            </a: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Using the correct order of operations Find 5 mistakes in this  Jigsaw!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3822218" y="2959942"/>
            <a:ext cx="332891" cy="33289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50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48208" y="3320435"/>
            <a:ext cx="332891" cy="33289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50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155110" y="4260374"/>
            <a:ext cx="332891" cy="33289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50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086042" y="4260374"/>
            <a:ext cx="332891" cy="33289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50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418933" y="3610238"/>
            <a:ext cx="332891" cy="33289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50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03380" y="1268760"/>
            <a:ext cx="5857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Pair Activity</a:t>
            </a:r>
          </a:p>
        </p:txBody>
      </p:sp>
    </p:spTree>
    <p:extLst>
      <p:ext uri="{BB962C8B-B14F-4D97-AF65-F5344CB8AC3E}">
        <p14:creationId xmlns:p14="http://schemas.microsoft.com/office/powerpoint/2010/main" val="199511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32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168F7B-FA77-4B13-9A1F-96745292C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1692817"/>
            <a:ext cx="2984422" cy="324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7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BC0C49F-0BD9-494E-96D8-E3F9A3EC062C}"/>
              </a:ext>
            </a:extLst>
          </p:cNvPr>
          <p:cNvSpPr/>
          <p:nvPr/>
        </p:nvSpPr>
        <p:spPr>
          <a:xfrm>
            <a:off x="6300192" y="3311738"/>
            <a:ext cx="1080120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CE79EB-C8FB-4F1A-BB9E-56FD83484A22}"/>
              </a:ext>
            </a:extLst>
          </p:cNvPr>
          <p:cNvSpPr/>
          <p:nvPr/>
        </p:nvSpPr>
        <p:spPr>
          <a:xfrm>
            <a:off x="2633041" y="3311738"/>
            <a:ext cx="648072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9AD00B1-12E1-472F-823F-535FADC9A8C9}"/>
              </a:ext>
            </a:extLst>
          </p:cNvPr>
          <p:cNvSpPr/>
          <p:nvPr/>
        </p:nvSpPr>
        <p:spPr>
          <a:xfrm>
            <a:off x="2627784" y="1484784"/>
            <a:ext cx="648072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168F7B-FA77-4B13-9A1F-96745292C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1268760"/>
            <a:ext cx="1528961" cy="16641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7134FA-7C1F-4FD6-B0DF-16699545E2A0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Examples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2+3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7−2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	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3+5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×4÷2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7134FA-7C1F-4FD6-B0DF-16699545E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554545"/>
              </a:xfrm>
              <a:prstGeom prst="rect">
                <a:avLst/>
              </a:prstGeom>
              <a:blipFill>
                <a:blip r:embed="rId4"/>
                <a:stretch>
                  <a:fillRect l="-900" t="-1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63E13D-29C0-47DA-A79C-52AEDD19408C}"/>
                  </a:ext>
                </a:extLst>
              </p:cNvPr>
              <p:cNvSpPr txBox="1"/>
              <p:nvPr/>
            </p:nvSpPr>
            <p:spPr>
              <a:xfrm>
                <a:off x="2123728" y="1772816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=2+12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63E13D-29C0-47DA-A79C-52AEDD194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772816"/>
                <a:ext cx="208823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18C87-8318-4EA6-AEE9-6BB7DE83BB8C}"/>
                  </a:ext>
                </a:extLst>
              </p:cNvPr>
              <p:cNvSpPr txBox="1"/>
              <p:nvPr/>
            </p:nvSpPr>
            <p:spPr>
              <a:xfrm>
                <a:off x="2124263" y="2148666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18C87-8318-4EA6-AEE9-6BB7DE83B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263" y="2148666"/>
                <a:ext cx="2088232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257CE-B4DE-4D02-A6DB-18463E22F255}"/>
                  </a:ext>
                </a:extLst>
              </p:cNvPr>
              <p:cNvSpPr txBox="1"/>
              <p:nvPr/>
            </p:nvSpPr>
            <p:spPr>
              <a:xfrm>
                <a:off x="2123193" y="3648672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=7−12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257CE-B4DE-4D02-A6DB-18463E22F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93" y="3648672"/>
                <a:ext cx="2088232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08F1B-D7EC-41E2-A60A-3D125FA573D1}"/>
                  </a:ext>
                </a:extLst>
              </p:cNvPr>
              <p:cNvSpPr txBox="1"/>
              <p:nvPr/>
            </p:nvSpPr>
            <p:spPr>
              <a:xfrm>
                <a:off x="2123728" y="4024522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08F1B-D7EC-41E2-A60A-3D125FA57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24522"/>
                <a:ext cx="2088232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781396-7EE9-4A75-9B2D-155F228E3338}"/>
                  </a:ext>
                </a:extLst>
              </p:cNvPr>
              <p:cNvSpPr txBox="1"/>
              <p:nvPr/>
            </p:nvSpPr>
            <p:spPr>
              <a:xfrm>
                <a:off x="5724128" y="3646930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=3+10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781396-7EE9-4A75-9B2D-155F228E3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646930"/>
                <a:ext cx="2088232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20A99DB-1D4C-42C5-B11F-BDD9686ADBDD}"/>
                  </a:ext>
                </a:extLst>
              </p:cNvPr>
              <p:cNvSpPr txBox="1"/>
              <p:nvPr/>
            </p:nvSpPr>
            <p:spPr>
              <a:xfrm>
                <a:off x="5724128" y="4024522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20A99DB-1D4C-42C5-B11F-BDD9686AD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024522"/>
                <a:ext cx="2088232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215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7" grpId="0" animBg="1"/>
      <p:bldP spid="9" grpId="0"/>
      <p:bldP spid="10" grpId="0"/>
      <p:bldP spid="13" grpId="0"/>
      <p:bldP spid="14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894AC66-CC1E-4E2D-A107-25826C97D588}"/>
              </a:ext>
            </a:extLst>
          </p:cNvPr>
          <p:cNvSpPr/>
          <p:nvPr/>
        </p:nvSpPr>
        <p:spPr>
          <a:xfrm>
            <a:off x="2879812" y="3702395"/>
            <a:ext cx="252028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3D3EE8C-BA5E-4D70-BB13-EFE0B21D7222}"/>
              </a:ext>
            </a:extLst>
          </p:cNvPr>
          <p:cNvSpPr/>
          <p:nvPr/>
        </p:nvSpPr>
        <p:spPr>
          <a:xfrm>
            <a:off x="2411760" y="1844824"/>
            <a:ext cx="648072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CE79EB-C8FB-4F1A-BB9E-56FD83484A22}"/>
              </a:ext>
            </a:extLst>
          </p:cNvPr>
          <p:cNvSpPr/>
          <p:nvPr/>
        </p:nvSpPr>
        <p:spPr>
          <a:xfrm>
            <a:off x="3275856" y="3311738"/>
            <a:ext cx="648072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9AD00B1-12E1-472F-823F-535FADC9A8C9}"/>
              </a:ext>
            </a:extLst>
          </p:cNvPr>
          <p:cNvSpPr/>
          <p:nvPr/>
        </p:nvSpPr>
        <p:spPr>
          <a:xfrm>
            <a:off x="3203848" y="1484784"/>
            <a:ext cx="648072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168F7B-FA77-4B13-9A1F-96745292C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1268760"/>
            <a:ext cx="1528961" cy="16641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7134FA-7C1F-4FD6-B0DF-16699545E2A0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628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Examples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×3−(4+2)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−(7+2)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7134FA-7C1F-4FD6-B0DF-16699545E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628861"/>
              </a:xfrm>
              <a:prstGeom prst="rect">
                <a:avLst/>
              </a:prstGeom>
              <a:blipFill>
                <a:blip r:embed="rId4"/>
                <a:stretch>
                  <a:fillRect l="-900" t="-1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923058-3412-47BE-832D-F7E95F751F00}"/>
              </a:ext>
            </a:extLst>
          </p:cNvPr>
          <p:cNvSpPr/>
          <p:nvPr/>
        </p:nvSpPr>
        <p:spPr>
          <a:xfrm>
            <a:off x="2428172" y="4082877"/>
            <a:ext cx="648072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63E13D-29C0-47DA-A79C-52AEDD19408C}"/>
                  </a:ext>
                </a:extLst>
              </p:cNvPr>
              <p:cNvSpPr txBox="1"/>
              <p:nvPr/>
            </p:nvSpPr>
            <p:spPr>
              <a:xfrm>
                <a:off x="2123728" y="1772816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×3−6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63E13D-29C0-47DA-A79C-52AEDD194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772816"/>
                <a:ext cx="208823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18C87-8318-4EA6-AEE9-6BB7DE83BB8C}"/>
                  </a:ext>
                </a:extLst>
              </p:cNvPr>
              <p:cNvSpPr txBox="1"/>
              <p:nvPr/>
            </p:nvSpPr>
            <p:spPr>
              <a:xfrm>
                <a:off x="2124263" y="2148666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=6−6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C18C87-8318-4EA6-AEE9-6BB7DE83B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263" y="2148666"/>
                <a:ext cx="2088232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257CE-B4DE-4D02-A6DB-18463E22F255}"/>
                  </a:ext>
                </a:extLst>
              </p:cNvPr>
              <p:cNvSpPr txBox="1"/>
              <p:nvPr/>
            </p:nvSpPr>
            <p:spPr>
              <a:xfrm>
                <a:off x="2123193" y="3648672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F257CE-B4DE-4D02-A6DB-18463E22F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93" y="3648672"/>
                <a:ext cx="2088232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08F1B-D7EC-41E2-A60A-3D125FA573D1}"/>
                  </a:ext>
                </a:extLst>
              </p:cNvPr>
              <p:cNvSpPr txBox="1"/>
              <p:nvPr/>
            </p:nvSpPr>
            <p:spPr>
              <a:xfrm>
                <a:off x="2123728" y="4024522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×9−9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08F1B-D7EC-41E2-A60A-3D125FA57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24522"/>
                <a:ext cx="2088232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1C153E6-64F1-4223-959E-ED4AD3F8E95E}"/>
                  </a:ext>
                </a:extLst>
              </p:cNvPr>
              <p:cNvSpPr txBox="1"/>
              <p:nvPr/>
            </p:nvSpPr>
            <p:spPr>
              <a:xfrm>
                <a:off x="2123193" y="2566395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1C153E6-64F1-4223-959E-ED4AD3F8E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93" y="2566395"/>
                <a:ext cx="2088232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F2CA32A-7389-4D43-A288-C60F54216E8A}"/>
                  </a:ext>
                </a:extLst>
              </p:cNvPr>
              <p:cNvSpPr txBox="1"/>
              <p:nvPr/>
            </p:nvSpPr>
            <p:spPr>
              <a:xfrm>
                <a:off x="2123193" y="4438935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F2CA32A-7389-4D43-A288-C60F54216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93" y="4438935"/>
                <a:ext cx="2088232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84CBD35-E4CB-4DAB-BA1D-C0E680F10495}"/>
                  </a:ext>
                </a:extLst>
              </p:cNvPr>
              <p:cNvSpPr txBox="1"/>
              <p:nvPr/>
            </p:nvSpPr>
            <p:spPr>
              <a:xfrm>
                <a:off x="2123193" y="4853348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84CBD35-E4CB-4DAB-BA1D-C0E680F10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93" y="4853348"/>
                <a:ext cx="2088232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18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12" grpId="0" animBg="1"/>
      <p:bldP spid="7" grpId="0" animBg="1"/>
      <p:bldP spid="8" grpId="0" animBg="1"/>
      <p:bldP spid="9" grpId="0"/>
      <p:bldP spid="10" grpId="0"/>
      <p:bldP spid="13" grpId="0"/>
      <p:bldP spid="14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5996" y="2780928"/>
            <a:ext cx="38759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Show me a problem where the answer is: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Show me two questions that look similar but have different answers.</a:t>
            </a:r>
          </a:p>
        </p:txBody>
      </p:sp>
    </p:spTree>
    <p:extLst>
      <p:ext uri="{BB962C8B-B14F-4D97-AF65-F5344CB8AC3E}">
        <p14:creationId xmlns:p14="http://schemas.microsoft.com/office/powerpoint/2010/main" val="267327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05342" y="1839515"/>
            <a:ext cx="3600450" cy="36576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endParaRPr lang="en-GB" sz="4950" b="1" kern="0" spc="3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151854" y="1676400"/>
            <a:ext cx="972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u="sng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</p:txBody>
      </p:sp>
      <p:sp>
        <p:nvSpPr>
          <p:cNvPr id="6" name="TextBox 49"/>
          <p:cNvSpPr txBox="1">
            <a:spLocks noChangeArrowheads="1"/>
          </p:cNvSpPr>
          <p:nvPr/>
        </p:nvSpPr>
        <p:spPr bwMode="auto">
          <a:xfrm>
            <a:off x="5897560" y="1666887"/>
            <a:ext cx="971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u="sng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439042" y="1738325"/>
            <a:ext cx="0" cy="270152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331640" y="4991099"/>
            <a:ext cx="1912145" cy="506016"/>
            <a:chOff x="-65699" y="5165402"/>
            <a:chExt cx="2549467" cy="675481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5699" y="5165402"/>
              <a:ext cx="2549467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77174" y="5268711"/>
              <a:ext cx="2262135" cy="43230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454530" y="5025044"/>
            <a:ext cx="1912144" cy="506015"/>
            <a:chOff x="2948004" y="5157192"/>
            <a:chExt cx="2549467" cy="675481"/>
          </a:xfrm>
        </p:grpSpPr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004" y="5157192"/>
              <a:ext cx="2549467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3079763" y="5250964"/>
              <a:ext cx="2263724" cy="43230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979205" y="4991111"/>
            <a:ext cx="1835944" cy="506015"/>
            <a:chOff x="6354304" y="5217849"/>
            <a:chExt cx="2448756" cy="675481"/>
          </a:xfrm>
        </p:grpSpPr>
        <p:pic>
          <p:nvPicPr>
            <p:cNvPr id="15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4304" y="5217849"/>
              <a:ext cx="2448756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6452762" y="5300496"/>
              <a:ext cx="2264543" cy="43230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671486" y="5468513"/>
            <a:ext cx="1699022" cy="506016"/>
            <a:chOff x="1887095" y="5762128"/>
            <a:chExt cx="2265142" cy="675481"/>
          </a:xfrm>
        </p:grpSpPr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7095" y="5762128"/>
              <a:ext cx="2265142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1990272" y="5855901"/>
              <a:ext cx="2057200" cy="43230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027938" y="5448907"/>
            <a:ext cx="1619250" cy="507206"/>
            <a:chOff x="5051425" y="5737643"/>
            <a:chExt cx="2158312" cy="675481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1425" y="5737643"/>
              <a:ext cx="2158312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5189494" y="5826439"/>
              <a:ext cx="1871066" cy="43287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858478" y="5877530"/>
            <a:ext cx="1769269" cy="507206"/>
            <a:chOff x="219102" y="6281911"/>
            <a:chExt cx="2359175" cy="675481"/>
          </a:xfrm>
        </p:grpSpPr>
        <p:pic>
          <p:nvPicPr>
            <p:cNvPr id="24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102" y="6281911"/>
              <a:ext cx="2359175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Rectangle 24"/>
            <p:cNvSpPr/>
            <p:nvPr/>
          </p:nvSpPr>
          <p:spPr>
            <a:xfrm>
              <a:off x="363574" y="6359607"/>
              <a:ext cx="2057531" cy="43287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3726859" y="5864736"/>
            <a:ext cx="1752600" cy="507206"/>
            <a:chOff x="3196403" y="6281910"/>
            <a:chExt cx="2335249" cy="675481"/>
          </a:xfrm>
        </p:grpSpPr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6403" y="6281910"/>
              <a:ext cx="2335249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3347115" y="6362777"/>
              <a:ext cx="2057621" cy="43129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5686358" y="5877530"/>
            <a:ext cx="1697831" cy="507206"/>
            <a:chOff x="6446111" y="6250338"/>
            <a:chExt cx="2265142" cy="675481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6111" y="6250338"/>
              <a:ext cx="2265142" cy="675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6546183" y="6331205"/>
              <a:ext cx="2057054" cy="43129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830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45452 -0.417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26" y="-2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-0.20278 -0.4157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39" y="-2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5209 -0.317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-1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-0.0967 -0.376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1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06371 -0.257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-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48148E-6 L -0.00694 -0.3310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0.21111 -0.2136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42239 -0.2319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28" y="-1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78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23728" y="1124744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9872" y="2195599"/>
            <a:ext cx="2231484" cy="2677656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1.	31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2.	12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3.	35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4.	34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5.	5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6.	4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7.	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8144" y="2195599"/>
            <a:ext cx="2231484" cy="1938992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8.	38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9.	12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10.	100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11.	0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12.	12</a:t>
            </a:r>
          </a:p>
        </p:txBody>
      </p:sp>
    </p:spTree>
    <p:extLst>
      <p:ext uri="{BB962C8B-B14F-4D97-AF65-F5344CB8AC3E}">
        <p14:creationId xmlns:p14="http://schemas.microsoft.com/office/powerpoint/2010/main" val="623064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3380" y="1268760"/>
            <a:ext cx="5857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Pair Activity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603380" y="2126492"/>
            <a:ext cx="3103456" cy="2666759"/>
            <a:chOff x="2949849" y="1692323"/>
            <a:chExt cx="4137941" cy="3555679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07" t="7289" r="13264" b="8116"/>
            <a:stretch>
              <a:fillRect/>
            </a:stretch>
          </p:blipFill>
          <p:spPr bwMode="auto">
            <a:xfrm>
              <a:off x="2949849" y="1692323"/>
              <a:ext cx="4137941" cy="3555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 bwMode="auto">
            <a:xfrm>
              <a:off x="6165011" y="1692323"/>
              <a:ext cx="922779" cy="5332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 sz="1350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5909551" y="2454810"/>
            <a:ext cx="24258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Find 5!</a:t>
            </a: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Using the correct order of operations Find 5 mistakes in this  Jigsaw!</a:t>
            </a:r>
          </a:p>
        </p:txBody>
      </p:sp>
    </p:spTree>
    <p:extLst>
      <p:ext uri="{BB962C8B-B14F-4D97-AF65-F5344CB8AC3E}">
        <p14:creationId xmlns:p14="http://schemas.microsoft.com/office/powerpoint/2010/main" val="22940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204</Words>
  <Application>Microsoft Office PowerPoint</Application>
  <PresentationFormat>On-screen Show (4:3)</PresentationFormat>
  <Paragraphs>66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21</cp:revision>
  <dcterms:created xsi:type="dcterms:W3CDTF">2015-07-01T12:05:39Z</dcterms:created>
  <dcterms:modified xsi:type="dcterms:W3CDTF">2020-06-07T21:06:41Z</dcterms:modified>
</cp:coreProperties>
</file>