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8"/>
  </p:notesMasterIdLst>
  <p:sldIdLst>
    <p:sldId id="257" r:id="rId3"/>
    <p:sldId id="256" r:id="rId4"/>
    <p:sldId id="260" r:id="rId5"/>
    <p:sldId id="262" r:id="rId6"/>
    <p:sldId id="261" r:id="rId7"/>
    <p:sldId id="263" r:id="rId8"/>
    <p:sldId id="287" r:id="rId9"/>
    <p:sldId id="274" r:id="rId10"/>
    <p:sldId id="271" r:id="rId11"/>
    <p:sldId id="265" r:id="rId12"/>
    <p:sldId id="275" r:id="rId13"/>
    <p:sldId id="276" r:id="rId14"/>
    <p:sldId id="266" r:id="rId15"/>
    <p:sldId id="277" r:id="rId16"/>
    <p:sldId id="278" r:id="rId17"/>
    <p:sldId id="264" r:id="rId18"/>
    <p:sldId id="280" r:id="rId19"/>
    <p:sldId id="281" r:id="rId20"/>
    <p:sldId id="268" r:id="rId21"/>
    <p:sldId id="286" r:id="rId22"/>
    <p:sldId id="270" r:id="rId23"/>
    <p:sldId id="285" r:id="rId24"/>
    <p:sldId id="259" r:id="rId25"/>
    <p:sldId id="282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259743-D13B-4C54-92D7-DA9EC4108166}" v="22" dt="2020-06-09T09:43:46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88" d="100"/>
          <a:sy n="88" d="100"/>
        </p:scale>
        <p:origin x="900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20259743-D13B-4C54-92D7-DA9EC4108166}"/>
    <pc:docChg chg="modSld modMainMaster">
      <pc:chgData name="Danielle" userId="e2554c37-e717-43a0-ba79-1183ca921ccd" providerId="ADAL" clId="{20259743-D13B-4C54-92D7-DA9EC4108166}" dt="2020-06-09T09:44:03.510" v="33" actId="2711"/>
      <pc:docMkLst>
        <pc:docMk/>
      </pc:docMkLst>
      <pc:sldChg chg="modSp">
        <pc:chgData name="Danielle" userId="e2554c37-e717-43a0-ba79-1183ca921ccd" providerId="ADAL" clId="{20259743-D13B-4C54-92D7-DA9EC4108166}" dt="2020-06-09T09:41:59.508" v="11" actId="2711"/>
        <pc:sldMkLst>
          <pc:docMk/>
          <pc:sldMk cId="1373520525" sldId="256"/>
        </pc:sldMkLst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1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1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59.508" v="11" actId="2711"/>
          <ac:spMkLst>
            <pc:docMk/>
            <pc:sldMk cId="1373520525" sldId="256"/>
            <ac:spMk id="18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1:59.508" v="11" actId="2711"/>
          <ac:picMkLst>
            <pc:docMk/>
            <pc:sldMk cId="1373520525" sldId="256"/>
            <ac:picMk id="14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59.508" v="11" actId="2711"/>
          <ac:picMkLst>
            <pc:docMk/>
            <pc:sldMk cId="1373520525" sldId="256"/>
            <ac:picMk id="1026" creationId="{00000000-0000-0000-0000-000000000000}"/>
          </ac:picMkLst>
        </pc:picChg>
      </pc:sldChg>
      <pc:sldChg chg="modSp mod">
        <pc:chgData name="Danielle" userId="e2554c37-e717-43a0-ba79-1183ca921ccd" providerId="ADAL" clId="{20259743-D13B-4C54-92D7-DA9EC4108166}" dt="2020-06-09T09:41:54.720" v="10" actId="2711"/>
        <pc:sldMkLst>
          <pc:docMk/>
          <pc:sldMk cId="4249547070" sldId="257"/>
        </pc:sldMkLst>
        <pc:spChg chg="mod">
          <ac:chgData name="Danielle" userId="e2554c37-e717-43a0-ba79-1183ca921ccd" providerId="ADAL" clId="{20259743-D13B-4C54-92D7-DA9EC4108166}" dt="2020-06-09T09:41:54.720" v="10" actId="2711"/>
          <ac:spMkLst>
            <pc:docMk/>
            <pc:sldMk cId="4249547070" sldId="257"/>
            <ac:spMk id="2" creationId="{00000000-0000-0000-0000-000000000000}"/>
          </ac:spMkLst>
        </pc:spChg>
      </pc:sldChg>
      <pc:sldChg chg="modSp mod">
        <pc:chgData name="Danielle" userId="e2554c37-e717-43a0-ba79-1183ca921ccd" providerId="ADAL" clId="{20259743-D13B-4C54-92D7-DA9EC4108166}" dt="2020-06-09T09:43:57.130" v="32" actId="2711"/>
        <pc:sldMkLst>
          <pc:docMk/>
          <pc:sldMk cId="1732206094" sldId="259"/>
        </pc:sldMkLst>
        <pc:spChg chg="mod">
          <ac:chgData name="Danielle" userId="e2554c37-e717-43a0-ba79-1183ca921ccd" providerId="ADAL" clId="{20259743-D13B-4C54-92D7-DA9EC4108166}" dt="2020-06-09T09:43:57.130" v="32" actId="2711"/>
          <ac:spMkLst>
            <pc:docMk/>
            <pc:sldMk cId="1732206094" sldId="259"/>
            <ac:spMk id="2" creationId="{00000000-0000-0000-0000-000000000000}"/>
          </ac:spMkLst>
        </pc:spChg>
      </pc:sldChg>
      <pc:sldChg chg="modSp">
        <pc:chgData name="Danielle" userId="e2554c37-e717-43a0-ba79-1183ca921ccd" providerId="ADAL" clId="{20259743-D13B-4C54-92D7-DA9EC4108166}" dt="2020-06-09T09:42:06.379" v="12" actId="2711"/>
        <pc:sldMkLst>
          <pc:docMk/>
          <pc:sldMk cId="1549881505" sldId="260"/>
        </pc:sldMkLst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2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2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2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06.379" v="12" actId="2711"/>
          <ac:spMkLst>
            <pc:docMk/>
            <pc:sldMk cId="1549881505" sldId="260"/>
            <ac:spMk id="23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06.379" v="12" actId="2711"/>
          <ac:picMkLst>
            <pc:docMk/>
            <pc:sldMk cId="1549881505" sldId="260"/>
            <ac:picMk id="17" creationId="{00000000-0000-0000-0000-000000000000}"/>
          </ac:picMkLst>
        </pc:picChg>
        <pc:cxnChg chg="mod">
          <ac:chgData name="Danielle" userId="e2554c37-e717-43a0-ba79-1183ca921ccd" providerId="ADAL" clId="{20259743-D13B-4C54-92D7-DA9EC4108166}" dt="2020-06-09T09:42:06.379" v="12" actId="2711"/>
          <ac:cxnSpMkLst>
            <pc:docMk/>
            <pc:sldMk cId="1549881505" sldId="260"/>
            <ac:cxnSpMk id="3" creationId="{00000000-0000-0000-0000-000000000000}"/>
          </ac:cxnSpMkLst>
        </pc:cxnChg>
        <pc:cxnChg chg="mod">
          <ac:chgData name="Danielle" userId="e2554c37-e717-43a0-ba79-1183ca921ccd" providerId="ADAL" clId="{20259743-D13B-4C54-92D7-DA9EC4108166}" dt="2020-06-09T09:42:06.379" v="12" actId="2711"/>
          <ac:cxnSpMkLst>
            <pc:docMk/>
            <pc:sldMk cId="1549881505" sldId="260"/>
            <ac:cxnSpMk id="11" creationId="{00000000-0000-0000-0000-000000000000}"/>
          </ac:cxnSpMkLst>
        </pc:cxnChg>
        <pc:cxnChg chg="mod">
          <ac:chgData name="Danielle" userId="e2554c37-e717-43a0-ba79-1183ca921ccd" providerId="ADAL" clId="{20259743-D13B-4C54-92D7-DA9EC4108166}" dt="2020-06-09T09:42:06.379" v="12" actId="2711"/>
          <ac:cxnSpMkLst>
            <pc:docMk/>
            <pc:sldMk cId="1549881505" sldId="260"/>
            <ac:cxnSpMk id="12" creationId="{00000000-0000-0000-0000-000000000000}"/>
          </ac:cxnSpMkLst>
        </pc:cxnChg>
        <pc:cxnChg chg="mod">
          <ac:chgData name="Danielle" userId="e2554c37-e717-43a0-ba79-1183ca921ccd" providerId="ADAL" clId="{20259743-D13B-4C54-92D7-DA9EC4108166}" dt="2020-06-09T09:42:06.379" v="12" actId="2711"/>
          <ac:cxnSpMkLst>
            <pc:docMk/>
            <pc:sldMk cId="1549881505" sldId="260"/>
            <ac:cxnSpMk id="13" creationId="{00000000-0000-0000-0000-000000000000}"/>
          </ac:cxnSpMkLst>
        </pc:cxnChg>
      </pc:sldChg>
      <pc:sldChg chg="modSp">
        <pc:chgData name="Danielle" userId="e2554c37-e717-43a0-ba79-1183ca921ccd" providerId="ADAL" clId="{20259743-D13B-4C54-92D7-DA9EC4108166}" dt="2020-06-09T09:42:20.302" v="14" actId="2711"/>
        <pc:sldMkLst>
          <pc:docMk/>
          <pc:sldMk cId="471876020" sldId="261"/>
        </pc:sldMkLst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0.302" v="14" actId="2711"/>
          <ac:spMkLst>
            <pc:docMk/>
            <pc:sldMk cId="471876020" sldId="261"/>
            <ac:spMk id="15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20.302" v="14" actId="2711"/>
          <ac:picMkLst>
            <pc:docMk/>
            <pc:sldMk cId="471876020" sldId="261"/>
            <ac:picMk id="16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2:20.302" v="14" actId="2711"/>
          <ac:picMkLst>
            <pc:docMk/>
            <pc:sldMk cId="471876020" sldId="261"/>
            <ac:picMk id="17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2:20.302" v="14" actId="2711"/>
          <ac:picMkLst>
            <pc:docMk/>
            <pc:sldMk cId="471876020" sldId="261"/>
            <ac:picMk id="18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2:20.302" v="14" actId="2711"/>
          <ac:picMkLst>
            <pc:docMk/>
            <pc:sldMk cId="471876020" sldId="261"/>
            <ac:picMk id="19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2:12.437" v="13" actId="2711"/>
        <pc:sldMkLst>
          <pc:docMk/>
          <pc:sldMk cId="2588648726" sldId="262"/>
        </pc:sldMkLst>
        <pc:spChg chg="mod">
          <ac:chgData name="Danielle" userId="e2554c37-e717-43a0-ba79-1183ca921ccd" providerId="ADAL" clId="{20259743-D13B-4C54-92D7-DA9EC4108166}" dt="2020-06-09T09:42:12.437" v="13" actId="2711"/>
          <ac:spMkLst>
            <pc:docMk/>
            <pc:sldMk cId="2588648726" sldId="262"/>
            <ac:spMk id="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12.437" v="13" actId="2711"/>
          <ac:spMkLst>
            <pc:docMk/>
            <pc:sldMk cId="2588648726" sldId="262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12.437" v="13" actId="2711"/>
          <ac:spMkLst>
            <pc:docMk/>
            <pc:sldMk cId="2588648726" sldId="262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12.437" v="13" actId="2711"/>
          <ac:spMkLst>
            <pc:docMk/>
            <pc:sldMk cId="2588648726" sldId="262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12.437" v="13" actId="2711"/>
          <ac:spMkLst>
            <pc:docMk/>
            <pc:sldMk cId="2588648726" sldId="262"/>
            <ac:spMk id="8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12.437" v="13" actId="2711"/>
          <ac:picMkLst>
            <pc:docMk/>
            <pc:sldMk cId="2588648726" sldId="262"/>
            <ac:picMk id="9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2:26.236" v="15" actId="2711"/>
        <pc:sldMkLst>
          <pc:docMk/>
          <pc:sldMk cId="2645855499" sldId="263"/>
        </pc:sldMkLst>
        <pc:spChg chg="mod">
          <ac:chgData name="Danielle" userId="e2554c37-e717-43a0-ba79-1183ca921ccd" providerId="ADAL" clId="{20259743-D13B-4C54-92D7-DA9EC4108166}" dt="2020-06-09T09:42:26.236" v="15" actId="2711"/>
          <ac:spMkLst>
            <pc:docMk/>
            <pc:sldMk cId="2645855499" sldId="263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6.236" v="15" actId="2711"/>
          <ac:spMkLst>
            <pc:docMk/>
            <pc:sldMk cId="2645855499" sldId="263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26.236" v="15" actId="2711"/>
          <ac:spMkLst>
            <pc:docMk/>
            <pc:sldMk cId="2645855499" sldId="263"/>
            <ac:spMk id="8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26.236" v="15" actId="2711"/>
          <ac:picMkLst>
            <pc:docMk/>
            <pc:sldMk cId="2645855499" sldId="263"/>
            <ac:picMk id="9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3:18.648" v="25" actId="2711"/>
        <pc:sldMkLst>
          <pc:docMk/>
          <pc:sldMk cId="3386298692" sldId="264"/>
        </pc:sldMkLst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1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1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2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2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8.648" v="25" actId="2711"/>
          <ac:spMkLst>
            <pc:docMk/>
            <pc:sldMk cId="3386298692" sldId="264"/>
            <ac:spMk id="23" creationId="{00000000-0000-0000-0000-000000000000}"/>
          </ac:spMkLst>
        </pc:spChg>
        <pc:grpChg chg="mod">
          <ac:chgData name="Danielle" userId="e2554c37-e717-43a0-ba79-1183ca921ccd" providerId="ADAL" clId="{20259743-D13B-4C54-92D7-DA9EC4108166}" dt="2020-06-09T09:43:18.648" v="25" actId="2711"/>
          <ac:grpSpMkLst>
            <pc:docMk/>
            <pc:sldMk cId="3386298692" sldId="264"/>
            <ac:grpSpMk id="26" creationId="{00000000-0000-0000-0000-000000000000}"/>
          </ac:grpSpMkLst>
        </pc:grpChg>
        <pc:grpChg chg="mod">
          <ac:chgData name="Danielle" userId="e2554c37-e717-43a0-ba79-1183ca921ccd" providerId="ADAL" clId="{20259743-D13B-4C54-92D7-DA9EC4108166}" dt="2020-06-09T09:43:18.648" v="25" actId="2711"/>
          <ac:grpSpMkLst>
            <pc:docMk/>
            <pc:sldMk cId="3386298692" sldId="264"/>
            <ac:grpSpMk id="32" creationId="{00000000-0000-0000-0000-000000000000}"/>
          </ac:grpSpMkLst>
        </pc:grpChg>
        <pc:picChg chg="mod">
          <ac:chgData name="Danielle" userId="e2554c37-e717-43a0-ba79-1183ca921ccd" providerId="ADAL" clId="{20259743-D13B-4C54-92D7-DA9EC4108166}" dt="2020-06-09T09:43:18.648" v="25" actId="2711"/>
          <ac:picMkLst>
            <pc:docMk/>
            <pc:sldMk cId="3386298692" sldId="264"/>
            <ac:picMk id="24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18.648" v="25" actId="2711"/>
          <ac:picMkLst>
            <pc:docMk/>
            <pc:sldMk cId="3386298692" sldId="264"/>
            <ac:picMk id="37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2:47.252" v="19" actId="2711"/>
        <pc:sldMkLst>
          <pc:docMk/>
          <pc:sldMk cId="387216118" sldId="265"/>
        </pc:sldMkLst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7.252" v="19" actId="2711"/>
          <ac:spMkLst>
            <pc:docMk/>
            <pc:sldMk cId="387216118" sldId="265"/>
            <ac:spMk id="14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47.252" v="19" actId="2711"/>
          <ac:picMkLst>
            <pc:docMk/>
            <pc:sldMk cId="387216118" sldId="265"/>
            <ac:picMk id="15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2:47.252" v="19" actId="2711"/>
          <ac:picMkLst>
            <pc:docMk/>
            <pc:sldMk cId="387216118" sldId="265"/>
            <ac:picMk id="16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3:02.890" v="22" actId="2711"/>
        <pc:sldMkLst>
          <pc:docMk/>
          <pc:sldMk cId="1962379912" sldId="266"/>
        </pc:sldMkLst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2.890" v="22" actId="2711"/>
          <ac:spMkLst>
            <pc:docMk/>
            <pc:sldMk cId="1962379912" sldId="266"/>
            <ac:spMk id="15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3:02.890" v="22" actId="2711"/>
          <ac:picMkLst>
            <pc:docMk/>
            <pc:sldMk cId="1962379912" sldId="266"/>
            <ac:picMk id="16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02.890" v="22" actId="2711"/>
          <ac:picMkLst>
            <pc:docMk/>
            <pc:sldMk cId="1962379912" sldId="266"/>
            <ac:picMk id="17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3:34.944" v="28" actId="2711"/>
        <pc:sldMkLst>
          <pc:docMk/>
          <pc:sldMk cId="1572048143" sldId="268"/>
        </pc:sldMkLst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1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1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2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2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2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34.944" v="28" actId="2711"/>
          <ac:spMkLst>
            <pc:docMk/>
            <pc:sldMk cId="1572048143" sldId="268"/>
            <ac:spMk id="25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3:34.944" v="28" actId="2711"/>
          <ac:picMkLst>
            <pc:docMk/>
            <pc:sldMk cId="1572048143" sldId="268"/>
            <ac:picMk id="21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34.944" v="28" actId="2711"/>
          <ac:picMkLst>
            <pc:docMk/>
            <pc:sldMk cId="1572048143" sldId="268"/>
            <ac:picMk id="26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3:46.523" v="30" actId="2711"/>
        <pc:sldMkLst>
          <pc:docMk/>
          <pc:sldMk cId="3611859681" sldId="270"/>
        </pc:sldMkLst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1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6.523" v="30" actId="2711"/>
          <ac:spMkLst>
            <pc:docMk/>
            <pc:sldMk cId="3611859681" sldId="270"/>
            <ac:spMk id="17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3:46.523" v="30" actId="2711"/>
          <ac:picMkLst>
            <pc:docMk/>
            <pc:sldMk cId="3611859681" sldId="270"/>
            <ac:picMk id="20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46.523" v="30" actId="2711"/>
          <ac:picMkLst>
            <pc:docMk/>
            <pc:sldMk cId="3611859681" sldId="270"/>
            <ac:picMk id="21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46.523" v="30" actId="2711"/>
          <ac:picMkLst>
            <pc:docMk/>
            <pc:sldMk cId="3611859681" sldId="270"/>
            <ac:picMk id="22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2:41.504" v="18" actId="2711"/>
        <pc:sldMkLst>
          <pc:docMk/>
          <pc:sldMk cId="1446005957" sldId="271"/>
        </pc:sldMkLst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1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1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2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2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2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2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2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41.504" v="18" actId="2711"/>
          <ac:spMkLst>
            <pc:docMk/>
            <pc:sldMk cId="1446005957" sldId="271"/>
            <ac:spMk id="28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41.504" v="18" actId="2711"/>
          <ac:picMkLst>
            <pc:docMk/>
            <pc:sldMk cId="1446005957" sldId="271"/>
            <ac:picMk id="24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2:41.504" v="18" actId="2711"/>
          <ac:picMkLst>
            <pc:docMk/>
            <pc:sldMk cId="1446005957" sldId="271"/>
            <ac:picMk id="26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2:41.504" v="18" actId="2711"/>
          <ac:picMkLst>
            <pc:docMk/>
            <pc:sldMk cId="1446005957" sldId="271"/>
            <ac:picMk id="27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2:36.401" v="17" actId="2711"/>
        <pc:sldMkLst>
          <pc:docMk/>
          <pc:sldMk cId="2451887286" sldId="274"/>
        </pc:sldMkLst>
        <pc:spChg chg="mod">
          <ac:chgData name="Danielle" userId="e2554c37-e717-43a0-ba79-1183ca921ccd" providerId="ADAL" clId="{20259743-D13B-4C54-92D7-DA9EC4108166}" dt="2020-06-09T09:42:36.401" v="17" actId="2711"/>
          <ac:spMkLst>
            <pc:docMk/>
            <pc:sldMk cId="2451887286" sldId="274"/>
            <ac:spMk id="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36.401" v="17" actId="2711"/>
          <ac:spMkLst>
            <pc:docMk/>
            <pc:sldMk cId="2451887286" sldId="274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36.401" v="17" actId="2711"/>
          <ac:spMkLst>
            <pc:docMk/>
            <pc:sldMk cId="2451887286" sldId="274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36.401" v="17" actId="2711"/>
          <ac:spMkLst>
            <pc:docMk/>
            <pc:sldMk cId="2451887286" sldId="274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36.401" v="17" actId="2711"/>
          <ac:spMkLst>
            <pc:docMk/>
            <pc:sldMk cId="2451887286" sldId="274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36.401" v="17" actId="2711"/>
          <ac:spMkLst>
            <pc:docMk/>
            <pc:sldMk cId="2451887286" sldId="274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36.401" v="17" actId="2711"/>
          <ac:spMkLst>
            <pc:docMk/>
            <pc:sldMk cId="2451887286" sldId="274"/>
            <ac:spMk id="11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36.401" v="17" actId="2711"/>
          <ac:picMkLst>
            <pc:docMk/>
            <pc:sldMk cId="2451887286" sldId="274"/>
            <ac:picMk id="12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2:52.692" v="20" actId="2711"/>
        <pc:sldMkLst>
          <pc:docMk/>
          <pc:sldMk cId="438194317" sldId="275"/>
        </pc:sldMkLst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2.692" v="20" actId="2711"/>
          <ac:spMkLst>
            <pc:docMk/>
            <pc:sldMk cId="438194317" sldId="275"/>
            <ac:spMk id="16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52.692" v="20" actId="2711"/>
          <ac:picMkLst>
            <pc:docMk/>
            <pc:sldMk cId="438194317" sldId="275"/>
            <ac:picMk id="17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2:52.692" v="20" actId="2711"/>
          <ac:picMkLst>
            <pc:docMk/>
            <pc:sldMk cId="438194317" sldId="275"/>
            <ac:picMk id="18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2:57.962" v="21" actId="2711"/>
        <pc:sldMkLst>
          <pc:docMk/>
          <pc:sldMk cId="2577561035" sldId="276"/>
        </pc:sldMkLst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57.962" v="21" actId="2711"/>
          <ac:spMkLst>
            <pc:docMk/>
            <pc:sldMk cId="2577561035" sldId="276"/>
            <ac:spMk id="16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57.962" v="21" actId="2711"/>
          <ac:picMkLst>
            <pc:docMk/>
            <pc:sldMk cId="2577561035" sldId="276"/>
            <ac:picMk id="17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2:57.962" v="21" actId="2711"/>
          <ac:picMkLst>
            <pc:docMk/>
            <pc:sldMk cId="2577561035" sldId="276"/>
            <ac:picMk id="18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3:08.171" v="23" actId="2711"/>
        <pc:sldMkLst>
          <pc:docMk/>
          <pc:sldMk cId="1056966506" sldId="277"/>
        </pc:sldMkLst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1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08.171" v="23" actId="2711"/>
          <ac:spMkLst>
            <pc:docMk/>
            <pc:sldMk cId="1056966506" sldId="277"/>
            <ac:spMk id="17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3:08.171" v="23" actId="2711"/>
          <ac:picMkLst>
            <pc:docMk/>
            <pc:sldMk cId="1056966506" sldId="277"/>
            <ac:picMk id="18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08.171" v="23" actId="2711"/>
          <ac:picMkLst>
            <pc:docMk/>
            <pc:sldMk cId="1056966506" sldId="277"/>
            <ac:picMk id="19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3:12.936" v="24" actId="2711"/>
        <pc:sldMkLst>
          <pc:docMk/>
          <pc:sldMk cId="946181518" sldId="278"/>
        </pc:sldMkLst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1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1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1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1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2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12.936" v="24" actId="2711"/>
          <ac:spMkLst>
            <pc:docMk/>
            <pc:sldMk cId="946181518" sldId="278"/>
            <ac:spMk id="21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3:12.936" v="24" actId="2711"/>
          <ac:picMkLst>
            <pc:docMk/>
            <pc:sldMk cId="946181518" sldId="278"/>
            <ac:picMk id="22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12.936" v="24" actId="2711"/>
          <ac:picMkLst>
            <pc:docMk/>
            <pc:sldMk cId="946181518" sldId="278"/>
            <ac:picMk id="23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3:23.931" v="26" actId="2711"/>
        <pc:sldMkLst>
          <pc:docMk/>
          <pc:sldMk cId="4241847128" sldId="280"/>
        </pc:sldMkLst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1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1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1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2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2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2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3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3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3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3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3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3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3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4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4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4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4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3.931" v="26" actId="2711"/>
          <ac:spMkLst>
            <pc:docMk/>
            <pc:sldMk cId="4241847128" sldId="280"/>
            <ac:spMk id="50" creationId="{00000000-0000-0000-0000-000000000000}"/>
          </ac:spMkLst>
        </pc:spChg>
        <pc:grpChg chg="mod">
          <ac:chgData name="Danielle" userId="e2554c37-e717-43a0-ba79-1183ca921ccd" providerId="ADAL" clId="{20259743-D13B-4C54-92D7-DA9EC4108166}" dt="2020-06-09T09:43:23.931" v="26" actId="2711"/>
          <ac:grpSpMkLst>
            <pc:docMk/>
            <pc:sldMk cId="4241847128" sldId="280"/>
            <ac:grpSpMk id="27" creationId="{00000000-0000-0000-0000-000000000000}"/>
          </ac:grpSpMkLst>
        </pc:grpChg>
        <pc:grpChg chg="mod">
          <ac:chgData name="Danielle" userId="e2554c37-e717-43a0-ba79-1183ca921ccd" providerId="ADAL" clId="{20259743-D13B-4C54-92D7-DA9EC4108166}" dt="2020-06-09T09:43:23.931" v="26" actId="2711"/>
          <ac:grpSpMkLst>
            <pc:docMk/>
            <pc:sldMk cId="4241847128" sldId="280"/>
            <ac:grpSpMk id="44" creationId="{00000000-0000-0000-0000-000000000000}"/>
          </ac:grpSpMkLst>
        </pc:grpChg>
        <pc:picChg chg="mod">
          <ac:chgData name="Danielle" userId="e2554c37-e717-43a0-ba79-1183ca921ccd" providerId="ADAL" clId="{20259743-D13B-4C54-92D7-DA9EC4108166}" dt="2020-06-09T09:43:23.931" v="26" actId="2711"/>
          <ac:picMkLst>
            <pc:docMk/>
            <pc:sldMk cId="4241847128" sldId="280"/>
            <ac:picMk id="25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23.931" v="26" actId="2711"/>
          <ac:picMkLst>
            <pc:docMk/>
            <pc:sldMk cId="4241847128" sldId="280"/>
            <ac:picMk id="51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3:29.029" v="27" actId="2711"/>
        <pc:sldMkLst>
          <pc:docMk/>
          <pc:sldMk cId="2849614083" sldId="281"/>
        </pc:sldMkLst>
        <pc:spChg chg="mod">
          <ac:chgData name="Danielle" userId="e2554c37-e717-43a0-ba79-1183ca921ccd" providerId="ADAL" clId="{20259743-D13B-4C54-92D7-DA9EC4108166}" dt="2020-06-09T09:43:29.029" v="27" actId="2711"/>
          <ac:spMkLst>
            <pc:docMk/>
            <pc:sldMk cId="2849614083" sldId="281"/>
            <ac:spMk id="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9.029" v="27" actId="2711"/>
          <ac:spMkLst>
            <pc:docMk/>
            <pc:sldMk cId="2849614083" sldId="281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9.029" v="27" actId="2711"/>
          <ac:spMkLst>
            <pc:docMk/>
            <pc:sldMk cId="2849614083" sldId="281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29.029" v="27" actId="2711"/>
          <ac:spMkLst>
            <pc:docMk/>
            <pc:sldMk cId="2849614083" sldId="281"/>
            <ac:spMk id="7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3:29.029" v="27" actId="2711"/>
          <ac:picMkLst>
            <pc:docMk/>
            <pc:sldMk cId="2849614083" sldId="281"/>
            <ac:picMk id="8" creationId="{00000000-0000-0000-0000-000000000000}"/>
          </ac:picMkLst>
        </pc:picChg>
      </pc:sldChg>
      <pc:sldChg chg="modSp mod">
        <pc:chgData name="Danielle" userId="e2554c37-e717-43a0-ba79-1183ca921ccd" providerId="ADAL" clId="{20259743-D13B-4C54-92D7-DA9EC4108166}" dt="2020-06-09T09:44:03.510" v="33" actId="2711"/>
        <pc:sldMkLst>
          <pc:docMk/>
          <pc:sldMk cId="3369301944" sldId="282"/>
        </pc:sldMkLst>
        <pc:spChg chg="mod">
          <ac:chgData name="Danielle" userId="e2554c37-e717-43a0-ba79-1183ca921ccd" providerId="ADAL" clId="{20259743-D13B-4C54-92D7-DA9EC4108166}" dt="2020-06-09T09:44:03.510" v="33" actId="2711"/>
          <ac:spMkLst>
            <pc:docMk/>
            <pc:sldMk cId="3369301944" sldId="282"/>
            <ac:spMk id="2" creationId="{00000000-0000-0000-0000-000000000000}"/>
          </ac:spMkLst>
        </pc:spChg>
      </pc:sldChg>
      <pc:sldChg chg="modSp mod">
        <pc:chgData name="Danielle" userId="e2554c37-e717-43a0-ba79-1183ca921ccd" providerId="ADAL" clId="{20259743-D13B-4C54-92D7-DA9EC4108166}" dt="2020-06-09T09:43:52.024" v="31" actId="2711"/>
        <pc:sldMkLst>
          <pc:docMk/>
          <pc:sldMk cId="1724149917" sldId="285"/>
        </pc:sldMkLst>
        <pc:spChg chg="mod">
          <ac:chgData name="Danielle" userId="e2554c37-e717-43a0-ba79-1183ca921ccd" providerId="ADAL" clId="{20259743-D13B-4C54-92D7-DA9EC4108166}" dt="2020-06-09T09:43:52.024" v="31" actId="2711"/>
          <ac:spMkLst>
            <pc:docMk/>
            <pc:sldMk cId="1724149917" sldId="285"/>
            <ac:spMk id="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52.024" v="31" actId="2711"/>
          <ac:spMkLst>
            <pc:docMk/>
            <pc:sldMk cId="1724149917" sldId="285"/>
            <ac:spMk id="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52.024" v="31" actId="2711"/>
          <ac:spMkLst>
            <pc:docMk/>
            <pc:sldMk cId="1724149917" sldId="285"/>
            <ac:spMk id="5" creationId="{00000000-0000-0000-0000-000000000000}"/>
          </ac:spMkLst>
        </pc:spChg>
      </pc:sldChg>
      <pc:sldChg chg="modSp">
        <pc:chgData name="Danielle" userId="e2554c37-e717-43a0-ba79-1183ca921ccd" providerId="ADAL" clId="{20259743-D13B-4C54-92D7-DA9EC4108166}" dt="2020-06-09T09:43:40.324" v="29" actId="2711"/>
        <pc:sldMkLst>
          <pc:docMk/>
          <pc:sldMk cId="2506982762" sldId="286"/>
        </pc:sldMkLst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9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1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1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1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13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1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1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20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21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22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3:40.324" v="29" actId="2711"/>
          <ac:spMkLst>
            <pc:docMk/>
            <pc:sldMk cId="2506982762" sldId="286"/>
            <ac:spMk id="23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3:40.324" v="29" actId="2711"/>
          <ac:picMkLst>
            <pc:docMk/>
            <pc:sldMk cId="2506982762" sldId="286"/>
            <ac:picMk id="19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3:40.324" v="29" actId="2711"/>
          <ac:picMkLst>
            <pc:docMk/>
            <pc:sldMk cId="2506982762" sldId="286"/>
            <ac:picMk id="24" creationId="{00000000-0000-0000-0000-000000000000}"/>
          </ac:picMkLst>
        </pc:picChg>
      </pc:sldChg>
      <pc:sldChg chg="modSp">
        <pc:chgData name="Danielle" userId="e2554c37-e717-43a0-ba79-1183ca921ccd" providerId="ADAL" clId="{20259743-D13B-4C54-92D7-DA9EC4108166}" dt="2020-06-09T09:42:31.477" v="16" actId="2711"/>
        <pc:sldMkLst>
          <pc:docMk/>
          <pc:sldMk cId="223540116" sldId="287"/>
        </pc:sldMkLst>
        <pc:spChg chg="mod">
          <ac:chgData name="Danielle" userId="e2554c37-e717-43a0-ba79-1183ca921ccd" providerId="ADAL" clId="{20259743-D13B-4C54-92D7-DA9EC4108166}" dt="2020-06-09T09:42:31.477" v="16" actId="2711"/>
          <ac:spMkLst>
            <pc:docMk/>
            <pc:sldMk cId="223540116" sldId="287"/>
            <ac:spMk id="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31.477" v="16" actId="2711"/>
          <ac:spMkLst>
            <pc:docMk/>
            <pc:sldMk cId="223540116" sldId="287"/>
            <ac:spMk id="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2:31.477" v="16" actId="2711"/>
          <ac:spMkLst>
            <pc:docMk/>
            <pc:sldMk cId="223540116" sldId="287"/>
            <ac:spMk id="8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2:31.477" v="16" actId="2711"/>
          <ac:picMkLst>
            <pc:docMk/>
            <pc:sldMk cId="223540116" sldId="287"/>
            <ac:picMk id="9" creationId="{00000000-0000-0000-0000-000000000000}"/>
          </ac:picMkLst>
        </pc:picChg>
      </pc:sldChg>
      <pc:sldMasterChg chg="modSp">
        <pc:chgData name="Danielle" userId="e2554c37-e717-43a0-ba79-1183ca921ccd" providerId="ADAL" clId="{20259743-D13B-4C54-92D7-DA9EC4108166}" dt="2020-06-09T09:41:46.864" v="9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20259743-D13B-4C54-92D7-DA9EC4108166}" dt="2020-06-09T09:41:46.864" v="9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46.864" v="9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1:46.864" v="9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46.864" v="9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46.864" v="9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46.864" v="9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46.864" v="9" actId="2711"/>
          <ac:picMkLst>
            <pc:docMk/>
            <pc:sldMasterMk cId="3484405657" sldId="2147483648"/>
            <ac:picMk id="21" creationId="{00000000-0000-0000-0000-000000000000}"/>
          </ac:picMkLst>
        </pc:picChg>
      </pc:sldMasterChg>
      <pc:sldMasterChg chg="modSp modSldLayout">
        <pc:chgData name="Danielle" userId="e2554c37-e717-43a0-ba79-1183ca921ccd" providerId="ADAL" clId="{20259743-D13B-4C54-92D7-DA9EC4108166}" dt="2020-06-09T09:41:41.278" v="8" actId="1035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20259743-D13B-4C54-92D7-DA9EC4108166}" dt="2020-06-09T09:41:28.345" v="0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28.345" v="0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28.345" v="0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28.345" v="0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20259743-D13B-4C54-92D7-DA9EC4108166}" dt="2020-06-09T09:41:28.345" v="0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20259743-D13B-4C54-92D7-DA9EC4108166}" dt="2020-06-09T09:41:28.345" v="0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28.345" v="0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28.345" v="0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28.345" v="0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28.345" v="0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28.345" v="0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20259743-D13B-4C54-92D7-DA9EC4108166}" dt="2020-06-09T09:41:28.345" v="0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20259743-D13B-4C54-92D7-DA9EC4108166}" dt="2020-06-09T09:41:41.278" v="8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20259743-D13B-4C54-92D7-DA9EC4108166}" dt="2020-06-09T09:41:37.068" v="3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20259743-D13B-4C54-92D7-DA9EC4108166}" dt="2020-06-09T09:41:37.068" v="3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20259743-D13B-4C54-92D7-DA9EC4108166}" dt="2020-06-09T09:41:41.278" v="8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20259743-D13B-4C54-92D7-DA9EC4108166}" dt="2020-06-09T09:41:39.528" v="6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grpChg chg="mod">
            <ac:chgData name="Danielle" userId="e2554c37-e717-43a0-ba79-1183ca921ccd" providerId="ADAL" clId="{20259743-D13B-4C54-92D7-DA9EC4108166}" dt="2020-06-09T09:41:31.795" v="1" actId="1038"/>
            <ac:grpSpMkLst>
              <pc:docMk/>
              <pc:sldMasterMk cId="2492940549" sldId="2147483650"/>
              <pc:sldLayoutMk cId="1144820073" sldId="2147483663"/>
              <ac:grpSpMk id="11" creationId="{00000000-0000-0000-0000-000000000000}"/>
            </ac:grpSpMkLst>
          </pc:grpChg>
          <pc:cxnChg chg="mod">
            <ac:chgData name="Danielle" userId="e2554c37-e717-43a0-ba79-1183ca921ccd" providerId="ADAL" clId="{20259743-D13B-4C54-92D7-DA9EC4108166}" dt="2020-06-09T09:41:37.068" v="3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20259743-D13B-4C54-92D7-DA9EC4108166}" dt="2020-06-09T09:41:37.068" v="3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20259743-D13B-4C54-92D7-DA9EC4108166}" dt="2020-06-09T09:41:37.068" v="3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20259743-D13B-4C54-92D7-DA9EC4108166}" dt="2020-06-09T09:41:37.068" v="3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20259743-D13B-4C54-92D7-DA9EC4108166}" dt="2020-06-09T09:41:37.068" v="3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011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173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>
              <a:latin typeface="Comic Sans MS" pitchFamily="66" charset="0"/>
            </a:endParaRPr>
          </a:p>
          <a:p>
            <a:endParaRPr lang="en-GB" sz="2000" u="none" dirty="0">
              <a:latin typeface="Comic Sans MS" pitchFamily="66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813640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  <a:r>
              <a:rPr lang="en-GB" sz="2400" dirty="0">
                <a:latin typeface="Comic Sans MS" pitchFamily="66" charset="0"/>
              </a:rPr>
              <a:t> and a wish (</a:t>
            </a:r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>
                <a:latin typeface="Comic Sans MS" pitchFamily="66" charset="0"/>
                <a:sym typeface="Wingdings"/>
              </a:rPr>
              <a:t></a:t>
            </a:r>
            <a:r>
              <a:rPr lang="en-GB" sz="2400" dirty="0">
                <a:latin typeface="Comic Sans MS" pitchFamily="66" charset="0"/>
                <a:sym typeface="Wingdings"/>
              </a:rPr>
              <a:t> </a:t>
            </a:r>
            <a:r>
              <a:rPr lang="en-GB" sz="2400" dirty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09 June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Using a Calculator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09 June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Using a Calculator</a:t>
            </a: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5949152"/>
            <a:ext cx="69180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Square, root, index, sin, cos, tan, pi, fraction, mixed number, negative, standard form, time, percentage,</a:t>
            </a:r>
            <a:r>
              <a:rPr lang="en-GB" sz="1500" baseline="0" dirty="0">
                <a:latin typeface="Arial" panose="020B0604020202020204" pitchFamily="34" charset="0"/>
                <a:cs typeface="Arial" panose="020B0604020202020204" pitchFamily="34" charset="0"/>
              </a:rPr>
              <a:t> round, decimal place, significant figure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identify the most commonly used buttons.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use the D-pad,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BS and change buttons effectively.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use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more advanced calculator functions.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E6DED0AC-ECD7-46DE-8776-CDD81C8A2F1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4BE0AD52-F746-464B-813A-8B283A7D84F9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ABB6ADA8-62D0-4142-A500-280D7B38DF5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8AF5BCA2-7C86-4EE4-BA4F-07DF64306D3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E2546853-A32A-42B2-B727-1D084C84E69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89A0B278-0000-4B88-864A-342CBF8CB369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cid:8560C9D4-7EA9-43D1-AF5D-96AAA04F4A04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cid:E1ADB4F1-163F-416D-B6FB-49B6AE8ED983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F7D22502-1E11-405B-8FF1-9320FE24E7A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2516E54E-7008-4470-865D-B1830ADD3499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cid:F5A27B8E-B5E4-46CA-876A-6215DB850F0C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cid:07842CF3-9E53-42E0-AC15-4695E5654E7E" TargetMode="External"/><Relationship Id="rId5" Type="http://schemas.openxmlformats.org/officeDocument/2006/relationships/image" Target="../media/image29.jpeg"/><Relationship Id="rId4" Type="http://schemas.openxmlformats.org/officeDocument/2006/relationships/image" Target="cid:48F11A58-B7BD-4C15-B570-362F95F8EE7E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cid:48911A20-F779-43A9-9ED0-B85D53AAED76" TargetMode="External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cid:97BFE064-D5D2-4330-B291-3195248F357B" TargetMode="External"/><Relationship Id="rId5" Type="http://schemas.openxmlformats.org/officeDocument/2006/relationships/image" Target="../media/image8.jpeg"/><Relationship Id="rId4" Type="http://schemas.openxmlformats.org/officeDocument/2006/relationships/image" Target="cid:F2FF35FE-C8EE-49CF-BF2E-6F37CD92BF3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cid:D6E72D84-1D89-4059-9515-F23F955F9FFA" TargetMode="External"/><Relationship Id="rId5" Type="http://schemas.openxmlformats.org/officeDocument/2006/relationships/image" Target="../media/image11.jpeg"/><Relationship Id="rId4" Type="http://schemas.openxmlformats.org/officeDocument/2006/relationships/image" Target="cid:C310B31D-DD3B-4C70-A853-2B22F525B17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124744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many of the buttons do you know already?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: Do you know what any of the yellow functions do?</a:t>
            </a:r>
          </a:p>
        </p:txBody>
      </p:sp>
    </p:spTree>
    <p:extLst>
      <p:ext uri="{BB962C8B-B14F-4D97-AF65-F5344CB8AC3E}">
        <p14:creationId xmlns:p14="http://schemas.microsoft.com/office/powerpoint/2010/main" val="4249547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Indices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243611" y="3729840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Indices is the plural of index. It is another word for power. Examples are 5², 8³ and 2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The index number tells you how many times the base number has been multiplied by itself. There are several buttons we can use for indices.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5²</a:t>
            </a:r>
          </a:p>
        </p:txBody>
      </p:sp>
      <p:sp>
        <p:nvSpPr>
          <p:cNvPr id="9" name="Rectangle 8"/>
          <p:cNvSpPr/>
          <p:nvPr/>
        </p:nvSpPr>
        <p:spPr>
          <a:xfrm>
            <a:off x="5927989" y="2116399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15053" y="2116399"/>
            <a:ext cx="492624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85136" y="14700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Enter this into your calculator as: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85136" y="256247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6277769"/>
            <a:ext cx="872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What is 72²?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88048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5184</a:t>
            </a:r>
          </a:p>
        </p:txBody>
      </p:sp>
      <p:pic>
        <p:nvPicPr>
          <p:cNvPr id="16" name="Picture 15" descr="cid:E6DED0AC-ECD7-46DE-8776-CDD81C8A2F1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989" y="2975843"/>
            <a:ext cx="2820475" cy="11281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21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 animBg="1"/>
      <p:bldP spid="10" grpId="0" animBg="1"/>
      <p:bldP spid="11" grpId="0"/>
      <p:bldP spid="13" grpId="0"/>
      <p:bldP spid="12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Indices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923928" y="3432410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Indices is the plural of index. It is another word for power. Examples are 5², 8³ and 2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The index number tells you how many times the base number has been multiplied by itself. There are several buttons we can use for indices.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8³</a:t>
            </a:r>
          </a:p>
        </p:txBody>
      </p:sp>
      <p:sp>
        <p:nvSpPr>
          <p:cNvPr id="9" name="Rectangle 8"/>
          <p:cNvSpPr/>
          <p:nvPr/>
        </p:nvSpPr>
        <p:spPr>
          <a:xfrm>
            <a:off x="5927989" y="2116399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85136" y="14700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Enter this into your calculator as: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85136" y="256247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54751" y="2119437"/>
            <a:ext cx="493513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9512" y="6277769"/>
            <a:ext cx="872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What is 11³?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88048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1331</a:t>
            </a:r>
          </a:p>
        </p:txBody>
      </p:sp>
      <p:pic>
        <p:nvPicPr>
          <p:cNvPr id="18" name="Picture 17" descr="cid:4BE0AD52-F746-464B-813A-8B283A7D84F9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989" y="3025107"/>
            <a:ext cx="2714625" cy="1077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819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 animBg="1"/>
      <p:bldP spid="11" grpId="0"/>
      <p:bldP spid="13" grpId="0"/>
      <p:bldP spid="14" grpId="0" animBg="1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Indices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575399" y="3733449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Indices is the plural of index. It is another word for power. Examples are 5², 8³ and 2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The index number tells you how many times the base number has been multiplied by itself. There are several buttons we can use for indices.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7989" y="2116399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15053" y="2116399"/>
            <a:ext cx="492624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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85136" y="14700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Enter this into your calculator as: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85136" y="256247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17709" y="2116399"/>
            <a:ext cx="362603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9512" y="6277769"/>
            <a:ext cx="872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What is 3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88048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729</a:t>
            </a:r>
          </a:p>
        </p:txBody>
      </p:sp>
      <p:pic>
        <p:nvPicPr>
          <p:cNvPr id="18" name="Picture 17" descr="cid:ABB6ADA8-62D0-4142-A500-280D7B38DF5F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495" y="3020997"/>
            <a:ext cx="2803969" cy="11741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756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 animBg="1"/>
      <p:bldP spid="10" grpId="0" animBg="1"/>
      <p:bldP spid="11" grpId="0"/>
      <p:bldP spid="13" grpId="0"/>
      <p:bldP spid="14" grpId="0" animBg="1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923928" y="3733449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Roots are also indices but we can use different buttons for these. Examples of roots are √16, ³√343 and 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√128. Roots are the opposite of positive integer powers.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√16</a:t>
            </a:r>
          </a:p>
        </p:txBody>
      </p:sp>
      <p:sp>
        <p:nvSpPr>
          <p:cNvPr id="9" name="Rectangle 8"/>
          <p:cNvSpPr/>
          <p:nvPr/>
        </p:nvSpPr>
        <p:spPr>
          <a:xfrm>
            <a:off x="5927989" y="2116399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15053" y="2116399"/>
            <a:ext cx="43938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85136" y="14700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Enter this into your calculator as: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85136" y="256247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64467" y="2104839"/>
            <a:ext cx="415845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9512" y="6277769"/>
            <a:ext cx="872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What is √361?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88048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19</a:t>
            </a:r>
          </a:p>
        </p:txBody>
      </p:sp>
      <p:pic>
        <p:nvPicPr>
          <p:cNvPr id="17" name="Picture 16" descr="cid:8AF5BCA2-7C86-4EE4-BA4F-07DF64306D34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155" y="2943573"/>
            <a:ext cx="2806309" cy="11926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237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 animBg="1"/>
      <p:bldP spid="10" grpId="0" animBg="1"/>
      <p:bldP spid="11" grpId="0"/>
      <p:bldP spid="12" grpId="0"/>
      <p:bldP spid="13" grpId="0" animBg="1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901276" y="3704560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Roots are also indices but we can use different buttons for these. Examples of roots are √16, ³√343 and 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√128. Roots are the opposite of positive integer powers.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³√343</a:t>
            </a:r>
          </a:p>
        </p:txBody>
      </p:sp>
      <p:sp>
        <p:nvSpPr>
          <p:cNvPr id="9" name="Rectangle 8"/>
          <p:cNvSpPr/>
          <p:nvPr/>
        </p:nvSpPr>
        <p:spPr>
          <a:xfrm>
            <a:off x="6957054" y="2140407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97304" y="2140407"/>
            <a:ext cx="43938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85136" y="14700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Enter this into your calculator as: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85136" y="256247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902054" y="2140407"/>
            <a:ext cx="392713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15382" y="2140407"/>
            <a:ext cx="960874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360134" y="2140407"/>
            <a:ext cx="416251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9512" y="6277769"/>
            <a:ext cx="872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What is ³√216?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23054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6</a:t>
            </a:r>
          </a:p>
        </p:txBody>
      </p:sp>
      <p:pic>
        <p:nvPicPr>
          <p:cNvPr id="19" name="Picture 18" descr="cid:E2546853-A32A-42B2-B727-1D084C84E692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151" y="3012549"/>
            <a:ext cx="2657475" cy="109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696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553853" y="3733449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Roots are also indices but we can use different buttons for these. Examples of roots are √16, ³√343 and 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√128. Roots are the opposite of positive integer powers.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√128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85136" y="14700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Enter this into your calculator as: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85136" y="256247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95843" y="2141266"/>
            <a:ext cx="492624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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83649" y="2149342"/>
            <a:ext cx="415845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41889" y="2144333"/>
            <a:ext cx="991908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069500" y="2141266"/>
            <a:ext cx="415845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555351" y="2135846"/>
            <a:ext cx="415845" cy="3623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9512" y="6277769"/>
            <a:ext cx="872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What is 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√59049?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91880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</a:t>
            </a:r>
          </a:p>
        </p:txBody>
      </p:sp>
      <p:pic>
        <p:nvPicPr>
          <p:cNvPr id="23" name="Picture 22" descr="cid:89A0B278-0000-4B88-864A-342CBF8CB369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136" y="2993063"/>
            <a:ext cx="2863328" cy="12079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618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  <p:bldP spid="12" grpId="0"/>
      <p:bldP spid="14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63888" y="3707360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These calculators are great because the fraction button allows you to type questions in exactly as they appear on your page.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885136" y="1124744"/>
                <a:ext cx="3007344" cy="1038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Try putting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into your calculator. You will have to use the D-pad to navigate. 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136" y="1124744"/>
                <a:ext cx="3007344" cy="1038489"/>
              </a:xfrm>
              <a:prstGeom prst="rect">
                <a:avLst/>
              </a:prstGeom>
              <a:blipFill>
                <a:blip r:embed="rId3"/>
                <a:stretch>
                  <a:fillRect l="-1619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5994782" y="2161626"/>
            <a:ext cx="284053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64893" y="2161626"/>
            <a:ext cx="265194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17822" y="2153550"/>
            <a:ext cx="382648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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62148" y="2160128"/>
            <a:ext cx="238921" cy="3623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879212" y="2153550"/>
            <a:ext cx="284053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635422" y="2149512"/>
            <a:ext cx="265194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76280" y="264141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79512" y="6277769"/>
                <a:ext cx="8729960" cy="484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Try this: What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277769"/>
                <a:ext cx="8729960" cy="484492"/>
              </a:xfrm>
              <a:prstGeom prst="rect">
                <a:avLst/>
              </a:prstGeom>
              <a:blipFill>
                <a:blip r:embed="rId4"/>
                <a:stretch>
                  <a:fillRect l="-558" b="-7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788048" y="6277769"/>
                <a:ext cx="1756444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𝟒𝟓</m:t>
                        </m:r>
                      </m:den>
                    </m:f>
                  </m:oMath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048" y="6277769"/>
                <a:ext cx="1756444" cy="492443"/>
              </a:xfrm>
              <a:prstGeom prst="rect">
                <a:avLst/>
              </a:prstGeom>
              <a:blipFill>
                <a:blip r:embed="rId5"/>
                <a:stretch>
                  <a:fillRect l="-2778"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6358762" y="2162442"/>
            <a:ext cx="298815" cy="356884"/>
            <a:chOff x="5885997" y="2250737"/>
            <a:chExt cx="368269" cy="356884"/>
          </a:xfrm>
        </p:grpSpPr>
        <p:sp>
          <p:nvSpPr>
            <p:cNvPr id="13" name="Rectangle 12"/>
            <p:cNvSpPr/>
            <p:nvPr/>
          </p:nvSpPr>
          <p:spPr>
            <a:xfrm>
              <a:off x="5885997" y="2250737"/>
              <a:ext cx="368269" cy="35688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Connector 7"/>
            <p:cNvCxnSpPr>
              <a:stCxn id="13" idx="1"/>
              <a:endCxn id="13" idx="3"/>
            </p:cNvCxnSpPr>
            <p:nvPr/>
          </p:nvCxnSpPr>
          <p:spPr>
            <a:xfrm>
              <a:off x="5885997" y="2429179"/>
              <a:ext cx="3682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5961408" y="2301863"/>
              <a:ext cx="222178" cy="72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961408" y="2472750"/>
              <a:ext cx="222178" cy="7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255633" y="2149512"/>
            <a:ext cx="298815" cy="356884"/>
            <a:chOff x="5885997" y="2250737"/>
            <a:chExt cx="368269" cy="356884"/>
          </a:xfrm>
        </p:grpSpPr>
        <p:sp>
          <p:nvSpPr>
            <p:cNvPr id="33" name="Rectangle 32"/>
            <p:cNvSpPr/>
            <p:nvPr/>
          </p:nvSpPr>
          <p:spPr>
            <a:xfrm>
              <a:off x="5885997" y="2250737"/>
              <a:ext cx="368269" cy="35688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>
            <a:xfrm>
              <a:off x="5885997" y="2429179"/>
              <a:ext cx="3682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5961408" y="2301863"/>
              <a:ext cx="222178" cy="72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961408" y="2472750"/>
              <a:ext cx="222178" cy="7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36" descr="cid:8560C9D4-7EA9-43D1-AF5D-96AAA04F4A04"/>
          <p:cNvPicPr/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598" y="3099735"/>
            <a:ext cx="2733675" cy="1094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629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2" grpId="0"/>
      <p:bldP spid="11" grpId="0" animBg="1"/>
      <p:bldP spid="12" grpId="0" animBg="1"/>
      <p:bldP spid="14" grpId="0" animBg="1"/>
      <p:bldP spid="15" grpId="0" animBg="1"/>
      <p:bldP spid="17" grpId="0" animBg="1"/>
      <p:bldP spid="18" grpId="0" animBg="1"/>
      <p:bldP spid="20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62731" y="3733449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These calculators are great because the fraction button allows you to type questions in exactly as they appear on your page.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885136" y="1124744"/>
                <a:ext cx="3007344" cy="762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Enter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x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3 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into your calculator. Type: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136" y="1124744"/>
                <a:ext cx="3007344" cy="762516"/>
              </a:xfrm>
              <a:prstGeom prst="rect">
                <a:avLst/>
              </a:prstGeom>
              <a:blipFill>
                <a:blip r:embed="rId3"/>
                <a:stretch>
                  <a:fillRect l="-1619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8504902" y="1918588"/>
            <a:ext cx="268104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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56043" y="1925074"/>
            <a:ext cx="284053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935592" y="2416030"/>
            <a:ext cx="265194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710363" y="1918588"/>
            <a:ext cx="364358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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40095" y="2417927"/>
            <a:ext cx="328337" cy="3623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16471" y="1925074"/>
            <a:ext cx="959785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727209" y="2908282"/>
            <a:ext cx="268104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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55256" y="2896927"/>
            <a:ext cx="284053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083213" y="2911151"/>
            <a:ext cx="265194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581236" y="2424675"/>
            <a:ext cx="284053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94752" y="340327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179512" y="6277769"/>
                <a:ext cx="8729960" cy="489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Try this: What is 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- 2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6277769"/>
                <a:ext cx="8729960" cy="489686"/>
              </a:xfrm>
              <a:prstGeom prst="rect">
                <a:avLst/>
              </a:prstGeom>
              <a:blipFill>
                <a:blip r:embed="rId4"/>
                <a:stretch>
                  <a:fillRect l="-558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3305486" y="6273794"/>
                <a:ext cx="1756444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486" y="6273794"/>
                <a:ext cx="1756444" cy="509883"/>
              </a:xfrm>
              <a:prstGeom prst="rect">
                <a:avLst/>
              </a:prstGeom>
              <a:blipFill>
                <a:blip r:embed="rId5"/>
                <a:stretch>
                  <a:fillRect l="-2778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6957583" y="1921712"/>
            <a:ext cx="298815" cy="356884"/>
            <a:chOff x="5885997" y="2250737"/>
            <a:chExt cx="368269" cy="356884"/>
          </a:xfrm>
        </p:grpSpPr>
        <p:sp>
          <p:nvSpPr>
            <p:cNvPr id="28" name="Rectangle 27"/>
            <p:cNvSpPr/>
            <p:nvPr/>
          </p:nvSpPr>
          <p:spPr>
            <a:xfrm>
              <a:off x="5885997" y="2250737"/>
              <a:ext cx="368269" cy="35688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Straight Connector 28"/>
            <p:cNvCxnSpPr>
              <a:stCxn id="28" idx="1"/>
              <a:endCxn id="28" idx="3"/>
            </p:cNvCxnSpPr>
            <p:nvPr/>
          </p:nvCxnSpPr>
          <p:spPr>
            <a:xfrm>
              <a:off x="5885997" y="2429179"/>
              <a:ext cx="3682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5961408" y="2301863"/>
              <a:ext cx="222178" cy="72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961408" y="2472750"/>
              <a:ext cx="222178" cy="7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1" name="Rectangle 40"/>
          <p:cNvSpPr/>
          <p:nvPr/>
        </p:nvSpPr>
        <p:spPr>
          <a:xfrm>
            <a:off x="7344423" y="1918588"/>
            <a:ext cx="284053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294410" y="2411992"/>
            <a:ext cx="364358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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159982" y="2419793"/>
            <a:ext cx="959785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8201094" y="2416431"/>
            <a:ext cx="298815" cy="356884"/>
            <a:chOff x="5885997" y="2250737"/>
            <a:chExt cx="368269" cy="356884"/>
          </a:xfrm>
        </p:grpSpPr>
        <p:sp>
          <p:nvSpPr>
            <p:cNvPr id="45" name="Rectangle 44"/>
            <p:cNvSpPr/>
            <p:nvPr/>
          </p:nvSpPr>
          <p:spPr>
            <a:xfrm>
              <a:off x="5885997" y="2250737"/>
              <a:ext cx="368269" cy="35688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6" name="Straight Connector 45"/>
            <p:cNvCxnSpPr>
              <a:stCxn id="45" idx="1"/>
              <a:endCxn id="45" idx="3"/>
            </p:cNvCxnSpPr>
            <p:nvPr/>
          </p:nvCxnSpPr>
          <p:spPr>
            <a:xfrm>
              <a:off x="5885997" y="2429179"/>
              <a:ext cx="3682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5961408" y="2301863"/>
              <a:ext cx="222178" cy="72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961408" y="2472750"/>
              <a:ext cx="222178" cy="72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9" name="Rectangle 48"/>
          <p:cNvSpPr/>
          <p:nvPr/>
        </p:nvSpPr>
        <p:spPr>
          <a:xfrm>
            <a:off x="5932632" y="2903842"/>
            <a:ext cx="364358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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3583348" y="3031038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" name="Picture 50" descr="cid:E1ADB4F1-163F-416D-B6FB-49B6AE8ED983"/>
          <p:cNvPicPr/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471" y="3796967"/>
            <a:ext cx="2948818" cy="1207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184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16" grpId="0" animBg="1"/>
      <p:bldP spid="17" grpId="0" animBg="1"/>
      <p:bldP spid="18" grpId="0" animBg="1"/>
      <p:bldP spid="20" grpId="0" animBg="1"/>
      <p:bldP spid="21" grpId="0" animBg="1"/>
      <p:bldP spid="26" grpId="0" animBg="1"/>
      <p:bldP spid="31" grpId="0" animBg="1"/>
      <p:bldP spid="32" grpId="0" animBg="1"/>
      <p:bldP spid="33" grpId="0" animBg="1"/>
      <p:bldP spid="35" grpId="0" animBg="1"/>
      <p:bldP spid="37" grpId="0"/>
      <p:bldP spid="38" grpId="0"/>
      <p:bldP spid="39" grpId="0"/>
      <p:bldP spid="41" grpId="0" animBg="1"/>
      <p:bldP spid="42" grpId="0" animBg="1"/>
      <p:bldP spid="43" grpId="0" animBg="1"/>
      <p:bldP spid="49" grpId="0" animBg="1"/>
      <p:bldP spid="5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63888" y="3728929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These calculators are great because the fraction button allows you to type questions in exactly as they appear on your page.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85136" y="1124744"/>
            <a:ext cx="3007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should know enough about calculator buttons by now to enter the calculation shown on this display. Try it!</a:t>
            </a:r>
          </a:p>
        </p:txBody>
      </p:sp>
    </p:spTree>
    <p:extLst>
      <p:ext uri="{BB962C8B-B14F-4D97-AF65-F5344CB8AC3E}">
        <p14:creationId xmlns:p14="http://schemas.microsoft.com/office/powerpoint/2010/main" val="284961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Trig Functions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234891" y="4024880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There are 3 of these buttons: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889342" y="4024880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550674" y="4024879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2206279"/>
            <a:ext cx="2490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‘sin’ is short for sine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1" y="2575611"/>
            <a:ext cx="2798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‘cos’ is short for cosine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9511" y="2944943"/>
            <a:ext cx="2862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‘tan’ is short for tangent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9512" y="3314275"/>
            <a:ext cx="3024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They represent graphical functions and are used for angle calculations.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sin 30°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5136" y="14700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Enter this into your calculator as: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85136" y="256247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82991" y="2160435"/>
            <a:ext cx="587272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631063" y="2160423"/>
            <a:ext cx="415845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116914" y="2152347"/>
            <a:ext cx="415845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512" y="6277769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What is cos 60 + tan 180?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26169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½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602765" y="2156011"/>
            <a:ext cx="415845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26" name="Picture 25" descr="cid:F7D22502-1E11-405B-8FF1-9320FE24E7A3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729" y="2981386"/>
            <a:ext cx="2861743" cy="12072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204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2" grpId="0"/>
      <p:bldP spid="3" grpId="0"/>
      <p:bldP spid="10" grpId="0"/>
      <p:bldP spid="11" grpId="0"/>
      <p:bldP spid="13" grpId="0"/>
      <p:bldP spid="14" grpId="0"/>
      <p:bldP spid="15" grpId="0"/>
      <p:bldP spid="17" grpId="0" animBg="1"/>
      <p:bldP spid="18" grpId="0" animBg="1"/>
      <p:bldP spid="20" grpId="0" animBg="1"/>
      <p:bldP spid="23" grpId="0"/>
      <p:bldP spid="24" grpId="0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Resetting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3592140" y="2985904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3" y="155994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Before using your calculator, check the display looks like this: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524" y="370125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it doesn’t look like this, follow these steps.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Normal mode</a:t>
            </a: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4427984" y="4581128"/>
            <a:ext cx="346383" cy="288032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12160" y="1559948"/>
            <a:ext cx="1096756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208788" y="1559948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pic>
        <p:nvPicPr>
          <p:cNvPr id="14" name="Picture 13" descr="cid:2516E54E-7008-4470-865D-B1830ADD3499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2551383"/>
            <a:ext cx="2622467" cy="1081768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3592140" y="5301208"/>
            <a:ext cx="360040" cy="288032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87192" y="1559948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Oval 3"/>
          <p:cNvSpPr>
            <a:spLocks noChangeArrowheads="1"/>
          </p:cNvSpPr>
          <p:nvPr/>
        </p:nvSpPr>
        <p:spPr bwMode="auto">
          <a:xfrm>
            <a:off x="5220072" y="5617458"/>
            <a:ext cx="386443" cy="331821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72400" y="1559948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37352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8" grpId="0"/>
      <p:bldP spid="9" grpId="0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Inverse Trig Functions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1931733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Sometimes we need to use the inverse trigonometry functions.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These require the 2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function button.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222002" y="3933056"/>
            <a:ext cx="331788" cy="122097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876453" y="3933056"/>
            <a:ext cx="331788" cy="122097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537785" y="3933055"/>
            <a:ext cx="331788" cy="122097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85136" y="110073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n-GB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 0.6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85136" y="14700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Enter this into your calculator as: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85136" y="256247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44256" y="2153113"/>
            <a:ext cx="945554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56927" y="2170641"/>
            <a:ext cx="332089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63477" y="2176952"/>
            <a:ext cx="208923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973567" y="2162308"/>
            <a:ext cx="499603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246861" y="2171141"/>
            <a:ext cx="348095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9512" y="6277769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What is tan</a:t>
            </a:r>
            <a:r>
              <a:rPr lang="en-GB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0.478?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65558" y="6277255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25.6 (1 </a:t>
            </a:r>
            <a:r>
              <a:rPr lang="en-GB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672506" y="2173453"/>
            <a:ext cx="280295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24" name="Picture 23" descr="cid:F5A27B8E-B5E4-46CA-876A-6215DB850F0C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4256" y="2992359"/>
            <a:ext cx="2876216" cy="1204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698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 animBg="1"/>
      <p:bldP spid="18" grpId="0" animBg="1"/>
      <p:bldP spid="20" grpId="0" animBg="1"/>
      <p:bldP spid="21" grpId="0"/>
      <p:bldP spid="22" grpId="0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100736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Using the ANS button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2" y="1931733"/>
            <a:ext cx="3024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prevent losing accuracy through rounding too early, your calculator can store the previous answer in its memory.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0655" y="119306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solve this calculation: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00655" y="1562401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cos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      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85136" y="220873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 need to do it in two parts.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21066" y="2909348"/>
            <a:ext cx="415845" cy="348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20669" y="2887782"/>
            <a:ext cx="415845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÷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20272" y="2909348"/>
            <a:ext cx="415845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5136" y="3298951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Should get you: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006914" y="4955661"/>
            <a:ext cx="1007104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089153" y="4945579"/>
            <a:ext cx="576064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740352" y="4955661"/>
            <a:ext cx="720080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Ans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860032" y="5661248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0" descr="cid:48F11A58-B7BD-4C15-B570-362F95F8EE7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168" y="3668284"/>
            <a:ext cx="2693288" cy="11193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cid:07842CF3-9E53-42E0-AC15-4695E5654E7E"/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168" y="5480525"/>
            <a:ext cx="2728129" cy="11168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185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339752" y="2060848"/>
                <a:ext cx="6192688" cy="2023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Now try this one: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en-GB" sz="4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GB" sz="4000" b="0" i="1" smtClean="0">
                                <a:latin typeface="Cambria Math"/>
                              </a:rPr>
                              <m:t>4</m:t>
                            </m:r>
                          </m:deg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678</m:t>
                            </m:r>
                          </m:e>
                        </m:rad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0" i="1" smtClean="0">
                            <a:latin typeface="Cambria Math"/>
                          </a:rPr>
                          <m:t>+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2.34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4000" b="0" i="0" smtClean="0">
                                <a:latin typeface="Cambria Math"/>
                                <a:ea typeface="Cambria Math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4000" b="0" i="1" smtClean="0">
                                <a:latin typeface="Cambria Math"/>
                                <a:ea typeface="Cambria Math"/>
                              </a:rPr>
                              <m:t>37</m:t>
                            </m:r>
                          </m:e>
                        </m:func>
                      </m:num>
                      <m:den>
                        <m:f>
                          <m:fPr>
                            <m:ctrlPr>
                              <a:rPr lang="en-GB" sz="4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0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en-GB" sz="4000" b="0" i="1" smtClean="0">
                                <a:latin typeface="Cambria Math"/>
                              </a:rPr>
                              <m:t>3</m:t>
                            </m:r>
                          </m:den>
                        </m:f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0" i="1" smtClean="0">
                            <a:latin typeface="Cambria Math"/>
                          </a:rPr>
                          <m:t>−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ad>
                          <m:radPr>
                            <m:degHide m:val="on"/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12</m:t>
                            </m:r>
                          </m:e>
                        </m:rad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4000" b="0" i="1" smtClean="0">
                            <a:latin typeface="Cambria Math"/>
                          </a:rPr>
                          <m:t>+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0" i="1" smtClean="0">
                                <a:latin typeface="Cambria Math"/>
                              </a:rPr>
                              <m:t>4.1</m:t>
                            </m:r>
                          </m:e>
                          <m:sup>
                            <m:r>
                              <a:rPr lang="en-GB" sz="40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060848"/>
                <a:ext cx="6192688" cy="2023631"/>
              </a:xfrm>
              <a:prstGeom prst="rect">
                <a:avLst/>
              </a:prstGeom>
              <a:blipFill>
                <a:blip r:embed="rId2"/>
                <a:stretch>
                  <a:fillRect l="-1575" t="-2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195736" y="432334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Did you manage to get  0.877 (3d.p.)?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so, well done!  If not, have another go...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121412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Putting it all together</a:t>
            </a:r>
          </a:p>
        </p:txBody>
      </p:sp>
    </p:spTree>
    <p:extLst>
      <p:ext uri="{BB962C8B-B14F-4D97-AF65-F5344CB8AC3E}">
        <p14:creationId xmlns:p14="http://schemas.microsoft.com/office/powerpoint/2010/main" val="172414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556792"/>
            <a:ext cx="691276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Mini Plenary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Use a green pen to complete the starter activity.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Hopefully you’ll know what all of these buttons do now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206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1556792"/>
            <a:ext cx="691276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Pair Activity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Complete the jigsaw.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Make sure the calculator display looks exactly like the question before pressing the equals button.</a:t>
            </a:r>
          </a:p>
        </p:txBody>
      </p:sp>
    </p:spTree>
    <p:extLst>
      <p:ext uri="{BB962C8B-B14F-4D97-AF65-F5344CB8AC3E}">
        <p14:creationId xmlns:p14="http://schemas.microsoft.com/office/powerpoint/2010/main" val="3369301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78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D-pad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443013" y="3021082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directional pad allows you to navigate around and adjust any calculation you have typed in.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443013" y="3381122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638670" y="3196193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234952" y="3203403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Arrow Connector 2"/>
          <p:cNvCxnSpPr>
            <a:endCxn id="4" idx="7"/>
          </p:cNvCxnSpPr>
          <p:nvPr/>
        </p:nvCxnSpPr>
        <p:spPr>
          <a:xfrm flipH="1">
            <a:off x="4726212" y="2098515"/>
            <a:ext cx="1899324" cy="9537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9" idx="6"/>
          </p:cNvCxnSpPr>
          <p:nvPr/>
        </p:nvCxnSpPr>
        <p:spPr>
          <a:xfrm flipH="1">
            <a:off x="4970458" y="3068960"/>
            <a:ext cx="1652831" cy="2335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8" idx="5"/>
          </p:cNvCxnSpPr>
          <p:nvPr/>
        </p:nvCxnSpPr>
        <p:spPr>
          <a:xfrm flipH="1" flipV="1">
            <a:off x="4726212" y="3562694"/>
            <a:ext cx="1897076" cy="3893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0" idx="2"/>
          </p:cNvCxnSpPr>
          <p:nvPr/>
        </p:nvCxnSpPr>
        <p:spPr>
          <a:xfrm flipV="1">
            <a:off x="2607463" y="3309766"/>
            <a:ext cx="1627489" cy="3647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623288" y="1951311"/>
            <a:ext cx="478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623288" y="2906587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623288" y="3824452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41531" y="351022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</a:p>
        </p:txBody>
      </p:sp>
    </p:spTree>
    <p:extLst>
      <p:ext uri="{BB962C8B-B14F-4D97-AF65-F5344CB8AC3E}">
        <p14:creationId xmlns:p14="http://schemas.microsoft.com/office/powerpoint/2010/main" val="154988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 animBg="1"/>
      <p:bldP spid="9" grpId="0" animBg="1"/>
      <p:bldP spid="10" grpId="0" animBg="1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92280" y="1412776"/>
            <a:ext cx="576064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Back Space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788024" y="4653136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‘delete’ button allows you to edit any calculation you have typed in.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85136" y="1129067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Use the D-pad to navigate and press   DEL to delete any unwanted digits or operations.</a:t>
            </a:r>
          </a:p>
        </p:txBody>
      </p:sp>
    </p:spTree>
    <p:extLst>
      <p:ext uri="{BB962C8B-B14F-4D97-AF65-F5344CB8AC3E}">
        <p14:creationId xmlns:p14="http://schemas.microsoft.com/office/powerpoint/2010/main" val="258864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599755" y="3167018"/>
            <a:ext cx="864096" cy="253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Surd 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 Decimal</a:t>
            </a:r>
            <a:endParaRPr lang="en-GB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932040" y="4292035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calculator is programmed to display answers as fractions where possible so that no accuracy is lost. However, sometimes a decimal will be more useful to you.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5136" y="110073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entering 7 ÷ 3 into your calculator.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85136" y="1747067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Did you get this?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85136" y="3124511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Press  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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 and you should get this: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85136" y="479882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this: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6277769"/>
            <a:ext cx="872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Write the answer to 7 ÷ 9 as a decimal to 2dp.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86066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0.78</a:t>
            </a:r>
          </a:p>
        </p:txBody>
      </p:sp>
      <p:pic>
        <p:nvPicPr>
          <p:cNvPr id="17" name="Picture 16" descr="cid:F2FF35FE-C8EE-49CF-BF2E-6F37CD92BF30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940" y="2146161"/>
            <a:ext cx="2101727" cy="8747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id:97BFE064-D5D2-4330-B291-3195248F357B"/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901" y="3874485"/>
            <a:ext cx="2104766" cy="828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 descr="cid:48911A20-F779-43A9-9ED0-B85D53AAED76"/>
          <p:cNvPicPr/>
          <p:nvPr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901" y="5222295"/>
            <a:ext cx="2104766" cy="8155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187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7" grpId="0"/>
      <p:bldP spid="9" grpId="0"/>
      <p:bldP spid="10" grpId="0"/>
      <p:bldP spid="12" grpId="0"/>
      <p:bldP spid="13" grpId="0"/>
      <p:bldP spid="8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Second Function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Like pressing SHIFT on a computer keyboard, the second function button allows buttons to have an alternative use.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first functions are written on the buttons. 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541541" y="4005064"/>
            <a:ext cx="2016224" cy="216024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5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Second Function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Like pressing SHIFT on a computer keyboard, the second function button allows buttons to have an alternative use.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first functions are written on the buttons.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second functions are above the buttons in yellow.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541541" y="4005064"/>
            <a:ext cx="2016224" cy="216024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4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8148E-6 L 0.00243 -0.0157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7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885136" y="2618714"/>
            <a:ext cx="919112" cy="3062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92280" y="1124744"/>
            <a:ext cx="864096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Second Function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63888" y="3011670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Like pressing SHIFT on a computer keyboard, the second function button allows buttons to have an alternative use.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first functions are written on the buttons.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second functions are above the buttons in yellow.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5136" y="1100736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Press the  SHIFT  button, followed by the button you require the second function of.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85136" y="2301065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Do not hold down the  SHIFT  button or it will not work.</a:t>
            </a:r>
          </a:p>
        </p:txBody>
      </p:sp>
    </p:spTree>
    <p:extLst>
      <p:ext uri="{BB962C8B-B14F-4D97-AF65-F5344CB8AC3E}">
        <p14:creationId xmlns:p14="http://schemas.microsoft.com/office/powerpoint/2010/main" val="245188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4" grpId="0" animBg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Image result for casio plus &quot;fx 85gt&quot;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723" y="1189130"/>
            <a:ext cx="2569861" cy="508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007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Circles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577104" y="2977078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3" y="155994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When calculating with circles you will encounter pi. The symbol of pi is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2483277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example, the circumference (perimeter) or a circle is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 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x diameter).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85136" y="1124744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Let’s calculate the circumference of a circle with a diameter of 10 cm.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28326" y="2099992"/>
            <a:ext cx="570381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x10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421295" y="2099992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52981" y="2099992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84287" y="2103103"/>
            <a:ext cx="377032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85136" y="253754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should get:</a:t>
            </a: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4378598" y="5697312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89176" y="4173124"/>
            <a:ext cx="987080" cy="3568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 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9512" y="6277769"/>
            <a:ext cx="8729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Try this: Write the answer to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x 14 as a decimal to 2dp.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54724" y="6277769"/>
            <a:ext cx="175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43.98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36305" y="2099992"/>
            <a:ext cx="939951" cy="3702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</a:p>
        </p:txBody>
      </p:sp>
      <p:pic>
        <p:nvPicPr>
          <p:cNvPr id="26" name="Picture 25" descr="cid:C310B31D-DD3B-4C70-A853-2B22F525B17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823" y="2974179"/>
            <a:ext cx="2667625" cy="11254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cid:D6E72D84-1D89-4059-9515-F23F955F9FFA"/>
          <p:cNvPicPr/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305" y="4672576"/>
            <a:ext cx="2668143" cy="1042243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932040" y="4317283"/>
            <a:ext cx="331788" cy="212725"/>
          </a:xfrm>
          <a:prstGeom prst="ellipse">
            <a:avLst/>
          </a:prstGeom>
          <a:noFill/>
          <a:ln w="317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0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/>
      <p:bldP spid="13" grpId="0" animBg="1"/>
      <p:bldP spid="14" grpId="0" animBg="1"/>
      <p:bldP spid="15" grpId="0" animBg="1"/>
      <p:bldP spid="16" grpId="0" animBg="1"/>
      <p:bldP spid="17" grpId="0"/>
      <p:bldP spid="20" grpId="0" animBg="1"/>
      <p:bldP spid="21" grpId="0" animBg="1"/>
      <p:bldP spid="22" grpId="0"/>
      <p:bldP spid="23" grpId="0"/>
      <p:bldP spid="25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1276</Words>
  <Application>Microsoft Office PowerPoint</Application>
  <PresentationFormat>On-screen Show (4:3)</PresentationFormat>
  <Paragraphs>213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 Math</vt:lpstr>
      <vt:lpstr>Comic Sans MS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74</cp:revision>
  <dcterms:created xsi:type="dcterms:W3CDTF">2015-07-01T12:05:39Z</dcterms:created>
  <dcterms:modified xsi:type="dcterms:W3CDTF">2020-06-09T09:44:05Z</dcterms:modified>
</cp:coreProperties>
</file>