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6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73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D9153-3FD5-43E2-95BF-B54D35F349E0}" v="625" dt="2020-05-19T19:37:33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2CED9153-3FD5-43E2-95BF-B54D35F349E0}"/>
    <pc:docChg chg="undo custSel addSld delSld modSld modMainMaster">
      <pc:chgData name="Danielle" userId="e2554c37-e717-43a0-ba79-1183ca921ccd" providerId="ADAL" clId="{2CED9153-3FD5-43E2-95BF-B54D35F349E0}" dt="2020-05-19T19:37:56.387" v="900" actId="1036"/>
      <pc:docMkLst>
        <pc:docMk/>
      </pc:docMkLst>
      <pc:sldChg chg="delSp modSp mod modAnim">
        <pc:chgData name="Danielle" userId="e2554c37-e717-43a0-ba79-1183ca921ccd" providerId="ADAL" clId="{2CED9153-3FD5-43E2-95BF-B54D35F349E0}" dt="2020-05-14T10:15:49.556" v="287" actId="2711"/>
        <pc:sldMkLst>
          <pc:docMk/>
          <pc:sldMk cId="2884617234" sldId="258"/>
        </pc:sldMkLst>
        <pc:spChg chg="mod">
          <ac:chgData name="Danielle" userId="e2554c37-e717-43a0-ba79-1183ca921ccd" providerId="ADAL" clId="{2CED9153-3FD5-43E2-95BF-B54D35F349E0}" dt="2020-05-14T10:15:49.556" v="287" actId="2711"/>
          <ac:spMkLst>
            <pc:docMk/>
            <pc:sldMk cId="2884617234" sldId="258"/>
            <ac:spMk id="2" creationId="{00000000-0000-0000-0000-000000000000}"/>
          </ac:spMkLst>
        </pc:spChg>
        <pc:spChg chg="del mod">
          <ac:chgData name="Danielle" userId="e2554c37-e717-43a0-ba79-1183ca921ccd" providerId="ADAL" clId="{2CED9153-3FD5-43E2-95BF-B54D35F349E0}" dt="2020-05-14T09:46:31.868" v="14" actId="478"/>
          <ac:spMkLst>
            <pc:docMk/>
            <pc:sldMk cId="2884617234" sldId="258"/>
            <ac:spMk id="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5:49.556" v="287" actId="2711"/>
          <ac:spMkLst>
            <pc:docMk/>
            <pc:sldMk cId="2884617234" sldId="258"/>
            <ac:spMk id="8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9T19:36:48.348" v="867" actId="403"/>
        <pc:sldMkLst>
          <pc:docMk/>
          <pc:sldMk cId="3949164916" sldId="259"/>
        </pc:sldMkLst>
        <pc:spChg chg="mod">
          <ac:chgData name="Danielle" userId="e2554c37-e717-43a0-ba79-1183ca921ccd" providerId="ADAL" clId="{2CED9153-3FD5-43E2-95BF-B54D35F349E0}" dt="2020-05-19T19:36:48.348" v="867" actId="403"/>
          <ac:spMkLst>
            <pc:docMk/>
            <pc:sldMk cId="3949164916" sldId="259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30.853" v="84" actId="2711"/>
          <ac:spMkLst>
            <pc:docMk/>
            <pc:sldMk cId="3949164916" sldId="259"/>
            <ac:spMk id="1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30.853" v="84" actId="2711"/>
          <ac:spMkLst>
            <pc:docMk/>
            <pc:sldMk cId="3949164916" sldId="259"/>
            <ac:spMk id="19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36.614" v="86"/>
          <ac:spMkLst>
            <pc:docMk/>
            <pc:sldMk cId="3949164916" sldId="259"/>
            <ac:spMk id="20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34.263" v="85"/>
          <ac:spMkLst>
            <pc:docMk/>
            <pc:sldMk cId="3949164916" sldId="259"/>
            <ac:spMk id="21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30.853" v="84" actId="2711"/>
          <ac:spMkLst>
            <pc:docMk/>
            <pc:sldMk cId="3949164916" sldId="259"/>
            <ac:spMk id="23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9T19:36:54.348" v="870" actId="403"/>
        <pc:sldMkLst>
          <pc:docMk/>
          <pc:sldMk cId="1541180183" sldId="260"/>
        </pc:sldMkLst>
        <pc:spChg chg="mod">
          <ac:chgData name="Danielle" userId="e2554c37-e717-43a0-ba79-1183ca921ccd" providerId="ADAL" clId="{2CED9153-3FD5-43E2-95BF-B54D35F349E0}" dt="2020-05-19T19:36:54.348" v="870" actId="403"/>
          <ac:spMkLst>
            <pc:docMk/>
            <pc:sldMk cId="1541180183" sldId="260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6:43.312" v="115" actId="1035"/>
          <ac:spMkLst>
            <pc:docMk/>
            <pc:sldMk cId="1541180183" sldId="260"/>
            <ac:spMk id="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6:39.012" v="110" actId="1036"/>
          <ac:spMkLst>
            <pc:docMk/>
            <pc:sldMk cId="1541180183" sldId="260"/>
            <ac:spMk id="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1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1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2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24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8:57.887" v="146" actId="208"/>
          <ac:spMkLst>
            <pc:docMk/>
            <pc:sldMk cId="1541180183" sldId="260"/>
            <ac:spMk id="2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6:52.710" v="116"/>
          <ac:spMkLst>
            <pc:docMk/>
            <pc:sldMk cId="1541180183" sldId="260"/>
            <ac:spMk id="2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05:43.976" v="87" actId="2711"/>
          <ac:spMkLst>
            <pc:docMk/>
            <pc:sldMk cId="1541180183" sldId="260"/>
            <ac:spMk id="27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9T19:37:48.856" v="890" actId="1036"/>
        <pc:sldMkLst>
          <pc:docMk/>
          <pc:sldMk cId="228981086" sldId="261"/>
        </pc:sldMkLst>
        <pc:spChg chg="mod">
          <ac:chgData name="Danielle" userId="e2554c37-e717-43a0-ba79-1183ca921ccd" providerId="ADAL" clId="{2CED9153-3FD5-43E2-95BF-B54D35F349E0}" dt="2020-05-19T19:37:01.147" v="873" actId="403"/>
          <ac:spMkLst>
            <pc:docMk/>
            <pc:sldMk cId="228981086" sldId="261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9T19:37:48.856" v="890" actId="1036"/>
          <ac:spMkLst>
            <pc:docMk/>
            <pc:sldMk cId="228981086" sldId="261"/>
            <ac:spMk id="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1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1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24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2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2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2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0.390" v="288" actId="2711"/>
          <ac:spMkLst>
            <pc:docMk/>
            <pc:sldMk cId="228981086" sldId="261"/>
            <ac:spMk id="28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9T19:37:13.382" v="878" actId="403"/>
        <pc:sldMkLst>
          <pc:docMk/>
          <pc:sldMk cId="2706338680" sldId="262"/>
        </pc:sldMkLst>
        <pc:spChg chg="mod">
          <ac:chgData name="Danielle" userId="e2554c37-e717-43a0-ba79-1183ca921ccd" providerId="ADAL" clId="{2CED9153-3FD5-43E2-95BF-B54D35F349E0}" dt="2020-05-19T19:37:13.382" v="878" actId="403"/>
          <ac:spMkLst>
            <pc:docMk/>
            <pc:sldMk cId="2706338680" sldId="262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4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9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10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11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06.820" v="289" actId="2711"/>
          <ac:spMkLst>
            <pc:docMk/>
            <pc:sldMk cId="2706338680" sldId="262"/>
            <ac:spMk id="12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9T19:37:56.387" v="900" actId="1036"/>
        <pc:sldMkLst>
          <pc:docMk/>
          <pc:sldMk cId="3633250698" sldId="263"/>
        </pc:sldMkLst>
        <pc:spChg chg="mod">
          <ac:chgData name="Danielle" userId="e2554c37-e717-43a0-ba79-1183ca921ccd" providerId="ADAL" clId="{2CED9153-3FD5-43E2-95BF-B54D35F349E0}" dt="2020-05-19T19:37:19.613" v="881" actId="403"/>
          <ac:spMkLst>
            <pc:docMk/>
            <pc:sldMk cId="3633250698" sldId="263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9T19:37:56.387" v="900" actId="1036"/>
          <ac:spMkLst>
            <pc:docMk/>
            <pc:sldMk cId="3633250698" sldId="263"/>
            <ac:spMk id="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1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9T19:35:57.995" v="857" actId="1037"/>
          <ac:spMkLst>
            <pc:docMk/>
            <pc:sldMk cId="3633250698" sldId="263"/>
            <ac:spMk id="1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1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19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20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21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12.885" v="290" actId="2711"/>
          <ac:spMkLst>
            <pc:docMk/>
            <pc:sldMk cId="3633250698" sldId="263"/>
            <ac:spMk id="2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9T19:36:15.124" v="863" actId="1037"/>
          <ac:spMkLst>
            <pc:docMk/>
            <pc:sldMk cId="3633250698" sldId="263"/>
            <ac:spMk id="2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9T19:36:06.733" v="859" actId="1037"/>
          <ac:spMkLst>
            <pc:docMk/>
            <pc:sldMk cId="3633250698" sldId="263"/>
            <ac:spMk id="24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4T10:16:56.151" v="297" actId="20577"/>
        <pc:sldMkLst>
          <pc:docMk/>
          <pc:sldMk cId="502335776" sldId="264"/>
        </pc:sldMkLst>
        <pc:spChg chg="mod">
          <ac:chgData name="Danielle" userId="e2554c37-e717-43a0-ba79-1183ca921ccd" providerId="ADAL" clId="{2CED9153-3FD5-43E2-95BF-B54D35F349E0}" dt="2020-05-14T10:16:20.700" v="291" actId="2711"/>
          <ac:spMkLst>
            <pc:docMk/>
            <pc:sldMk cId="502335776" sldId="264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6:56.151" v="297" actId="20577"/>
          <ac:spMkLst>
            <pc:docMk/>
            <pc:sldMk cId="502335776" sldId="264"/>
            <ac:spMk id="3" creationId="{00000000-0000-0000-0000-000000000000}"/>
          </ac:spMkLst>
        </pc:spChg>
      </pc:sldChg>
      <pc:sldChg chg="del">
        <pc:chgData name="Danielle" userId="e2554c37-e717-43a0-ba79-1183ca921ccd" providerId="ADAL" clId="{2CED9153-3FD5-43E2-95BF-B54D35F349E0}" dt="2020-05-14T10:14:21.130" v="257" actId="47"/>
        <pc:sldMkLst>
          <pc:docMk/>
          <pc:sldMk cId="3444782724" sldId="265"/>
        </pc:sldMkLst>
      </pc:sldChg>
      <pc:sldChg chg="del">
        <pc:chgData name="Danielle" userId="e2554c37-e717-43a0-ba79-1183ca921ccd" providerId="ADAL" clId="{2CED9153-3FD5-43E2-95BF-B54D35F349E0}" dt="2020-05-14T10:15:30.678" v="286" actId="47"/>
        <pc:sldMkLst>
          <pc:docMk/>
          <pc:sldMk cId="3472003670" sldId="266"/>
        </pc:sldMkLst>
      </pc:sldChg>
      <pc:sldChg chg="modSp modAnim">
        <pc:chgData name="Danielle" userId="e2554c37-e717-43a0-ba79-1183ca921ccd" providerId="ADAL" clId="{2CED9153-3FD5-43E2-95BF-B54D35F349E0}" dt="2020-05-14T10:23:05.727" v="614" actId="20577"/>
        <pc:sldMkLst>
          <pc:docMk/>
          <pc:sldMk cId="1061159164" sldId="268"/>
        </pc:sldMkLst>
        <pc:spChg chg="mod">
          <ac:chgData name="Danielle" userId="e2554c37-e717-43a0-ba79-1183ca921ccd" providerId="ADAL" clId="{2CED9153-3FD5-43E2-95BF-B54D35F349E0}" dt="2020-05-14T10:19:32.471" v="328"/>
          <ac:spMkLst>
            <pc:docMk/>
            <pc:sldMk cId="1061159164" sldId="268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20:42.738" v="412" actId="20577"/>
          <ac:spMkLst>
            <pc:docMk/>
            <pc:sldMk cId="1061159164" sldId="268"/>
            <ac:spMk id="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22:09.236" v="528" actId="20577"/>
          <ac:spMkLst>
            <pc:docMk/>
            <pc:sldMk cId="1061159164" sldId="268"/>
            <ac:spMk id="4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23:05.727" v="614" actId="20577"/>
          <ac:spMkLst>
            <pc:docMk/>
            <pc:sldMk cId="1061159164" sldId="268"/>
            <ac:spMk id="5" creationId="{00000000-0000-0000-0000-000000000000}"/>
          </ac:spMkLst>
        </pc:spChg>
      </pc:sldChg>
      <pc:sldChg chg="modSp mod">
        <pc:chgData name="Danielle" userId="e2554c37-e717-43a0-ba79-1183ca921ccd" providerId="ADAL" clId="{2CED9153-3FD5-43E2-95BF-B54D35F349E0}" dt="2020-05-14T10:35:14.472" v="855"/>
        <pc:sldMkLst>
          <pc:docMk/>
          <pc:sldMk cId="4164935494" sldId="270"/>
        </pc:sldMkLst>
        <pc:spChg chg="mod">
          <ac:chgData name="Danielle" userId="e2554c37-e717-43a0-ba79-1183ca921ccd" providerId="ADAL" clId="{2CED9153-3FD5-43E2-95BF-B54D35F349E0}" dt="2020-05-14T10:23:20.468" v="615" actId="2711"/>
          <ac:spMkLst>
            <pc:docMk/>
            <pc:sldMk cId="4164935494" sldId="270"/>
            <ac:spMk id="7" creationId="{00000000-0000-0000-0000-000000000000}"/>
          </ac:spMkLst>
        </pc:spChg>
        <pc:graphicFrameChg chg="mod modGraphic">
          <ac:chgData name="Danielle" userId="e2554c37-e717-43a0-ba79-1183ca921ccd" providerId="ADAL" clId="{2CED9153-3FD5-43E2-95BF-B54D35F349E0}" dt="2020-05-14T10:35:14.472" v="855"/>
          <ac:graphicFrameMkLst>
            <pc:docMk/>
            <pc:sldMk cId="4164935494" sldId="270"/>
            <ac:graphicFrameMk id="2" creationId="{00000000-0000-0000-0000-000000000000}"/>
          </ac:graphicFrameMkLst>
        </pc:graphicFrameChg>
      </pc:sldChg>
      <pc:sldChg chg="addSp modSp add mod modAnim">
        <pc:chgData name="Danielle" userId="e2554c37-e717-43a0-ba79-1183ca921ccd" providerId="ADAL" clId="{2CED9153-3FD5-43E2-95BF-B54D35F349E0}" dt="2020-05-14T10:17:09.801" v="303" actId="20577"/>
        <pc:sldMkLst>
          <pc:docMk/>
          <pc:sldMk cId="3170123438" sldId="272"/>
        </pc:sldMkLst>
        <pc:spChg chg="mod">
          <ac:chgData name="Danielle" userId="e2554c37-e717-43a0-ba79-1183ca921ccd" providerId="ADAL" clId="{2CED9153-3FD5-43E2-95BF-B54D35F349E0}" dt="2020-05-14T10:16:27.223" v="292" actId="2711"/>
          <ac:spMkLst>
            <pc:docMk/>
            <pc:sldMk cId="3170123438" sldId="272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7:03.481" v="300" actId="6549"/>
          <ac:spMkLst>
            <pc:docMk/>
            <pc:sldMk cId="3170123438" sldId="272"/>
            <ac:spMk id="3" creationId="{00000000-0000-0000-0000-000000000000}"/>
          </ac:spMkLst>
        </pc:spChg>
        <pc:spChg chg="add mod">
          <ac:chgData name="Danielle" userId="e2554c37-e717-43a0-ba79-1183ca921ccd" providerId="ADAL" clId="{2CED9153-3FD5-43E2-95BF-B54D35F349E0}" dt="2020-05-14T10:17:09.801" v="303" actId="20577"/>
          <ac:spMkLst>
            <pc:docMk/>
            <pc:sldMk cId="3170123438" sldId="272"/>
            <ac:spMk id="4" creationId="{EA0464E6-8487-463A-BD6F-0D30E9BDAC92}"/>
          </ac:spMkLst>
        </pc:spChg>
      </pc:sldChg>
      <pc:sldChg chg="addSp modSp add mod modAnim">
        <pc:chgData name="Danielle" userId="e2554c37-e717-43a0-ba79-1183ca921ccd" providerId="ADAL" clId="{2CED9153-3FD5-43E2-95BF-B54D35F349E0}" dt="2020-05-14T10:17:32.207" v="311" actId="1076"/>
        <pc:sldMkLst>
          <pc:docMk/>
          <pc:sldMk cId="2929043195" sldId="273"/>
        </pc:sldMkLst>
        <pc:spChg chg="mod">
          <ac:chgData name="Danielle" userId="e2554c37-e717-43a0-ba79-1183ca921ccd" providerId="ADAL" clId="{2CED9153-3FD5-43E2-95BF-B54D35F349E0}" dt="2020-05-14T10:16:35.780" v="293" actId="2711"/>
          <ac:spMkLst>
            <pc:docMk/>
            <pc:sldMk cId="2929043195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7:14.827" v="306" actId="20577"/>
          <ac:spMkLst>
            <pc:docMk/>
            <pc:sldMk cId="2929043195" sldId="273"/>
            <ac:spMk id="3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10:17:19.245" v="309" actId="20577"/>
          <ac:spMkLst>
            <pc:docMk/>
            <pc:sldMk cId="2929043195" sldId="273"/>
            <ac:spMk id="4" creationId="{EA0464E6-8487-463A-BD6F-0D30E9BDAC92}"/>
          </ac:spMkLst>
        </pc:spChg>
        <pc:spChg chg="add mod">
          <ac:chgData name="Danielle" userId="e2554c37-e717-43a0-ba79-1183ca921ccd" providerId="ADAL" clId="{2CED9153-3FD5-43E2-95BF-B54D35F349E0}" dt="2020-05-14T10:17:23.203" v="310" actId="6549"/>
          <ac:spMkLst>
            <pc:docMk/>
            <pc:sldMk cId="2929043195" sldId="273"/>
            <ac:spMk id="5" creationId="{73B50BE3-91CE-4F2B-AAF0-184A93F2B19A}"/>
          </ac:spMkLst>
        </pc:spChg>
        <pc:spChg chg="add mod">
          <ac:chgData name="Danielle" userId="e2554c37-e717-43a0-ba79-1183ca921ccd" providerId="ADAL" clId="{2CED9153-3FD5-43E2-95BF-B54D35F349E0}" dt="2020-05-14T10:17:32.207" v="311" actId="1076"/>
          <ac:spMkLst>
            <pc:docMk/>
            <pc:sldMk cId="2929043195" sldId="273"/>
            <ac:spMk id="6" creationId="{2EA7836D-6BC5-438F-82FF-B64AB6684F1B}"/>
          </ac:spMkLst>
        </pc:spChg>
      </pc:sldChg>
      <pc:sldMasterChg chg="modSp mod modSldLayout">
        <pc:chgData name="Danielle" userId="e2554c37-e717-43a0-ba79-1183ca921ccd" providerId="ADAL" clId="{2CED9153-3FD5-43E2-95BF-B54D35F349E0}" dt="2020-05-14T09:44:32.479" v="2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2CED9153-3FD5-43E2-95BF-B54D35F349E0}" dt="2020-05-14T09:44:25.953" v="1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09:44:25.953" v="1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2CED9153-3FD5-43E2-95BF-B54D35F349E0}" dt="2020-05-14T09:44:25.953" v="1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25.953" v="1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25.953" v="1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25.953" v="1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25.953" v="1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CED9153-3FD5-43E2-95BF-B54D35F349E0}" dt="2020-05-14T09:44:32.479" v="2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2CED9153-3FD5-43E2-95BF-B54D35F349E0}" dt="2020-05-14T09:44:32.479" v="2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2CED9153-3FD5-43E2-95BF-B54D35F349E0}" dt="2020-05-14T09:45:08.991" v="12" actId="2711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2CED9153-3FD5-43E2-95BF-B54D35F349E0}" dt="2020-05-14T09:44:39.277" v="3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09:44:39.277" v="3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09:44:39.277" v="3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09:44:39.277" v="3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2CED9153-3FD5-43E2-95BF-B54D35F349E0}" dt="2020-05-14T09:44:39.277" v="3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2CED9153-3FD5-43E2-95BF-B54D35F349E0}" dt="2020-05-14T09:44:39.277" v="3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2CED9153-3FD5-43E2-95BF-B54D35F349E0}" dt="2020-05-14T09:45:02.566" v="11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2CED9153-3FD5-43E2-95BF-B54D35F349E0}" dt="2020-05-14T09:44:57.422" v="6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ED9153-3FD5-43E2-95BF-B54D35F349E0}" dt="2020-05-14T09:44:57.422" v="6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CED9153-3FD5-43E2-95BF-B54D35F349E0}" dt="2020-05-14T09:45:02.566" v="11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CED9153-3FD5-43E2-95BF-B54D35F349E0}" dt="2020-05-14T09:45:00.409" v="9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CED9153-3FD5-43E2-95BF-B54D35F349E0}" dt="2020-05-14T09:44:57.422" v="6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CED9153-3FD5-43E2-95BF-B54D35F349E0}" dt="2020-05-14T09:44:57.422" v="6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CED9153-3FD5-43E2-95BF-B54D35F349E0}" dt="2020-05-14T09:44:57.422" v="6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CED9153-3FD5-43E2-95BF-B54D35F349E0}" dt="2020-05-14T09:44:57.422" v="6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CED9153-3FD5-43E2-95BF-B54D35F349E0}" dt="2020-05-14T09:44:57.422" v="6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CED9153-3FD5-43E2-95BF-B54D35F349E0}" dt="2020-05-14T09:45:08.991" v="12" actId="2711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2CED9153-3FD5-43E2-95BF-B54D35F349E0}" dt="2020-05-14T09:45:08.991" v="12" actId="2711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2CED9153-3FD5-43E2-95BF-B54D35F349E0}" dt="2020-05-14T09:45:08.991" v="12" actId="2711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2CED9153-3FD5-43E2-95BF-B54D35F349E0}" dt="2020-05-14T09:44:46.484" v="4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2CED9153-3FD5-43E2-95BF-B54D35F349E0}" dt="2020-05-14T09:44:46.484" v="4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19/05/2020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11ED69-4523-41E8-8982-BC2D56621D1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601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905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19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Composite Functions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19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Composite Functions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6025715"/>
            <a:ext cx="6918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Composite,</a:t>
            </a:r>
            <a:r>
              <a:rPr lang="en-GB" sz="1600" baseline="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 function, equation, function machine, simplify, substitute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ea typeface="Microsoft YaHei" pitchFamily="34" charset="-122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represent a composite function using function machines.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understand and use notation for composite functions.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write a composite function in its simplest form.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6.png"/><Relationship Id="rId7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7.png"/><Relationship Id="rId10" Type="http://schemas.openxmlformats.org/officeDocument/2006/relationships/image" Target="../media/image290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051720" y="1124745"/>
                <a:ext cx="684076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Starter</a:t>
                </a:r>
                <a:endParaRPr lang="en-GB" sz="2400" b="1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56146" indent="-256146">
                  <a:buAutoNum type="arabicPeriod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)=3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calculate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56146" indent="-256146">
                  <a:buAutoNum type="arabicPeriod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56146" indent="-256146">
                  <a:buAutoNum type="arabicPeriod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)=4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calculate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56146" indent="-256146">
                  <a:buAutoNum type="arabicPeriod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56146" indent="-256146">
                  <a:buAutoNum type="arabicPeriod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²−3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calculate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(−2)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56146" indent="-256146">
                  <a:buAutoNum type="arabicPeriod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56146" indent="-256146">
                  <a:buAutoNum type="arabicPeriod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)=3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²+1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calculate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56146" indent="-256146">
                  <a:buAutoNum type="arabicPeriod"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56146" indent="-256146">
                  <a:buAutoNum type="arabicPeriod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)=2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²+6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, calculate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124745"/>
                <a:ext cx="6840760" cy="3139321"/>
              </a:xfrm>
              <a:prstGeom prst="rect">
                <a:avLst/>
              </a:prstGeom>
              <a:blipFill>
                <a:blip r:embed="rId2"/>
                <a:stretch>
                  <a:fillRect l="-624" t="-1167" b="-23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76256" y="1676645"/>
                <a:ext cx="1512168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𝟏𝟒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𝟐𝟖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1676645"/>
                <a:ext cx="1512168" cy="2585323"/>
              </a:xfrm>
              <a:prstGeom prst="rect">
                <a:avLst/>
              </a:prstGeom>
              <a:blipFill>
                <a:blip r:embed="rId3"/>
                <a:stretch>
                  <a:fillRect l="-1210" b="-14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61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95536" y="1653967"/>
                <a:ext cx="847957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The functions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are defined by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)=3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²+4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Find: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b)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𝑔𝑓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c)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²(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653967"/>
                <a:ext cx="8479575" cy="646331"/>
              </a:xfrm>
              <a:prstGeom prst="rect">
                <a:avLst/>
              </a:prstGeom>
              <a:blipFill>
                <a:blip r:embed="rId2"/>
                <a:stretch>
                  <a:fillRect l="-64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5536" y="2780928"/>
                <a:ext cx="2366393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𝑓𝑔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²+4)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²+4)+2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²+12+2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</m:oMath>
                </a14:m>
                <a:endParaRPr lang="en-GB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780928"/>
                <a:ext cx="2366393" cy="1077218"/>
              </a:xfrm>
              <a:prstGeom prst="rect">
                <a:avLst/>
              </a:prstGeom>
              <a:blipFill>
                <a:blip r:embed="rId3"/>
                <a:stretch>
                  <a:fillRect l="-2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55112" y="2775726"/>
                <a:ext cx="316042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+2)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=(3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+2)²+4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²+12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b="1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²+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endParaRPr lang="en-GB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112" y="2775726"/>
                <a:ext cx="3160422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215534" y="2775726"/>
                <a:ext cx="316042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²(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+2)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=3(3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+2)+2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+6+2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b="1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1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endParaRPr lang="en-GB" sz="1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534" y="2775726"/>
                <a:ext cx="3160422" cy="1077218"/>
              </a:xfrm>
              <a:prstGeom prst="rect">
                <a:avLst/>
              </a:prstGeom>
              <a:blipFill>
                <a:blip r:embed="rId5"/>
                <a:stretch>
                  <a:fillRect l="-5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15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928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3611" y="1600178"/>
            <a:ext cx="6104714" cy="414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92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6744233"/>
                  </p:ext>
                </p:extLst>
              </p:nvPr>
            </p:nvGraphicFramePr>
            <p:xfrm>
              <a:off x="179512" y="2191856"/>
              <a:ext cx="8784976" cy="32503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625192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)=3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(2)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(3(2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(6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=6+4=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𝟏𝟎</m:t>
                              </m:r>
                            </m:oMath>
                          </a14:m>
                          <a:endParaRPr lang="en-GB" sz="12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)=4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(−4)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d>
                                <m:dPr>
                                  <m:ctrlP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−4</m:t>
                                  </m:r>
                                </m:e>
                              </m:d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1200" b="0" i="1" dirty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dirty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  <m:d>
                                    <m:dPr>
                                      <m:ctrlPr>
                                        <a:rPr lang="en-GB" sz="1200" b="0" i="1" dirty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200" b="0" i="1" dirty="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−4</m:t>
                                      </m:r>
                                    </m:e>
                                  </m:d>
                                  <m: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+2</m:t>
                                  </m:r>
                                </m:e>
                              </m:d>
                            </m:oMath>
                          </a14:m>
                          <a:r>
                            <a:rPr lang="en-GB" sz="1200" b="0" i="1" dirty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i="1" dirty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cs typeface="Arial" panose="020B0604020202020204" pitchFamily="34" charset="0"/>
                            </a:rPr>
                            <a:t>   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(−14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−14−1=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𝟏𝟓</m:t>
                              </m:r>
                            </m:oMath>
                          </a14:m>
                          <a:endParaRPr lang="en-GB" sz="12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)=3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(6)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(6)=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(6²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(36)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=3(36)+2=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𝟏𝟏𝟎</m:t>
                              </m:r>
                            </m:oMath>
                          </a14:m>
                          <a:endParaRPr lang="en-GB" sz="12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)=3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²+4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²(2)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²(2)=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(3(2)²+4)=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(16)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=3(16)²+4=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𝟕𝟕𝟐</m:t>
                              </m:r>
                            </m:oMath>
                          </a14:m>
                          <a:endParaRPr lang="en-GB" sz="1200" b="0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25192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)=5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dirty="0" smtClean="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−2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(5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–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oMath>
                          </a14:m>
                          <a:endParaRPr lang="en-GB" sz="1200" b="0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+4)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=2(2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+4)+4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GB" sz="1200" b="1" i="1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</m:oMath>
                          </a14:m>
                          <a:endParaRPr lang="en-GB" sz="1200" b="0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)=5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−1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𝑓𝑔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(5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−1)</m:t>
                              </m:r>
                            </m:oMath>
                          </a14:m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=(5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–1)²</m:t>
                              </m:r>
                            </m:oMath>
                          </a14:m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𝟐𝟓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²−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𝟏𝟎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oMath>
                          </a14:m>
                          <a:endParaRPr lang="en-GB" sz="12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)=2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²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)=4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+3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Calculate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)</m:t>
                              </m:r>
                            </m:oMath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𝑔𝑓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)=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𝑔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(2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²)</m:t>
                              </m:r>
                            </m:oMath>
                          </a14:m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=4(2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²)+3</m:t>
                              </m:r>
                            </m:oMath>
                          </a14:m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endParaRPr lang="en-GB" sz="1200" b="0" baseline="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GB" sz="1200" b="0" baseline="0" dirty="0">
                              <a:solidFill>
                                <a:schemeClr val="tx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        </a:t>
                          </a:r>
                          <a14:m>
                            <m:oMath xmlns:m="http://schemas.openxmlformats.org/officeDocument/2006/math">
                              <m:r>
                                <a:rPr lang="en-GB" sz="1200" b="0" i="1" baseline="0" dirty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²+</m:t>
                              </m:r>
                              <m:r>
                                <a:rPr lang="en-GB" sz="1200" b="1" i="1" baseline="0" dirty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oMath>
                          </a14:m>
                          <a:endParaRPr lang="en-GB" sz="1200" b="1" dirty="0">
                            <a:solidFill>
                              <a:srgbClr val="FF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6744233"/>
                  </p:ext>
                </p:extLst>
              </p:nvPr>
            </p:nvGraphicFramePr>
            <p:xfrm>
              <a:off x="179512" y="2191856"/>
              <a:ext cx="8784976" cy="325038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9624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62519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2996" r="-320991" b="-100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1005" t="-2996" r="-191270" b="-100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2996" r="-100277" b="-100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833" t="-2996" r="-556" b="-1007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2519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2" t="-102996" r="-320991" b="-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1005" t="-102996" r="-191270" b="-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0000" t="-102996" r="-100277" b="-7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5997" marR="35997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0833" t="-102996" r="-556" b="-7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64935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936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3728" y="1196752"/>
            <a:ext cx="66967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When a function is followed by another, the result is a composite function.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2505693" y="3079465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7102551" y="3104701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 bwMode="auto">
              <a:xfrm>
                <a:off x="5811618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  <a:cs typeface="Arial" panose="020B0604020202020204" pitchFamily="34" charset="0"/>
                        </a:rPr>
                        <m:t>𝑓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1618" y="2755073"/>
                <a:ext cx="1290933" cy="1290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 bwMode="auto">
              <a:xfrm>
                <a:off x="3517534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  <a:cs typeface="Arial" panose="020B0604020202020204" pitchFamily="34" charset="0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17534" y="2755073"/>
                <a:ext cx="1290933" cy="12909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Arrow 22"/>
          <p:cNvSpPr/>
          <p:nvPr/>
        </p:nvSpPr>
        <p:spPr bwMode="auto">
          <a:xfrm>
            <a:off x="4799777" y="3104701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400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16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ight Arrow 22"/>
          <p:cNvSpPr/>
          <p:nvPr/>
        </p:nvSpPr>
        <p:spPr bwMode="auto">
          <a:xfrm>
            <a:off x="2509138" y="3079465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7105996" y="3104701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 bwMode="auto">
              <a:xfrm>
                <a:off x="5815063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  <a:cs typeface="Arial" panose="020B0604020202020204" pitchFamily="34" charset="0"/>
                        </a:rPr>
                        <m:t>𝑓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5063" y="2755073"/>
                <a:ext cx="1290933" cy="1290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 bwMode="auto">
              <a:xfrm>
                <a:off x="3520979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  <a:cs typeface="Arial" panose="020B0604020202020204" pitchFamily="34" charset="0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20979" y="2755073"/>
                <a:ext cx="1290933" cy="12909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Arrow 26"/>
          <p:cNvSpPr/>
          <p:nvPr/>
        </p:nvSpPr>
        <p:spPr bwMode="auto">
          <a:xfrm>
            <a:off x="4803222" y="3104701"/>
            <a:ext cx="1011841" cy="591678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400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3728" y="1196752"/>
                <a:ext cx="693876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example,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𝑔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)=2</m:t>
                    </m:r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𝑥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𝑓</m:t>
                    </m:r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(</m:t>
                    </m:r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𝑥</m:t>
                    </m:r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)=</m:t>
                    </m:r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𝑥</m:t>
                    </m:r>
                    <m:r>
                      <a:rPr lang="en-US" sz="20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Symbol"/>
                      </a:rPr>
                      <m:t>+3</m:t>
                    </m:r>
                  </m:oMath>
                </a14:m>
                <a:r>
                  <a:rPr lang="en-US" sz="2000" dirty="0">
                    <a:solidFill>
                      <a:srgbClr val="0000CC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,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  <a:sym typeface="Symbol"/>
                  </a:rPr>
                  <a:t>then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938766" cy="400110"/>
              </a:xfrm>
              <a:prstGeom prst="rect">
                <a:avLst/>
              </a:prstGeom>
              <a:blipFill>
                <a:blip r:embed="rId4"/>
                <a:stretch>
                  <a:fillRect l="-878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635896" y="4077072"/>
                <a:ext cx="10726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)=2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4077072"/>
                <a:ext cx="1072666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54312" y="4057327"/>
                <a:ext cx="123796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𝑓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)=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+3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312" y="4057327"/>
                <a:ext cx="1237968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2148325" y="3182131"/>
            <a:ext cx="3305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82890" y="3182131"/>
            <a:ext cx="330598" cy="4601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57841" y="3182130"/>
            <a:ext cx="3305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54118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ight Arrow 23"/>
          <p:cNvSpPr/>
          <p:nvPr/>
        </p:nvSpPr>
        <p:spPr bwMode="auto">
          <a:xfrm>
            <a:off x="2505693" y="3079465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7102551" y="3104701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 bwMode="auto">
              <a:xfrm>
                <a:off x="5811618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𝑓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11618" y="2755073"/>
                <a:ext cx="1290933" cy="1290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 bwMode="auto">
              <a:xfrm>
                <a:off x="3517534" y="2755073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17534" y="2755073"/>
                <a:ext cx="1290933" cy="12909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ight Arrow 27"/>
          <p:cNvSpPr/>
          <p:nvPr/>
        </p:nvSpPr>
        <p:spPr bwMode="auto">
          <a:xfrm>
            <a:off x="4799777" y="2990958"/>
            <a:ext cx="1011841" cy="798081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400" dirty="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1757" y="1196752"/>
                <a:ext cx="693876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input,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757" y="1196752"/>
                <a:ext cx="6938766" cy="400110"/>
              </a:xfrm>
              <a:prstGeom prst="rect">
                <a:avLst/>
              </a:prstGeom>
              <a:blipFill>
                <a:blip r:embed="rId4"/>
                <a:stretch>
                  <a:fillRect l="-879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934174" y="4016320"/>
                <a:ext cx="60035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𝑔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74" y="4016320"/>
                <a:ext cx="600357" cy="307777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30053" y="4016320"/>
                <a:ext cx="59131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𝑓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053" y="4016320"/>
                <a:ext cx="591316" cy="307777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81162" y="3140968"/>
                <a:ext cx="330598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162" y="3140968"/>
                <a:ext cx="330598" cy="46012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99777" y="3156802"/>
                <a:ext cx="968200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777" y="3156802"/>
                <a:ext cx="968200" cy="460126"/>
              </a:xfrm>
              <a:prstGeom prst="rect">
                <a:avLst/>
              </a:prstGeom>
              <a:blipFill>
                <a:blip r:embed="rId8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028384" y="3156894"/>
                <a:ext cx="1032139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𝑓𝑔</m:t>
                      </m:r>
                      <m:r>
                        <a:rPr lang="en-GB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156894"/>
                <a:ext cx="1032139" cy="460126"/>
              </a:xfrm>
              <a:prstGeom prst="rect">
                <a:avLst/>
              </a:prstGeom>
              <a:blipFill>
                <a:blip r:embed="rId9"/>
                <a:stretch>
                  <a:fillRect l="-2367" r="-1775"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081161" y="4829090"/>
                <a:ext cx="679394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hangingPunct="0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means do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𝑔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first, followed by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161" y="4829090"/>
                <a:ext cx="6793949" cy="400110"/>
              </a:xfrm>
              <a:prstGeom prst="rect">
                <a:avLst/>
              </a:prstGeom>
              <a:blipFill>
                <a:blip r:embed="rId10"/>
                <a:stretch>
                  <a:fillRect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8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2" grpId="0"/>
      <p:bldP spid="1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0061" y="1196752"/>
            <a:ext cx="6938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order of the functions changes,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4808467" y="3079465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40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2505693" y="3079465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7133772" y="3104701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 bwMode="auto">
              <a:xfrm>
                <a:off x="3508843" y="2714366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𝑓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8843" y="2714366"/>
                <a:ext cx="1290933" cy="12909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 bwMode="auto">
              <a:xfrm>
                <a:off x="5842839" y="2714366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2839" y="2714366"/>
                <a:ext cx="1290933" cy="12909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940152" y="4006996"/>
                <a:ext cx="1075872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𝑔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)=2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Symbol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006996"/>
                <a:ext cx="1075872" cy="307777"/>
              </a:xfrm>
              <a:prstGeom prst="rect">
                <a:avLst/>
              </a:prstGeom>
              <a:blipFill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563888" y="4005299"/>
                <a:ext cx="12411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𝑓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)=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Times New Roman" pitchFamily="18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sym typeface="Symbol"/>
                        </a:rPr>
                        <m:t>+3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4005299"/>
                <a:ext cx="1241174" cy="307777"/>
              </a:xfrm>
              <a:prstGeom prst="rect">
                <a:avLst/>
              </a:prstGeom>
              <a:blipFill>
                <a:blip r:embed="rId5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120061" y="3156894"/>
            <a:ext cx="3305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75130" y="3156802"/>
            <a:ext cx="330598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29644" y="3182131"/>
            <a:ext cx="645467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0633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121757" y="1196752"/>
                <a:ext cx="693876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input,</a:t>
                </a:r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757" y="1196752"/>
                <a:ext cx="6938766" cy="400110"/>
              </a:xfrm>
              <a:prstGeom prst="rect">
                <a:avLst/>
              </a:prstGeom>
              <a:blipFill>
                <a:blip r:embed="rId2"/>
                <a:stretch>
                  <a:fillRect l="-879" t="-6061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125175" y="3141423"/>
                <a:ext cx="330598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175" y="3141423"/>
                <a:ext cx="33059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8028384" y="3156894"/>
                <a:ext cx="1032139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𝑔𝑓</m:t>
                      </m:r>
                      <m:r>
                        <a:rPr lang="en-GB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156894"/>
                <a:ext cx="1032139" cy="460126"/>
              </a:xfrm>
              <a:prstGeom prst="rect">
                <a:avLst/>
              </a:prstGeom>
              <a:blipFill>
                <a:blip r:embed="rId4"/>
                <a:stretch>
                  <a:fillRect l="-2367" r="-1775"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139126" y="4973106"/>
                <a:ext cx="6753354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0" hangingPunct="0"/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𝑔𝑓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means do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𝑓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first, followed by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𝑔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126" y="4973106"/>
                <a:ext cx="6753354" cy="400110"/>
              </a:xfrm>
              <a:prstGeom prst="rect">
                <a:avLst/>
              </a:prstGeom>
              <a:blipFill>
                <a:blip r:embed="rId5"/>
                <a:stretch>
                  <a:fillRect t="-7692" b="-2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Arrow 17"/>
          <p:cNvSpPr/>
          <p:nvPr/>
        </p:nvSpPr>
        <p:spPr bwMode="auto">
          <a:xfrm>
            <a:off x="4808467" y="2996952"/>
            <a:ext cx="1011841" cy="79208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GB" sz="1400">
              <a:solidFill>
                <a:schemeClr val="tx1"/>
              </a:solidFill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505693" y="3079465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Input</a:t>
            </a:r>
          </a:p>
        </p:txBody>
      </p:sp>
      <p:sp>
        <p:nvSpPr>
          <p:cNvPr id="20" name="Right Arrow 19"/>
          <p:cNvSpPr/>
          <p:nvPr/>
        </p:nvSpPr>
        <p:spPr bwMode="auto">
          <a:xfrm>
            <a:off x="7133772" y="3104701"/>
            <a:ext cx="1011841" cy="591678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68304" tIns="34152" rIns="68304" bIns="34152" numCol="1" rtlCol="0" anchor="t" anchorCtr="0" compatLnSpc="1">
            <a:prstTxWarp prst="textNoShape">
              <a:avLst/>
            </a:prstTxWarp>
          </a:bodyPr>
          <a:lstStyle/>
          <a:p>
            <a:pPr algn="ctr" defTabSz="335599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 bwMode="auto">
              <a:xfrm>
                <a:off x="3508843" y="2714366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𝑓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08843" y="2714366"/>
                <a:ext cx="1290933" cy="12909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 bwMode="auto">
              <a:xfrm>
                <a:off x="5842839" y="2714366"/>
                <a:ext cx="1290933" cy="1290933"/>
              </a:xfrm>
              <a:prstGeom prst="rect">
                <a:avLst/>
              </a:prstGeom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68304" tIns="34152" rIns="68304" bIns="34152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r>
                  <a:rPr lang="en-GB" sz="1400" dirty="0">
                    <a:solidFill>
                      <a:schemeClr val="tx1"/>
                    </a:solidFill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rPr>
                  <a:t>Function machine</a:t>
                </a: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  <a:p>
                <a:pPr algn="ctr" defTabSz="335599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Microsoft YaHei" charset="-122"/>
                        </a:rPr>
                        <m:t>𝑔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42839" y="2714366"/>
                <a:ext cx="1290933" cy="12909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6228184" y="4005299"/>
                <a:ext cx="59715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005299"/>
                <a:ext cx="597151" cy="307777"/>
              </a:xfrm>
              <a:prstGeom prst="rect">
                <a:avLst/>
              </a:prstGeom>
              <a:blipFill>
                <a:blip r:embed="rId8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3851920" y="4005299"/>
                <a:ext cx="5881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𝑓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(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𝑥</m:t>
                      </m:r>
                      <m:r>
                        <a:rPr lang="en-US" sz="1400" i="1" dirty="0" smtClean="0">
                          <a:solidFill>
                            <a:srgbClr val="0000CC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  <a:sym typeface="Symbol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005299"/>
                <a:ext cx="58811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08467" y="3156802"/>
                <a:ext cx="968200" cy="460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467" y="3156802"/>
                <a:ext cx="968200" cy="460126"/>
              </a:xfrm>
              <a:prstGeom prst="rect">
                <a:avLst/>
              </a:prstGeom>
              <a:blipFill>
                <a:blip r:embed="rId10"/>
                <a:stretch>
                  <a:fillRect l="-629" b="-2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25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8" grpId="0"/>
      <p:bldP spid="23" grpId="0"/>
      <p:bldP spid="24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find: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b)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c)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  <a:blipFill>
                <a:blip r:embed="rId2"/>
                <a:stretch>
                  <a:fillRect l="-68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(1) =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 + 1)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(2)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2²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4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blipFill>
                <a:blip r:embed="rId3"/>
                <a:stretch>
                  <a:fillRect l="-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33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find: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b)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(3)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	c)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  <a:blipFill>
                <a:blip r:embed="rId2"/>
                <a:stretch>
                  <a:fillRect l="-68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(1) =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(1+1)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(2)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2²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4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blipFill>
                <a:blip r:embed="rId3"/>
                <a:stretch>
                  <a:fillRect l="-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0464E6-8487-463A-BD6F-0D30E9BDAC92}"/>
                  </a:ext>
                </a:extLst>
              </p:cNvPr>
              <p:cNvSpPr txBox="1"/>
              <p:nvPr/>
            </p:nvSpPr>
            <p:spPr>
              <a:xfrm>
                <a:off x="3275857" y="2774539"/>
                <a:ext cx="20882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3+1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(4)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=4²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=16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0464E6-8487-463A-BD6F-0D30E9BDA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7" y="2774539"/>
                <a:ext cx="2088232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123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²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find: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b)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	c)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653967"/>
                <a:ext cx="8047527" cy="646331"/>
              </a:xfrm>
              <a:prstGeom prst="rect">
                <a:avLst/>
              </a:prstGeom>
              <a:blipFill>
                <a:blip r:embed="rId2"/>
                <a:stretch>
                  <a:fillRect l="-68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(1) =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(1+1)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(2)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2²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 4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780928"/>
                <a:ext cx="4087955" cy="1077218"/>
              </a:xfrm>
              <a:prstGeom prst="rect">
                <a:avLst/>
              </a:prstGeom>
              <a:blipFill>
                <a:blip r:embed="rId3"/>
                <a:stretch>
                  <a:fillRect l="-1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0464E6-8487-463A-BD6F-0D30E9BDAC92}"/>
                  </a:ext>
                </a:extLst>
              </p:cNvPr>
              <p:cNvSpPr txBox="1"/>
              <p:nvPr/>
            </p:nvSpPr>
            <p:spPr>
              <a:xfrm>
                <a:off x="3275857" y="2774539"/>
                <a:ext cx="20882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3+1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(4)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=4²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=16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A0464E6-8487-463A-BD6F-0D30E9BDA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7" y="2774539"/>
                <a:ext cx="2088232" cy="107721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B50BE3-91CE-4F2B-AAF0-184A93F2B19A}"/>
                  </a:ext>
                </a:extLst>
              </p:cNvPr>
              <p:cNvSpPr txBox="1"/>
              <p:nvPr/>
            </p:nvSpPr>
            <p:spPr>
              <a:xfrm>
                <a:off x="5652120" y="2775728"/>
                <a:ext cx="21990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𝑓𝑔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+1) 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         =(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+1)² 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3B50BE3-91CE-4F2B-AAF0-184A93F2B1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775728"/>
                <a:ext cx="2199081" cy="584775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A7836D-6BC5-438F-82FF-B64AB6684F1B}"/>
                  </a:ext>
                </a:extLst>
              </p:cNvPr>
              <p:cNvSpPr/>
              <p:nvPr/>
            </p:nvSpPr>
            <p:spPr>
              <a:xfrm>
                <a:off x="7236296" y="2300298"/>
                <a:ext cx="14109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=(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)² 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EA7836D-6BC5-438F-82FF-B64AB6684F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2300298"/>
                <a:ext cx="1410964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0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993</Words>
  <Application>Microsoft Office PowerPoint</Application>
  <PresentationFormat>On-screen Show (4:3)</PresentationFormat>
  <Paragraphs>198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16</cp:revision>
  <dcterms:created xsi:type="dcterms:W3CDTF">2015-07-01T12:05:39Z</dcterms:created>
  <dcterms:modified xsi:type="dcterms:W3CDTF">2020-05-19T19:38:18Z</dcterms:modified>
</cp:coreProperties>
</file>