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7" r:id="rId5"/>
  </p:sldMasterIdLst>
  <p:notesMasterIdLst>
    <p:notesMasterId r:id="rId15"/>
  </p:notesMasterIdLst>
  <p:sldIdLst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56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1CC705-3399-4982-BF78-1F30D4A5D994}" v="102" dt="2022-03-17T15:04:11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@piximaths.onmicrosoft.com" userId="e2554c37-e717-43a0-ba79-1183ca921ccd" providerId="ADAL" clId="{FA1CC705-3399-4982-BF78-1F30D4A5D994}"/>
    <pc:docChg chg="modSld">
      <pc:chgData name="Danielle@piximaths.onmicrosoft.com" userId="e2554c37-e717-43a0-ba79-1183ca921ccd" providerId="ADAL" clId="{FA1CC705-3399-4982-BF78-1F30D4A5D994}" dt="2022-03-17T15:04:11.874" v="101" actId="57"/>
      <pc:docMkLst>
        <pc:docMk/>
      </pc:docMkLst>
      <pc:sldChg chg="modSp">
        <pc:chgData name="Danielle@piximaths.onmicrosoft.com" userId="e2554c37-e717-43a0-ba79-1183ca921ccd" providerId="ADAL" clId="{FA1CC705-3399-4982-BF78-1F30D4A5D994}" dt="2022-03-17T15:04:11.874" v="101" actId="57"/>
        <pc:sldMkLst>
          <pc:docMk/>
          <pc:sldMk cId="2757697564" sldId="262"/>
        </pc:sldMkLst>
        <pc:spChg chg="mod">
          <ac:chgData name="Danielle@piximaths.onmicrosoft.com" userId="e2554c37-e717-43a0-ba79-1183ca921ccd" providerId="ADAL" clId="{FA1CC705-3399-4982-BF78-1F30D4A5D994}" dt="2022-03-17T15:04:11.874" v="101" actId="57"/>
          <ac:spMkLst>
            <pc:docMk/>
            <pc:sldMk cId="2757697564" sldId="262"/>
            <ac:spMk id="8" creationId="{00000000-0000-0000-0000-000000000000}"/>
          </ac:spMkLst>
        </pc:spChg>
      </pc:sldChg>
    </pc:docChg>
  </pc:docChgLst>
  <pc:docChgLst>
    <pc:chgData name="Danielle" userId="e2554c37-e717-43a0-ba79-1183ca921ccd" providerId="ADAL" clId="{F2CB9E58-0C8B-4142-A4DF-7E0C5448E207}"/>
    <pc:docChg chg="modSld modMainMaster">
      <pc:chgData name="Danielle" userId="e2554c37-e717-43a0-ba79-1183ca921ccd" providerId="ADAL" clId="{F2CB9E58-0C8B-4142-A4DF-7E0C5448E207}" dt="2020-08-03T09:57:54.213" v="17" actId="2711"/>
      <pc:docMkLst>
        <pc:docMk/>
      </pc:docMkLst>
      <pc:sldChg chg="modSp mod">
        <pc:chgData name="Danielle" userId="e2554c37-e717-43a0-ba79-1183ca921ccd" providerId="ADAL" clId="{F2CB9E58-0C8B-4142-A4DF-7E0C5448E207}" dt="2020-08-03T09:57:21.306" v="10" actId="1035"/>
        <pc:sldMkLst>
          <pc:docMk/>
          <pc:sldMk cId="4294441925" sldId="261"/>
        </pc:sldMkLst>
        <pc:spChg chg="mod">
          <ac:chgData name="Danielle" userId="e2554c37-e717-43a0-ba79-1183ca921ccd" providerId="ADAL" clId="{F2CB9E58-0C8B-4142-A4DF-7E0C5448E207}" dt="2020-08-03T09:57:21.306" v="10" actId="1035"/>
          <ac:spMkLst>
            <pc:docMk/>
            <pc:sldMk cId="4294441925" sldId="261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F2CB9E58-0C8B-4142-A4DF-7E0C5448E207}" dt="2020-08-03T09:57:26.898" v="12" actId="1035"/>
        <pc:sldMkLst>
          <pc:docMk/>
          <pc:sldMk cId="2757697564" sldId="262"/>
        </pc:sldMkLst>
        <pc:spChg chg="mod">
          <ac:chgData name="Danielle" userId="e2554c37-e717-43a0-ba79-1183ca921ccd" providerId="ADAL" clId="{F2CB9E58-0C8B-4142-A4DF-7E0C5448E207}" dt="2020-08-03T09:57:26.898" v="12" actId="1035"/>
          <ac:spMkLst>
            <pc:docMk/>
            <pc:sldMk cId="2757697564" sldId="262"/>
            <ac:spMk id="8" creationId="{00000000-0000-0000-0000-000000000000}"/>
          </ac:spMkLst>
        </pc:spChg>
      </pc:sldChg>
      <pc:sldChg chg="modSp">
        <pc:chgData name="Danielle" userId="e2554c37-e717-43a0-ba79-1183ca921ccd" providerId="ADAL" clId="{F2CB9E58-0C8B-4142-A4DF-7E0C5448E207}" dt="2020-08-03T09:57:31.825" v="13" actId="2711"/>
        <pc:sldMkLst>
          <pc:docMk/>
          <pc:sldMk cId="3783086808" sldId="264"/>
        </pc:sldMkLst>
        <pc:spChg chg="mod">
          <ac:chgData name="Danielle" userId="e2554c37-e717-43a0-ba79-1183ca921ccd" providerId="ADAL" clId="{F2CB9E58-0C8B-4142-A4DF-7E0C5448E207}" dt="2020-08-03T09:57:31.825" v="13" actId="2711"/>
          <ac:spMkLst>
            <pc:docMk/>
            <pc:sldMk cId="3783086808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31.825" v="13" actId="2711"/>
          <ac:spMkLst>
            <pc:docMk/>
            <pc:sldMk cId="3783086808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31.825" v="13" actId="2711"/>
          <ac:spMkLst>
            <pc:docMk/>
            <pc:sldMk cId="3783086808" sldId="264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F2CB9E58-0C8B-4142-A4DF-7E0C5448E207}" dt="2020-08-03T09:57:36.461" v="14" actId="2711"/>
        <pc:sldMkLst>
          <pc:docMk/>
          <pc:sldMk cId="946955702" sldId="265"/>
        </pc:sldMkLst>
        <pc:spChg chg="mod">
          <ac:chgData name="Danielle" userId="e2554c37-e717-43a0-ba79-1183ca921ccd" providerId="ADAL" clId="{F2CB9E58-0C8B-4142-A4DF-7E0C5448E207}" dt="2020-08-03T09:57:36.461" v="14" actId="2711"/>
          <ac:spMkLst>
            <pc:docMk/>
            <pc:sldMk cId="946955702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36.461" v="14" actId="2711"/>
          <ac:spMkLst>
            <pc:docMk/>
            <pc:sldMk cId="946955702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36.461" v="14" actId="2711"/>
          <ac:spMkLst>
            <pc:docMk/>
            <pc:sldMk cId="946955702" sldId="265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F2CB9E58-0C8B-4142-A4DF-7E0C5448E207}" dt="2020-08-03T09:57:42.392" v="15" actId="2711"/>
        <pc:sldMkLst>
          <pc:docMk/>
          <pc:sldMk cId="2195089496" sldId="266"/>
        </pc:sldMkLst>
        <pc:spChg chg="mod">
          <ac:chgData name="Danielle" userId="e2554c37-e717-43a0-ba79-1183ca921ccd" providerId="ADAL" clId="{F2CB9E58-0C8B-4142-A4DF-7E0C5448E207}" dt="2020-08-03T09:57:42.392" v="15" actId="2711"/>
          <ac:spMkLst>
            <pc:docMk/>
            <pc:sldMk cId="2195089496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42.392" v="15" actId="2711"/>
          <ac:spMkLst>
            <pc:docMk/>
            <pc:sldMk cId="2195089496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42.392" v="15" actId="2711"/>
          <ac:spMkLst>
            <pc:docMk/>
            <pc:sldMk cId="2195089496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42.392" v="15" actId="2711"/>
          <ac:spMkLst>
            <pc:docMk/>
            <pc:sldMk cId="2195089496" sldId="266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F2CB9E58-0C8B-4142-A4DF-7E0C5448E207}" dt="2020-08-03T09:57:49.260" v="16" actId="2711"/>
        <pc:sldMkLst>
          <pc:docMk/>
          <pc:sldMk cId="311019962" sldId="267"/>
        </pc:sldMkLst>
        <pc:spChg chg="mod">
          <ac:chgData name="Danielle" userId="e2554c37-e717-43a0-ba79-1183ca921ccd" providerId="ADAL" clId="{F2CB9E58-0C8B-4142-A4DF-7E0C5448E207}" dt="2020-08-03T09:57:49.260" v="16" actId="2711"/>
          <ac:spMkLst>
            <pc:docMk/>
            <pc:sldMk cId="311019962" sldId="267"/>
            <ac:spMk id="6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49.260" v="16" actId="2711"/>
          <ac:spMkLst>
            <pc:docMk/>
            <pc:sldMk cId="311019962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49.260" v="16" actId="2711"/>
          <ac:spMkLst>
            <pc:docMk/>
            <pc:sldMk cId="311019962" sldId="267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F2CB9E58-0C8B-4142-A4DF-7E0C5448E207}" dt="2020-08-03T09:57:54.213" v="17" actId="2711"/>
        <pc:sldMkLst>
          <pc:docMk/>
          <pc:sldMk cId="244560421" sldId="269"/>
        </pc:sldMkLst>
        <pc:spChg chg="mod">
          <ac:chgData name="Danielle" userId="e2554c37-e717-43a0-ba79-1183ca921ccd" providerId="ADAL" clId="{F2CB9E58-0C8B-4142-A4DF-7E0C5448E207}" dt="2020-08-03T09:57:54.213" v="17" actId="2711"/>
          <ac:spMkLst>
            <pc:docMk/>
            <pc:sldMk cId="244560421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54.213" v="17" actId="2711"/>
          <ac:spMkLst>
            <pc:docMk/>
            <pc:sldMk cId="244560421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7:54.213" v="17" actId="2711"/>
          <ac:spMkLst>
            <pc:docMk/>
            <pc:sldMk cId="244560421" sldId="269"/>
            <ac:spMk id="4" creationId="{00000000-0000-0000-0000-000000000000}"/>
          </ac:spMkLst>
        </pc:spChg>
      </pc:sldChg>
      <pc:sldMasterChg chg="modSp modSldLayout">
        <pc:chgData name="Danielle" userId="e2554c37-e717-43a0-ba79-1183ca921ccd" providerId="ADAL" clId="{F2CB9E58-0C8B-4142-A4DF-7E0C5448E207}" dt="2020-08-03T09:57:12.566" v="8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2CB9E58-0C8B-4142-A4DF-7E0C5448E207}" dt="2020-08-03T09:56:52.655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6:52.655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6:52.655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6:52.655" v="0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F2CB9E58-0C8B-4142-A4DF-7E0C5448E207}" dt="2020-08-03T09:56:52.655" v="0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2CB9E58-0C8B-4142-A4DF-7E0C5448E207}" dt="2020-08-03T09:56:52.655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2CB9E58-0C8B-4142-A4DF-7E0C5448E207}" dt="2020-08-03T09:57:12.566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F2CB9E58-0C8B-4142-A4DF-7E0C5448E207}" dt="2020-08-03T09:57:07.191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CB9E58-0C8B-4142-A4DF-7E0C5448E207}" dt="2020-08-03T09:57:07.191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2CB9E58-0C8B-4142-A4DF-7E0C5448E207}" dt="2020-08-03T09:57:09.426" v="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2CB9E58-0C8B-4142-A4DF-7E0C5448E207}" dt="2020-08-03T09:57:12.566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2CB9E58-0C8B-4142-A4DF-7E0C5448E207}" dt="2020-08-03T09:57:07.191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2CB9E58-0C8B-4142-A4DF-7E0C5448E207}" dt="2020-08-03T09:57:07.191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2CB9E58-0C8B-4142-A4DF-7E0C5448E207}" dt="2020-08-03T09:57:07.191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2CB9E58-0C8B-4142-A4DF-7E0C5448E207}" dt="2020-08-03T09:57:07.191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2CB9E58-0C8B-4142-A4DF-7E0C5448E207}" dt="2020-08-03T09:57:07.191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">
          <pc:chgData name="Danielle" userId="e2554c37-e717-43a0-ba79-1183ca921ccd" providerId="ADAL" clId="{F2CB9E58-0C8B-4142-A4DF-7E0C5448E207}" dt="2020-08-03T09:56:58.508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F2CB9E58-0C8B-4142-A4DF-7E0C5448E207}" dt="2020-08-03T09:56:58.508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4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17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Exponential, geometric sequence,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growth, decay, iteration, equation, substitute, graph, compound interest, depreciation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substitute into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 modelling growth or decay.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write 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equations modelling growth or decay.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problems involving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growth or decay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Exponential Growth and Decay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17 March 2022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Exponential Growth and Decay</a:t>
            </a:r>
          </a:p>
        </p:txBody>
      </p:sp>
    </p:spTree>
    <p:extLst>
      <p:ext uri="{BB962C8B-B14F-4D97-AF65-F5344CB8AC3E}">
        <p14:creationId xmlns:p14="http://schemas.microsoft.com/office/powerpoint/2010/main" val="136288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23728" y="1124744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I’m going to make you an offer… Hypothetically!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- I can give you £6 million at the start of the month, and £6 million at the end of the month.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I can give you £2 million at the start of the month, £5 million on the 15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£8 million at the end of the month.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I can give you 2p on the 1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the month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, 4p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the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and keep doubling until the end of the month.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deal is best?</a:t>
            </a:r>
          </a:p>
        </p:txBody>
      </p:sp>
    </p:spTree>
    <p:extLst>
      <p:ext uri="{BB962C8B-B14F-4D97-AF65-F5344CB8AC3E}">
        <p14:creationId xmlns:p14="http://schemas.microsoft.com/office/powerpoint/2010/main" val="429444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23728" y="1124744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 You would get £12 million.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2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You would get £15 million.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Deal 3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You would get (for a 31 day month)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2p + 2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 + 2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 + … + 2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 = 4 294 971 390p… Which is 42 million, 949 thousand, 713 pounds and 90 pence.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Did you choose wisely?</a:t>
            </a:r>
          </a:p>
        </p:txBody>
      </p:sp>
    </p:spTree>
    <p:extLst>
      <p:ext uri="{BB962C8B-B14F-4D97-AF65-F5344CB8AC3E}">
        <p14:creationId xmlns:p14="http://schemas.microsoft.com/office/powerpoint/2010/main" val="27576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1268760"/>
            <a:ext cx="6390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Compound interest and deprecation reminder: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invest £100 in a bank for 5 years with a compound interest rate of 4% per annum. How much would I have at the end of the 5 years?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x 1.04</a:t>
            </a:r>
            <a:r>
              <a:rPr lang="en-GB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707" y="324433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3968" y="4195887"/>
            <a:ext cx="1832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£121.67</a:t>
            </a:r>
          </a:p>
        </p:txBody>
      </p:sp>
    </p:spTree>
    <p:extLst>
      <p:ext uri="{BB962C8B-B14F-4D97-AF65-F5344CB8AC3E}">
        <p14:creationId xmlns:p14="http://schemas.microsoft.com/office/powerpoint/2010/main" val="37830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1268760"/>
            <a:ext cx="6390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Compound interest and deprecation reminder: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value of my car depreciates by 9% each year. How much will it be worth after 3 years if I bought it for £3500?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3500 x 0.91</a:t>
            </a:r>
            <a:r>
              <a:rPr lang="en-GB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707" y="324433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7984" y="382226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£2637.50</a:t>
            </a:r>
          </a:p>
        </p:txBody>
      </p:sp>
    </p:spTree>
    <p:extLst>
      <p:ext uri="{BB962C8B-B14F-4D97-AF65-F5344CB8AC3E}">
        <p14:creationId xmlns:p14="http://schemas.microsoft.com/office/powerpoint/2010/main" val="94695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96752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population of a rabbit colony grows at a rate of 62.5% per year. How many rabbits would be in the colony after 6 years if they start with a family of 6?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766412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x 1.625</a:t>
            </a:r>
            <a:r>
              <a:rPr lang="en-GB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1472" y="2766412"/>
            <a:ext cx="1854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110.476…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0020" y="2766411"/>
            <a:ext cx="2057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110 rabbits</a:t>
            </a:r>
          </a:p>
        </p:txBody>
      </p:sp>
    </p:spTree>
    <p:extLst>
      <p:ext uri="{BB962C8B-B14F-4D97-AF65-F5344CB8AC3E}">
        <p14:creationId xmlns:p14="http://schemas.microsoft.com/office/powerpoint/2010/main" val="219508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96752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rock of radioactive material decays at a rate of 9.4% per hour. There are currently 560 atoms in the rock. How many atoms will there be after 1 day?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2766412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560 x 0.906</a:t>
            </a:r>
            <a:r>
              <a:rPr lang="en-GB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6092" y="2766412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52 atoms</a:t>
            </a:r>
          </a:p>
        </p:txBody>
      </p:sp>
    </p:spTree>
    <p:extLst>
      <p:ext uri="{BB962C8B-B14F-4D97-AF65-F5344CB8AC3E}">
        <p14:creationId xmlns:p14="http://schemas.microsoft.com/office/powerpoint/2010/main" val="3110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52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772816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1a.	Decay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b.	250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c.	25% decrease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2a.	6191 people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b.	4% increase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	16 777 216 bacteria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	4 participants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	20 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52120" y="1772816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6.	51 mg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7.	19 hours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8.	30 days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9a.	821 fish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b.	26 555 fish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10a.	96 atoms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b.	20 atoms</a:t>
            </a:r>
          </a:p>
        </p:txBody>
      </p:sp>
    </p:spTree>
    <p:extLst>
      <p:ext uri="{BB962C8B-B14F-4D97-AF65-F5344CB8AC3E}">
        <p14:creationId xmlns:p14="http://schemas.microsoft.com/office/powerpoint/2010/main" val="24456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5BC4F4-2170-43B9-961D-7298945152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95CFF-9AAA-4FD5-933C-7B1EE5480269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f864f35b-862f-415f-8c45-f63899e63674"/>
    <ds:schemaRef ds:uri="http://schemas.microsoft.com/office/infopath/2007/PartnerControls"/>
    <ds:schemaRef ds:uri="557e22d3-7b3f-4e7c-8253-1b6f825f5a4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E326A7-95B0-4F2D-BF14-AC2FB0D4C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432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86</cp:revision>
  <cp:lastPrinted>2015-12-14T15:58:38Z</cp:lastPrinted>
  <dcterms:created xsi:type="dcterms:W3CDTF">2015-07-01T12:05:39Z</dcterms:created>
  <dcterms:modified xsi:type="dcterms:W3CDTF">2022-03-17T15:04:14Z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