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4" r:id="rId2"/>
  </p:sldMasterIdLst>
  <p:notesMasterIdLst>
    <p:notesMasterId r:id="rId12"/>
  </p:notesMasterIdLst>
  <p:sldIdLst>
    <p:sldId id="256" r:id="rId3"/>
    <p:sldId id="273" r:id="rId4"/>
    <p:sldId id="266" r:id="rId5"/>
    <p:sldId id="268" r:id="rId6"/>
    <p:sldId id="269" r:id="rId7"/>
    <p:sldId id="274" r:id="rId8"/>
    <p:sldId id="275" r:id="rId9"/>
    <p:sldId id="27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4D0D6-7998-4EED-8F06-54AAB13BF475}" v="115" dt="2020-08-19T21:19:09.5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9A24D0D6-7998-4EED-8F06-54AAB13BF475}"/>
    <pc:docChg chg="undo custSel delSld modSld modMainMaster">
      <pc:chgData name="Danielle" userId="e2554c37-e717-43a0-ba79-1183ca921ccd" providerId="ADAL" clId="{9A24D0D6-7998-4EED-8F06-54AAB13BF475}" dt="2020-08-19T21:19:58.794" v="187" actId="47"/>
      <pc:docMkLst>
        <pc:docMk/>
      </pc:docMkLst>
      <pc:sldChg chg="modSp mod modClrScheme modAnim chgLayout">
        <pc:chgData name="Danielle" userId="e2554c37-e717-43a0-ba79-1183ca921ccd" providerId="ADAL" clId="{9A24D0D6-7998-4EED-8F06-54AAB13BF475}" dt="2020-08-19T20:55:50.996" v="81" actId="403"/>
        <pc:sldMkLst>
          <pc:docMk/>
          <pc:sldMk cId="0" sldId="256"/>
        </pc:sldMkLst>
        <pc:spChg chg="mod">
          <ac:chgData name="Danielle" userId="e2554c37-e717-43a0-ba79-1183ca921ccd" providerId="ADAL" clId="{9A24D0D6-7998-4EED-8F06-54AAB13BF475}" dt="2020-08-19T20:55:50.996" v="81" actId="403"/>
          <ac:spMkLst>
            <pc:docMk/>
            <pc:sldMk cId="0" sldId="256"/>
            <ac:spMk id="2" creationId="{00000000-0000-0000-0000-000000000000}"/>
          </ac:spMkLst>
        </pc:spChg>
      </pc:sldChg>
      <pc:sldChg chg="del mod modClrScheme chgLayout">
        <pc:chgData name="Danielle" userId="e2554c37-e717-43a0-ba79-1183ca921ccd" providerId="ADAL" clId="{9A24D0D6-7998-4EED-8F06-54AAB13BF475}" dt="2020-08-19T21:19:58.794" v="187" actId="47"/>
        <pc:sldMkLst>
          <pc:docMk/>
          <pc:sldMk cId="0" sldId="264"/>
        </pc:sldMkLst>
      </pc:sldChg>
      <pc:sldChg chg="modSp mod modClrScheme chgLayout">
        <pc:chgData name="Danielle" userId="e2554c37-e717-43a0-ba79-1183ca921ccd" providerId="ADAL" clId="{9A24D0D6-7998-4EED-8F06-54AAB13BF475}" dt="2020-08-19T21:17:15.954" v="115" actId="2711"/>
        <pc:sldMkLst>
          <pc:docMk/>
          <pc:sldMk cId="1226441828" sldId="266"/>
        </pc:sldMkLst>
        <pc:spChg chg="mod">
          <ac:chgData name="Danielle" userId="e2554c37-e717-43a0-ba79-1183ca921ccd" providerId="ADAL" clId="{9A24D0D6-7998-4EED-8F06-54AAB13BF475}" dt="2020-08-19T21:16:03.226" v="87" actId="1076"/>
          <ac:spMkLst>
            <pc:docMk/>
            <pc:sldMk cId="1226441828" sldId="266"/>
            <ac:spMk id="2" creationId="{00000000-0000-0000-0000-000000000000}"/>
          </ac:spMkLst>
        </pc:spChg>
        <pc:spChg chg="mod">
          <ac:chgData name="Danielle" userId="e2554c37-e717-43a0-ba79-1183ca921ccd" providerId="ADAL" clId="{9A24D0D6-7998-4EED-8F06-54AAB13BF475}" dt="2020-08-19T21:16:03.226" v="87" actId="1076"/>
          <ac:spMkLst>
            <pc:docMk/>
            <pc:sldMk cId="1226441828" sldId="266"/>
            <ac:spMk id="4" creationId="{00000000-0000-0000-0000-000000000000}"/>
          </ac:spMkLst>
        </pc:spChg>
        <pc:graphicFrameChg chg="mod modGraphic">
          <ac:chgData name="Danielle" userId="e2554c37-e717-43a0-ba79-1183ca921ccd" providerId="ADAL" clId="{9A24D0D6-7998-4EED-8F06-54AAB13BF475}" dt="2020-08-19T21:17:15.954" v="115" actId="2711"/>
          <ac:graphicFrameMkLst>
            <pc:docMk/>
            <pc:sldMk cId="1226441828" sldId="266"/>
            <ac:graphicFrameMk id="3" creationId="{00000000-0000-0000-0000-000000000000}"/>
          </ac:graphicFrameMkLst>
        </pc:graphicFrameChg>
      </pc:sldChg>
      <pc:sldChg chg="modSp mod modClrScheme chgLayout">
        <pc:chgData name="Danielle" userId="e2554c37-e717-43a0-ba79-1183ca921ccd" providerId="ADAL" clId="{9A24D0D6-7998-4EED-8F06-54AAB13BF475}" dt="2020-08-19T21:19:55.733" v="186" actId="115"/>
        <pc:sldMkLst>
          <pc:docMk/>
          <pc:sldMk cId="1226441828" sldId="267"/>
        </pc:sldMkLst>
        <pc:spChg chg="mod">
          <ac:chgData name="Danielle" userId="e2554c37-e717-43a0-ba79-1183ca921ccd" providerId="ADAL" clId="{9A24D0D6-7998-4EED-8F06-54AAB13BF475}" dt="2020-08-19T21:19:55.733" v="186" actId="115"/>
          <ac:spMkLst>
            <pc:docMk/>
            <pc:sldMk cId="1226441828" sldId="267"/>
            <ac:spMk id="3" creationId="{00000000-0000-0000-0000-000000000000}"/>
          </ac:spMkLst>
        </pc:spChg>
      </pc:sldChg>
      <pc:sldChg chg="modSp mod modClrScheme chgLayout">
        <pc:chgData name="Danielle" userId="e2554c37-e717-43a0-ba79-1183ca921ccd" providerId="ADAL" clId="{9A24D0D6-7998-4EED-8F06-54AAB13BF475}" dt="2020-08-19T21:17:34.331" v="118" actId="2711"/>
        <pc:sldMkLst>
          <pc:docMk/>
          <pc:sldMk cId="483012887" sldId="268"/>
        </pc:sldMkLst>
        <pc:spChg chg="mod">
          <ac:chgData name="Danielle" userId="e2554c37-e717-43a0-ba79-1183ca921ccd" providerId="ADAL" clId="{9A24D0D6-7998-4EED-8F06-54AAB13BF475}" dt="2020-08-19T21:17:28.880" v="117" actId="2711"/>
          <ac:spMkLst>
            <pc:docMk/>
            <pc:sldMk cId="483012887" sldId="268"/>
            <ac:spMk id="2" creationId="{00000000-0000-0000-0000-000000000000}"/>
          </ac:spMkLst>
        </pc:spChg>
        <pc:spChg chg="mod">
          <ac:chgData name="Danielle" userId="e2554c37-e717-43a0-ba79-1183ca921ccd" providerId="ADAL" clId="{9A24D0D6-7998-4EED-8F06-54AAB13BF475}" dt="2020-08-19T21:17:28.880" v="117" actId="2711"/>
          <ac:spMkLst>
            <pc:docMk/>
            <pc:sldMk cId="483012887" sldId="268"/>
            <ac:spMk id="4" creationId="{00000000-0000-0000-0000-000000000000}"/>
          </ac:spMkLst>
        </pc:spChg>
        <pc:graphicFrameChg chg="mod">
          <ac:chgData name="Danielle" userId="e2554c37-e717-43a0-ba79-1183ca921ccd" providerId="ADAL" clId="{9A24D0D6-7998-4EED-8F06-54AAB13BF475}" dt="2020-08-19T21:17:34.331" v="118" actId="2711"/>
          <ac:graphicFrameMkLst>
            <pc:docMk/>
            <pc:sldMk cId="483012887" sldId="268"/>
            <ac:graphicFrameMk id="3" creationId="{00000000-0000-0000-0000-000000000000}"/>
          </ac:graphicFrameMkLst>
        </pc:graphicFrameChg>
      </pc:sldChg>
      <pc:sldChg chg="modSp mod modClrScheme chgLayout">
        <pc:chgData name="Danielle" userId="e2554c37-e717-43a0-ba79-1183ca921ccd" providerId="ADAL" clId="{9A24D0D6-7998-4EED-8F06-54AAB13BF475}" dt="2020-08-19T21:18:03.064" v="126"/>
        <pc:sldMkLst>
          <pc:docMk/>
          <pc:sldMk cId="483012887" sldId="269"/>
        </pc:sldMkLst>
        <pc:spChg chg="mod">
          <ac:chgData name="Danielle" userId="e2554c37-e717-43a0-ba79-1183ca921ccd" providerId="ADAL" clId="{9A24D0D6-7998-4EED-8F06-54AAB13BF475}" dt="2020-08-19T21:17:46.561" v="122" actId="2711"/>
          <ac:spMkLst>
            <pc:docMk/>
            <pc:sldMk cId="483012887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9A24D0D6-7998-4EED-8F06-54AAB13BF475}" dt="2020-08-19T21:17:46.561" v="122" actId="2711"/>
          <ac:spMkLst>
            <pc:docMk/>
            <pc:sldMk cId="483012887" sldId="269"/>
            <ac:spMk id="4" creationId="{00000000-0000-0000-0000-000000000000}"/>
          </ac:spMkLst>
        </pc:spChg>
        <pc:graphicFrameChg chg="mod">
          <ac:chgData name="Danielle" userId="e2554c37-e717-43a0-ba79-1183ca921ccd" providerId="ADAL" clId="{9A24D0D6-7998-4EED-8F06-54AAB13BF475}" dt="2020-08-19T21:18:03.064" v="126"/>
          <ac:graphicFrameMkLst>
            <pc:docMk/>
            <pc:sldMk cId="483012887" sldId="269"/>
            <ac:graphicFrameMk id="3" creationId="{00000000-0000-0000-0000-000000000000}"/>
          </ac:graphicFrameMkLst>
        </pc:graphicFrameChg>
      </pc:sldChg>
      <pc:sldChg chg="modSp mod modClrScheme chgLayout">
        <pc:chgData name="Danielle" userId="e2554c37-e717-43a0-ba79-1183ca921ccd" providerId="ADAL" clId="{9A24D0D6-7998-4EED-8F06-54AAB13BF475}" dt="2020-08-19T20:56:11.936" v="84" actId="2711"/>
        <pc:sldMkLst>
          <pc:docMk/>
          <pc:sldMk cId="1907147135" sldId="273"/>
        </pc:sldMkLst>
        <pc:spChg chg="mod">
          <ac:chgData name="Danielle" userId="e2554c37-e717-43a0-ba79-1183ca921ccd" providerId="ADAL" clId="{9A24D0D6-7998-4EED-8F06-54AAB13BF475}" dt="2020-08-19T20:56:11.936" v="84" actId="2711"/>
          <ac:spMkLst>
            <pc:docMk/>
            <pc:sldMk cId="1907147135" sldId="273"/>
            <ac:spMk id="2" creationId="{00000000-0000-0000-0000-000000000000}"/>
          </ac:spMkLst>
        </pc:spChg>
      </pc:sldChg>
      <pc:sldChg chg="modSp mod modClrScheme chgLayout">
        <pc:chgData name="Danielle" userId="e2554c37-e717-43a0-ba79-1183ca921ccd" providerId="ADAL" clId="{9A24D0D6-7998-4EED-8F06-54AAB13BF475}" dt="2020-08-19T21:18:26.231" v="130"/>
        <pc:sldMkLst>
          <pc:docMk/>
          <pc:sldMk cId="1647447289" sldId="274"/>
        </pc:sldMkLst>
        <pc:spChg chg="mod">
          <ac:chgData name="Danielle" userId="e2554c37-e717-43a0-ba79-1183ca921ccd" providerId="ADAL" clId="{9A24D0D6-7998-4EED-8F06-54AAB13BF475}" dt="2020-08-19T21:18:11.453" v="128" actId="2711"/>
          <ac:spMkLst>
            <pc:docMk/>
            <pc:sldMk cId="1647447289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9A24D0D6-7998-4EED-8F06-54AAB13BF475}" dt="2020-08-19T21:18:11.453" v="128" actId="2711"/>
          <ac:spMkLst>
            <pc:docMk/>
            <pc:sldMk cId="1647447289" sldId="274"/>
            <ac:spMk id="4" creationId="{00000000-0000-0000-0000-000000000000}"/>
          </ac:spMkLst>
        </pc:spChg>
        <pc:graphicFrameChg chg="mod">
          <ac:chgData name="Danielle" userId="e2554c37-e717-43a0-ba79-1183ca921ccd" providerId="ADAL" clId="{9A24D0D6-7998-4EED-8F06-54AAB13BF475}" dt="2020-08-19T21:18:26.231" v="130"/>
          <ac:graphicFrameMkLst>
            <pc:docMk/>
            <pc:sldMk cId="1647447289" sldId="274"/>
            <ac:graphicFrameMk id="3" creationId="{00000000-0000-0000-0000-000000000000}"/>
          </ac:graphicFrameMkLst>
        </pc:graphicFrameChg>
      </pc:sldChg>
      <pc:sldChg chg="modSp mod modClrScheme chgLayout">
        <pc:chgData name="Danielle" userId="e2554c37-e717-43a0-ba79-1183ca921ccd" providerId="ADAL" clId="{9A24D0D6-7998-4EED-8F06-54AAB13BF475}" dt="2020-08-19T21:18:44.156" v="134"/>
        <pc:sldMkLst>
          <pc:docMk/>
          <pc:sldMk cId="1647447289" sldId="275"/>
        </pc:sldMkLst>
        <pc:spChg chg="mod">
          <ac:chgData name="Danielle" userId="e2554c37-e717-43a0-ba79-1183ca921ccd" providerId="ADAL" clId="{9A24D0D6-7998-4EED-8F06-54AAB13BF475}" dt="2020-08-19T21:18:35.363" v="132" actId="2711"/>
          <ac:spMkLst>
            <pc:docMk/>
            <pc:sldMk cId="1647447289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9A24D0D6-7998-4EED-8F06-54AAB13BF475}" dt="2020-08-19T21:18:35.363" v="132" actId="2711"/>
          <ac:spMkLst>
            <pc:docMk/>
            <pc:sldMk cId="1647447289" sldId="275"/>
            <ac:spMk id="4" creationId="{00000000-0000-0000-0000-000000000000}"/>
          </ac:spMkLst>
        </pc:spChg>
        <pc:graphicFrameChg chg="mod">
          <ac:chgData name="Danielle" userId="e2554c37-e717-43a0-ba79-1183ca921ccd" providerId="ADAL" clId="{9A24D0D6-7998-4EED-8F06-54AAB13BF475}" dt="2020-08-19T21:18:44.156" v="134"/>
          <ac:graphicFrameMkLst>
            <pc:docMk/>
            <pc:sldMk cId="1647447289" sldId="275"/>
            <ac:graphicFrameMk id="3" creationId="{00000000-0000-0000-0000-000000000000}"/>
          </ac:graphicFrameMkLst>
        </pc:graphicFrameChg>
      </pc:sldChg>
      <pc:sldChg chg="modSp mod modClrScheme chgLayout">
        <pc:chgData name="Danielle" userId="e2554c37-e717-43a0-ba79-1183ca921ccd" providerId="ADAL" clId="{9A24D0D6-7998-4EED-8F06-54AAB13BF475}" dt="2020-08-19T21:19:09.566" v="140"/>
        <pc:sldMkLst>
          <pc:docMk/>
          <pc:sldMk cId="1647447289" sldId="276"/>
        </pc:sldMkLst>
        <pc:spChg chg="mod">
          <ac:chgData name="Danielle" userId="e2554c37-e717-43a0-ba79-1183ca921ccd" providerId="ADAL" clId="{9A24D0D6-7998-4EED-8F06-54AAB13BF475}" dt="2020-08-19T21:18:52.573" v="136" actId="2711"/>
          <ac:spMkLst>
            <pc:docMk/>
            <pc:sldMk cId="1647447289" sldId="276"/>
            <ac:spMk id="2" creationId="{00000000-0000-0000-0000-000000000000}"/>
          </ac:spMkLst>
        </pc:spChg>
        <pc:spChg chg="mod">
          <ac:chgData name="Danielle" userId="e2554c37-e717-43a0-ba79-1183ca921ccd" providerId="ADAL" clId="{9A24D0D6-7998-4EED-8F06-54AAB13BF475}" dt="2020-08-19T21:18:52.573" v="136" actId="2711"/>
          <ac:spMkLst>
            <pc:docMk/>
            <pc:sldMk cId="1647447289" sldId="276"/>
            <ac:spMk id="4" creationId="{00000000-0000-0000-0000-000000000000}"/>
          </ac:spMkLst>
        </pc:spChg>
        <pc:graphicFrameChg chg="mod">
          <ac:chgData name="Danielle" userId="e2554c37-e717-43a0-ba79-1183ca921ccd" providerId="ADAL" clId="{9A24D0D6-7998-4EED-8F06-54AAB13BF475}" dt="2020-08-19T21:19:09.566" v="140"/>
          <ac:graphicFrameMkLst>
            <pc:docMk/>
            <pc:sldMk cId="1647447289" sldId="276"/>
            <ac:graphicFrameMk id="3" creationId="{00000000-0000-0000-0000-000000000000}"/>
          </ac:graphicFrameMkLst>
        </pc:graphicFrameChg>
      </pc:sldChg>
      <pc:sldMasterChg chg="modSp">
        <pc:chgData name="Danielle" userId="e2554c37-e717-43a0-ba79-1183ca921ccd" providerId="ADAL" clId="{9A24D0D6-7998-4EED-8F06-54AAB13BF475}" dt="2020-08-19T20:56:23.326" v="85" actId="2711"/>
        <pc:sldMasterMkLst>
          <pc:docMk/>
          <pc:sldMasterMk cId="3970756995" sldId="2147483704"/>
        </pc:sldMasterMkLst>
        <pc:spChg chg="mod">
          <ac:chgData name="Danielle" userId="e2554c37-e717-43a0-ba79-1183ca921ccd" providerId="ADAL" clId="{9A24D0D6-7998-4EED-8F06-54AAB13BF475}" dt="2020-08-19T20:56:23.326" v="85" actId="2711"/>
          <ac:spMkLst>
            <pc:docMk/>
            <pc:sldMasterMk cId="3970756995" sldId="2147483704"/>
            <ac:spMk id="18" creationId="{00000000-0000-0000-0000-000000000000}"/>
          </ac:spMkLst>
        </pc:spChg>
        <pc:spChg chg="mod">
          <ac:chgData name="Danielle" userId="e2554c37-e717-43a0-ba79-1183ca921ccd" providerId="ADAL" clId="{9A24D0D6-7998-4EED-8F06-54AAB13BF475}" dt="2020-08-19T20:56:23.326" v="85" actId="2711"/>
          <ac:spMkLst>
            <pc:docMk/>
            <pc:sldMasterMk cId="3970756995" sldId="2147483704"/>
            <ac:spMk id="19" creationId="{00000000-0000-0000-0000-000000000000}"/>
          </ac:spMkLst>
        </pc:spChg>
        <pc:picChg chg="mod">
          <ac:chgData name="Danielle" userId="e2554c37-e717-43a0-ba79-1183ca921ccd" providerId="ADAL" clId="{9A24D0D6-7998-4EED-8F06-54AAB13BF475}" dt="2020-08-19T20:56:23.326" v="85" actId="2711"/>
          <ac:picMkLst>
            <pc:docMk/>
            <pc:sldMasterMk cId="3970756995" sldId="2147483704"/>
            <ac:picMk id="14" creationId="{00000000-0000-0000-0000-000000000000}"/>
          </ac:picMkLst>
        </pc:picChg>
        <pc:picChg chg="mod">
          <ac:chgData name="Danielle" userId="e2554c37-e717-43a0-ba79-1183ca921ccd" providerId="ADAL" clId="{9A24D0D6-7998-4EED-8F06-54AAB13BF475}" dt="2020-08-19T20:56:23.326" v="85" actId="2711"/>
          <ac:picMkLst>
            <pc:docMk/>
            <pc:sldMasterMk cId="3970756995" sldId="2147483704"/>
            <ac:picMk id="15" creationId="{00000000-0000-0000-0000-000000000000}"/>
          </ac:picMkLst>
        </pc:picChg>
        <pc:picChg chg="mod">
          <ac:chgData name="Danielle" userId="e2554c37-e717-43a0-ba79-1183ca921ccd" providerId="ADAL" clId="{9A24D0D6-7998-4EED-8F06-54AAB13BF475}" dt="2020-08-19T20:56:23.326" v="85" actId="2711"/>
          <ac:picMkLst>
            <pc:docMk/>
            <pc:sldMasterMk cId="3970756995" sldId="2147483704"/>
            <ac:picMk id="16" creationId="{00000000-0000-0000-0000-000000000000}"/>
          </ac:picMkLst>
        </pc:picChg>
        <pc:picChg chg="mod">
          <ac:chgData name="Danielle" userId="e2554c37-e717-43a0-ba79-1183ca921ccd" providerId="ADAL" clId="{9A24D0D6-7998-4EED-8F06-54AAB13BF475}" dt="2020-08-19T20:56:23.326" v="85" actId="2711"/>
          <ac:picMkLst>
            <pc:docMk/>
            <pc:sldMasterMk cId="3970756995" sldId="2147483704"/>
            <ac:picMk id="17" creationId="{00000000-0000-0000-0000-000000000000}"/>
          </ac:picMkLst>
        </pc:picChg>
        <pc:picChg chg="mod">
          <ac:chgData name="Danielle" userId="e2554c37-e717-43a0-ba79-1183ca921ccd" providerId="ADAL" clId="{9A24D0D6-7998-4EED-8F06-54AAB13BF475}" dt="2020-08-19T20:56:23.326" v="85" actId="2711"/>
          <ac:picMkLst>
            <pc:docMk/>
            <pc:sldMasterMk cId="3970756995" sldId="2147483704"/>
            <ac:picMk id="21" creationId="{00000000-0000-0000-0000-000000000000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D42F9-4EF7-4580-AF71-2B85B590AAE4}" type="datetimeFigureOut">
              <a:rPr lang="en-GB" smtClean="0"/>
              <a:pPr/>
              <a:t>19/08/2020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DA2FB-D15F-45BB-B979-B08B0DABF3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744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765848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1975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9937223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83246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12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99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3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19 August 2020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Fractions Review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5919996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Comic Sans MS" pitchFamily="66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Comic Sans MS" pitchFamily="66" charset="0"/>
              </a:rPr>
              <a:t>Fraction, numerator,</a:t>
            </a:r>
            <a:r>
              <a:rPr lang="en-GB" sz="1600" baseline="0" dirty="0">
                <a:latin typeface="Comic Sans MS" pitchFamily="66" charset="0"/>
              </a:rPr>
              <a:t> denominator (common), LCM, amount, improper fraction, mixed number</a:t>
            </a:r>
            <a:endParaRPr lang="en-GB" sz="1600" dirty="0">
              <a:latin typeface="Comic Sans MS" pitchFamily="66" charset="0"/>
            </a:endParaRPr>
          </a:p>
          <a:p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Comic Sans MS" pitchFamily="66" charset="0"/>
              </a:rPr>
              <a:t>Lesson Objectives</a:t>
            </a:r>
            <a:r>
              <a:rPr lang="en-GB" sz="1600" dirty="0">
                <a:latin typeface="Comic Sans MS" pitchFamily="66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Developing students will be able to </a:t>
            </a:r>
            <a:r>
              <a:rPr lang="en-GB" sz="1400" dirty="0">
                <a:solidFill>
                  <a:schemeClr val="tx1"/>
                </a:solidFill>
                <a:latin typeface="Comic Sans MS" pitchFamily="66" charset="0"/>
              </a:rPr>
              <a:t>add,</a:t>
            </a:r>
            <a:r>
              <a:rPr lang="en-GB" sz="1400" baseline="0" dirty="0">
                <a:solidFill>
                  <a:schemeClr val="tx1"/>
                </a:solidFill>
                <a:latin typeface="Comic Sans MS" pitchFamily="66" charset="0"/>
              </a:rPr>
              <a:t> subtract multiply and divide fractions.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Secure students will be able to </a:t>
            </a:r>
            <a:r>
              <a:rPr lang="en-GB" sz="1400" dirty="0">
                <a:solidFill>
                  <a:schemeClr val="tx1"/>
                </a:solidFill>
                <a:latin typeface="Comic Sans MS" pitchFamily="66" charset="0"/>
              </a:rPr>
              <a:t>add,</a:t>
            </a:r>
            <a:r>
              <a:rPr lang="en-GB" sz="1400" baseline="0" dirty="0">
                <a:solidFill>
                  <a:schemeClr val="tx1"/>
                </a:solidFill>
                <a:latin typeface="Comic Sans MS" pitchFamily="66" charset="0"/>
              </a:rPr>
              <a:t> subtract multiply and divide mixed numbers</a:t>
            </a:r>
            <a:r>
              <a:rPr lang="en-GB" sz="1400" dirty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en-GB" sz="1400" dirty="0">
              <a:latin typeface="Comic Sans MS" pitchFamily="66" charset="0"/>
            </a:endParaRPr>
          </a:p>
          <a:p>
            <a:endParaRPr lang="en-GB" sz="1400" dirty="0">
              <a:latin typeface="Comic Sans MS" pitchFamily="66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Comic Sans MS" pitchFamily="66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Comic Sans MS" pitchFamily="66" charset="0"/>
              </a:rPr>
              <a:t>calculate fractions of amounts.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19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Fractions Review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75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Assess your starting points…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Complete the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fractions booklet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For each objective: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Decide how confident you are and complete a question from red, amber or green.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it’s too easy, move on. If it’s too hard, go back.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easy is this objective -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  or  ?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457200" indent="-457200"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Go onto the next objective and go back to (1)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3429000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Answers…</a:t>
            </a:r>
          </a:p>
        </p:txBody>
      </p:sp>
    </p:spTree>
    <p:extLst>
      <p:ext uri="{BB962C8B-B14F-4D97-AF65-F5344CB8AC3E}">
        <p14:creationId xmlns:p14="http://schemas.microsoft.com/office/powerpoint/2010/main" val="190714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684" y="1484784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convert improper fractions to mixed numbers.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3538104"/>
                  </p:ext>
                </p:extLst>
              </p:nvPr>
            </p:nvGraphicFramePr>
            <p:xfrm>
              <a:off x="1524000" y="2420888"/>
              <a:ext cx="6096000" cy="24020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9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0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3538104"/>
                  </p:ext>
                </p:extLst>
              </p:nvPr>
            </p:nvGraphicFramePr>
            <p:xfrm>
              <a:off x="1524000" y="2420888"/>
              <a:ext cx="6096000" cy="240202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980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01" t="-21277" r="-201201" b="-1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9" t="-21277" r="-100599" b="-1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901" t="-21277" r="-901" b="-18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855067" y="4941168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went well?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Even better if?</a:t>
            </a:r>
          </a:p>
        </p:txBody>
      </p:sp>
    </p:spTree>
    <p:extLst>
      <p:ext uri="{BB962C8B-B14F-4D97-AF65-F5344CB8AC3E}">
        <p14:creationId xmlns:p14="http://schemas.microsoft.com/office/powerpoint/2010/main" val="1226441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0321" y="162880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convert mixed numbers to improper fractions.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594586"/>
                  </p:ext>
                </p:extLst>
              </p:nvPr>
            </p:nvGraphicFramePr>
            <p:xfrm>
              <a:off x="1576637" y="2564904"/>
              <a:ext cx="6096000" cy="24010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</m:t>
                              </m:r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34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9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63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11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32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000" b="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0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79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000" b="0" i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0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73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</m:t>
                                  </m:r>
                                </m:den>
                              </m:f>
                            </m:oMath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06594586"/>
                  </p:ext>
                </p:extLst>
              </p:nvPr>
            </p:nvGraphicFramePr>
            <p:xfrm>
              <a:off x="1576637" y="2564904"/>
              <a:ext cx="6096000" cy="240100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99707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9" t="-21277" r="-200299" b="-9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01" t="-21277" r="-100901" b="-9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1277" r="-599" b="-91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907704" y="5085184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went well?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Even better if?</a:t>
            </a:r>
          </a:p>
        </p:txBody>
      </p:sp>
    </p:spTree>
    <p:extLst>
      <p:ext uri="{BB962C8B-B14F-4D97-AF65-F5344CB8AC3E}">
        <p14:creationId xmlns:p14="http://schemas.microsoft.com/office/powerpoint/2010/main" val="48301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3356" y="1700808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add fractions and mixed numbers.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6385281"/>
                  </p:ext>
                </p:extLst>
              </p:nvPr>
            </p:nvGraphicFramePr>
            <p:xfrm>
              <a:off x="1619672" y="2636912"/>
              <a:ext cx="6096000" cy="2140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8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8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35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69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395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6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63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6385281"/>
                  </p:ext>
                </p:extLst>
              </p:nvPr>
            </p:nvGraphicFramePr>
            <p:xfrm>
              <a:off x="1619672" y="2636912"/>
              <a:ext cx="6096000" cy="2140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63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9" t="-24476" r="-200299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01" t="-24476" r="-100901" b="-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4476" r="-599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950739" y="515719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went well?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Even better if?</a:t>
            </a:r>
          </a:p>
        </p:txBody>
      </p:sp>
    </p:spTree>
    <p:extLst>
      <p:ext uri="{BB962C8B-B14F-4D97-AF65-F5344CB8AC3E}">
        <p14:creationId xmlns:p14="http://schemas.microsoft.com/office/powerpoint/2010/main" val="48301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3356" y="1772816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subtract fractions and mixed numbers.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1569706"/>
                  </p:ext>
                </p:extLst>
              </p:nvPr>
            </p:nvGraphicFramePr>
            <p:xfrm>
              <a:off x="1619672" y="2708920"/>
              <a:ext cx="6096000" cy="2134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8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19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36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8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35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63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81569706"/>
                  </p:ext>
                </p:extLst>
              </p:nvPr>
            </p:nvGraphicFramePr>
            <p:xfrm>
              <a:off x="1619672" y="2708920"/>
              <a:ext cx="6096000" cy="21341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02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99" t="-24561" r="-200299" b="-38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601" t="-24561" r="-100901" b="-38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000" t="-24561" r="-599" b="-38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950739" y="5229200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went well?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Even better if?</a:t>
            </a:r>
          </a:p>
        </p:txBody>
      </p:sp>
    </p:spTree>
    <p:extLst>
      <p:ext uri="{BB962C8B-B14F-4D97-AF65-F5344CB8AC3E}">
        <p14:creationId xmlns:p14="http://schemas.microsoft.com/office/powerpoint/2010/main" val="164744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684" y="1556792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multiply fractions and mixed numbers.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5295098"/>
                  </p:ext>
                </p:extLst>
              </p:nvPr>
            </p:nvGraphicFramePr>
            <p:xfrm>
              <a:off x="1524000" y="2492896"/>
              <a:ext cx="6096000" cy="2140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32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8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35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598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9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31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63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55295098"/>
                  </p:ext>
                </p:extLst>
              </p:nvPr>
            </p:nvGraphicFramePr>
            <p:xfrm>
              <a:off x="1524000" y="2492896"/>
              <a:ext cx="6096000" cy="2140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634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01" t="-24825" r="-201201" b="-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9" t="-24825" r="-100599" b="-34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901" t="-24825" r="-901" b="-34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855067" y="5013176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went well?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Even better if?</a:t>
            </a:r>
          </a:p>
        </p:txBody>
      </p:sp>
    </p:spTree>
    <p:extLst>
      <p:ext uri="{BB962C8B-B14F-4D97-AF65-F5344CB8AC3E}">
        <p14:creationId xmlns:p14="http://schemas.microsoft.com/office/powerpoint/2010/main" val="1647447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684" y="162880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divide fractions and mixed numbers.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9264190"/>
                  </p:ext>
                </p:extLst>
              </p:nvPr>
            </p:nvGraphicFramePr>
            <p:xfrm>
              <a:off x="1524000" y="2564904"/>
              <a:ext cx="6096000" cy="21378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0393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20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8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15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GB" sz="28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21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130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65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234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161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b="0" i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or</a:t>
                          </a:r>
                          <a:r>
                            <a:rPr lang="en-GB" sz="2800" b="0" i="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2800" b="0" i="1" baseline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73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161</m:t>
                                  </m:r>
                                </m:den>
                              </m:f>
                            </m:oMath>
                          </a14:m>
                          <a:endParaRPr lang="en-GB" sz="28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9264190"/>
                  </p:ext>
                </p:extLst>
              </p:nvPr>
            </p:nvGraphicFramePr>
            <p:xfrm>
              <a:off x="1524000" y="2564904"/>
              <a:ext cx="6096000" cy="213786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03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Amber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Green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339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601" t="-24912" r="-201201" b="-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299" t="-24912" r="-100599" b="-35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00901" t="-24912" r="-901" b="-35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1855067" y="5085184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went well?</a:t>
            </a: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Even better if?</a:t>
            </a:r>
          </a:p>
        </p:txBody>
      </p:sp>
    </p:spTree>
    <p:extLst>
      <p:ext uri="{BB962C8B-B14F-4D97-AF65-F5344CB8AC3E}">
        <p14:creationId xmlns:p14="http://schemas.microsoft.com/office/powerpoint/2010/main" val="164744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Progress in your learning journey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Use the scaffolded sheets to help you with the objectives you struggled with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convert improper fractions to mixed numbers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convert mixed numbers to improper fractions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add/subtract fractions and mixed numbers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multiply fractions and mixed numbers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 can divide fractions and mixed numbers</a:t>
            </a:r>
          </a:p>
        </p:txBody>
      </p:sp>
    </p:spTree>
    <p:extLst>
      <p:ext uri="{BB962C8B-B14F-4D97-AF65-F5344CB8AC3E}">
        <p14:creationId xmlns:p14="http://schemas.microsoft.com/office/powerpoint/2010/main" val="12264418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2428</TotalTime>
  <Words>353</Words>
  <Application>Microsoft Office PowerPoint</Application>
  <PresentationFormat>On-screen Show (4:3)</PresentationFormat>
  <Paragraphs>123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user01</dc:creator>
  <cp:lastModifiedBy>Danielle Moosajee</cp:lastModifiedBy>
  <cp:revision>63</cp:revision>
  <dcterms:created xsi:type="dcterms:W3CDTF">2012-11-22T10:32:27Z</dcterms:created>
  <dcterms:modified xsi:type="dcterms:W3CDTF">2020-08-19T21:20:02Z</dcterms:modified>
</cp:coreProperties>
</file>