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 id="2147483695" r:id="rId2"/>
  </p:sldMasterIdLst>
  <p:notesMasterIdLst>
    <p:notesMasterId r:id="rId35"/>
  </p:notesMasterIdLst>
  <p:sldIdLst>
    <p:sldId id="281" r:id="rId3"/>
    <p:sldId id="293" r:id="rId4"/>
    <p:sldId id="292" r:id="rId5"/>
    <p:sldId id="266" r:id="rId6"/>
    <p:sldId id="267" r:id="rId7"/>
    <p:sldId id="272" r:id="rId8"/>
    <p:sldId id="273" r:id="rId9"/>
    <p:sldId id="291"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13" r:id="rId26"/>
    <p:sldId id="312" r:id="rId27"/>
    <p:sldId id="283" r:id="rId28"/>
    <p:sldId id="310" r:id="rId29"/>
    <p:sldId id="284" r:id="rId30"/>
    <p:sldId id="285" r:id="rId31"/>
    <p:sldId id="311" r:id="rId32"/>
    <p:sldId id="277" r:id="rId33"/>
    <p:sldId id="26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9627B3-62A9-4B67-BCE3-19C568811277}" v="243" dt="2020-07-19T10:59:15.6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98" autoAdjust="0"/>
  </p:normalViewPr>
  <p:slideViewPr>
    <p:cSldViewPr>
      <p:cViewPr varScale="1">
        <p:scale>
          <a:sx n="88" d="100"/>
          <a:sy n="88" d="100"/>
        </p:scale>
        <p:origin x="885" y="3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328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userId="e2554c37-e717-43a0-ba79-1183ca921ccd" providerId="ADAL" clId="{8F9627B3-62A9-4B67-BCE3-19C568811277}"/>
    <pc:docChg chg="undo custSel addSld delSld modSld modMainMaster">
      <pc:chgData name="Danielle" userId="e2554c37-e717-43a0-ba79-1183ca921ccd" providerId="ADAL" clId="{8F9627B3-62A9-4B67-BCE3-19C568811277}" dt="2020-07-19T10:59:50.349" v="541" actId="255"/>
      <pc:docMkLst>
        <pc:docMk/>
      </pc:docMkLst>
      <pc:sldChg chg="modSp del mod">
        <pc:chgData name="Danielle" userId="e2554c37-e717-43a0-ba79-1183ca921ccd" providerId="ADAL" clId="{8F9627B3-62A9-4B67-BCE3-19C568811277}" dt="2020-07-19T10:46:34.925" v="156" actId="47"/>
        <pc:sldMkLst>
          <pc:docMk/>
          <pc:sldMk cId="0" sldId="264"/>
        </pc:sldMkLst>
        <pc:spChg chg="mod">
          <ac:chgData name="Danielle" userId="e2554c37-e717-43a0-ba79-1183ca921ccd" providerId="ADAL" clId="{8F9627B3-62A9-4B67-BCE3-19C568811277}" dt="2020-07-19T10:46:31.272" v="155" actId="6549"/>
          <ac:spMkLst>
            <pc:docMk/>
            <pc:sldMk cId="0" sldId="264"/>
            <ac:spMk id="2" creationId="{00000000-0000-0000-0000-000000000000}"/>
          </ac:spMkLst>
        </pc:spChg>
      </pc:sldChg>
      <pc:sldChg chg="modSp mod">
        <pc:chgData name="Danielle" userId="e2554c37-e717-43a0-ba79-1183ca921ccd" providerId="ADAL" clId="{8F9627B3-62A9-4B67-BCE3-19C568811277}" dt="2020-07-19T10:45:23.014" v="109"/>
        <pc:sldMkLst>
          <pc:docMk/>
          <pc:sldMk cId="2689773865" sldId="266"/>
        </pc:sldMkLst>
        <pc:spChg chg="mod">
          <ac:chgData name="Danielle" userId="e2554c37-e717-43a0-ba79-1183ca921ccd" providerId="ADAL" clId="{8F9627B3-62A9-4B67-BCE3-19C568811277}" dt="2020-07-19T10:45:23.014" v="109"/>
          <ac:spMkLst>
            <pc:docMk/>
            <pc:sldMk cId="2689773865" sldId="266"/>
            <ac:spMk id="2" creationId="{00000000-0000-0000-0000-000000000000}"/>
          </ac:spMkLst>
        </pc:spChg>
        <pc:spChg chg="mod">
          <ac:chgData name="Danielle" userId="e2554c37-e717-43a0-ba79-1183ca921ccd" providerId="ADAL" clId="{8F9627B3-62A9-4B67-BCE3-19C568811277}" dt="2020-07-19T10:42:47.457" v="25" actId="404"/>
          <ac:spMkLst>
            <pc:docMk/>
            <pc:sldMk cId="2689773865" sldId="266"/>
            <ac:spMk id="6" creationId="{49C4CF45-7067-4581-A501-02B4F67E49A0}"/>
          </ac:spMkLst>
        </pc:spChg>
        <pc:spChg chg="mod">
          <ac:chgData name="Danielle" userId="e2554c37-e717-43a0-ba79-1183ca921ccd" providerId="ADAL" clId="{8F9627B3-62A9-4B67-BCE3-19C568811277}" dt="2020-07-19T10:45:09.543" v="103"/>
          <ac:spMkLst>
            <pc:docMk/>
            <pc:sldMk cId="2689773865" sldId="266"/>
            <ac:spMk id="46" creationId="{00000000-0000-0000-0000-000000000000}"/>
          </ac:spMkLst>
        </pc:spChg>
        <pc:spChg chg="mod">
          <ac:chgData name="Danielle" userId="e2554c37-e717-43a0-ba79-1183ca921ccd" providerId="ADAL" clId="{8F9627B3-62A9-4B67-BCE3-19C568811277}" dt="2020-07-19T10:43:46.150" v="50"/>
          <ac:spMkLst>
            <pc:docMk/>
            <pc:sldMk cId="2689773865" sldId="266"/>
            <ac:spMk id="65" creationId="{00000000-0000-0000-0000-000000000000}"/>
          </ac:spMkLst>
        </pc:spChg>
        <pc:spChg chg="mod">
          <ac:chgData name="Danielle" userId="e2554c37-e717-43a0-ba79-1183ca921ccd" providerId="ADAL" clId="{8F9627B3-62A9-4B67-BCE3-19C568811277}" dt="2020-07-19T10:44:25.678" v="71"/>
          <ac:spMkLst>
            <pc:docMk/>
            <pc:sldMk cId="2689773865" sldId="266"/>
            <ac:spMk id="70" creationId="{00000000-0000-0000-0000-000000000000}"/>
          </ac:spMkLst>
        </pc:spChg>
      </pc:sldChg>
      <pc:sldChg chg="modSp mod">
        <pc:chgData name="Danielle" userId="e2554c37-e717-43a0-ba79-1183ca921ccd" providerId="ADAL" clId="{8F9627B3-62A9-4B67-BCE3-19C568811277}" dt="2020-07-19T10:46:23.846" v="153" actId="14100"/>
        <pc:sldMkLst>
          <pc:docMk/>
          <pc:sldMk cId="2274969225" sldId="267"/>
        </pc:sldMkLst>
        <pc:spChg chg="mod">
          <ac:chgData name="Danielle" userId="e2554c37-e717-43a0-ba79-1183ca921ccd" providerId="ADAL" clId="{8F9627B3-62A9-4B67-BCE3-19C568811277}" dt="2020-07-19T10:45:43.895" v="113" actId="14100"/>
          <ac:spMkLst>
            <pc:docMk/>
            <pc:sldMk cId="2274969225" sldId="267"/>
            <ac:spMk id="45" creationId="{00000000-0000-0000-0000-000000000000}"/>
          </ac:spMkLst>
        </pc:spChg>
        <pc:spChg chg="mod">
          <ac:chgData name="Danielle" userId="e2554c37-e717-43a0-ba79-1183ca921ccd" providerId="ADAL" clId="{8F9627B3-62A9-4B67-BCE3-19C568811277}" dt="2020-07-19T10:45:54.809" v="127" actId="20577"/>
          <ac:spMkLst>
            <pc:docMk/>
            <pc:sldMk cId="2274969225" sldId="267"/>
            <ac:spMk id="46" creationId="{00000000-0000-0000-0000-000000000000}"/>
          </ac:spMkLst>
        </pc:spChg>
        <pc:spChg chg="mod">
          <ac:chgData name="Danielle" userId="e2554c37-e717-43a0-ba79-1183ca921ccd" providerId="ADAL" clId="{8F9627B3-62A9-4B67-BCE3-19C568811277}" dt="2020-07-19T10:46:11.527" v="150" actId="14100"/>
          <ac:spMkLst>
            <pc:docMk/>
            <pc:sldMk cId="2274969225" sldId="267"/>
            <ac:spMk id="65" creationId="{00000000-0000-0000-0000-000000000000}"/>
          </ac:spMkLst>
        </pc:spChg>
        <pc:spChg chg="mod">
          <ac:chgData name="Danielle" userId="e2554c37-e717-43a0-ba79-1183ca921ccd" providerId="ADAL" clId="{8F9627B3-62A9-4B67-BCE3-19C568811277}" dt="2020-07-19T10:46:23.846" v="153" actId="14100"/>
          <ac:spMkLst>
            <pc:docMk/>
            <pc:sldMk cId="2274969225" sldId="267"/>
            <ac:spMk id="66" creationId="{00000000-0000-0000-0000-000000000000}"/>
          </ac:spMkLst>
        </pc:spChg>
      </pc:sldChg>
      <pc:sldChg chg="modSp mod">
        <pc:chgData name="Danielle" userId="e2554c37-e717-43a0-ba79-1183ca921ccd" providerId="ADAL" clId="{8F9627B3-62A9-4B67-BCE3-19C568811277}" dt="2020-07-19T10:46:43.117" v="157" actId="2711"/>
        <pc:sldMkLst>
          <pc:docMk/>
          <pc:sldMk cId="136181030" sldId="272"/>
        </pc:sldMkLst>
        <pc:spChg chg="mod">
          <ac:chgData name="Danielle" userId="e2554c37-e717-43a0-ba79-1183ca921ccd" providerId="ADAL" clId="{8F9627B3-62A9-4B67-BCE3-19C568811277}" dt="2020-07-19T10:46:43.117" v="157" actId="2711"/>
          <ac:spMkLst>
            <pc:docMk/>
            <pc:sldMk cId="136181030" sldId="272"/>
            <ac:spMk id="3" creationId="{00000000-0000-0000-0000-000000000000}"/>
          </ac:spMkLst>
        </pc:spChg>
        <pc:spChg chg="mod">
          <ac:chgData name="Danielle" userId="e2554c37-e717-43a0-ba79-1183ca921ccd" providerId="ADAL" clId="{8F9627B3-62A9-4B67-BCE3-19C568811277}" dt="2020-07-19T10:46:43.117" v="157" actId="2711"/>
          <ac:spMkLst>
            <pc:docMk/>
            <pc:sldMk cId="136181030" sldId="272"/>
            <ac:spMk id="4" creationId="{00000000-0000-0000-0000-000000000000}"/>
          </ac:spMkLst>
        </pc:spChg>
      </pc:sldChg>
      <pc:sldChg chg="modSp mod">
        <pc:chgData name="Danielle" userId="e2554c37-e717-43a0-ba79-1183ca921ccd" providerId="ADAL" clId="{8F9627B3-62A9-4B67-BCE3-19C568811277}" dt="2020-07-19T10:47:08.508" v="171"/>
        <pc:sldMkLst>
          <pc:docMk/>
          <pc:sldMk cId="242682355" sldId="273"/>
        </pc:sldMkLst>
        <pc:spChg chg="mod">
          <ac:chgData name="Danielle" userId="e2554c37-e717-43a0-ba79-1183ca921ccd" providerId="ADAL" clId="{8F9627B3-62A9-4B67-BCE3-19C568811277}" dt="2020-07-19T10:47:08.508" v="171"/>
          <ac:spMkLst>
            <pc:docMk/>
            <pc:sldMk cId="242682355" sldId="273"/>
            <ac:spMk id="2" creationId="{00000000-0000-0000-0000-000000000000}"/>
          </ac:spMkLst>
        </pc:spChg>
      </pc:sldChg>
      <pc:sldChg chg="modSp mod">
        <pc:chgData name="Danielle" userId="e2554c37-e717-43a0-ba79-1183ca921ccd" providerId="ADAL" clId="{8F9627B3-62A9-4B67-BCE3-19C568811277}" dt="2020-07-19T10:59:50.349" v="541" actId="255"/>
        <pc:sldMkLst>
          <pc:docMk/>
          <pc:sldMk cId="1448548186" sldId="277"/>
        </pc:sldMkLst>
        <pc:spChg chg="mod">
          <ac:chgData name="Danielle" userId="e2554c37-e717-43a0-ba79-1183ca921ccd" providerId="ADAL" clId="{8F9627B3-62A9-4B67-BCE3-19C568811277}" dt="2020-07-19T10:59:50.349" v="541" actId="255"/>
          <ac:spMkLst>
            <pc:docMk/>
            <pc:sldMk cId="1448548186" sldId="277"/>
            <ac:spMk id="2" creationId="{00000000-0000-0000-0000-000000000000}"/>
          </ac:spMkLst>
        </pc:spChg>
      </pc:sldChg>
      <pc:sldChg chg="modSp mod">
        <pc:chgData name="Danielle" userId="e2554c37-e717-43a0-ba79-1183ca921ccd" providerId="ADAL" clId="{8F9627B3-62A9-4B67-BCE3-19C568811277}" dt="2020-07-19T10:42:18.461" v="17" actId="2711"/>
        <pc:sldMkLst>
          <pc:docMk/>
          <pc:sldMk cId="908045973" sldId="281"/>
        </pc:sldMkLst>
        <pc:spChg chg="mod">
          <ac:chgData name="Danielle" userId="e2554c37-e717-43a0-ba79-1183ca921ccd" providerId="ADAL" clId="{8F9627B3-62A9-4B67-BCE3-19C568811277}" dt="2020-07-19T10:42:18.461" v="17" actId="2711"/>
          <ac:spMkLst>
            <pc:docMk/>
            <pc:sldMk cId="908045973" sldId="281"/>
            <ac:spMk id="2" creationId="{7584095E-3DF5-4A42-9DD2-2FAAC8942E7D}"/>
          </ac:spMkLst>
        </pc:spChg>
        <pc:spChg chg="mod">
          <ac:chgData name="Danielle" userId="e2554c37-e717-43a0-ba79-1183ca921ccd" providerId="ADAL" clId="{8F9627B3-62A9-4B67-BCE3-19C568811277}" dt="2020-07-19T10:42:18.461" v="17" actId="2711"/>
          <ac:spMkLst>
            <pc:docMk/>
            <pc:sldMk cId="908045973" sldId="281"/>
            <ac:spMk id="6" creationId="{00000000-0000-0000-0000-000000000000}"/>
          </ac:spMkLst>
        </pc:spChg>
      </pc:sldChg>
      <pc:sldChg chg="modSp">
        <pc:chgData name="Danielle" userId="e2554c37-e717-43a0-ba79-1183ca921ccd" providerId="ADAL" clId="{8F9627B3-62A9-4B67-BCE3-19C568811277}" dt="2020-07-19T10:57:47.495" v="501" actId="2711"/>
        <pc:sldMkLst>
          <pc:docMk/>
          <pc:sldMk cId="3543733643" sldId="283"/>
        </pc:sldMkLst>
        <pc:spChg chg="mod">
          <ac:chgData name="Danielle" userId="e2554c37-e717-43a0-ba79-1183ca921ccd" providerId="ADAL" clId="{8F9627B3-62A9-4B67-BCE3-19C568811277}" dt="2020-07-19T10:57:47.495" v="501" actId="2711"/>
          <ac:spMkLst>
            <pc:docMk/>
            <pc:sldMk cId="3543733643" sldId="283"/>
            <ac:spMk id="6" creationId="{00000000-0000-0000-0000-000000000000}"/>
          </ac:spMkLst>
        </pc:spChg>
        <pc:spChg chg="mod">
          <ac:chgData name="Danielle" userId="e2554c37-e717-43a0-ba79-1183ca921ccd" providerId="ADAL" clId="{8F9627B3-62A9-4B67-BCE3-19C568811277}" dt="2020-07-19T10:57:47.495" v="501" actId="2711"/>
          <ac:spMkLst>
            <pc:docMk/>
            <pc:sldMk cId="3543733643" sldId="283"/>
            <ac:spMk id="7" creationId="{00000000-0000-0000-0000-000000000000}"/>
          </ac:spMkLst>
        </pc:spChg>
        <pc:spChg chg="mod">
          <ac:chgData name="Danielle" userId="e2554c37-e717-43a0-ba79-1183ca921ccd" providerId="ADAL" clId="{8F9627B3-62A9-4B67-BCE3-19C568811277}" dt="2020-07-19T10:57:47.495" v="501" actId="2711"/>
          <ac:spMkLst>
            <pc:docMk/>
            <pc:sldMk cId="3543733643" sldId="283"/>
            <ac:spMk id="8" creationId="{00000000-0000-0000-0000-000000000000}"/>
          </ac:spMkLst>
        </pc:spChg>
        <pc:spChg chg="mod">
          <ac:chgData name="Danielle" userId="e2554c37-e717-43a0-ba79-1183ca921ccd" providerId="ADAL" clId="{8F9627B3-62A9-4B67-BCE3-19C568811277}" dt="2020-07-19T10:57:47.495" v="501" actId="2711"/>
          <ac:spMkLst>
            <pc:docMk/>
            <pc:sldMk cId="3543733643" sldId="283"/>
            <ac:spMk id="9" creationId="{00000000-0000-0000-0000-000000000000}"/>
          </ac:spMkLst>
        </pc:spChg>
        <pc:spChg chg="mod">
          <ac:chgData name="Danielle" userId="e2554c37-e717-43a0-ba79-1183ca921ccd" providerId="ADAL" clId="{8F9627B3-62A9-4B67-BCE3-19C568811277}" dt="2020-07-19T10:57:47.495" v="501" actId="2711"/>
          <ac:spMkLst>
            <pc:docMk/>
            <pc:sldMk cId="3543733643" sldId="283"/>
            <ac:spMk id="10" creationId="{00000000-0000-0000-0000-000000000000}"/>
          </ac:spMkLst>
        </pc:spChg>
        <pc:spChg chg="mod">
          <ac:chgData name="Danielle" userId="e2554c37-e717-43a0-ba79-1183ca921ccd" providerId="ADAL" clId="{8F9627B3-62A9-4B67-BCE3-19C568811277}" dt="2020-07-19T10:57:47.495" v="501" actId="2711"/>
          <ac:spMkLst>
            <pc:docMk/>
            <pc:sldMk cId="3543733643" sldId="283"/>
            <ac:spMk id="11" creationId="{00000000-0000-0000-0000-000000000000}"/>
          </ac:spMkLst>
        </pc:spChg>
        <pc:spChg chg="mod">
          <ac:chgData name="Danielle" userId="e2554c37-e717-43a0-ba79-1183ca921ccd" providerId="ADAL" clId="{8F9627B3-62A9-4B67-BCE3-19C568811277}" dt="2020-07-19T10:57:47.495" v="501" actId="2711"/>
          <ac:spMkLst>
            <pc:docMk/>
            <pc:sldMk cId="3543733643" sldId="283"/>
            <ac:spMk id="12" creationId="{6486D5D1-A59C-454F-8082-A64B882C6F34}"/>
          </ac:spMkLst>
        </pc:spChg>
        <pc:spChg chg="mod">
          <ac:chgData name="Danielle" userId="e2554c37-e717-43a0-ba79-1183ca921ccd" providerId="ADAL" clId="{8F9627B3-62A9-4B67-BCE3-19C568811277}" dt="2020-07-19T10:57:47.495" v="501" actId="2711"/>
          <ac:spMkLst>
            <pc:docMk/>
            <pc:sldMk cId="3543733643" sldId="283"/>
            <ac:spMk id="13" creationId="{09385412-B8AC-484B-90FE-00D433C4EBBA}"/>
          </ac:spMkLst>
        </pc:spChg>
        <pc:spChg chg="mod">
          <ac:chgData name="Danielle" userId="e2554c37-e717-43a0-ba79-1183ca921ccd" providerId="ADAL" clId="{8F9627B3-62A9-4B67-BCE3-19C568811277}" dt="2020-07-19T10:57:47.495" v="501" actId="2711"/>
          <ac:spMkLst>
            <pc:docMk/>
            <pc:sldMk cId="3543733643" sldId="283"/>
            <ac:spMk id="14" creationId="{3B9A62AA-75D6-40F7-8C1A-9857E31E3236}"/>
          </ac:spMkLst>
        </pc:spChg>
        <pc:spChg chg="mod">
          <ac:chgData name="Danielle" userId="e2554c37-e717-43a0-ba79-1183ca921ccd" providerId="ADAL" clId="{8F9627B3-62A9-4B67-BCE3-19C568811277}" dt="2020-07-19T10:57:47.495" v="501" actId="2711"/>
          <ac:spMkLst>
            <pc:docMk/>
            <pc:sldMk cId="3543733643" sldId="283"/>
            <ac:spMk id="15" creationId="{2547294F-30D9-424F-BAA5-AF4331D34B66}"/>
          </ac:spMkLst>
        </pc:spChg>
        <pc:spChg chg="mod">
          <ac:chgData name="Danielle" userId="e2554c37-e717-43a0-ba79-1183ca921ccd" providerId="ADAL" clId="{8F9627B3-62A9-4B67-BCE3-19C568811277}" dt="2020-07-19T10:57:47.495" v="501" actId="2711"/>
          <ac:spMkLst>
            <pc:docMk/>
            <pc:sldMk cId="3543733643" sldId="283"/>
            <ac:spMk id="16" creationId="{70BDB6BD-B319-4183-AB3B-2527F9163BFD}"/>
          </ac:spMkLst>
        </pc:spChg>
        <pc:spChg chg="mod">
          <ac:chgData name="Danielle" userId="e2554c37-e717-43a0-ba79-1183ca921ccd" providerId="ADAL" clId="{8F9627B3-62A9-4B67-BCE3-19C568811277}" dt="2020-07-19T10:57:47.495" v="501" actId="2711"/>
          <ac:spMkLst>
            <pc:docMk/>
            <pc:sldMk cId="3543733643" sldId="283"/>
            <ac:spMk id="17" creationId="{67D7D4B2-A985-42F2-88E9-89ACBA0A7E4E}"/>
          </ac:spMkLst>
        </pc:spChg>
      </pc:sldChg>
      <pc:sldChg chg="addSp modSp mod modAnim">
        <pc:chgData name="Danielle" userId="e2554c37-e717-43a0-ba79-1183ca921ccd" providerId="ADAL" clId="{8F9627B3-62A9-4B67-BCE3-19C568811277}" dt="2020-07-19T10:59:29.348" v="537" actId="1037"/>
        <pc:sldMkLst>
          <pc:docMk/>
          <pc:sldMk cId="887798073" sldId="284"/>
        </pc:sldMkLst>
        <pc:spChg chg="mod">
          <ac:chgData name="Danielle" userId="e2554c37-e717-43a0-ba79-1183ca921ccd" providerId="ADAL" clId="{8F9627B3-62A9-4B67-BCE3-19C568811277}" dt="2020-07-19T10:58:24.205" v="507" actId="20577"/>
          <ac:spMkLst>
            <pc:docMk/>
            <pc:sldMk cId="887798073" sldId="284"/>
            <ac:spMk id="6" creationId="{00000000-0000-0000-0000-000000000000}"/>
          </ac:spMkLst>
        </pc:spChg>
        <pc:spChg chg="mod">
          <ac:chgData name="Danielle" userId="e2554c37-e717-43a0-ba79-1183ca921ccd" providerId="ADAL" clId="{8F9627B3-62A9-4B67-BCE3-19C568811277}" dt="2020-07-19T10:58:33.045" v="508" actId="164"/>
          <ac:spMkLst>
            <pc:docMk/>
            <pc:sldMk cId="887798073" sldId="284"/>
            <ac:spMk id="9" creationId="{00000000-0000-0000-0000-000000000000}"/>
          </ac:spMkLst>
        </pc:spChg>
        <pc:spChg chg="mod">
          <ac:chgData name="Danielle" userId="e2554c37-e717-43a0-ba79-1183ca921ccd" providerId="ADAL" clId="{8F9627B3-62A9-4B67-BCE3-19C568811277}" dt="2020-07-19T10:58:33.045" v="508" actId="164"/>
          <ac:spMkLst>
            <pc:docMk/>
            <pc:sldMk cId="887798073" sldId="284"/>
            <ac:spMk id="11" creationId="{00000000-0000-0000-0000-000000000000}"/>
          </ac:spMkLst>
        </pc:spChg>
        <pc:spChg chg="mod">
          <ac:chgData name="Danielle" userId="e2554c37-e717-43a0-ba79-1183ca921ccd" providerId="ADAL" clId="{8F9627B3-62A9-4B67-BCE3-19C568811277}" dt="2020-07-19T10:59:00.908" v="520"/>
          <ac:spMkLst>
            <pc:docMk/>
            <pc:sldMk cId="887798073" sldId="284"/>
            <ac:spMk id="12" creationId="{00000000-0000-0000-0000-000000000000}"/>
          </ac:spMkLst>
        </pc:spChg>
        <pc:spChg chg="mod">
          <ac:chgData name="Danielle" userId="e2554c37-e717-43a0-ba79-1183ca921ccd" providerId="ADAL" clId="{8F9627B3-62A9-4B67-BCE3-19C568811277}" dt="2020-07-19T10:58:33.045" v="508" actId="164"/>
          <ac:spMkLst>
            <pc:docMk/>
            <pc:sldMk cId="887798073" sldId="284"/>
            <ac:spMk id="13" creationId="{00000000-0000-0000-0000-000000000000}"/>
          </ac:spMkLst>
        </pc:spChg>
        <pc:spChg chg="mod">
          <ac:chgData name="Danielle" userId="e2554c37-e717-43a0-ba79-1183ca921ccd" providerId="ADAL" clId="{8F9627B3-62A9-4B67-BCE3-19C568811277}" dt="2020-07-19T10:58:33.045" v="508" actId="164"/>
          <ac:spMkLst>
            <pc:docMk/>
            <pc:sldMk cId="887798073" sldId="284"/>
            <ac:spMk id="14" creationId="{00000000-0000-0000-0000-000000000000}"/>
          </ac:spMkLst>
        </pc:spChg>
        <pc:spChg chg="mod">
          <ac:chgData name="Danielle" userId="e2554c37-e717-43a0-ba79-1183ca921ccd" providerId="ADAL" clId="{8F9627B3-62A9-4B67-BCE3-19C568811277}" dt="2020-07-19T10:59:29.348" v="537" actId="1037"/>
          <ac:spMkLst>
            <pc:docMk/>
            <pc:sldMk cId="887798073" sldId="284"/>
            <ac:spMk id="15" creationId="{00000000-0000-0000-0000-000000000000}"/>
          </ac:spMkLst>
        </pc:spChg>
        <pc:spChg chg="mod">
          <ac:chgData name="Danielle" userId="e2554c37-e717-43a0-ba79-1183ca921ccd" providerId="ADAL" clId="{8F9627B3-62A9-4B67-BCE3-19C568811277}" dt="2020-07-19T10:58:40.036" v="510" actId="164"/>
          <ac:spMkLst>
            <pc:docMk/>
            <pc:sldMk cId="887798073" sldId="284"/>
            <ac:spMk id="16" creationId="{00000000-0000-0000-0000-000000000000}"/>
          </ac:spMkLst>
        </pc:spChg>
        <pc:spChg chg="mod">
          <ac:chgData name="Danielle" userId="e2554c37-e717-43a0-ba79-1183ca921ccd" providerId="ADAL" clId="{8F9627B3-62A9-4B67-BCE3-19C568811277}" dt="2020-07-19T10:58:40.036" v="510" actId="164"/>
          <ac:spMkLst>
            <pc:docMk/>
            <pc:sldMk cId="887798073" sldId="284"/>
            <ac:spMk id="17" creationId="{00000000-0000-0000-0000-000000000000}"/>
          </ac:spMkLst>
        </pc:spChg>
        <pc:spChg chg="mod">
          <ac:chgData name="Danielle" userId="e2554c37-e717-43a0-ba79-1183ca921ccd" providerId="ADAL" clId="{8F9627B3-62A9-4B67-BCE3-19C568811277}" dt="2020-07-19T10:59:18.137" v="532" actId="1037"/>
          <ac:spMkLst>
            <pc:docMk/>
            <pc:sldMk cId="887798073" sldId="284"/>
            <ac:spMk id="18" creationId="{00000000-0000-0000-0000-000000000000}"/>
          </ac:spMkLst>
        </pc:spChg>
        <pc:spChg chg="mod">
          <ac:chgData name="Danielle" userId="e2554c37-e717-43a0-ba79-1183ca921ccd" providerId="ADAL" clId="{8F9627B3-62A9-4B67-BCE3-19C568811277}" dt="2020-07-19T10:58:40.036" v="510" actId="164"/>
          <ac:spMkLst>
            <pc:docMk/>
            <pc:sldMk cId="887798073" sldId="284"/>
            <ac:spMk id="19" creationId="{00000000-0000-0000-0000-000000000000}"/>
          </ac:spMkLst>
        </pc:spChg>
        <pc:spChg chg="mod">
          <ac:chgData name="Danielle" userId="e2554c37-e717-43a0-ba79-1183ca921ccd" providerId="ADAL" clId="{8F9627B3-62A9-4B67-BCE3-19C568811277}" dt="2020-07-19T10:58:40.036" v="510" actId="164"/>
          <ac:spMkLst>
            <pc:docMk/>
            <pc:sldMk cId="887798073" sldId="284"/>
            <ac:spMk id="20" creationId="{00000000-0000-0000-0000-000000000000}"/>
          </ac:spMkLst>
        </pc:spChg>
        <pc:spChg chg="mod">
          <ac:chgData name="Danielle" userId="e2554c37-e717-43a0-ba79-1183ca921ccd" providerId="ADAL" clId="{8F9627B3-62A9-4B67-BCE3-19C568811277}" dt="2020-07-19T10:59:26.640" v="534" actId="1038"/>
          <ac:spMkLst>
            <pc:docMk/>
            <pc:sldMk cId="887798073" sldId="284"/>
            <ac:spMk id="21" creationId="{00000000-0000-0000-0000-000000000000}"/>
          </ac:spMkLst>
        </pc:spChg>
        <pc:spChg chg="mod">
          <ac:chgData name="Danielle" userId="e2554c37-e717-43a0-ba79-1183ca921ccd" providerId="ADAL" clId="{8F9627B3-62A9-4B67-BCE3-19C568811277}" dt="2020-07-19T10:58:40.036" v="510" actId="164"/>
          <ac:spMkLst>
            <pc:docMk/>
            <pc:sldMk cId="887798073" sldId="284"/>
            <ac:spMk id="22" creationId="{00000000-0000-0000-0000-000000000000}"/>
          </ac:spMkLst>
        </pc:spChg>
        <pc:spChg chg="mod">
          <ac:chgData name="Danielle" userId="e2554c37-e717-43a0-ba79-1183ca921ccd" providerId="ADAL" clId="{8F9627B3-62A9-4B67-BCE3-19C568811277}" dt="2020-07-19T10:58:40.036" v="510" actId="164"/>
          <ac:spMkLst>
            <pc:docMk/>
            <pc:sldMk cId="887798073" sldId="284"/>
            <ac:spMk id="23" creationId="{00000000-0000-0000-0000-000000000000}"/>
          </ac:spMkLst>
        </pc:spChg>
        <pc:spChg chg="mod">
          <ac:chgData name="Danielle" userId="e2554c37-e717-43a0-ba79-1183ca921ccd" providerId="ADAL" clId="{8F9627B3-62A9-4B67-BCE3-19C568811277}" dt="2020-07-19T10:59:18.137" v="532" actId="1037"/>
          <ac:spMkLst>
            <pc:docMk/>
            <pc:sldMk cId="887798073" sldId="284"/>
            <ac:spMk id="24" creationId="{00000000-0000-0000-0000-000000000000}"/>
          </ac:spMkLst>
        </pc:spChg>
        <pc:grpChg chg="add mod">
          <ac:chgData name="Danielle" userId="e2554c37-e717-43a0-ba79-1183ca921ccd" providerId="ADAL" clId="{8F9627B3-62A9-4B67-BCE3-19C568811277}" dt="2020-07-19T10:58:35.592" v="509" actId="14100"/>
          <ac:grpSpMkLst>
            <pc:docMk/>
            <pc:sldMk cId="887798073" sldId="284"/>
            <ac:grpSpMk id="2" creationId="{75C7F874-8299-4C09-8D50-5325D67DF93E}"/>
          </ac:grpSpMkLst>
        </pc:grpChg>
        <pc:grpChg chg="add mod">
          <ac:chgData name="Danielle" userId="e2554c37-e717-43a0-ba79-1183ca921ccd" providerId="ADAL" clId="{8F9627B3-62A9-4B67-BCE3-19C568811277}" dt="2020-07-19T10:58:44.202" v="511" actId="14100"/>
          <ac:grpSpMkLst>
            <pc:docMk/>
            <pc:sldMk cId="887798073" sldId="284"/>
            <ac:grpSpMk id="3" creationId="{C85DB9C0-FF78-4866-88E3-1F9D0B474221}"/>
          </ac:grpSpMkLst>
        </pc:grpChg>
      </pc:sldChg>
      <pc:sldChg chg="modSp mod">
        <pc:chgData name="Danielle" userId="e2554c37-e717-43a0-ba79-1183ca921ccd" providerId="ADAL" clId="{8F9627B3-62A9-4B67-BCE3-19C568811277}" dt="2020-07-19T10:59:35.071" v="538" actId="2711"/>
        <pc:sldMkLst>
          <pc:docMk/>
          <pc:sldMk cId="983706376" sldId="285"/>
        </pc:sldMkLst>
        <pc:spChg chg="mod">
          <ac:chgData name="Danielle" userId="e2554c37-e717-43a0-ba79-1183ca921ccd" providerId="ADAL" clId="{8F9627B3-62A9-4B67-BCE3-19C568811277}" dt="2020-07-19T10:59:35.071" v="538" actId="2711"/>
          <ac:spMkLst>
            <pc:docMk/>
            <pc:sldMk cId="983706376" sldId="285"/>
            <ac:spMk id="5" creationId="{00000000-0000-0000-0000-000000000000}"/>
          </ac:spMkLst>
        </pc:spChg>
      </pc:sldChg>
      <pc:sldChg chg="modSp mod">
        <pc:chgData name="Danielle" userId="e2554c37-e717-43a0-ba79-1183ca921ccd" providerId="ADAL" clId="{8F9627B3-62A9-4B67-BCE3-19C568811277}" dt="2020-07-19T10:47:30.476" v="186"/>
        <pc:sldMkLst>
          <pc:docMk/>
          <pc:sldMk cId="360245381" sldId="291"/>
        </pc:sldMkLst>
        <pc:spChg chg="mod">
          <ac:chgData name="Danielle" userId="e2554c37-e717-43a0-ba79-1183ca921ccd" providerId="ADAL" clId="{8F9627B3-62A9-4B67-BCE3-19C568811277}" dt="2020-07-19T10:47:30.476" v="186"/>
          <ac:spMkLst>
            <pc:docMk/>
            <pc:sldMk cId="360245381" sldId="291"/>
            <ac:spMk id="2" creationId="{00000000-0000-0000-0000-000000000000}"/>
          </ac:spMkLst>
        </pc:spChg>
      </pc:sldChg>
      <pc:sldChg chg="modSp">
        <pc:chgData name="Danielle" userId="e2554c37-e717-43a0-ba79-1183ca921ccd" providerId="ADAL" clId="{8F9627B3-62A9-4B67-BCE3-19C568811277}" dt="2020-07-19T10:42:31.006" v="19" actId="2711"/>
        <pc:sldMkLst>
          <pc:docMk/>
          <pc:sldMk cId="2003659339" sldId="292"/>
        </pc:sldMkLst>
        <pc:spChg chg="mod">
          <ac:chgData name="Danielle" userId="e2554c37-e717-43a0-ba79-1183ca921ccd" providerId="ADAL" clId="{8F9627B3-62A9-4B67-BCE3-19C568811277}" dt="2020-07-19T10:42:31.006" v="19" actId="2711"/>
          <ac:spMkLst>
            <pc:docMk/>
            <pc:sldMk cId="2003659339" sldId="292"/>
            <ac:spMk id="5" creationId="{C70EECD2-77C9-454D-9DFD-09F220008A32}"/>
          </ac:spMkLst>
        </pc:spChg>
      </pc:sldChg>
      <pc:sldChg chg="modSp mod">
        <pc:chgData name="Danielle" userId="e2554c37-e717-43a0-ba79-1183ca921ccd" providerId="ADAL" clId="{8F9627B3-62A9-4B67-BCE3-19C568811277}" dt="2020-07-19T10:42:24.014" v="18" actId="2711"/>
        <pc:sldMkLst>
          <pc:docMk/>
          <pc:sldMk cId="1332957589" sldId="293"/>
        </pc:sldMkLst>
        <pc:spChg chg="mod">
          <ac:chgData name="Danielle" userId="e2554c37-e717-43a0-ba79-1183ca921ccd" providerId="ADAL" clId="{8F9627B3-62A9-4B67-BCE3-19C568811277}" dt="2020-07-19T10:42:24.014" v="18" actId="2711"/>
          <ac:spMkLst>
            <pc:docMk/>
            <pc:sldMk cId="1332957589" sldId="293"/>
            <ac:spMk id="2" creationId="{7584095E-3DF5-4A42-9DD2-2FAAC8942E7D}"/>
          </ac:spMkLst>
        </pc:spChg>
        <pc:spChg chg="mod">
          <ac:chgData name="Danielle" userId="e2554c37-e717-43a0-ba79-1183ca921ccd" providerId="ADAL" clId="{8F9627B3-62A9-4B67-BCE3-19C568811277}" dt="2020-07-19T10:42:24.014" v="18" actId="2711"/>
          <ac:spMkLst>
            <pc:docMk/>
            <pc:sldMk cId="1332957589" sldId="293"/>
            <ac:spMk id="6" creationId="{00000000-0000-0000-0000-000000000000}"/>
          </ac:spMkLst>
        </pc:spChg>
      </pc:sldChg>
      <pc:sldChg chg="modSp mod">
        <pc:chgData name="Danielle" userId="e2554c37-e717-43a0-ba79-1183ca921ccd" providerId="ADAL" clId="{8F9627B3-62A9-4B67-BCE3-19C568811277}" dt="2020-07-19T10:47:52.283" v="197" actId="2711"/>
        <pc:sldMkLst>
          <pc:docMk/>
          <pc:sldMk cId="2154601362" sldId="294"/>
        </pc:sldMkLst>
        <pc:spChg chg="mod">
          <ac:chgData name="Danielle" userId="e2554c37-e717-43a0-ba79-1183ca921ccd" providerId="ADAL" clId="{8F9627B3-62A9-4B67-BCE3-19C568811277}" dt="2020-07-19T10:47:52.283" v="197" actId="2711"/>
          <ac:spMkLst>
            <pc:docMk/>
            <pc:sldMk cId="2154601362" sldId="294"/>
            <ac:spMk id="2" creationId="{00000000-0000-0000-0000-000000000000}"/>
          </ac:spMkLst>
        </pc:spChg>
      </pc:sldChg>
      <pc:sldChg chg="modSp mod">
        <pc:chgData name="Danielle" userId="e2554c37-e717-43a0-ba79-1183ca921ccd" providerId="ADAL" clId="{8F9627B3-62A9-4B67-BCE3-19C568811277}" dt="2020-07-19T10:48:13.703" v="208"/>
        <pc:sldMkLst>
          <pc:docMk/>
          <pc:sldMk cId="3827543652" sldId="295"/>
        </pc:sldMkLst>
        <pc:spChg chg="mod">
          <ac:chgData name="Danielle" userId="e2554c37-e717-43a0-ba79-1183ca921ccd" providerId="ADAL" clId="{8F9627B3-62A9-4B67-BCE3-19C568811277}" dt="2020-07-19T10:48:13.703" v="208"/>
          <ac:spMkLst>
            <pc:docMk/>
            <pc:sldMk cId="3827543652" sldId="295"/>
            <ac:spMk id="2" creationId="{00000000-0000-0000-0000-000000000000}"/>
          </ac:spMkLst>
        </pc:spChg>
      </pc:sldChg>
      <pc:sldChg chg="modSp mod">
        <pc:chgData name="Danielle" userId="e2554c37-e717-43a0-ba79-1183ca921ccd" providerId="ADAL" clId="{8F9627B3-62A9-4B67-BCE3-19C568811277}" dt="2020-07-19T10:48:58.099" v="243" actId="20577"/>
        <pc:sldMkLst>
          <pc:docMk/>
          <pc:sldMk cId="3111506656" sldId="296"/>
        </pc:sldMkLst>
        <pc:spChg chg="mod">
          <ac:chgData name="Danielle" userId="e2554c37-e717-43a0-ba79-1183ca921ccd" providerId="ADAL" clId="{8F9627B3-62A9-4B67-BCE3-19C568811277}" dt="2020-07-19T10:48:58.099" v="243" actId="20577"/>
          <ac:spMkLst>
            <pc:docMk/>
            <pc:sldMk cId="3111506656" sldId="296"/>
            <ac:spMk id="2" creationId="{00000000-0000-0000-0000-000000000000}"/>
          </ac:spMkLst>
        </pc:spChg>
      </pc:sldChg>
      <pc:sldChg chg="modSp mod">
        <pc:chgData name="Danielle" userId="e2554c37-e717-43a0-ba79-1183ca921ccd" providerId="ADAL" clId="{8F9627B3-62A9-4B67-BCE3-19C568811277}" dt="2020-07-19T10:49:18.288" v="255"/>
        <pc:sldMkLst>
          <pc:docMk/>
          <pc:sldMk cId="1118443792" sldId="297"/>
        </pc:sldMkLst>
        <pc:spChg chg="mod">
          <ac:chgData name="Danielle" userId="e2554c37-e717-43a0-ba79-1183ca921ccd" providerId="ADAL" clId="{8F9627B3-62A9-4B67-BCE3-19C568811277}" dt="2020-07-19T10:49:18.288" v="255"/>
          <ac:spMkLst>
            <pc:docMk/>
            <pc:sldMk cId="1118443792" sldId="297"/>
            <ac:spMk id="2" creationId="{00000000-0000-0000-0000-000000000000}"/>
          </ac:spMkLst>
        </pc:spChg>
      </pc:sldChg>
      <pc:sldChg chg="modSp mod">
        <pc:chgData name="Danielle" userId="e2554c37-e717-43a0-ba79-1183ca921ccd" providerId="ADAL" clId="{8F9627B3-62A9-4B67-BCE3-19C568811277}" dt="2020-07-19T10:49:37.395" v="266"/>
        <pc:sldMkLst>
          <pc:docMk/>
          <pc:sldMk cId="440195129" sldId="298"/>
        </pc:sldMkLst>
        <pc:spChg chg="mod">
          <ac:chgData name="Danielle" userId="e2554c37-e717-43a0-ba79-1183ca921ccd" providerId="ADAL" clId="{8F9627B3-62A9-4B67-BCE3-19C568811277}" dt="2020-07-19T10:49:37.395" v="266"/>
          <ac:spMkLst>
            <pc:docMk/>
            <pc:sldMk cId="440195129" sldId="298"/>
            <ac:spMk id="2" creationId="{00000000-0000-0000-0000-000000000000}"/>
          </ac:spMkLst>
        </pc:spChg>
      </pc:sldChg>
      <pc:sldChg chg="modSp mod">
        <pc:chgData name="Danielle" userId="e2554c37-e717-43a0-ba79-1183ca921ccd" providerId="ADAL" clId="{8F9627B3-62A9-4B67-BCE3-19C568811277}" dt="2020-07-19T10:50:15.087" v="298"/>
        <pc:sldMkLst>
          <pc:docMk/>
          <pc:sldMk cId="4247307026" sldId="299"/>
        </pc:sldMkLst>
        <pc:spChg chg="mod">
          <ac:chgData name="Danielle" userId="e2554c37-e717-43a0-ba79-1183ca921ccd" providerId="ADAL" clId="{8F9627B3-62A9-4B67-BCE3-19C568811277}" dt="2020-07-19T10:50:15.087" v="298"/>
          <ac:spMkLst>
            <pc:docMk/>
            <pc:sldMk cId="4247307026" sldId="299"/>
            <ac:spMk id="2" creationId="{00000000-0000-0000-0000-000000000000}"/>
          </ac:spMkLst>
        </pc:spChg>
      </pc:sldChg>
      <pc:sldChg chg="modSp mod">
        <pc:chgData name="Danielle" userId="e2554c37-e717-43a0-ba79-1183ca921ccd" providerId="ADAL" clId="{8F9627B3-62A9-4B67-BCE3-19C568811277}" dt="2020-07-19T10:50:36.796" v="311"/>
        <pc:sldMkLst>
          <pc:docMk/>
          <pc:sldMk cId="3412584486" sldId="300"/>
        </pc:sldMkLst>
        <pc:spChg chg="mod">
          <ac:chgData name="Danielle" userId="e2554c37-e717-43a0-ba79-1183ca921ccd" providerId="ADAL" clId="{8F9627B3-62A9-4B67-BCE3-19C568811277}" dt="2020-07-19T10:50:36.796" v="311"/>
          <ac:spMkLst>
            <pc:docMk/>
            <pc:sldMk cId="3412584486" sldId="300"/>
            <ac:spMk id="2" creationId="{00000000-0000-0000-0000-000000000000}"/>
          </ac:spMkLst>
        </pc:spChg>
      </pc:sldChg>
      <pc:sldChg chg="modSp mod">
        <pc:chgData name="Danielle" userId="e2554c37-e717-43a0-ba79-1183ca921ccd" providerId="ADAL" clId="{8F9627B3-62A9-4B67-BCE3-19C568811277}" dt="2020-07-19T10:51:39.246" v="319" actId="20577"/>
        <pc:sldMkLst>
          <pc:docMk/>
          <pc:sldMk cId="1732566062" sldId="301"/>
        </pc:sldMkLst>
        <pc:spChg chg="mod">
          <ac:chgData name="Danielle" userId="e2554c37-e717-43a0-ba79-1183ca921ccd" providerId="ADAL" clId="{8F9627B3-62A9-4B67-BCE3-19C568811277}" dt="2020-07-19T10:51:09.106" v="317"/>
          <ac:spMkLst>
            <pc:docMk/>
            <pc:sldMk cId="1732566062" sldId="301"/>
            <ac:spMk id="2" creationId="{00000000-0000-0000-0000-000000000000}"/>
          </ac:spMkLst>
        </pc:spChg>
        <pc:spChg chg="mod">
          <ac:chgData name="Danielle" userId="e2554c37-e717-43a0-ba79-1183ca921ccd" providerId="ADAL" clId="{8F9627B3-62A9-4B67-BCE3-19C568811277}" dt="2020-07-19T10:51:39.246" v="319" actId="20577"/>
          <ac:spMkLst>
            <pc:docMk/>
            <pc:sldMk cId="1732566062" sldId="301"/>
            <ac:spMk id="3" creationId="{00000000-0000-0000-0000-000000000000}"/>
          </ac:spMkLst>
        </pc:spChg>
      </pc:sldChg>
      <pc:sldChg chg="modSp mod">
        <pc:chgData name="Danielle" userId="e2554c37-e717-43a0-ba79-1183ca921ccd" providerId="ADAL" clId="{8F9627B3-62A9-4B67-BCE3-19C568811277}" dt="2020-07-19T10:52:02.711" v="330"/>
        <pc:sldMkLst>
          <pc:docMk/>
          <pc:sldMk cId="1894883800" sldId="302"/>
        </pc:sldMkLst>
        <pc:spChg chg="mod">
          <ac:chgData name="Danielle" userId="e2554c37-e717-43a0-ba79-1183ca921ccd" providerId="ADAL" clId="{8F9627B3-62A9-4B67-BCE3-19C568811277}" dt="2020-07-19T10:52:02.711" v="330"/>
          <ac:spMkLst>
            <pc:docMk/>
            <pc:sldMk cId="1894883800" sldId="302"/>
            <ac:spMk id="2" creationId="{00000000-0000-0000-0000-000000000000}"/>
          </ac:spMkLst>
        </pc:spChg>
      </pc:sldChg>
      <pc:sldChg chg="modSp mod">
        <pc:chgData name="Danielle" userId="e2554c37-e717-43a0-ba79-1183ca921ccd" providerId="ADAL" clId="{8F9627B3-62A9-4B67-BCE3-19C568811277}" dt="2020-07-19T10:52:30.383" v="346"/>
        <pc:sldMkLst>
          <pc:docMk/>
          <pc:sldMk cId="243559685" sldId="303"/>
        </pc:sldMkLst>
        <pc:spChg chg="mod">
          <ac:chgData name="Danielle" userId="e2554c37-e717-43a0-ba79-1183ca921ccd" providerId="ADAL" clId="{8F9627B3-62A9-4B67-BCE3-19C568811277}" dt="2020-07-19T10:52:30.383" v="346"/>
          <ac:spMkLst>
            <pc:docMk/>
            <pc:sldMk cId="243559685" sldId="303"/>
            <ac:spMk id="2" creationId="{00000000-0000-0000-0000-000000000000}"/>
          </ac:spMkLst>
        </pc:spChg>
      </pc:sldChg>
      <pc:sldChg chg="modSp mod">
        <pc:chgData name="Danielle" userId="e2554c37-e717-43a0-ba79-1183ca921ccd" providerId="ADAL" clId="{8F9627B3-62A9-4B67-BCE3-19C568811277}" dt="2020-07-19T10:52:46.788" v="352"/>
        <pc:sldMkLst>
          <pc:docMk/>
          <pc:sldMk cId="1187443462" sldId="304"/>
        </pc:sldMkLst>
        <pc:spChg chg="mod">
          <ac:chgData name="Danielle" userId="e2554c37-e717-43a0-ba79-1183ca921ccd" providerId="ADAL" clId="{8F9627B3-62A9-4B67-BCE3-19C568811277}" dt="2020-07-19T10:52:46.788" v="352"/>
          <ac:spMkLst>
            <pc:docMk/>
            <pc:sldMk cId="1187443462" sldId="304"/>
            <ac:spMk id="2" creationId="{00000000-0000-0000-0000-000000000000}"/>
          </ac:spMkLst>
        </pc:spChg>
      </pc:sldChg>
      <pc:sldChg chg="modSp mod">
        <pc:chgData name="Danielle" userId="e2554c37-e717-43a0-ba79-1183ca921ccd" providerId="ADAL" clId="{8F9627B3-62A9-4B67-BCE3-19C568811277}" dt="2020-07-19T10:53:15.581" v="373"/>
        <pc:sldMkLst>
          <pc:docMk/>
          <pc:sldMk cId="2023758011" sldId="305"/>
        </pc:sldMkLst>
        <pc:spChg chg="mod">
          <ac:chgData name="Danielle" userId="e2554c37-e717-43a0-ba79-1183ca921ccd" providerId="ADAL" clId="{8F9627B3-62A9-4B67-BCE3-19C568811277}" dt="2020-07-19T10:53:15.581" v="373"/>
          <ac:spMkLst>
            <pc:docMk/>
            <pc:sldMk cId="2023758011" sldId="305"/>
            <ac:spMk id="2" creationId="{00000000-0000-0000-0000-000000000000}"/>
          </ac:spMkLst>
        </pc:spChg>
      </pc:sldChg>
      <pc:sldChg chg="modSp mod">
        <pc:chgData name="Danielle" userId="e2554c37-e717-43a0-ba79-1183ca921ccd" providerId="ADAL" clId="{8F9627B3-62A9-4B67-BCE3-19C568811277}" dt="2020-07-19T10:53:41.230" v="384"/>
        <pc:sldMkLst>
          <pc:docMk/>
          <pc:sldMk cId="3465009641" sldId="306"/>
        </pc:sldMkLst>
        <pc:spChg chg="mod">
          <ac:chgData name="Danielle" userId="e2554c37-e717-43a0-ba79-1183ca921ccd" providerId="ADAL" clId="{8F9627B3-62A9-4B67-BCE3-19C568811277}" dt="2020-07-19T10:53:41.230" v="384"/>
          <ac:spMkLst>
            <pc:docMk/>
            <pc:sldMk cId="3465009641" sldId="306"/>
            <ac:spMk id="2" creationId="{00000000-0000-0000-0000-000000000000}"/>
          </ac:spMkLst>
        </pc:spChg>
      </pc:sldChg>
      <pc:sldChg chg="modSp mod">
        <pc:chgData name="Danielle" userId="e2554c37-e717-43a0-ba79-1183ca921ccd" providerId="ADAL" clId="{8F9627B3-62A9-4B67-BCE3-19C568811277}" dt="2020-07-19T10:54:14.122" v="406"/>
        <pc:sldMkLst>
          <pc:docMk/>
          <pc:sldMk cId="445473516" sldId="307"/>
        </pc:sldMkLst>
        <pc:spChg chg="mod">
          <ac:chgData name="Danielle" userId="e2554c37-e717-43a0-ba79-1183ca921ccd" providerId="ADAL" clId="{8F9627B3-62A9-4B67-BCE3-19C568811277}" dt="2020-07-19T10:54:14.122" v="406"/>
          <ac:spMkLst>
            <pc:docMk/>
            <pc:sldMk cId="445473516" sldId="307"/>
            <ac:spMk id="2" creationId="{00000000-0000-0000-0000-000000000000}"/>
          </ac:spMkLst>
        </pc:spChg>
      </pc:sldChg>
      <pc:sldChg chg="modSp mod">
        <pc:chgData name="Danielle" userId="e2554c37-e717-43a0-ba79-1183ca921ccd" providerId="ADAL" clId="{8F9627B3-62A9-4B67-BCE3-19C568811277}" dt="2020-07-19T10:55:56.261" v="457"/>
        <pc:sldMkLst>
          <pc:docMk/>
          <pc:sldMk cId="3664916034" sldId="308"/>
        </pc:sldMkLst>
        <pc:spChg chg="mod">
          <ac:chgData name="Danielle" userId="e2554c37-e717-43a0-ba79-1183ca921ccd" providerId="ADAL" clId="{8F9627B3-62A9-4B67-BCE3-19C568811277}" dt="2020-07-19T10:55:18.412" v="449" actId="2711"/>
          <ac:spMkLst>
            <pc:docMk/>
            <pc:sldMk cId="3664916034" sldId="308"/>
            <ac:spMk id="3" creationId="{E5CD7736-09A9-4F53-A2CB-EDC0B13316BE}"/>
          </ac:spMkLst>
        </pc:spChg>
        <pc:graphicFrameChg chg="mod modGraphic">
          <ac:chgData name="Danielle" userId="e2554c37-e717-43a0-ba79-1183ca921ccd" providerId="ADAL" clId="{8F9627B3-62A9-4B67-BCE3-19C568811277}" dt="2020-07-19T10:55:56.261" v="457"/>
          <ac:graphicFrameMkLst>
            <pc:docMk/>
            <pc:sldMk cId="3664916034" sldId="308"/>
            <ac:graphicFrameMk id="2" creationId="{D739C5EF-B285-4058-AE1B-41948A5B9526}"/>
          </ac:graphicFrameMkLst>
        </pc:graphicFrameChg>
      </pc:sldChg>
      <pc:sldChg chg="del">
        <pc:chgData name="Danielle" userId="e2554c37-e717-43a0-ba79-1183ca921ccd" providerId="ADAL" clId="{8F9627B3-62A9-4B67-BCE3-19C568811277}" dt="2020-07-19T10:56:18.730" v="461" actId="47"/>
        <pc:sldMkLst>
          <pc:docMk/>
          <pc:sldMk cId="3120537425" sldId="309"/>
        </pc:sldMkLst>
      </pc:sldChg>
      <pc:sldChg chg="modSp">
        <pc:chgData name="Danielle" userId="e2554c37-e717-43a0-ba79-1183ca921ccd" providerId="ADAL" clId="{8F9627B3-62A9-4B67-BCE3-19C568811277}" dt="2020-07-19T10:57:58.202" v="502" actId="2711"/>
        <pc:sldMkLst>
          <pc:docMk/>
          <pc:sldMk cId="2974722059" sldId="310"/>
        </pc:sldMkLst>
        <pc:spChg chg="mod">
          <ac:chgData name="Danielle" userId="e2554c37-e717-43a0-ba79-1183ca921ccd" providerId="ADAL" clId="{8F9627B3-62A9-4B67-BCE3-19C568811277}" dt="2020-07-19T10:57:58.202" v="502" actId="2711"/>
          <ac:spMkLst>
            <pc:docMk/>
            <pc:sldMk cId="2974722059" sldId="310"/>
            <ac:spMk id="2" creationId="{32A55F61-A6EB-44F2-B562-0AABFBF38072}"/>
          </ac:spMkLst>
        </pc:spChg>
        <pc:spChg chg="mod">
          <ac:chgData name="Danielle" userId="e2554c37-e717-43a0-ba79-1183ca921ccd" providerId="ADAL" clId="{8F9627B3-62A9-4B67-BCE3-19C568811277}" dt="2020-07-19T10:57:58.202" v="502" actId="2711"/>
          <ac:spMkLst>
            <pc:docMk/>
            <pc:sldMk cId="2974722059" sldId="310"/>
            <ac:spMk id="27" creationId="{464803FB-F237-41F2-A02C-C0CDEFA0871C}"/>
          </ac:spMkLst>
        </pc:spChg>
        <pc:cxnChg chg="mod">
          <ac:chgData name="Danielle" userId="e2554c37-e717-43a0-ba79-1183ca921ccd" providerId="ADAL" clId="{8F9627B3-62A9-4B67-BCE3-19C568811277}" dt="2020-07-19T10:57:58.202" v="502" actId="2711"/>
          <ac:cxnSpMkLst>
            <pc:docMk/>
            <pc:sldMk cId="2974722059" sldId="310"/>
            <ac:cxnSpMk id="4" creationId="{CE6103F0-1C6A-41E1-BB58-2A67EAF7921B}"/>
          </ac:cxnSpMkLst>
        </pc:cxnChg>
        <pc:cxnChg chg="mod">
          <ac:chgData name="Danielle" userId="e2554c37-e717-43a0-ba79-1183ca921ccd" providerId="ADAL" clId="{8F9627B3-62A9-4B67-BCE3-19C568811277}" dt="2020-07-19T10:57:58.202" v="502" actId="2711"/>
          <ac:cxnSpMkLst>
            <pc:docMk/>
            <pc:sldMk cId="2974722059" sldId="310"/>
            <ac:cxnSpMk id="7" creationId="{1E678FFF-0C93-438A-80D7-46372CD5C0E4}"/>
          </ac:cxnSpMkLst>
        </pc:cxnChg>
        <pc:cxnChg chg="mod">
          <ac:chgData name="Danielle" userId="e2554c37-e717-43a0-ba79-1183ca921ccd" providerId="ADAL" clId="{8F9627B3-62A9-4B67-BCE3-19C568811277}" dt="2020-07-19T10:57:58.202" v="502" actId="2711"/>
          <ac:cxnSpMkLst>
            <pc:docMk/>
            <pc:sldMk cId="2974722059" sldId="310"/>
            <ac:cxnSpMk id="10" creationId="{1C7BFAC8-A7DF-465A-9924-D6F12F9DDE31}"/>
          </ac:cxnSpMkLst>
        </pc:cxnChg>
        <pc:cxnChg chg="mod">
          <ac:chgData name="Danielle" userId="e2554c37-e717-43a0-ba79-1183ca921ccd" providerId="ADAL" clId="{8F9627B3-62A9-4B67-BCE3-19C568811277}" dt="2020-07-19T10:57:58.202" v="502" actId="2711"/>
          <ac:cxnSpMkLst>
            <pc:docMk/>
            <pc:sldMk cId="2974722059" sldId="310"/>
            <ac:cxnSpMk id="13" creationId="{D8107777-DB42-4F44-A986-6A460342F7CC}"/>
          </ac:cxnSpMkLst>
        </pc:cxnChg>
        <pc:cxnChg chg="mod">
          <ac:chgData name="Danielle" userId="e2554c37-e717-43a0-ba79-1183ca921ccd" providerId="ADAL" clId="{8F9627B3-62A9-4B67-BCE3-19C568811277}" dt="2020-07-19T10:57:58.202" v="502" actId="2711"/>
          <ac:cxnSpMkLst>
            <pc:docMk/>
            <pc:sldMk cId="2974722059" sldId="310"/>
            <ac:cxnSpMk id="18" creationId="{9A9E0FB5-D937-4D70-B051-3EA678D780B9}"/>
          </ac:cxnSpMkLst>
        </pc:cxnChg>
        <pc:cxnChg chg="mod">
          <ac:chgData name="Danielle" userId="e2554c37-e717-43a0-ba79-1183ca921ccd" providerId="ADAL" clId="{8F9627B3-62A9-4B67-BCE3-19C568811277}" dt="2020-07-19T10:57:58.202" v="502" actId="2711"/>
          <ac:cxnSpMkLst>
            <pc:docMk/>
            <pc:sldMk cId="2974722059" sldId="310"/>
            <ac:cxnSpMk id="21" creationId="{28F60A1A-9588-4506-B3B6-1E8C8664A5A9}"/>
          </ac:cxnSpMkLst>
        </pc:cxnChg>
        <pc:cxnChg chg="mod">
          <ac:chgData name="Danielle" userId="e2554c37-e717-43a0-ba79-1183ca921ccd" providerId="ADAL" clId="{8F9627B3-62A9-4B67-BCE3-19C568811277}" dt="2020-07-19T10:57:58.202" v="502" actId="2711"/>
          <ac:cxnSpMkLst>
            <pc:docMk/>
            <pc:sldMk cId="2974722059" sldId="310"/>
            <ac:cxnSpMk id="24" creationId="{D73EBAE1-308F-4850-919B-27F9168765C6}"/>
          </ac:cxnSpMkLst>
        </pc:cxnChg>
      </pc:sldChg>
      <pc:sldChg chg="modSp mod">
        <pc:chgData name="Danielle" userId="e2554c37-e717-43a0-ba79-1183ca921ccd" providerId="ADAL" clId="{8F9627B3-62A9-4B67-BCE3-19C568811277}" dt="2020-07-19T10:59:42.146" v="539" actId="2711"/>
        <pc:sldMkLst>
          <pc:docMk/>
          <pc:sldMk cId="2416558569" sldId="311"/>
        </pc:sldMkLst>
        <pc:spChg chg="mod">
          <ac:chgData name="Danielle" userId="e2554c37-e717-43a0-ba79-1183ca921ccd" providerId="ADAL" clId="{8F9627B3-62A9-4B67-BCE3-19C568811277}" dt="2020-07-19T10:59:42.146" v="539" actId="2711"/>
          <ac:spMkLst>
            <pc:docMk/>
            <pc:sldMk cId="2416558569" sldId="311"/>
            <ac:spMk id="5" creationId="{00000000-0000-0000-0000-000000000000}"/>
          </ac:spMkLst>
        </pc:spChg>
      </pc:sldChg>
      <pc:sldChg chg="addSp modSp new mod modClrScheme chgLayout">
        <pc:chgData name="Danielle" userId="e2554c37-e717-43a0-ba79-1183ca921ccd" providerId="ADAL" clId="{8F9627B3-62A9-4B67-BCE3-19C568811277}" dt="2020-07-19T10:57:40.323" v="500" actId="1036"/>
        <pc:sldMkLst>
          <pc:docMk/>
          <pc:sldMk cId="947102937" sldId="312"/>
        </pc:sldMkLst>
        <pc:spChg chg="add mod">
          <ac:chgData name="Danielle" userId="e2554c37-e717-43a0-ba79-1183ca921ccd" providerId="ADAL" clId="{8F9627B3-62A9-4B67-BCE3-19C568811277}" dt="2020-07-19T10:56:30.923" v="466" actId="115"/>
          <ac:spMkLst>
            <pc:docMk/>
            <pc:sldMk cId="947102937" sldId="312"/>
            <ac:spMk id="3" creationId="{18A9E0B9-59C9-473F-AD85-851559D39D89}"/>
          </ac:spMkLst>
        </pc:spChg>
        <pc:spChg chg="add mod">
          <ac:chgData name="Danielle" userId="e2554c37-e717-43a0-ba79-1183ca921ccd" providerId="ADAL" clId="{8F9627B3-62A9-4B67-BCE3-19C568811277}" dt="2020-07-19T10:56:55.043" v="475"/>
          <ac:spMkLst>
            <pc:docMk/>
            <pc:sldMk cId="947102937" sldId="312"/>
            <ac:spMk id="5" creationId="{FA5493A4-53E3-41AD-9781-F7B7CD8520E8}"/>
          </ac:spMkLst>
        </pc:spChg>
        <pc:spChg chg="add mod">
          <ac:chgData name="Danielle" userId="e2554c37-e717-43a0-ba79-1183ca921ccd" providerId="ADAL" clId="{8F9627B3-62A9-4B67-BCE3-19C568811277}" dt="2020-07-19T10:57:09.142" v="484"/>
          <ac:spMkLst>
            <pc:docMk/>
            <pc:sldMk cId="947102937" sldId="312"/>
            <ac:spMk id="7" creationId="{6B5BA420-AF1E-4740-88BE-B1840B635DB7}"/>
          </ac:spMkLst>
        </pc:spChg>
        <pc:spChg chg="add mod">
          <ac:chgData name="Danielle" userId="e2554c37-e717-43a0-ba79-1183ca921ccd" providerId="ADAL" clId="{8F9627B3-62A9-4B67-BCE3-19C568811277}" dt="2020-07-19T10:57:29.905" v="493"/>
          <ac:spMkLst>
            <pc:docMk/>
            <pc:sldMk cId="947102937" sldId="312"/>
            <ac:spMk id="9" creationId="{CF318983-F676-455B-9ABD-AB5B678B06DF}"/>
          </ac:spMkLst>
        </pc:spChg>
        <pc:spChg chg="add mod">
          <ac:chgData name="Danielle" userId="e2554c37-e717-43a0-ba79-1183ca921ccd" providerId="ADAL" clId="{8F9627B3-62A9-4B67-BCE3-19C568811277}" dt="2020-07-19T10:57:40.323" v="500" actId="1036"/>
          <ac:spMkLst>
            <pc:docMk/>
            <pc:sldMk cId="947102937" sldId="312"/>
            <ac:spMk id="11" creationId="{3171A794-AD82-45DF-B6AF-8EFA2C5B7A2A}"/>
          </ac:spMkLst>
        </pc:spChg>
      </pc:sldChg>
      <pc:sldChg chg="modSp add mod">
        <pc:chgData name="Danielle" userId="e2554c37-e717-43a0-ba79-1183ca921ccd" providerId="ADAL" clId="{8F9627B3-62A9-4B67-BCE3-19C568811277}" dt="2020-07-19T10:56:12.777" v="460" actId="2711"/>
        <pc:sldMkLst>
          <pc:docMk/>
          <pc:sldMk cId="126180811" sldId="313"/>
        </pc:sldMkLst>
        <pc:graphicFrameChg chg="mod modGraphic">
          <ac:chgData name="Danielle" userId="e2554c37-e717-43a0-ba79-1183ca921ccd" providerId="ADAL" clId="{8F9627B3-62A9-4B67-BCE3-19C568811277}" dt="2020-07-19T10:56:12.777" v="460" actId="2711"/>
          <ac:graphicFrameMkLst>
            <pc:docMk/>
            <pc:sldMk cId="126180811" sldId="313"/>
            <ac:graphicFrameMk id="2" creationId="{D739C5EF-B285-4058-AE1B-41948A5B9526}"/>
          </ac:graphicFrameMkLst>
        </pc:graphicFrameChg>
      </pc:sldChg>
      <pc:sldMasterChg chg="modSp modSldLayout">
        <pc:chgData name="Danielle" userId="e2554c37-e717-43a0-ba79-1183ca921ccd" providerId="ADAL" clId="{8F9627B3-62A9-4B67-BCE3-19C568811277}" dt="2020-07-19T10:41:50.477" v="14" actId="2711"/>
        <pc:sldMasterMkLst>
          <pc:docMk/>
          <pc:sldMasterMk cId="3835119463" sldId="2147483689"/>
        </pc:sldMasterMkLst>
        <pc:spChg chg="mod">
          <ac:chgData name="Danielle" userId="e2554c37-e717-43a0-ba79-1183ca921ccd" providerId="ADAL" clId="{8F9627B3-62A9-4B67-BCE3-19C568811277}" dt="2020-07-19T10:41:14.562" v="3" actId="2711"/>
          <ac:spMkLst>
            <pc:docMk/>
            <pc:sldMasterMk cId="3835119463" sldId="2147483689"/>
            <ac:spMk id="14" creationId="{00000000-0000-0000-0000-000000000000}"/>
          </ac:spMkLst>
        </pc:spChg>
        <pc:spChg chg="mod">
          <ac:chgData name="Danielle" userId="e2554c37-e717-43a0-ba79-1183ca921ccd" providerId="ADAL" clId="{8F9627B3-62A9-4B67-BCE3-19C568811277}" dt="2020-07-19T10:41:14.562" v="3" actId="2711"/>
          <ac:spMkLst>
            <pc:docMk/>
            <pc:sldMasterMk cId="3835119463" sldId="2147483689"/>
            <ac:spMk id="16" creationId="{00000000-0000-0000-0000-000000000000}"/>
          </ac:spMkLst>
        </pc:spChg>
        <pc:spChg chg="mod">
          <ac:chgData name="Danielle" userId="e2554c37-e717-43a0-ba79-1183ca921ccd" providerId="ADAL" clId="{8F9627B3-62A9-4B67-BCE3-19C568811277}" dt="2020-07-19T10:41:14.562" v="3" actId="2711"/>
          <ac:spMkLst>
            <pc:docMk/>
            <pc:sldMasterMk cId="3835119463" sldId="2147483689"/>
            <ac:spMk id="17" creationId="{00000000-0000-0000-0000-000000000000}"/>
          </ac:spMkLst>
        </pc:spChg>
        <pc:spChg chg="mod">
          <ac:chgData name="Danielle" userId="e2554c37-e717-43a0-ba79-1183ca921ccd" providerId="ADAL" clId="{8F9627B3-62A9-4B67-BCE3-19C568811277}" dt="2020-07-19T10:41:14.562" v="3" actId="2711"/>
          <ac:spMkLst>
            <pc:docMk/>
            <pc:sldMasterMk cId="3835119463" sldId="2147483689"/>
            <ac:spMk id="18" creationId="{00000000-0000-0000-0000-000000000000}"/>
          </ac:spMkLst>
        </pc:spChg>
        <pc:spChg chg="mod">
          <ac:chgData name="Danielle" userId="e2554c37-e717-43a0-ba79-1183ca921ccd" providerId="ADAL" clId="{8F9627B3-62A9-4B67-BCE3-19C568811277}" dt="2020-07-19T10:41:14.562" v="3" actId="2711"/>
          <ac:spMkLst>
            <pc:docMk/>
            <pc:sldMasterMk cId="3835119463" sldId="2147483689"/>
            <ac:spMk id="19" creationId="{3A0640A8-18F2-4D16-9097-CAEDE256544E}"/>
          </ac:spMkLst>
        </pc:spChg>
        <pc:picChg chg="mod">
          <ac:chgData name="Danielle" userId="e2554c37-e717-43a0-ba79-1183ca921ccd" providerId="ADAL" clId="{8F9627B3-62A9-4B67-BCE3-19C568811277}" dt="2020-07-19T10:41:14.562" v="3" actId="2711"/>
          <ac:picMkLst>
            <pc:docMk/>
            <pc:sldMasterMk cId="3835119463" sldId="2147483689"/>
            <ac:picMk id="13" creationId="{00000000-0000-0000-0000-000000000000}"/>
          </ac:picMkLst>
        </pc:picChg>
        <pc:picChg chg="mod">
          <ac:chgData name="Danielle" userId="e2554c37-e717-43a0-ba79-1183ca921ccd" providerId="ADAL" clId="{8F9627B3-62A9-4B67-BCE3-19C568811277}" dt="2020-07-19T10:41:14.562" v="3" actId="2711"/>
          <ac:picMkLst>
            <pc:docMk/>
            <pc:sldMasterMk cId="3835119463" sldId="2147483689"/>
            <ac:picMk id="29" creationId="{00000000-0000-0000-0000-000000000000}"/>
          </ac:picMkLst>
        </pc:picChg>
        <pc:picChg chg="mod">
          <ac:chgData name="Danielle" userId="e2554c37-e717-43a0-ba79-1183ca921ccd" providerId="ADAL" clId="{8F9627B3-62A9-4B67-BCE3-19C568811277}" dt="2020-07-19T10:41:14.562" v="3" actId="2711"/>
          <ac:picMkLst>
            <pc:docMk/>
            <pc:sldMasterMk cId="3835119463" sldId="2147483689"/>
            <ac:picMk id="31" creationId="{00000000-0000-0000-0000-000000000000}"/>
          </ac:picMkLst>
        </pc:picChg>
        <pc:picChg chg="mod">
          <ac:chgData name="Danielle" userId="e2554c37-e717-43a0-ba79-1183ca921ccd" providerId="ADAL" clId="{8F9627B3-62A9-4B67-BCE3-19C568811277}" dt="2020-07-19T10:41:14.562" v="3" actId="2711"/>
          <ac:picMkLst>
            <pc:docMk/>
            <pc:sldMasterMk cId="3835119463" sldId="2147483689"/>
            <ac:picMk id="32" creationId="{00000000-0000-0000-0000-000000000000}"/>
          </ac:picMkLst>
        </pc:picChg>
        <pc:picChg chg="mod">
          <ac:chgData name="Danielle" userId="e2554c37-e717-43a0-ba79-1183ca921ccd" providerId="ADAL" clId="{8F9627B3-62A9-4B67-BCE3-19C568811277}" dt="2020-07-19T10:41:14.562" v="3" actId="2711"/>
          <ac:picMkLst>
            <pc:docMk/>
            <pc:sldMasterMk cId="3835119463" sldId="2147483689"/>
            <ac:picMk id="33" creationId="{00000000-0000-0000-0000-000000000000}"/>
          </ac:picMkLst>
        </pc:picChg>
        <pc:picChg chg="mod">
          <ac:chgData name="Danielle" userId="e2554c37-e717-43a0-ba79-1183ca921ccd" providerId="ADAL" clId="{8F9627B3-62A9-4B67-BCE3-19C568811277}" dt="2020-07-19T10:41:14.562" v="3" actId="2711"/>
          <ac:picMkLst>
            <pc:docMk/>
            <pc:sldMasterMk cId="3835119463" sldId="2147483689"/>
            <ac:picMk id="34" creationId="{00000000-0000-0000-0000-000000000000}"/>
          </ac:picMkLst>
        </pc:picChg>
        <pc:picChg chg="mod">
          <ac:chgData name="Danielle" userId="e2554c37-e717-43a0-ba79-1183ca921ccd" providerId="ADAL" clId="{8F9627B3-62A9-4B67-BCE3-19C568811277}" dt="2020-07-19T10:41:14.562" v="3" actId="2711"/>
          <ac:picMkLst>
            <pc:docMk/>
            <pc:sldMasterMk cId="3835119463" sldId="2147483689"/>
            <ac:picMk id="35" creationId="{00000000-0000-0000-0000-000000000000}"/>
          </ac:picMkLst>
        </pc:picChg>
        <pc:sldLayoutChg chg="modSp">
          <pc:chgData name="Danielle" userId="e2554c37-e717-43a0-ba79-1183ca921ccd" providerId="ADAL" clId="{8F9627B3-62A9-4B67-BCE3-19C568811277}" dt="2020-07-19T10:41:28.006" v="4" actId="2711"/>
          <pc:sldLayoutMkLst>
            <pc:docMk/>
            <pc:sldMasterMk cId="3835119463" sldId="2147483689"/>
            <pc:sldLayoutMk cId="2358323060" sldId="2147483691"/>
          </pc:sldLayoutMkLst>
          <pc:spChg chg="mod">
            <ac:chgData name="Danielle" userId="e2554c37-e717-43a0-ba79-1183ca921ccd" providerId="ADAL" clId="{8F9627B3-62A9-4B67-BCE3-19C568811277}" dt="2020-07-19T10:41:28.006" v="4" actId="2711"/>
            <ac:spMkLst>
              <pc:docMk/>
              <pc:sldMasterMk cId="3835119463" sldId="2147483689"/>
              <pc:sldLayoutMk cId="2358323060" sldId="2147483691"/>
              <ac:spMk id="7" creationId="{00000000-0000-0000-0000-000000000000}"/>
            </ac:spMkLst>
          </pc:spChg>
        </pc:sldLayoutChg>
        <pc:sldLayoutChg chg="modSp mod">
          <pc:chgData name="Danielle" userId="e2554c37-e717-43a0-ba79-1183ca921ccd" providerId="ADAL" clId="{8F9627B3-62A9-4B67-BCE3-19C568811277}" dt="2020-07-19T10:41:42.294" v="11" actId="1035"/>
          <pc:sldLayoutMkLst>
            <pc:docMk/>
            <pc:sldMasterMk cId="3835119463" sldId="2147483689"/>
            <pc:sldLayoutMk cId="2710689979" sldId="2147483692"/>
          </pc:sldLayoutMkLst>
          <pc:spChg chg="mod">
            <ac:chgData name="Danielle" userId="e2554c37-e717-43a0-ba79-1183ca921ccd" providerId="ADAL" clId="{8F9627B3-62A9-4B67-BCE3-19C568811277}" dt="2020-07-19T10:41:35.921" v="6" actId="13822"/>
            <ac:spMkLst>
              <pc:docMk/>
              <pc:sldMasterMk cId="3835119463" sldId="2147483689"/>
              <pc:sldLayoutMk cId="2710689979" sldId="2147483692"/>
              <ac:spMk id="2" creationId="{00000000-0000-0000-0000-000000000000}"/>
            </ac:spMkLst>
          </pc:spChg>
          <pc:spChg chg="mod">
            <ac:chgData name="Danielle" userId="e2554c37-e717-43a0-ba79-1183ca921ccd" providerId="ADAL" clId="{8F9627B3-62A9-4B67-BCE3-19C568811277}" dt="2020-07-19T10:41:35.921" v="6" actId="13822"/>
            <ac:spMkLst>
              <pc:docMk/>
              <pc:sldMasterMk cId="3835119463" sldId="2147483689"/>
              <pc:sldLayoutMk cId="2710689979" sldId="2147483692"/>
              <ac:spMk id="8" creationId="{00000000-0000-0000-0000-000000000000}"/>
            </ac:spMkLst>
          </pc:spChg>
          <pc:spChg chg="mod">
            <ac:chgData name="Danielle" userId="e2554c37-e717-43a0-ba79-1183ca921ccd" providerId="ADAL" clId="{8F9627B3-62A9-4B67-BCE3-19C568811277}" dt="2020-07-19T10:41:42.294" v="11" actId="1035"/>
            <ac:spMkLst>
              <pc:docMk/>
              <pc:sldMasterMk cId="3835119463" sldId="2147483689"/>
              <pc:sldLayoutMk cId="2710689979" sldId="2147483692"/>
              <ac:spMk id="9" creationId="{00000000-0000-0000-0000-000000000000}"/>
            </ac:spMkLst>
          </pc:spChg>
          <pc:spChg chg="mod">
            <ac:chgData name="Danielle" userId="e2554c37-e717-43a0-ba79-1183ca921ccd" providerId="ADAL" clId="{8F9627B3-62A9-4B67-BCE3-19C568811277}" dt="2020-07-19T10:41:39.628" v="9" actId="1036"/>
            <ac:spMkLst>
              <pc:docMk/>
              <pc:sldMasterMk cId="3835119463" sldId="2147483689"/>
              <pc:sldLayoutMk cId="2710689979" sldId="2147483692"/>
              <ac:spMk id="10" creationId="{00000000-0000-0000-0000-000000000000}"/>
            </ac:spMkLst>
          </pc:spChg>
          <pc:cxnChg chg="mod">
            <ac:chgData name="Danielle" userId="e2554c37-e717-43a0-ba79-1183ca921ccd" providerId="ADAL" clId="{8F9627B3-62A9-4B67-BCE3-19C568811277}" dt="2020-07-19T10:41:35.921" v="6" actId="13822"/>
            <ac:cxnSpMkLst>
              <pc:docMk/>
              <pc:sldMasterMk cId="3835119463" sldId="2147483689"/>
              <pc:sldLayoutMk cId="2710689979" sldId="2147483692"/>
              <ac:cxnSpMk id="3" creationId="{00000000-0000-0000-0000-000000000000}"/>
            </ac:cxnSpMkLst>
          </pc:cxnChg>
          <pc:cxnChg chg="mod">
            <ac:chgData name="Danielle" userId="e2554c37-e717-43a0-ba79-1183ca921ccd" providerId="ADAL" clId="{8F9627B3-62A9-4B67-BCE3-19C568811277}" dt="2020-07-19T10:41:35.921" v="6" actId="13822"/>
            <ac:cxnSpMkLst>
              <pc:docMk/>
              <pc:sldMasterMk cId="3835119463" sldId="2147483689"/>
              <pc:sldLayoutMk cId="2710689979" sldId="2147483692"/>
              <ac:cxnSpMk id="4" creationId="{00000000-0000-0000-0000-000000000000}"/>
            </ac:cxnSpMkLst>
          </pc:cxnChg>
          <pc:cxnChg chg="mod">
            <ac:chgData name="Danielle" userId="e2554c37-e717-43a0-ba79-1183ca921ccd" providerId="ADAL" clId="{8F9627B3-62A9-4B67-BCE3-19C568811277}" dt="2020-07-19T10:41:35.921" v="6" actId="13822"/>
            <ac:cxnSpMkLst>
              <pc:docMk/>
              <pc:sldMasterMk cId="3835119463" sldId="2147483689"/>
              <pc:sldLayoutMk cId="2710689979" sldId="2147483692"/>
              <ac:cxnSpMk id="5" creationId="{00000000-0000-0000-0000-000000000000}"/>
            </ac:cxnSpMkLst>
          </pc:cxnChg>
          <pc:cxnChg chg="mod">
            <ac:chgData name="Danielle" userId="e2554c37-e717-43a0-ba79-1183ca921ccd" providerId="ADAL" clId="{8F9627B3-62A9-4B67-BCE3-19C568811277}" dt="2020-07-19T10:41:35.921" v="6" actId="13822"/>
            <ac:cxnSpMkLst>
              <pc:docMk/>
              <pc:sldMasterMk cId="3835119463" sldId="2147483689"/>
              <pc:sldLayoutMk cId="2710689979" sldId="2147483692"/>
              <ac:cxnSpMk id="6" creationId="{00000000-0000-0000-0000-000000000000}"/>
            </ac:cxnSpMkLst>
          </pc:cxnChg>
          <pc:cxnChg chg="mod">
            <ac:chgData name="Danielle" userId="e2554c37-e717-43a0-ba79-1183ca921ccd" providerId="ADAL" clId="{8F9627B3-62A9-4B67-BCE3-19C568811277}" dt="2020-07-19T10:41:35.921" v="6" actId="13822"/>
            <ac:cxnSpMkLst>
              <pc:docMk/>
              <pc:sldMasterMk cId="3835119463" sldId="2147483689"/>
              <pc:sldLayoutMk cId="2710689979" sldId="2147483692"/>
              <ac:cxnSpMk id="7" creationId="{00000000-0000-0000-0000-000000000000}"/>
            </ac:cxnSpMkLst>
          </pc:cxnChg>
        </pc:sldLayoutChg>
        <pc:sldLayoutChg chg="modSp mod">
          <pc:chgData name="Danielle" userId="e2554c37-e717-43a0-ba79-1183ca921ccd" providerId="ADAL" clId="{8F9627B3-62A9-4B67-BCE3-19C568811277}" dt="2020-07-19T10:41:50.477" v="14" actId="2711"/>
          <pc:sldLayoutMkLst>
            <pc:docMk/>
            <pc:sldMasterMk cId="3835119463" sldId="2147483689"/>
            <pc:sldLayoutMk cId="2036606307" sldId="2147483693"/>
          </pc:sldLayoutMkLst>
          <pc:spChg chg="mod">
            <ac:chgData name="Danielle" userId="e2554c37-e717-43a0-ba79-1183ca921ccd" providerId="ADAL" clId="{8F9627B3-62A9-4B67-BCE3-19C568811277}" dt="2020-07-19T10:41:50.477" v="14" actId="2711"/>
            <ac:spMkLst>
              <pc:docMk/>
              <pc:sldMasterMk cId="3835119463" sldId="2147483689"/>
              <pc:sldLayoutMk cId="2036606307" sldId="2147483693"/>
              <ac:spMk id="2" creationId="{00000000-0000-0000-0000-000000000000}"/>
            </ac:spMkLst>
          </pc:spChg>
          <pc:spChg chg="mod">
            <ac:chgData name="Danielle" userId="e2554c37-e717-43a0-ba79-1183ca921ccd" providerId="ADAL" clId="{8F9627B3-62A9-4B67-BCE3-19C568811277}" dt="2020-07-19T10:41:50.477" v="14" actId="2711"/>
            <ac:spMkLst>
              <pc:docMk/>
              <pc:sldMasterMk cId="3835119463" sldId="2147483689"/>
              <pc:sldLayoutMk cId="2036606307" sldId="2147483693"/>
              <ac:spMk id="3" creationId="{00000000-0000-0000-0000-000000000000}"/>
            </ac:spMkLst>
          </pc:spChg>
        </pc:sldLayoutChg>
      </pc:sldMasterChg>
      <pc:sldMasterChg chg="modSp modSldLayout">
        <pc:chgData name="Danielle" userId="e2554c37-e717-43a0-ba79-1183ca921ccd" providerId="ADAL" clId="{8F9627B3-62A9-4B67-BCE3-19C568811277}" dt="2020-07-19T10:42:03.507" v="16" actId="2711"/>
        <pc:sldMasterMkLst>
          <pc:docMk/>
          <pc:sldMasterMk cId="1323435857" sldId="2147483695"/>
        </pc:sldMasterMkLst>
        <pc:spChg chg="mod">
          <ac:chgData name="Danielle" userId="e2554c37-e717-43a0-ba79-1183ca921ccd" providerId="ADAL" clId="{8F9627B3-62A9-4B67-BCE3-19C568811277}" dt="2020-07-19T10:41:57.326" v="15" actId="2711"/>
          <ac:spMkLst>
            <pc:docMk/>
            <pc:sldMasterMk cId="1323435857" sldId="2147483695"/>
            <ac:spMk id="18" creationId="{00000000-0000-0000-0000-000000000000}"/>
          </ac:spMkLst>
        </pc:spChg>
        <pc:spChg chg="mod">
          <ac:chgData name="Danielle" userId="e2554c37-e717-43a0-ba79-1183ca921ccd" providerId="ADAL" clId="{8F9627B3-62A9-4B67-BCE3-19C568811277}" dt="2020-07-19T10:41:57.326" v="15" actId="2711"/>
          <ac:spMkLst>
            <pc:docMk/>
            <pc:sldMasterMk cId="1323435857" sldId="2147483695"/>
            <ac:spMk id="19" creationId="{00000000-0000-0000-0000-000000000000}"/>
          </ac:spMkLst>
        </pc:spChg>
        <pc:picChg chg="mod">
          <ac:chgData name="Danielle" userId="e2554c37-e717-43a0-ba79-1183ca921ccd" providerId="ADAL" clId="{8F9627B3-62A9-4B67-BCE3-19C568811277}" dt="2020-07-19T10:41:57.326" v="15" actId="2711"/>
          <ac:picMkLst>
            <pc:docMk/>
            <pc:sldMasterMk cId="1323435857" sldId="2147483695"/>
            <ac:picMk id="14" creationId="{00000000-0000-0000-0000-000000000000}"/>
          </ac:picMkLst>
        </pc:picChg>
        <pc:picChg chg="mod">
          <ac:chgData name="Danielle" userId="e2554c37-e717-43a0-ba79-1183ca921ccd" providerId="ADAL" clId="{8F9627B3-62A9-4B67-BCE3-19C568811277}" dt="2020-07-19T10:41:57.326" v="15" actId="2711"/>
          <ac:picMkLst>
            <pc:docMk/>
            <pc:sldMasterMk cId="1323435857" sldId="2147483695"/>
            <ac:picMk id="15" creationId="{00000000-0000-0000-0000-000000000000}"/>
          </ac:picMkLst>
        </pc:picChg>
        <pc:picChg chg="mod">
          <ac:chgData name="Danielle" userId="e2554c37-e717-43a0-ba79-1183ca921ccd" providerId="ADAL" clId="{8F9627B3-62A9-4B67-BCE3-19C568811277}" dt="2020-07-19T10:41:57.326" v="15" actId="2711"/>
          <ac:picMkLst>
            <pc:docMk/>
            <pc:sldMasterMk cId="1323435857" sldId="2147483695"/>
            <ac:picMk id="16" creationId="{00000000-0000-0000-0000-000000000000}"/>
          </ac:picMkLst>
        </pc:picChg>
        <pc:picChg chg="mod">
          <ac:chgData name="Danielle" userId="e2554c37-e717-43a0-ba79-1183ca921ccd" providerId="ADAL" clId="{8F9627B3-62A9-4B67-BCE3-19C568811277}" dt="2020-07-19T10:41:57.326" v="15" actId="2711"/>
          <ac:picMkLst>
            <pc:docMk/>
            <pc:sldMasterMk cId="1323435857" sldId="2147483695"/>
            <ac:picMk id="17" creationId="{00000000-0000-0000-0000-000000000000}"/>
          </ac:picMkLst>
        </pc:picChg>
        <pc:picChg chg="mod">
          <ac:chgData name="Danielle" userId="e2554c37-e717-43a0-ba79-1183ca921ccd" providerId="ADAL" clId="{8F9627B3-62A9-4B67-BCE3-19C568811277}" dt="2020-07-19T10:41:57.326" v="15" actId="2711"/>
          <ac:picMkLst>
            <pc:docMk/>
            <pc:sldMasterMk cId="1323435857" sldId="2147483695"/>
            <ac:picMk id="21" creationId="{00000000-0000-0000-0000-000000000000}"/>
          </ac:picMkLst>
        </pc:picChg>
        <pc:sldLayoutChg chg="modSp mod">
          <pc:chgData name="Danielle" userId="e2554c37-e717-43a0-ba79-1183ca921ccd" providerId="ADAL" clId="{8F9627B3-62A9-4B67-BCE3-19C568811277}" dt="2020-07-19T10:42:03.507" v="16" actId="2711"/>
          <pc:sldLayoutMkLst>
            <pc:docMk/>
            <pc:sldMasterMk cId="1323435857" sldId="2147483695"/>
            <pc:sldLayoutMk cId="4070531165" sldId="2147483697"/>
          </pc:sldLayoutMkLst>
          <pc:spChg chg="mod">
            <ac:chgData name="Danielle" userId="e2554c37-e717-43a0-ba79-1183ca921ccd" providerId="ADAL" clId="{8F9627B3-62A9-4B67-BCE3-19C568811277}" dt="2020-07-19T10:42:03.507" v="16" actId="2711"/>
            <ac:spMkLst>
              <pc:docMk/>
              <pc:sldMasterMk cId="1323435857" sldId="2147483695"/>
              <pc:sldLayoutMk cId="4070531165" sldId="2147483697"/>
              <ac:spMk id="2" creationId="{00000000-0000-0000-0000-000000000000}"/>
            </ac:spMkLst>
          </pc:spChg>
        </pc:sldLayoutChg>
      </pc:sldMasterChg>
    </pc:docChg>
  </pc:docChgLst>
  <pc:docChgLst>
    <pc:chgData name="Danielle Moosajee" userId="bc3dd2a9c4f0d304" providerId="LiveId" clId="{A1A9E635-8DD0-43A2-9FC4-2198ECB76FFC}"/>
    <pc:docChg chg="undo custSel addSld delSld modSld sldOrd modMainMaster">
      <pc:chgData name="Danielle Moosajee" userId="bc3dd2a9c4f0d304" providerId="LiveId" clId="{A1A9E635-8DD0-43A2-9FC4-2198ECB76FFC}" dt="2018-07-18T12:39:01.672" v="1903" actId="2696"/>
      <pc:docMkLst>
        <pc:docMk/>
      </pc:docMkLst>
      <pc:sldChg chg="del">
        <pc:chgData name="Danielle Moosajee" userId="bc3dd2a9c4f0d304" providerId="LiveId" clId="{A1A9E635-8DD0-43A2-9FC4-2198ECB76FFC}" dt="2018-07-18T12:24:09.881" v="1572" actId="2696"/>
        <pc:sldMkLst>
          <pc:docMk/>
          <pc:sldMk cId="0" sldId="257"/>
        </pc:sldMkLst>
      </pc:sldChg>
      <pc:sldChg chg="add del">
        <pc:chgData name="Danielle Moosajee" userId="bc3dd2a9c4f0d304" providerId="LiveId" clId="{A1A9E635-8DD0-43A2-9FC4-2198ECB76FFC}" dt="2018-07-18T12:29:09.751" v="1576" actId="2696"/>
        <pc:sldMkLst>
          <pc:docMk/>
          <pc:sldMk cId="4279678688" sldId="257"/>
        </pc:sldMkLst>
      </pc:sldChg>
      <pc:sldChg chg="add">
        <pc:chgData name="Danielle Moosajee" userId="bc3dd2a9c4f0d304" providerId="LiveId" clId="{A1A9E635-8DD0-43A2-9FC4-2198ECB76FFC}" dt="2018-07-18T09:40:52.530" v="209"/>
        <pc:sldMkLst>
          <pc:docMk/>
          <pc:sldMk cId="0" sldId="264"/>
        </pc:sldMkLst>
      </pc:sldChg>
      <pc:sldChg chg="addSp modSp add">
        <pc:chgData name="Danielle Moosajee" userId="bc3dd2a9c4f0d304" providerId="LiveId" clId="{A1A9E635-8DD0-43A2-9FC4-2198ECB76FFC}" dt="2018-07-18T09:42:24.324" v="238" actId="1035"/>
        <pc:sldMkLst>
          <pc:docMk/>
          <pc:sldMk cId="2689773865" sldId="266"/>
        </pc:sldMkLst>
        <pc:spChg chg="mod">
          <ac:chgData name="Danielle Moosajee" userId="bc3dd2a9c4f0d304" providerId="LiveId" clId="{A1A9E635-8DD0-43A2-9FC4-2198ECB76FFC}" dt="2018-07-18T09:42:24.324" v="238" actId="1035"/>
          <ac:spMkLst>
            <pc:docMk/>
            <pc:sldMk cId="2689773865" sldId="266"/>
            <ac:spMk id="2" creationId="{00000000-0000-0000-0000-000000000000}"/>
          </ac:spMkLst>
        </pc:spChg>
        <pc:spChg chg="add mod">
          <ac:chgData name="Danielle Moosajee" userId="bc3dd2a9c4f0d304" providerId="LiveId" clId="{A1A9E635-8DD0-43A2-9FC4-2198ECB76FFC}" dt="2018-07-18T09:42:20.175" v="236" actId="20577"/>
          <ac:spMkLst>
            <pc:docMk/>
            <pc:sldMk cId="2689773865" sldId="266"/>
            <ac:spMk id="6" creationId="{49C4CF45-7067-4581-A501-02B4F67E49A0}"/>
          </ac:spMkLst>
        </pc:spChg>
        <pc:spChg chg="mod">
          <ac:chgData name="Danielle Moosajee" userId="bc3dd2a9c4f0d304" providerId="LiveId" clId="{A1A9E635-8DD0-43A2-9FC4-2198ECB76FFC}" dt="2018-07-18T09:42:24.324" v="238" actId="1035"/>
          <ac:spMkLst>
            <pc:docMk/>
            <pc:sldMk cId="2689773865" sldId="266"/>
            <ac:spMk id="46" creationId="{00000000-0000-0000-0000-000000000000}"/>
          </ac:spMkLst>
        </pc:spChg>
        <pc:spChg chg="mod">
          <ac:chgData name="Danielle Moosajee" userId="bc3dd2a9c4f0d304" providerId="LiveId" clId="{A1A9E635-8DD0-43A2-9FC4-2198ECB76FFC}" dt="2018-07-18T09:42:24.324" v="238" actId="1035"/>
          <ac:spMkLst>
            <pc:docMk/>
            <pc:sldMk cId="2689773865" sldId="266"/>
            <ac:spMk id="65" creationId="{00000000-0000-0000-0000-000000000000}"/>
          </ac:spMkLst>
        </pc:spChg>
        <pc:spChg chg="mod">
          <ac:chgData name="Danielle Moosajee" userId="bc3dd2a9c4f0d304" providerId="LiveId" clId="{A1A9E635-8DD0-43A2-9FC4-2198ECB76FFC}" dt="2018-07-18T09:42:24.324" v="238" actId="1035"/>
          <ac:spMkLst>
            <pc:docMk/>
            <pc:sldMk cId="2689773865" sldId="266"/>
            <ac:spMk id="70" creationId="{00000000-0000-0000-0000-000000000000}"/>
          </ac:spMkLst>
        </pc:spChg>
      </pc:sldChg>
      <pc:sldChg chg="modSp add">
        <pc:chgData name="Danielle Moosajee" userId="bc3dd2a9c4f0d304" providerId="LiveId" clId="{A1A9E635-8DD0-43A2-9FC4-2198ECB76FFC}" dt="2018-07-18T09:42:37.962" v="239" actId="1037"/>
        <pc:sldMkLst>
          <pc:docMk/>
          <pc:sldMk cId="2274969225" sldId="267"/>
        </pc:sldMkLst>
        <pc:spChg chg="mod">
          <ac:chgData name="Danielle Moosajee" userId="bc3dd2a9c4f0d304" providerId="LiveId" clId="{A1A9E635-8DD0-43A2-9FC4-2198ECB76FFC}" dt="2018-07-18T09:42:08.601" v="222" actId="1037"/>
          <ac:spMkLst>
            <pc:docMk/>
            <pc:sldMk cId="2274969225" sldId="267"/>
            <ac:spMk id="45" creationId="{00000000-0000-0000-0000-000000000000}"/>
          </ac:spMkLst>
        </pc:spChg>
        <pc:spChg chg="mod">
          <ac:chgData name="Danielle Moosajee" userId="bc3dd2a9c4f0d304" providerId="LiveId" clId="{A1A9E635-8DD0-43A2-9FC4-2198ECB76FFC}" dt="2018-07-18T09:42:37.962" v="239" actId="1037"/>
          <ac:spMkLst>
            <pc:docMk/>
            <pc:sldMk cId="2274969225" sldId="267"/>
            <ac:spMk id="46" creationId="{00000000-0000-0000-0000-000000000000}"/>
          </ac:spMkLst>
        </pc:spChg>
        <pc:spChg chg="mod">
          <ac:chgData name="Danielle Moosajee" userId="bc3dd2a9c4f0d304" providerId="LiveId" clId="{A1A9E635-8DD0-43A2-9FC4-2198ECB76FFC}" dt="2018-07-18T09:42:37.962" v="239" actId="1037"/>
          <ac:spMkLst>
            <pc:docMk/>
            <pc:sldMk cId="2274969225" sldId="267"/>
            <ac:spMk id="65" creationId="{00000000-0000-0000-0000-000000000000}"/>
          </ac:spMkLst>
        </pc:spChg>
        <pc:spChg chg="mod">
          <ac:chgData name="Danielle Moosajee" userId="bc3dd2a9c4f0d304" providerId="LiveId" clId="{A1A9E635-8DD0-43A2-9FC4-2198ECB76FFC}" dt="2018-07-18T09:42:37.962" v="239" actId="1037"/>
          <ac:spMkLst>
            <pc:docMk/>
            <pc:sldMk cId="2274969225" sldId="267"/>
            <ac:spMk id="66" creationId="{00000000-0000-0000-0000-000000000000}"/>
          </ac:spMkLst>
        </pc:spChg>
      </pc:sldChg>
      <pc:sldChg chg="add">
        <pc:chgData name="Danielle Moosajee" userId="bc3dd2a9c4f0d304" providerId="LiveId" clId="{A1A9E635-8DD0-43A2-9FC4-2198ECB76FFC}" dt="2018-07-18T09:40:52.530" v="209"/>
        <pc:sldMkLst>
          <pc:docMk/>
          <pc:sldMk cId="136181030" sldId="272"/>
        </pc:sldMkLst>
      </pc:sldChg>
      <pc:sldChg chg="add">
        <pc:chgData name="Danielle Moosajee" userId="bc3dd2a9c4f0d304" providerId="LiveId" clId="{A1A9E635-8DD0-43A2-9FC4-2198ECB76FFC}" dt="2018-07-18T09:40:52.530" v="209"/>
        <pc:sldMkLst>
          <pc:docMk/>
          <pc:sldMk cId="242682355" sldId="273"/>
        </pc:sldMkLst>
      </pc:sldChg>
      <pc:sldChg chg="addSp modSp modAnim">
        <pc:chgData name="Danielle Moosajee" userId="bc3dd2a9c4f0d304" providerId="LiveId" clId="{A1A9E635-8DD0-43A2-9FC4-2198ECB76FFC}" dt="2018-07-18T10:06:50.331" v="916" actId="20577"/>
        <pc:sldMkLst>
          <pc:docMk/>
          <pc:sldMk cId="3543733643" sldId="283"/>
        </pc:sldMkLst>
        <pc:spChg chg="mod">
          <ac:chgData name="Danielle Moosajee" userId="bc3dd2a9c4f0d304" providerId="LiveId" clId="{A1A9E635-8DD0-43A2-9FC4-2198ECB76FFC}" dt="2018-07-18T10:03:46.783" v="857" actId="14100"/>
          <ac:spMkLst>
            <pc:docMk/>
            <pc:sldMk cId="3543733643" sldId="283"/>
            <ac:spMk id="6" creationId="{00000000-0000-0000-0000-000000000000}"/>
          </ac:spMkLst>
        </pc:spChg>
        <pc:spChg chg="mod">
          <ac:chgData name="Danielle Moosajee" userId="bc3dd2a9c4f0d304" providerId="LiveId" clId="{A1A9E635-8DD0-43A2-9FC4-2198ECB76FFC}" dt="2018-07-18T10:05:41.759" v="892" actId="404"/>
          <ac:spMkLst>
            <pc:docMk/>
            <pc:sldMk cId="3543733643" sldId="283"/>
            <ac:spMk id="7" creationId="{00000000-0000-0000-0000-000000000000}"/>
          </ac:spMkLst>
        </pc:spChg>
        <pc:spChg chg="mod">
          <ac:chgData name="Danielle Moosajee" userId="bc3dd2a9c4f0d304" providerId="LiveId" clId="{A1A9E635-8DD0-43A2-9FC4-2198ECB76FFC}" dt="2018-07-18T10:05:41.759" v="892" actId="404"/>
          <ac:spMkLst>
            <pc:docMk/>
            <pc:sldMk cId="3543733643" sldId="283"/>
            <ac:spMk id="8" creationId="{00000000-0000-0000-0000-000000000000}"/>
          </ac:spMkLst>
        </pc:spChg>
        <pc:spChg chg="mod">
          <ac:chgData name="Danielle Moosajee" userId="bc3dd2a9c4f0d304" providerId="LiveId" clId="{A1A9E635-8DD0-43A2-9FC4-2198ECB76FFC}" dt="2018-07-18T10:05:41.759" v="892" actId="404"/>
          <ac:spMkLst>
            <pc:docMk/>
            <pc:sldMk cId="3543733643" sldId="283"/>
            <ac:spMk id="9" creationId="{00000000-0000-0000-0000-000000000000}"/>
          </ac:spMkLst>
        </pc:spChg>
        <pc:spChg chg="mod">
          <ac:chgData name="Danielle Moosajee" userId="bc3dd2a9c4f0d304" providerId="LiveId" clId="{A1A9E635-8DD0-43A2-9FC4-2198ECB76FFC}" dt="2018-07-18T10:05:41.759" v="892" actId="404"/>
          <ac:spMkLst>
            <pc:docMk/>
            <pc:sldMk cId="3543733643" sldId="283"/>
            <ac:spMk id="10" creationId="{00000000-0000-0000-0000-000000000000}"/>
          </ac:spMkLst>
        </pc:spChg>
        <pc:spChg chg="mod">
          <ac:chgData name="Danielle Moosajee" userId="bc3dd2a9c4f0d304" providerId="LiveId" clId="{A1A9E635-8DD0-43A2-9FC4-2198ECB76FFC}" dt="2018-07-18T10:05:41.759" v="892" actId="404"/>
          <ac:spMkLst>
            <pc:docMk/>
            <pc:sldMk cId="3543733643" sldId="283"/>
            <ac:spMk id="11" creationId="{00000000-0000-0000-0000-000000000000}"/>
          </ac:spMkLst>
        </pc:spChg>
        <pc:spChg chg="add mod">
          <ac:chgData name="Danielle Moosajee" userId="bc3dd2a9c4f0d304" providerId="LiveId" clId="{A1A9E635-8DD0-43A2-9FC4-2198ECB76FFC}" dt="2018-07-18T10:03:55.493" v="862" actId="1036"/>
          <ac:spMkLst>
            <pc:docMk/>
            <pc:sldMk cId="3543733643" sldId="283"/>
            <ac:spMk id="12" creationId="{6486D5D1-A59C-454F-8082-A64B882C6F34}"/>
          </ac:spMkLst>
        </pc:spChg>
        <pc:spChg chg="add mod">
          <ac:chgData name="Danielle Moosajee" userId="bc3dd2a9c4f0d304" providerId="LiveId" clId="{A1A9E635-8DD0-43A2-9FC4-2198ECB76FFC}" dt="2018-07-18T10:06:03.897" v="898" actId="20577"/>
          <ac:spMkLst>
            <pc:docMk/>
            <pc:sldMk cId="3543733643" sldId="283"/>
            <ac:spMk id="13" creationId="{09385412-B8AC-484B-90FE-00D433C4EBBA}"/>
          </ac:spMkLst>
        </pc:spChg>
        <pc:spChg chg="add mod">
          <ac:chgData name="Danielle Moosajee" userId="bc3dd2a9c4f0d304" providerId="LiveId" clId="{A1A9E635-8DD0-43A2-9FC4-2198ECB76FFC}" dt="2018-07-18T10:06:50.331" v="916" actId="20577"/>
          <ac:spMkLst>
            <pc:docMk/>
            <pc:sldMk cId="3543733643" sldId="283"/>
            <ac:spMk id="14" creationId="{3B9A62AA-75D6-40F7-8C1A-9857E31E3236}"/>
          </ac:spMkLst>
        </pc:spChg>
        <pc:spChg chg="add mod">
          <ac:chgData name="Danielle Moosajee" userId="bc3dd2a9c4f0d304" providerId="LiveId" clId="{A1A9E635-8DD0-43A2-9FC4-2198ECB76FFC}" dt="2018-07-18T10:06:29.132" v="905" actId="20577"/>
          <ac:spMkLst>
            <pc:docMk/>
            <pc:sldMk cId="3543733643" sldId="283"/>
            <ac:spMk id="15" creationId="{2547294F-30D9-424F-BAA5-AF4331D34B66}"/>
          </ac:spMkLst>
        </pc:spChg>
        <pc:spChg chg="add mod">
          <ac:chgData name="Danielle Moosajee" userId="bc3dd2a9c4f0d304" providerId="LiveId" clId="{A1A9E635-8DD0-43A2-9FC4-2198ECB76FFC}" dt="2018-07-18T10:06:45.091" v="913" actId="20577"/>
          <ac:spMkLst>
            <pc:docMk/>
            <pc:sldMk cId="3543733643" sldId="283"/>
            <ac:spMk id="16" creationId="{70BDB6BD-B319-4183-AB3B-2527F9163BFD}"/>
          </ac:spMkLst>
        </pc:spChg>
        <pc:spChg chg="add mod">
          <ac:chgData name="Danielle Moosajee" userId="bc3dd2a9c4f0d304" providerId="LiveId" clId="{A1A9E635-8DD0-43A2-9FC4-2198ECB76FFC}" dt="2018-07-18T10:06:21.932" v="902" actId="20577"/>
          <ac:spMkLst>
            <pc:docMk/>
            <pc:sldMk cId="3543733643" sldId="283"/>
            <ac:spMk id="17" creationId="{67D7D4B2-A985-42F2-88E9-89ACBA0A7E4E}"/>
          </ac:spMkLst>
        </pc:spChg>
      </pc:sldChg>
      <pc:sldChg chg="modSp ord modAnim">
        <pc:chgData name="Danielle Moosajee" userId="bc3dd2a9c4f0d304" providerId="LiveId" clId="{A1A9E635-8DD0-43A2-9FC4-2198ECB76FFC}" dt="2018-07-18T12:18:50.255" v="1569"/>
        <pc:sldMkLst>
          <pc:docMk/>
          <pc:sldMk cId="887798073" sldId="284"/>
        </pc:sldMkLst>
        <pc:spChg chg="mod">
          <ac:chgData name="Danielle Moosajee" userId="bc3dd2a9c4f0d304" providerId="LiveId" clId="{A1A9E635-8DD0-43A2-9FC4-2198ECB76FFC}" dt="2018-07-18T12:01:12.027" v="1568" actId="113"/>
          <ac:spMkLst>
            <pc:docMk/>
            <pc:sldMk cId="887798073" sldId="284"/>
            <ac:spMk id="6" creationId="{00000000-0000-0000-0000-000000000000}"/>
          </ac:spMkLst>
        </pc:spChg>
        <pc:spChg chg="mod">
          <ac:chgData name="Danielle Moosajee" userId="bc3dd2a9c4f0d304" providerId="LiveId" clId="{A1A9E635-8DD0-43A2-9FC4-2198ECB76FFC}" dt="2018-07-18T12:00:06.400" v="1558" actId="14100"/>
          <ac:spMkLst>
            <pc:docMk/>
            <pc:sldMk cId="887798073" sldId="284"/>
            <ac:spMk id="9" creationId="{00000000-0000-0000-0000-000000000000}"/>
          </ac:spMkLst>
        </pc:spChg>
        <pc:spChg chg="mod">
          <ac:chgData name="Danielle Moosajee" userId="bc3dd2a9c4f0d304" providerId="LiveId" clId="{A1A9E635-8DD0-43A2-9FC4-2198ECB76FFC}" dt="2018-07-18T12:00:06.400" v="1558" actId="14100"/>
          <ac:spMkLst>
            <pc:docMk/>
            <pc:sldMk cId="887798073" sldId="284"/>
            <ac:spMk id="11" creationId="{00000000-0000-0000-0000-000000000000}"/>
          </ac:spMkLst>
        </pc:spChg>
        <pc:spChg chg="mod">
          <ac:chgData name="Danielle Moosajee" userId="bc3dd2a9c4f0d304" providerId="LiveId" clId="{A1A9E635-8DD0-43A2-9FC4-2198ECB76FFC}" dt="2018-07-18T12:00:18.775" v="1561" actId="1036"/>
          <ac:spMkLst>
            <pc:docMk/>
            <pc:sldMk cId="887798073" sldId="284"/>
            <ac:spMk id="12" creationId="{00000000-0000-0000-0000-000000000000}"/>
          </ac:spMkLst>
        </pc:spChg>
        <pc:spChg chg="mod">
          <ac:chgData name="Danielle Moosajee" userId="bc3dd2a9c4f0d304" providerId="LiveId" clId="{A1A9E635-8DD0-43A2-9FC4-2198ECB76FFC}" dt="2018-07-18T12:00:06.400" v="1558" actId="14100"/>
          <ac:spMkLst>
            <pc:docMk/>
            <pc:sldMk cId="887798073" sldId="284"/>
            <ac:spMk id="13" creationId="{00000000-0000-0000-0000-000000000000}"/>
          </ac:spMkLst>
        </pc:spChg>
        <pc:spChg chg="mod">
          <ac:chgData name="Danielle Moosajee" userId="bc3dd2a9c4f0d304" providerId="LiveId" clId="{A1A9E635-8DD0-43A2-9FC4-2198ECB76FFC}" dt="2018-07-18T12:00:06.400" v="1558" actId="14100"/>
          <ac:spMkLst>
            <pc:docMk/>
            <pc:sldMk cId="887798073" sldId="284"/>
            <ac:spMk id="14" creationId="{00000000-0000-0000-0000-000000000000}"/>
          </ac:spMkLst>
        </pc:spChg>
        <pc:spChg chg="mod">
          <ac:chgData name="Danielle Moosajee" userId="bc3dd2a9c4f0d304" providerId="LiveId" clId="{A1A9E635-8DD0-43A2-9FC4-2198ECB76FFC}" dt="2018-07-18T12:00:18.775" v="1561" actId="1036"/>
          <ac:spMkLst>
            <pc:docMk/>
            <pc:sldMk cId="887798073" sldId="284"/>
            <ac:spMk id="15" creationId="{00000000-0000-0000-0000-000000000000}"/>
          </ac:spMkLst>
        </pc:spChg>
        <pc:spChg chg="mod">
          <ac:chgData name="Danielle Moosajee" userId="bc3dd2a9c4f0d304" providerId="LiveId" clId="{A1A9E635-8DD0-43A2-9FC4-2198ECB76FFC}" dt="2018-07-18T12:00:06.400" v="1558" actId="14100"/>
          <ac:spMkLst>
            <pc:docMk/>
            <pc:sldMk cId="887798073" sldId="284"/>
            <ac:spMk id="16" creationId="{00000000-0000-0000-0000-000000000000}"/>
          </ac:spMkLst>
        </pc:spChg>
        <pc:spChg chg="mod">
          <ac:chgData name="Danielle Moosajee" userId="bc3dd2a9c4f0d304" providerId="LiveId" clId="{A1A9E635-8DD0-43A2-9FC4-2198ECB76FFC}" dt="2018-07-18T12:00:06.400" v="1558" actId="14100"/>
          <ac:spMkLst>
            <pc:docMk/>
            <pc:sldMk cId="887798073" sldId="284"/>
            <ac:spMk id="17" creationId="{00000000-0000-0000-0000-000000000000}"/>
          </ac:spMkLst>
        </pc:spChg>
        <pc:spChg chg="mod">
          <ac:chgData name="Danielle Moosajee" userId="bc3dd2a9c4f0d304" providerId="LiveId" clId="{A1A9E635-8DD0-43A2-9FC4-2198ECB76FFC}" dt="2018-07-18T12:00:22.206" v="1562" actId="1036"/>
          <ac:spMkLst>
            <pc:docMk/>
            <pc:sldMk cId="887798073" sldId="284"/>
            <ac:spMk id="18" creationId="{00000000-0000-0000-0000-000000000000}"/>
          </ac:spMkLst>
        </pc:spChg>
        <pc:spChg chg="mod">
          <ac:chgData name="Danielle Moosajee" userId="bc3dd2a9c4f0d304" providerId="LiveId" clId="{A1A9E635-8DD0-43A2-9FC4-2198ECB76FFC}" dt="2018-07-18T12:00:06.400" v="1558" actId="14100"/>
          <ac:spMkLst>
            <pc:docMk/>
            <pc:sldMk cId="887798073" sldId="284"/>
            <ac:spMk id="19" creationId="{00000000-0000-0000-0000-000000000000}"/>
          </ac:spMkLst>
        </pc:spChg>
        <pc:spChg chg="mod">
          <ac:chgData name="Danielle Moosajee" userId="bc3dd2a9c4f0d304" providerId="LiveId" clId="{A1A9E635-8DD0-43A2-9FC4-2198ECB76FFC}" dt="2018-07-18T12:00:15.376" v="1560" actId="1036"/>
          <ac:spMkLst>
            <pc:docMk/>
            <pc:sldMk cId="887798073" sldId="284"/>
            <ac:spMk id="20" creationId="{00000000-0000-0000-0000-000000000000}"/>
          </ac:spMkLst>
        </pc:spChg>
        <pc:spChg chg="mod">
          <ac:chgData name="Danielle Moosajee" userId="bc3dd2a9c4f0d304" providerId="LiveId" clId="{A1A9E635-8DD0-43A2-9FC4-2198ECB76FFC}" dt="2018-07-18T12:00:22.206" v="1562" actId="1036"/>
          <ac:spMkLst>
            <pc:docMk/>
            <pc:sldMk cId="887798073" sldId="284"/>
            <ac:spMk id="21" creationId="{00000000-0000-0000-0000-000000000000}"/>
          </ac:spMkLst>
        </pc:spChg>
        <pc:spChg chg="mod">
          <ac:chgData name="Danielle Moosajee" userId="bc3dd2a9c4f0d304" providerId="LiveId" clId="{A1A9E635-8DD0-43A2-9FC4-2198ECB76FFC}" dt="2018-07-18T12:00:06.400" v="1558" actId="14100"/>
          <ac:spMkLst>
            <pc:docMk/>
            <pc:sldMk cId="887798073" sldId="284"/>
            <ac:spMk id="22" creationId="{00000000-0000-0000-0000-000000000000}"/>
          </ac:spMkLst>
        </pc:spChg>
        <pc:spChg chg="mod">
          <ac:chgData name="Danielle Moosajee" userId="bc3dd2a9c4f0d304" providerId="LiveId" clId="{A1A9E635-8DD0-43A2-9FC4-2198ECB76FFC}" dt="2018-07-18T12:00:15.376" v="1560" actId="1036"/>
          <ac:spMkLst>
            <pc:docMk/>
            <pc:sldMk cId="887798073" sldId="284"/>
            <ac:spMk id="23" creationId="{00000000-0000-0000-0000-000000000000}"/>
          </ac:spMkLst>
        </pc:spChg>
        <pc:spChg chg="mod">
          <ac:chgData name="Danielle Moosajee" userId="bc3dd2a9c4f0d304" providerId="LiveId" clId="{A1A9E635-8DD0-43A2-9FC4-2198ECB76FFC}" dt="2018-07-18T12:00:22.206" v="1562" actId="1036"/>
          <ac:spMkLst>
            <pc:docMk/>
            <pc:sldMk cId="887798073" sldId="284"/>
            <ac:spMk id="24" creationId="{00000000-0000-0000-0000-000000000000}"/>
          </ac:spMkLst>
        </pc:spChg>
      </pc:sldChg>
      <pc:sldChg chg="delSp modSp delAnim">
        <pc:chgData name="Danielle Moosajee" userId="bc3dd2a9c4f0d304" providerId="LiveId" clId="{A1A9E635-8DD0-43A2-9FC4-2198ECB76FFC}" dt="2018-07-18T12:36:32.143" v="1822" actId="20577"/>
        <pc:sldMkLst>
          <pc:docMk/>
          <pc:sldMk cId="983706376" sldId="285"/>
        </pc:sldMkLst>
        <pc:spChg chg="mod">
          <ac:chgData name="Danielle Moosajee" userId="bc3dd2a9c4f0d304" providerId="LiveId" clId="{A1A9E635-8DD0-43A2-9FC4-2198ECB76FFC}" dt="2018-07-18T12:36:32.143" v="1822" actId="20577"/>
          <ac:spMkLst>
            <pc:docMk/>
            <pc:sldMk cId="983706376" sldId="285"/>
            <ac:spMk id="5" creationId="{00000000-0000-0000-0000-000000000000}"/>
          </ac:spMkLst>
        </pc:spChg>
        <pc:spChg chg="del">
          <ac:chgData name="Danielle Moosajee" userId="bc3dd2a9c4f0d304" providerId="LiveId" clId="{A1A9E635-8DD0-43A2-9FC4-2198ECB76FFC}" dt="2018-07-18T12:30:51.921" v="1705" actId="478"/>
          <ac:spMkLst>
            <pc:docMk/>
            <pc:sldMk cId="983706376" sldId="285"/>
            <ac:spMk id="6" creationId="{00000000-0000-0000-0000-000000000000}"/>
          </ac:spMkLst>
        </pc:spChg>
        <pc:spChg chg="del">
          <ac:chgData name="Danielle Moosajee" userId="bc3dd2a9c4f0d304" providerId="LiveId" clId="{A1A9E635-8DD0-43A2-9FC4-2198ECB76FFC}" dt="2018-07-18T12:30:51.921" v="1705" actId="478"/>
          <ac:spMkLst>
            <pc:docMk/>
            <pc:sldMk cId="983706376" sldId="285"/>
            <ac:spMk id="7" creationId="{00000000-0000-0000-0000-000000000000}"/>
          </ac:spMkLst>
        </pc:spChg>
        <pc:spChg chg="del">
          <ac:chgData name="Danielle Moosajee" userId="bc3dd2a9c4f0d304" providerId="LiveId" clId="{A1A9E635-8DD0-43A2-9FC4-2198ECB76FFC}" dt="2018-07-18T12:30:51.921" v="1705" actId="478"/>
          <ac:spMkLst>
            <pc:docMk/>
            <pc:sldMk cId="983706376" sldId="285"/>
            <ac:spMk id="8" creationId="{00000000-0000-0000-0000-000000000000}"/>
          </ac:spMkLst>
        </pc:spChg>
        <pc:spChg chg="del">
          <ac:chgData name="Danielle Moosajee" userId="bc3dd2a9c4f0d304" providerId="LiveId" clId="{A1A9E635-8DD0-43A2-9FC4-2198ECB76FFC}" dt="2018-07-18T12:30:51.921" v="1705" actId="478"/>
          <ac:spMkLst>
            <pc:docMk/>
            <pc:sldMk cId="983706376" sldId="285"/>
            <ac:spMk id="9" creationId="{00000000-0000-0000-0000-000000000000}"/>
          </ac:spMkLst>
        </pc:spChg>
        <pc:spChg chg="del">
          <ac:chgData name="Danielle Moosajee" userId="bc3dd2a9c4f0d304" providerId="LiveId" clId="{A1A9E635-8DD0-43A2-9FC4-2198ECB76FFC}" dt="2018-07-18T12:30:51.921" v="1705" actId="478"/>
          <ac:spMkLst>
            <pc:docMk/>
            <pc:sldMk cId="983706376" sldId="285"/>
            <ac:spMk id="10" creationId="{00000000-0000-0000-0000-000000000000}"/>
          </ac:spMkLst>
        </pc:spChg>
        <pc:spChg chg="del">
          <ac:chgData name="Danielle Moosajee" userId="bc3dd2a9c4f0d304" providerId="LiveId" clId="{A1A9E635-8DD0-43A2-9FC4-2198ECB76FFC}" dt="2018-07-18T12:30:51.921" v="1705" actId="478"/>
          <ac:spMkLst>
            <pc:docMk/>
            <pc:sldMk cId="983706376" sldId="285"/>
            <ac:spMk id="11" creationId="{00000000-0000-0000-0000-000000000000}"/>
          </ac:spMkLst>
        </pc:spChg>
        <pc:spChg chg="del">
          <ac:chgData name="Danielle Moosajee" userId="bc3dd2a9c4f0d304" providerId="LiveId" clId="{A1A9E635-8DD0-43A2-9FC4-2198ECB76FFC}" dt="2018-07-18T12:30:51.921" v="1705" actId="478"/>
          <ac:spMkLst>
            <pc:docMk/>
            <pc:sldMk cId="983706376" sldId="285"/>
            <ac:spMk id="12" creationId="{00000000-0000-0000-0000-000000000000}"/>
          </ac:spMkLst>
        </pc:spChg>
        <pc:spChg chg="del">
          <ac:chgData name="Danielle Moosajee" userId="bc3dd2a9c4f0d304" providerId="LiveId" clId="{A1A9E635-8DD0-43A2-9FC4-2198ECB76FFC}" dt="2018-07-18T12:30:51.921" v="1705" actId="478"/>
          <ac:spMkLst>
            <pc:docMk/>
            <pc:sldMk cId="983706376" sldId="285"/>
            <ac:spMk id="13" creationId="{00000000-0000-0000-0000-000000000000}"/>
          </ac:spMkLst>
        </pc:spChg>
        <pc:spChg chg="del">
          <ac:chgData name="Danielle Moosajee" userId="bc3dd2a9c4f0d304" providerId="LiveId" clId="{A1A9E635-8DD0-43A2-9FC4-2198ECB76FFC}" dt="2018-07-18T12:30:51.921" v="1705" actId="478"/>
          <ac:spMkLst>
            <pc:docMk/>
            <pc:sldMk cId="983706376" sldId="285"/>
            <ac:spMk id="14" creationId="{00000000-0000-0000-0000-000000000000}"/>
          </ac:spMkLst>
        </pc:spChg>
      </pc:sldChg>
      <pc:sldChg chg="del">
        <pc:chgData name="Danielle Moosajee" userId="bc3dd2a9c4f0d304" providerId="LiveId" clId="{A1A9E635-8DD0-43A2-9FC4-2198ECB76FFC}" dt="2018-07-18T12:39:01.672" v="1903" actId="2696"/>
        <pc:sldMkLst>
          <pc:docMk/>
          <pc:sldMk cId="1043095557" sldId="287"/>
        </pc:sldMkLst>
      </pc:sldChg>
      <pc:sldChg chg="del">
        <pc:chgData name="Danielle Moosajee" userId="bc3dd2a9c4f0d304" providerId="LiveId" clId="{A1A9E635-8DD0-43A2-9FC4-2198ECB76FFC}" dt="2018-07-18T12:24:09.824" v="1570" actId="2696"/>
        <pc:sldMkLst>
          <pc:docMk/>
          <pc:sldMk cId="918521863" sldId="288"/>
        </pc:sldMkLst>
      </pc:sldChg>
      <pc:sldChg chg="add del">
        <pc:chgData name="Danielle Moosajee" userId="bc3dd2a9c4f0d304" providerId="LiveId" clId="{A1A9E635-8DD0-43A2-9FC4-2198ECB76FFC}" dt="2018-07-18T12:29:07.163" v="1574" actId="2696"/>
        <pc:sldMkLst>
          <pc:docMk/>
          <pc:sldMk cId="1479636579" sldId="288"/>
        </pc:sldMkLst>
      </pc:sldChg>
      <pc:sldChg chg="add del">
        <pc:chgData name="Danielle Moosajee" userId="bc3dd2a9c4f0d304" providerId="LiveId" clId="{A1A9E635-8DD0-43A2-9FC4-2198ECB76FFC}" dt="2018-07-18T12:29:08.051" v="1575" actId="2696"/>
        <pc:sldMkLst>
          <pc:docMk/>
          <pc:sldMk cId="693372958" sldId="290"/>
        </pc:sldMkLst>
      </pc:sldChg>
      <pc:sldChg chg="del">
        <pc:chgData name="Danielle Moosajee" userId="bc3dd2a9c4f0d304" providerId="LiveId" clId="{A1A9E635-8DD0-43A2-9FC4-2198ECB76FFC}" dt="2018-07-18T12:24:09.863" v="1571" actId="2696"/>
        <pc:sldMkLst>
          <pc:docMk/>
          <pc:sldMk cId="3677554331" sldId="290"/>
        </pc:sldMkLst>
      </pc:sldChg>
      <pc:sldChg chg="add">
        <pc:chgData name="Danielle Moosajee" userId="bc3dd2a9c4f0d304" providerId="LiveId" clId="{A1A9E635-8DD0-43A2-9FC4-2198ECB76FFC}" dt="2018-07-18T09:40:52.530" v="209"/>
        <pc:sldMkLst>
          <pc:docMk/>
          <pc:sldMk cId="360245381" sldId="291"/>
        </pc:sldMkLst>
      </pc:sldChg>
      <pc:sldChg chg="modSp modAnim">
        <pc:chgData name="Danielle Moosajee" userId="bc3dd2a9c4f0d304" providerId="LiveId" clId="{A1A9E635-8DD0-43A2-9FC4-2198ECB76FFC}" dt="2018-07-18T10:01:27.478" v="725" actId="20577"/>
        <pc:sldMkLst>
          <pc:docMk/>
          <pc:sldMk cId="2003659339" sldId="292"/>
        </pc:sldMkLst>
        <pc:spChg chg="mod">
          <ac:chgData name="Danielle Moosajee" userId="bc3dd2a9c4f0d304" providerId="LiveId" clId="{A1A9E635-8DD0-43A2-9FC4-2198ECB76FFC}" dt="2018-07-18T10:01:27.478" v="725" actId="20577"/>
          <ac:spMkLst>
            <pc:docMk/>
            <pc:sldMk cId="2003659339" sldId="292"/>
            <ac:spMk id="5" creationId="{C70EECD2-77C9-454D-9DFD-09F220008A32}"/>
          </ac:spMkLst>
        </pc:spChg>
      </pc:sldChg>
      <pc:sldChg chg="add">
        <pc:chgData name="Danielle Moosajee" userId="bc3dd2a9c4f0d304" providerId="LiveId" clId="{A1A9E635-8DD0-43A2-9FC4-2198ECB76FFC}" dt="2018-07-18T09:40:52.530" v="209"/>
        <pc:sldMkLst>
          <pc:docMk/>
          <pc:sldMk cId="2154601362" sldId="294"/>
        </pc:sldMkLst>
      </pc:sldChg>
      <pc:sldChg chg="add">
        <pc:chgData name="Danielle Moosajee" userId="bc3dd2a9c4f0d304" providerId="LiveId" clId="{A1A9E635-8DD0-43A2-9FC4-2198ECB76FFC}" dt="2018-07-18T09:40:52.530" v="209"/>
        <pc:sldMkLst>
          <pc:docMk/>
          <pc:sldMk cId="3827543652" sldId="295"/>
        </pc:sldMkLst>
      </pc:sldChg>
      <pc:sldChg chg="add">
        <pc:chgData name="Danielle Moosajee" userId="bc3dd2a9c4f0d304" providerId="LiveId" clId="{A1A9E635-8DD0-43A2-9FC4-2198ECB76FFC}" dt="2018-07-18T09:40:52.530" v="209"/>
        <pc:sldMkLst>
          <pc:docMk/>
          <pc:sldMk cId="3111506656" sldId="296"/>
        </pc:sldMkLst>
      </pc:sldChg>
      <pc:sldChg chg="add">
        <pc:chgData name="Danielle Moosajee" userId="bc3dd2a9c4f0d304" providerId="LiveId" clId="{A1A9E635-8DD0-43A2-9FC4-2198ECB76FFC}" dt="2018-07-18T09:40:52.530" v="209"/>
        <pc:sldMkLst>
          <pc:docMk/>
          <pc:sldMk cId="1118443792" sldId="297"/>
        </pc:sldMkLst>
      </pc:sldChg>
      <pc:sldChg chg="add">
        <pc:chgData name="Danielle Moosajee" userId="bc3dd2a9c4f0d304" providerId="LiveId" clId="{A1A9E635-8DD0-43A2-9FC4-2198ECB76FFC}" dt="2018-07-18T09:40:52.530" v="209"/>
        <pc:sldMkLst>
          <pc:docMk/>
          <pc:sldMk cId="440195129" sldId="298"/>
        </pc:sldMkLst>
      </pc:sldChg>
      <pc:sldChg chg="add">
        <pc:chgData name="Danielle Moosajee" userId="bc3dd2a9c4f0d304" providerId="LiveId" clId="{A1A9E635-8DD0-43A2-9FC4-2198ECB76FFC}" dt="2018-07-18T09:40:52.530" v="209"/>
        <pc:sldMkLst>
          <pc:docMk/>
          <pc:sldMk cId="4247307026" sldId="299"/>
        </pc:sldMkLst>
      </pc:sldChg>
      <pc:sldChg chg="add">
        <pc:chgData name="Danielle Moosajee" userId="bc3dd2a9c4f0d304" providerId="LiveId" clId="{A1A9E635-8DD0-43A2-9FC4-2198ECB76FFC}" dt="2018-07-18T09:40:52.530" v="209"/>
        <pc:sldMkLst>
          <pc:docMk/>
          <pc:sldMk cId="3412584486" sldId="300"/>
        </pc:sldMkLst>
      </pc:sldChg>
      <pc:sldChg chg="modSp add">
        <pc:chgData name="Danielle Moosajee" userId="bc3dd2a9c4f0d304" providerId="LiveId" clId="{A1A9E635-8DD0-43A2-9FC4-2198ECB76FFC}" dt="2018-07-18T09:59:19.485" v="510" actId="14100"/>
        <pc:sldMkLst>
          <pc:docMk/>
          <pc:sldMk cId="1732566062" sldId="301"/>
        </pc:sldMkLst>
        <pc:spChg chg="mod">
          <ac:chgData name="Danielle Moosajee" userId="bc3dd2a9c4f0d304" providerId="LiveId" clId="{A1A9E635-8DD0-43A2-9FC4-2198ECB76FFC}" dt="2018-07-18T09:59:19.485" v="510" actId="14100"/>
          <ac:spMkLst>
            <pc:docMk/>
            <pc:sldMk cId="1732566062" sldId="301"/>
            <ac:spMk id="3" creationId="{00000000-0000-0000-0000-000000000000}"/>
          </ac:spMkLst>
        </pc:spChg>
      </pc:sldChg>
      <pc:sldChg chg="add">
        <pc:chgData name="Danielle Moosajee" userId="bc3dd2a9c4f0d304" providerId="LiveId" clId="{A1A9E635-8DD0-43A2-9FC4-2198ECB76FFC}" dt="2018-07-18T09:40:52.530" v="209"/>
        <pc:sldMkLst>
          <pc:docMk/>
          <pc:sldMk cId="1894883800" sldId="302"/>
        </pc:sldMkLst>
      </pc:sldChg>
      <pc:sldChg chg="add">
        <pc:chgData name="Danielle Moosajee" userId="bc3dd2a9c4f0d304" providerId="LiveId" clId="{A1A9E635-8DD0-43A2-9FC4-2198ECB76FFC}" dt="2018-07-18T09:40:52.530" v="209"/>
        <pc:sldMkLst>
          <pc:docMk/>
          <pc:sldMk cId="243559685" sldId="303"/>
        </pc:sldMkLst>
      </pc:sldChg>
      <pc:sldChg chg="add">
        <pc:chgData name="Danielle Moosajee" userId="bc3dd2a9c4f0d304" providerId="LiveId" clId="{A1A9E635-8DD0-43A2-9FC4-2198ECB76FFC}" dt="2018-07-18T09:40:52.530" v="209"/>
        <pc:sldMkLst>
          <pc:docMk/>
          <pc:sldMk cId="1187443462" sldId="304"/>
        </pc:sldMkLst>
      </pc:sldChg>
      <pc:sldChg chg="add">
        <pc:chgData name="Danielle Moosajee" userId="bc3dd2a9c4f0d304" providerId="LiveId" clId="{A1A9E635-8DD0-43A2-9FC4-2198ECB76FFC}" dt="2018-07-18T09:40:52.530" v="209"/>
        <pc:sldMkLst>
          <pc:docMk/>
          <pc:sldMk cId="2023758011" sldId="305"/>
        </pc:sldMkLst>
      </pc:sldChg>
      <pc:sldChg chg="add">
        <pc:chgData name="Danielle Moosajee" userId="bc3dd2a9c4f0d304" providerId="LiveId" clId="{A1A9E635-8DD0-43A2-9FC4-2198ECB76FFC}" dt="2018-07-18T09:40:52.530" v="209"/>
        <pc:sldMkLst>
          <pc:docMk/>
          <pc:sldMk cId="3465009641" sldId="306"/>
        </pc:sldMkLst>
      </pc:sldChg>
      <pc:sldChg chg="add">
        <pc:chgData name="Danielle Moosajee" userId="bc3dd2a9c4f0d304" providerId="LiveId" clId="{A1A9E635-8DD0-43A2-9FC4-2198ECB76FFC}" dt="2018-07-18T09:40:52.530" v="209"/>
        <pc:sldMkLst>
          <pc:docMk/>
          <pc:sldMk cId="445473516" sldId="307"/>
        </pc:sldMkLst>
      </pc:sldChg>
      <pc:sldChg chg="addSp modSp add">
        <pc:chgData name="Danielle Moosajee" userId="bc3dd2a9c4f0d304" providerId="LiveId" clId="{A1A9E635-8DD0-43A2-9FC4-2198ECB76FFC}" dt="2018-07-18T09:48:09.188" v="425" actId="6549"/>
        <pc:sldMkLst>
          <pc:docMk/>
          <pc:sldMk cId="3664916034" sldId="308"/>
        </pc:sldMkLst>
        <pc:spChg chg="add mod">
          <ac:chgData name="Danielle Moosajee" userId="bc3dd2a9c4f0d304" providerId="LiveId" clId="{A1A9E635-8DD0-43A2-9FC4-2198ECB76FFC}" dt="2018-07-18T09:47:15.066" v="404" actId="122"/>
          <ac:spMkLst>
            <pc:docMk/>
            <pc:sldMk cId="3664916034" sldId="308"/>
            <ac:spMk id="3" creationId="{E5CD7736-09A9-4F53-A2CB-EDC0B13316BE}"/>
          </ac:spMkLst>
        </pc:spChg>
        <pc:graphicFrameChg chg="add mod modGraphic">
          <ac:chgData name="Danielle Moosajee" userId="bc3dd2a9c4f0d304" providerId="LiveId" clId="{A1A9E635-8DD0-43A2-9FC4-2198ECB76FFC}" dt="2018-07-18T09:48:09.188" v="425" actId="6549"/>
          <ac:graphicFrameMkLst>
            <pc:docMk/>
            <pc:sldMk cId="3664916034" sldId="308"/>
            <ac:graphicFrameMk id="2" creationId="{D739C5EF-B285-4058-AE1B-41948A5B9526}"/>
          </ac:graphicFrameMkLst>
        </pc:graphicFrameChg>
      </pc:sldChg>
      <pc:sldChg chg="modSp add">
        <pc:chgData name="Danielle Moosajee" userId="bc3dd2a9c4f0d304" providerId="LiveId" clId="{A1A9E635-8DD0-43A2-9FC4-2198ECB76FFC}" dt="2018-07-18T09:49:08.487" v="458" actId="20577"/>
        <pc:sldMkLst>
          <pc:docMk/>
          <pc:sldMk cId="3120537425" sldId="309"/>
        </pc:sldMkLst>
        <pc:spChg chg="mod">
          <ac:chgData name="Danielle Moosajee" userId="bc3dd2a9c4f0d304" providerId="LiveId" clId="{A1A9E635-8DD0-43A2-9FC4-2198ECB76FFC}" dt="2018-07-18T09:48:13.537" v="432" actId="20577"/>
          <ac:spMkLst>
            <pc:docMk/>
            <pc:sldMk cId="3120537425" sldId="309"/>
            <ac:spMk id="3" creationId="{E5CD7736-09A9-4F53-A2CB-EDC0B13316BE}"/>
          </ac:spMkLst>
        </pc:spChg>
        <pc:graphicFrameChg chg="modGraphic">
          <ac:chgData name="Danielle Moosajee" userId="bc3dd2a9c4f0d304" providerId="LiveId" clId="{A1A9E635-8DD0-43A2-9FC4-2198ECB76FFC}" dt="2018-07-18T09:49:08.487" v="458" actId="20577"/>
          <ac:graphicFrameMkLst>
            <pc:docMk/>
            <pc:sldMk cId="3120537425" sldId="309"/>
            <ac:graphicFrameMk id="2" creationId="{D739C5EF-B285-4058-AE1B-41948A5B9526}"/>
          </ac:graphicFrameMkLst>
        </pc:graphicFrameChg>
      </pc:sldChg>
      <pc:sldChg chg="addSp delSp modSp add modAnim">
        <pc:chgData name="Danielle Moosajee" userId="bc3dd2a9c4f0d304" providerId="LiveId" clId="{A1A9E635-8DD0-43A2-9FC4-2198ECB76FFC}" dt="2018-07-18T11:52:08.578" v="1249" actId="1035"/>
        <pc:sldMkLst>
          <pc:docMk/>
          <pc:sldMk cId="2974722059" sldId="310"/>
        </pc:sldMkLst>
        <pc:spChg chg="add mod">
          <ac:chgData name="Danielle Moosajee" userId="bc3dd2a9c4f0d304" providerId="LiveId" clId="{A1A9E635-8DD0-43A2-9FC4-2198ECB76FFC}" dt="2018-07-18T11:52:00.931" v="1243" actId="20577"/>
          <ac:spMkLst>
            <pc:docMk/>
            <pc:sldMk cId="2974722059" sldId="310"/>
            <ac:spMk id="2" creationId="{32A55F61-A6EB-44F2-B562-0AABFBF38072}"/>
          </ac:spMkLst>
        </pc:spChg>
        <pc:spChg chg="add del">
          <ac:chgData name="Danielle Moosajee" userId="bc3dd2a9c4f0d304" providerId="LiveId" clId="{A1A9E635-8DD0-43A2-9FC4-2198ECB76FFC}" dt="2018-07-18T11:49:18.743" v="1158"/>
          <ac:spMkLst>
            <pc:docMk/>
            <pc:sldMk cId="2974722059" sldId="310"/>
            <ac:spMk id="6" creationId="{72513C20-DCF5-4A92-8033-028C01978EE9}"/>
          </ac:spMkLst>
        </pc:spChg>
        <pc:spChg chg="add mod">
          <ac:chgData name="Danielle Moosajee" userId="bc3dd2a9c4f0d304" providerId="LiveId" clId="{A1A9E635-8DD0-43A2-9FC4-2198ECB76FFC}" dt="2018-07-18T11:52:08.578" v="1249" actId="1035"/>
          <ac:spMkLst>
            <pc:docMk/>
            <pc:sldMk cId="2974722059" sldId="310"/>
            <ac:spMk id="27" creationId="{464803FB-F237-41F2-A02C-C0CDEFA0871C}"/>
          </ac:spMkLst>
        </pc:spChg>
        <pc:cxnChg chg="add mod">
          <ac:chgData name="Danielle Moosajee" userId="bc3dd2a9c4f0d304" providerId="LiveId" clId="{A1A9E635-8DD0-43A2-9FC4-2198ECB76FFC}" dt="2018-07-18T11:52:08.578" v="1249" actId="1035"/>
          <ac:cxnSpMkLst>
            <pc:docMk/>
            <pc:sldMk cId="2974722059" sldId="310"/>
            <ac:cxnSpMk id="4" creationId="{CE6103F0-1C6A-41E1-BB58-2A67EAF7921B}"/>
          </ac:cxnSpMkLst>
        </pc:cxnChg>
        <pc:cxnChg chg="add mod">
          <ac:chgData name="Danielle Moosajee" userId="bc3dd2a9c4f0d304" providerId="LiveId" clId="{A1A9E635-8DD0-43A2-9FC4-2198ECB76FFC}" dt="2018-07-18T11:52:08.578" v="1249" actId="1035"/>
          <ac:cxnSpMkLst>
            <pc:docMk/>
            <pc:sldMk cId="2974722059" sldId="310"/>
            <ac:cxnSpMk id="7" creationId="{1E678FFF-0C93-438A-80D7-46372CD5C0E4}"/>
          </ac:cxnSpMkLst>
        </pc:cxnChg>
        <pc:cxnChg chg="add mod">
          <ac:chgData name="Danielle Moosajee" userId="bc3dd2a9c4f0d304" providerId="LiveId" clId="{A1A9E635-8DD0-43A2-9FC4-2198ECB76FFC}" dt="2018-07-18T11:52:08.578" v="1249" actId="1035"/>
          <ac:cxnSpMkLst>
            <pc:docMk/>
            <pc:sldMk cId="2974722059" sldId="310"/>
            <ac:cxnSpMk id="10" creationId="{1C7BFAC8-A7DF-465A-9924-D6F12F9DDE31}"/>
          </ac:cxnSpMkLst>
        </pc:cxnChg>
        <pc:cxnChg chg="add mod">
          <ac:chgData name="Danielle Moosajee" userId="bc3dd2a9c4f0d304" providerId="LiveId" clId="{A1A9E635-8DD0-43A2-9FC4-2198ECB76FFC}" dt="2018-07-18T11:52:08.578" v="1249" actId="1035"/>
          <ac:cxnSpMkLst>
            <pc:docMk/>
            <pc:sldMk cId="2974722059" sldId="310"/>
            <ac:cxnSpMk id="13" creationId="{D8107777-DB42-4F44-A986-6A460342F7CC}"/>
          </ac:cxnSpMkLst>
        </pc:cxnChg>
        <pc:cxnChg chg="add mod">
          <ac:chgData name="Danielle Moosajee" userId="bc3dd2a9c4f0d304" providerId="LiveId" clId="{A1A9E635-8DD0-43A2-9FC4-2198ECB76FFC}" dt="2018-07-18T11:52:08.578" v="1249" actId="1035"/>
          <ac:cxnSpMkLst>
            <pc:docMk/>
            <pc:sldMk cId="2974722059" sldId="310"/>
            <ac:cxnSpMk id="18" creationId="{9A9E0FB5-D937-4D70-B051-3EA678D780B9}"/>
          </ac:cxnSpMkLst>
        </pc:cxnChg>
        <pc:cxnChg chg="add mod">
          <ac:chgData name="Danielle Moosajee" userId="bc3dd2a9c4f0d304" providerId="LiveId" clId="{A1A9E635-8DD0-43A2-9FC4-2198ECB76FFC}" dt="2018-07-18T11:52:08.578" v="1249" actId="1035"/>
          <ac:cxnSpMkLst>
            <pc:docMk/>
            <pc:sldMk cId="2974722059" sldId="310"/>
            <ac:cxnSpMk id="21" creationId="{28F60A1A-9588-4506-B3B6-1E8C8664A5A9}"/>
          </ac:cxnSpMkLst>
        </pc:cxnChg>
        <pc:cxnChg chg="add mod">
          <ac:chgData name="Danielle Moosajee" userId="bc3dd2a9c4f0d304" providerId="LiveId" clId="{A1A9E635-8DD0-43A2-9FC4-2198ECB76FFC}" dt="2018-07-18T11:52:08.578" v="1249" actId="1035"/>
          <ac:cxnSpMkLst>
            <pc:docMk/>
            <pc:sldMk cId="2974722059" sldId="310"/>
            <ac:cxnSpMk id="24" creationId="{D73EBAE1-308F-4850-919B-27F9168765C6}"/>
          </ac:cxnSpMkLst>
        </pc:cxnChg>
      </pc:sldChg>
      <pc:sldChg chg="modSp add">
        <pc:chgData name="Danielle Moosajee" userId="bc3dd2a9c4f0d304" providerId="LiveId" clId="{A1A9E635-8DD0-43A2-9FC4-2198ECB76FFC}" dt="2018-07-18T12:38:36.549" v="1902" actId="20577"/>
        <pc:sldMkLst>
          <pc:docMk/>
          <pc:sldMk cId="2416558569" sldId="311"/>
        </pc:sldMkLst>
        <pc:spChg chg="mod">
          <ac:chgData name="Danielle Moosajee" userId="bc3dd2a9c4f0d304" providerId="LiveId" clId="{A1A9E635-8DD0-43A2-9FC4-2198ECB76FFC}" dt="2018-07-18T12:38:36.549" v="1902" actId="20577"/>
          <ac:spMkLst>
            <pc:docMk/>
            <pc:sldMk cId="2416558569" sldId="311"/>
            <ac:spMk id="5" creationId="{00000000-0000-0000-0000-000000000000}"/>
          </ac:spMkLst>
        </pc:spChg>
      </pc:sldChg>
      <pc:sldMasterChg chg="addSp delSp modSp">
        <pc:chgData name="Danielle Moosajee" userId="bc3dd2a9c4f0d304" providerId="LiveId" clId="{A1A9E635-8DD0-43A2-9FC4-2198ECB76FFC}" dt="2018-07-18T09:37:19.376" v="208" actId="20577"/>
        <pc:sldMasterMkLst>
          <pc:docMk/>
          <pc:sldMasterMk cId="3835119463" sldId="2147483689"/>
        </pc:sldMasterMkLst>
        <pc:spChg chg="del">
          <ac:chgData name="Danielle Moosajee" userId="bc3dd2a9c4f0d304" providerId="LiveId" clId="{A1A9E635-8DD0-43A2-9FC4-2198ECB76FFC}" dt="2018-07-18T09:35:36.085" v="30" actId="478"/>
          <ac:spMkLst>
            <pc:docMk/>
            <pc:sldMasterMk cId="3835119463" sldId="2147483689"/>
            <ac:spMk id="15" creationId="{00000000-0000-0000-0000-000000000000}"/>
          </ac:spMkLst>
        </pc:spChg>
        <pc:spChg chg="mod">
          <ac:chgData name="Danielle Moosajee" userId="bc3dd2a9c4f0d304" providerId="LiveId" clId="{A1A9E635-8DD0-43A2-9FC4-2198ECB76FFC}" dt="2018-07-18T09:37:19.376" v="208" actId="20577"/>
          <ac:spMkLst>
            <pc:docMk/>
            <pc:sldMasterMk cId="3835119463" sldId="2147483689"/>
            <ac:spMk id="17" creationId="{00000000-0000-0000-0000-000000000000}"/>
          </ac:spMkLst>
        </pc:spChg>
        <pc:spChg chg="mod">
          <ac:chgData name="Danielle Moosajee" userId="bc3dd2a9c4f0d304" providerId="LiveId" clId="{A1A9E635-8DD0-43A2-9FC4-2198ECB76FFC}" dt="2018-07-18T09:36:39.320" v="157" actId="20577"/>
          <ac:spMkLst>
            <pc:docMk/>
            <pc:sldMasterMk cId="3835119463" sldId="2147483689"/>
            <ac:spMk id="18" creationId="{00000000-0000-0000-0000-000000000000}"/>
          </ac:spMkLst>
        </pc:spChg>
        <pc:spChg chg="add">
          <ac:chgData name="Danielle Moosajee" userId="bc3dd2a9c4f0d304" providerId="LiveId" clId="{A1A9E635-8DD0-43A2-9FC4-2198ECB76FFC}" dt="2018-07-18T09:35:36.708" v="31"/>
          <ac:spMkLst>
            <pc:docMk/>
            <pc:sldMasterMk cId="3835119463" sldId="2147483689"/>
            <ac:spMk id="19" creationId="{3A0640A8-18F2-4D16-9097-CAEDE256544E}"/>
          </ac:spMkLst>
        </pc:spChg>
      </pc:sldMasterChg>
      <pc:sldMasterChg chg="modSp">
        <pc:chgData name="Danielle Moosajee" userId="bc3dd2a9c4f0d304" providerId="LiveId" clId="{A1A9E635-8DD0-43A2-9FC4-2198ECB76FFC}" dt="2018-07-18T09:35:30.589" v="29" actId="1076"/>
        <pc:sldMasterMkLst>
          <pc:docMk/>
          <pc:sldMasterMk cId="1323435857" sldId="2147483695"/>
        </pc:sldMasterMkLst>
        <pc:spChg chg="mod">
          <ac:chgData name="Danielle Moosajee" userId="bc3dd2a9c4f0d304" providerId="LiveId" clId="{A1A9E635-8DD0-43A2-9FC4-2198ECB76FFC}" dt="2018-07-18T09:35:30.589" v="29" actId="1076"/>
          <ac:spMkLst>
            <pc:docMk/>
            <pc:sldMasterMk cId="1323435857" sldId="2147483695"/>
            <ac:spMk id="19"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AD42F9-4EF7-4580-AF71-2B85B590AAE4}" type="datetimeFigureOut">
              <a:rPr lang="en-GB" smtClean="0"/>
              <a:pPr/>
              <a:t>19/07/2020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7DA2FB-D15F-45BB-B979-B08B0DABF33B}" type="slidenum">
              <a:rPr lang="en-GB" smtClean="0"/>
              <a:pPr/>
              <a:t>‹#›</a:t>
            </a:fld>
            <a:endParaRPr lang="en-GB"/>
          </a:p>
        </p:txBody>
      </p:sp>
    </p:spTree>
    <p:extLst>
      <p:ext uri="{BB962C8B-B14F-4D97-AF65-F5344CB8AC3E}">
        <p14:creationId xmlns:p14="http://schemas.microsoft.com/office/powerpoint/2010/main" val="1122151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449880627"/>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3_Vertical Title and Text">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2051720" y="2150894"/>
            <a:ext cx="691276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Microsoft YaHei" pitchFamily="34" charset="-122"/>
              </a:defRPr>
            </a:lvl1pPr>
            <a:lvl2pPr marL="742950" indent="-285750" eaLnBrk="0" hangingPunct="0">
              <a:defRPr sz="2400">
                <a:solidFill>
                  <a:schemeClr val="tx1"/>
                </a:solidFill>
                <a:latin typeface="Arial" charset="0"/>
                <a:ea typeface="Microsoft YaHei" pitchFamily="34" charset="-122"/>
              </a:defRPr>
            </a:lvl2pPr>
            <a:lvl3pPr marL="1143000" indent="-228600" eaLnBrk="0" hangingPunct="0">
              <a:defRPr sz="2400">
                <a:solidFill>
                  <a:schemeClr val="tx1"/>
                </a:solidFill>
                <a:latin typeface="Arial" charset="0"/>
                <a:ea typeface="Microsoft YaHei" pitchFamily="34" charset="-122"/>
              </a:defRPr>
            </a:lvl3pPr>
            <a:lvl4pPr marL="1600200" indent="-228600" eaLnBrk="0" hangingPunct="0">
              <a:defRPr sz="2400">
                <a:solidFill>
                  <a:schemeClr val="tx1"/>
                </a:solidFill>
                <a:latin typeface="Arial" charset="0"/>
                <a:ea typeface="Microsoft YaHei" pitchFamily="34" charset="-122"/>
              </a:defRPr>
            </a:lvl4pPr>
            <a:lvl5pPr marL="2057400" indent="-228600" eaLnBrk="0" hangingPunct="0">
              <a:defRPr sz="2400">
                <a:solidFill>
                  <a:schemeClr val="tx1"/>
                </a:solidFill>
                <a:latin typeface="Arial" charset="0"/>
                <a:ea typeface="Microsoft YaHei" pitchFamily="34" charset="-122"/>
              </a:defRPr>
            </a:lvl5pPr>
            <a:lvl6pPr marL="2514600" indent="-228600" eaLnBrk="0" fontAlgn="base" hangingPunct="0">
              <a:spcBef>
                <a:spcPct val="0"/>
              </a:spcBef>
              <a:spcAft>
                <a:spcPct val="0"/>
              </a:spcAft>
              <a:defRPr sz="2400">
                <a:solidFill>
                  <a:schemeClr val="tx1"/>
                </a:solidFill>
                <a:latin typeface="Arial" charset="0"/>
                <a:ea typeface="Microsoft YaHei" pitchFamily="34" charset="-122"/>
              </a:defRPr>
            </a:lvl6pPr>
            <a:lvl7pPr marL="2971800" indent="-228600" eaLnBrk="0" fontAlgn="base" hangingPunct="0">
              <a:spcBef>
                <a:spcPct val="0"/>
              </a:spcBef>
              <a:spcAft>
                <a:spcPct val="0"/>
              </a:spcAft>
              <a:defRPr sz="2400">
                <a:solidFill>
                  <a:schemeClr val="tx1"/>
                </a:solidFill>
                <a:latin typeface="Arial" charset="0"/>
                <a:ea typeface="Microsoft YaHei" pitchFamily="34" charset="-122"/>
              </a:defRPr>
            </a:lvl7pPr>
            <a:lvl8pPr marL="3429000" indent="-228600" eaLnBrk="0" fontAlgn="base" hangingPunct="0">
              <a:spcBef>
                <a:spcPct val="0"/>
              </a:spcBef>
              <a:spcAft>
                <a:spcPct val="0"/>
              </a:spcAft>
              <a:defRPr sz="2400">
                <a:solidFill>
                  <a:schemeClr val="tx1"/>
                </a:solidFill>
                <a:latin typeface="Arial" charset="0"/>
                <a:ea typeface="Microsoft YaHei" pitchFamily="34" charset="-122"/>
              </a:defRPr>
            </a:lvl8pPr>
            <a:lvl9pPr marL="3886200" indent="-228600" eaLnBrk="0" fontAlgn="base" hangingPunct="0">
              <a:spcBef>
                <a:spcPct val="0"/>
              </a:spcBef>
              <a:spcAft>
                <a:spcPct val="0"/>
              </a:spcAft>
              <a:defRPr sz="2400">
                <a:solidFill>
                  <a:schemeClr val="tx1"/>
                </a:solidFill>
                <a:latin typeface="Arial" charset="0"/>
                <a:ea typeface="Microsoft YaHei" pitchFamily="34" charset="-122"/>
              </a:defRPr>
            </a:lvl9pPr>
          </a:lstStyle>
          <a:p>
            <a:pPr algn="ctr" eaLnBrk="1" hangingPunct="1"/>
            <a:r>
              <a:rPr lang="en-GB" dirty="0">
                <a:latin typeface="Arial" panose="020B0604020202020204" pitchFamily="34" charset="0"/>
                <a:cs typeface="Arial" panose="020B0604020202020204" pitchFamily="34" charset="0"/>
              </a:rPr>
              <a:t>How </a:t>
            </a:r>
            <a:r>
              <a:rPr lang="en-GB" b="1" u="sng" dirty="0">
                <a:latin typeface="Arial" panose="020B0604020202020204" pitchFamily="34" charset="0"/>
                <a:cs typeface="Arial" panose="020B0604020202020204" pitchFamily="34" charset="0"/>
              </a:rPr>
              <a:t>confident</a:t>
            </a:r>
            <a:r>
              <a:rPr lang="en-GB" dirty="0">
                <a:latin typeface="Arial" panose="020B0604020202020204" pitchFamily="34" charset="0"/>
                <a:cs typeface="Arial" panose="020B0604020202020204" pitchFamily="34" charset="0"/>
              </a:rPr>
              <a:t> do you feel with this topic?</a:t>
            </a:r>
          </a:p>
          <a:p>
            <a:pPr algn="ctr" eaLnBrk="1" hangingPunct="1"/>
            <a:endParaRPr lang="en-GB" dirty="0">
              <a:latin typeface="Arial" panose="020B0604020202020204" pitchFamily="34" charset="0"/>
              <a:cs typeface="Arial" panose="020B0604020202020204" pitchFamily="34" charset="0"/>
            </a:endParaRPr>
          </a:p>
          <a:p>
            <a:pPr algn="ctr" eaLnBrk="1" hangingPunct="1"/>
            <a:r>
              <a:rPr lang="en-GB" dirty="0">
                <a:latin typeface="Arial" panose="020B0604020202020204" pitchFamily="34" charset="0"/>
                <a:cs typeface="Arial" panose="020B0604020202020204" pitchFamily="34" charset="0"/>
              </a:rPr>
              <a:t>Write </a:t>
            </a:r>
            <a:r>
              <a:rPr lang="en-GB" dirty="0">
                <a:solidFill>
                  <a:srgbClr val="FF0000"/>
                </a:solidFill>
                <a:latin typeface="Arial" panose="020B0604020202020204" pitchFamily="34" charset="0"/>
                <a:cs typeface="Arial" panose="020B0604020202020204" pitchFamily="34" charset="0"/>
              </a:rPr>
              <a:t>red</a:t>
            </a:r>
            <a:r>
              <a:rPr lang="en-GB" dirty="0">
                <a:latin typeface="Arial" panose="020B0604020202020204" pitchFamily="34" charset="0"/>
                <a:cs typeface="Arial" panose="020B0604020202020204" pitchFamily="34" charset="0"/>
              </a:rPr>
              <a:t>, </a:t>
            </a:r>
            <a:r>
              <a:rPr lang="en-GB" dirty="0">
                <a:solidFill>
                  <a:srgbClr val="FFC000"/>
                </a:solidFill>
                <a:latin typeface="Arial" panose="020B0604020202020204" pitchFamily="34" charset="0"/>
                <a:cs typeface="Arial" panose="020B0604020202020204" pitchFamily="34" charset="0"/>
              </a:rPr>
              <a:t>amber</a:t>
            </a:r>
            <a:r>
              <a:rPr lang="en-GB" dirty="0">
                <a:latin typeface="Arial" panose="020B0604020202020204" pitchFamily="34" charset="0"/>
                <a:cs typeface="Arial" panose="020B0604020202020204" pitchFamily="34" charset="0"/>
              </a:rPr>
              <a:t> or </a:t>
            </a:r>
            <a:r>
              <a:rPr lang="en-GB" dirty="0">
                <a:solidFill>
                  <a:srgbClr val="00B050"/>
                </a:solidFill>
                <a:latin typeface="Arial" panose="020B0604020202020204" pitchFamily="34" charset="0"/>
                <a:cs typeface="Arial" panose="020B0604020202020204" pitchFamily="34" charset="0"/>
              </a:rPr>
              <a:t>green</a:t>
            </a:r>
            <a:r>
              <a:rPr lang="en-GB" dirty="0">
                <a:latin typeface="Arial" panose="020B0604020202020204" pitchFamily="34" charset="0"/>
                <a:cs typeface="Arial" panose="020B0604020202020204" pitchFamily="34" charset="0"/>
              </a:rPr>
              <a:t> in your book!</a:t>
            </a:r>
          </a:p>
          <a:p>
            <a:pPr algn="ctr" eaLnBrk="1" hangingPunct="1"/>
            <a:endParaRPr lang="en-GB" dirty="0">
              <a:latin typeface="Arial" panose="020B0604020202020204" pitchFamily="34" charset="0"/>
              <a:cs typeface="Arial" panose="020B0604020202020204" pitchFamily="34" charset="0"/>
            </a:endParaRPr>
          </a:p>
          <a:p>
            <a:pPr algn="ctr" eaLnBrk="1" hangingPunct="1"/>
            <a:r>
              <a:rPr lang="en-GB" b="1" dirty="0">
                <a:latin typeface="Arial" panose="020B0604020202020204" pitchFamily="34" charset="0"/>
                <a:cs typeface="Arial" panose="020B0604020202020204" pitchFamily="34" charset="0"/>
              </a:rPr>
              <a:t>Complete the corresponding activity </a:t>
            </a:r>
            <a:r>
              <a:rPr lang="en-GB" b="1" dirty="0">
                <a:latin typeface="Arial" panose="020B0604020202020204" pitchFamily="34" charset="0"/>
                <a:cs typeface="Arial" panose="020B0604020202020204" pitchFamily="34" charset="0"/>
                <a:sym typeface="Wingdings" pitchFamily="2" charset="2"/>
              </a:rPr>
              <a:t></a:t>
            </a:r>
          </a:p>
          <a:p>
            <a:pPr algn="ctr" eaLnBrk="1" hangingPunct="1"/>
            <a:endParaRPr lang="en-GB" b="1" dirty="0">
              <a:latin typeface="Arial" panose="020B0604020202020204" pitchFamily="34" charset="0"/>
              <a:cs typeface="Arial" panose="020B0604020202020204" pitchFamily="34" charset="0"/>
              <a:sym typeface="Wingdings" pitchFamily="2" charset="2"/>
            </a:endParaRPr>
          </a:p>
        </p:txBody>
      </p:sp>
    </p:spTree>
    <p:extLst>
      <p:ext uri="{BB962C8B-B14F-4D97-AF65-F5344CB8AC3E}">
        <p14:creationId xmlns:p14="http://schemas.microsoft.com/office/powerpoint/2010/main" val="235832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Vertical Title and Text">
    <p:spTree>
      <p:nvGrpSpPr>
        <p:cNvPr id="1" name=""/>
        <p:cNvGrpSpPr/>
        <p:nvPr/>
      </p:nvGrpSpPr>
      <p:grpSpPr>
        <a:xfrm>
          <a:off x="0" y="0"/>
          <a:ext cx="0" cy="0"/>
          <a:chOff x="0" y="0"/>
          <a:chExt cx="0" cy="0"/>
        </a:xfrm>
      </p:grpSpPr>
      <p:grpSp>
        <p:nvGrpSpPr>
          <p:cNvPr id="11" name="Group 10"/>
          <p:cNvGrpSpPr/>
          <p:nvPr/>
        </p:nvGrpSpPr>
        <p:grpSpPr>
          <a:xfrm>
            <a:off x="2751927" y="1376432"/>
            <a:ext cx="5430768" cy="4032451"/>
            <a:chOff x="4469824" y="1124744"/>
            <a:chExt cx="6236041" cy="4032451"/>
          </a:xfrm>
        </p:grpSpPr>
        <p:sp>
          <p:nvSpPr>
            <p:cNvPr id="2" name="Isosceles Triangle 1"/>
            <p:cNvSpPr/>
            <p:nvPr userDrawn="1"/>
          </p:nvSpPr>
          <p:spPr bwMode="auto">
            <a:xfrm>
              <a:off x="4469824" y="1124744"/>
              <a:ext cx="6236041" cy="4032448"/>
            </a:xfrm>
            <a:prstGeom prst="triangl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GB" sz="1800" b="0" i="0" u="none" strike="noStrike" cap="none" normalizeH="0" baseline="0">
                <a:ln>
                  <a:noFill/>
                </a:ln>
                <a:solidFill>
                  <a:schemeClr val="bg1"/>
                </a:solidFill>
                <a:effectLst/>
                <a:latin typeface="Arial" panose="020B0604020202020204" pitchFamily="34" charset="0"/>
                <a:ea typeface="Microsoft YaHei" charset="-122"/>
                <a:cs typeface="Arial" panose="020B0604020202020204" pitchFamily="34" charset="0"/>
              </a:endParaRPr>
            </a:p>
          </p:txBody>
        </p:sp>
        <p:cxnSp>
          <p:nvCxnSpPr>
            <p:cNvPr id="3" name="Straight Connector 2"/>
            <p:cNvCxnSpPr/>
            <p:nvPr userDrawn="1"/>
          </p:nvCxnSpPr>
          <p:spPr bwMode="auto">
            <a:xfrm>
              <a:off x="5423219" y="3933056"/>
              <a:ext cx="4319918"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cxnSp>
          <p:nvCxnSpPr>
            <p:cNvPr id="4" name="Straight Connector 3"/>
            <p:cNvCxnSpPr/>
            <p:nvPr userDrawn="1"/>
          </p:nvCxnSpPr>
          <p:spPr bwMode="auto">
            <a:xfrm>
              <a:off x="6479199" y="2564904"/>
              <a:ext cx="2207958"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cxnSp>
          <p:nvCxnSpPr>
            <p:cNvPr id="5" name="Straight Connector 4"/>
            <p:cNvCxnSpPr/>
            <p:nvPr userDrawn="1"/>
          </p:nvCxnSpPr>
          <p:spPr bwMode="auto">
            <a:xfrm>
              <a:off x="7535179" y="2564907"/>
              <a:ext cx="0" cy="1368152"/>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cxnSp>
          <p:nvCxnSpPr>
            <p:cNvPr id="6" name="Straight Connector 5"/>
            <p:cNvCxnSpPr/>
            <p:nvPr userDrawn="1"/>
          </p:nvCxnSpPr>
          <p:spPr bwMode="auto">
            <a:xfrm>
              <a:off x="6671196" y="3933059"/>
              <a:ext cx="0" cy="122413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cxnSp>
          <p:nvCxnSpPr>
            <p:cNvPr id="7" name="Straight Connector 6"/>
            <p:cNvCxnSpPr/>
            <p:nvPr userDrawn="1"/>
          </p:nvCxnSpPr>
          <p:spPr bwMode="auto">
            <a:xfrm>
              <a:off x="8399163" y="3933059"/>
              <a:ext cx="0" cy="122413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cxnSp>
        <p:sp>
          <p:nvSpPr>
            <p:cNvPr id="8" name="TextBox 7"/>
            <p:cNvSpPr txBox="1"/>
            <p:nvPr userDrawn="1"/>
          </p:nvSpPr>
          <p:spPr>
            <a:xfrm>
              <a:off x="5615217" y="4365104"/>
              <a:ext cx="412792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latin typeface="Arial" panose="020B0604020202020204" pitchFamily="34" charset="0"/>
                  <a:cs typeface="Arial" panose="020B0604020202020204" pitchFamily="34" charset="0"/>
                </a:rPr>
                <a:t>3 things you knew already</a:t>
              </a:r>
            </a:p>
          </p:txBody>
        </p:sp>
        <p:sp>
          <p:nvSpPr>
            <p:cNvPr id="9" name="TextBox 8"/>
            <p:cNvSpPr txBox="1"/>
            <p:nvPr userDrawn="1"/>
          </p:nvSpPr>
          <p:spPr>
            <a:xfrm>
              <a:off x="6479199" y="2889280"/>
              <a:ext cx="211196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latin typeface="Arial" panose="020B0604020202020204" pitchFamily="34" charset="0"/>
                  <a:cs typeface="Arial" panose="020B0604020202020204" pitchFamily="34" charset="0"/>
                </a:rPr>
                <a:t>2 things you learnt today</a:t>
              </a:r>
            </a:p>
          </p:txBody>
        </p:sp>
        <p:sp>
          <p:nvSpPr>
            <p:cNvPr id="10" name="TextBox 9"/>
            <p:cNvSpPr txBox="1"/>
            <p:nvPr userDrawn="1"/>
          </p:nvSpPr>
          <p:spPr>
            <a:xfrm>
              <a:off x="6394406" y="1594877"/>
              <a:ext cx="2292751"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a:latin typeface="Arial" panose="020B0604020202020204" pitchFamily="34" charset="0"/>
                  <a:cs typeface="Arial" panose="020B0604020202020204" pitchFamily="34" charset="0"/>
                </a:rPr>
                <a:t>1 question about today’s topic</a:t>
              </a:r>
            </a:p>
          </p:txBody>
        </p:sp>
      </p:grpSp>
    </p:spTree>
    <p:extLst>
      <p:ext uri="{BB962C8B-B14F-4D97-AF65-F5344CB8AC3E}">
        <p14:creationId xmlns:p14="http://schemas.microsoft.com/office/powerpoint/2010/main" val="2710689979"/>
      </p:ext>
    </p:extLst>
  </p:cSld>
  <p:clrMapOvr>
    <a:masterClrMapping/>
  </p:clrMapOvr>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Vertical Title and Text">
    <p:spTree>
      <p:nvGrpSpPr>
        <p:cNvPr id="1" name=""/>
        <p:cNvGrpSpPr/>
        <p:nvPr/>
      </p:nvGrpSpPr>
      <p:grpSpPr>
        <a:xfrm>
          <a:off x="0" y="0"/>
          <a:ext cx="0" cy="0"/>
          <a:chOff x="0" y="0"/>
          <a:chExt cx="0" cy="0"/>
        </a:xfrm>
      </p:grpSpPr>
      <p:sp>
        <p:nvSpPr>
          <p:cNvPr id="2" name="TextBox 1"/>
          <p:cNvSpPr txBox="1"/>
          <p:nvPr/>
        </p:nvSpPr>
        <p:spPr>
          <a:xfrm>
            <a:off x="2042195" y="1183393"/>
            <a:ext cx="6922293" cy="523220"/>
          </a:xfrm>
          <a:prstGeom prst="rect">
            <a:avLst/>
          </a:prstGeom>
          <a:noFill/>
        </p:spPr>
        <p:txBody>
          <a:bodyPr wrap="square" rtlCol="0">
            <a:spAutoFit/>
          </a:bodyPr>
          <a:lstStyle/>
          <a:p>
            <a:pPr algn="ctr"/>
            <a:r>
              <a:rPr lang="en-GB" sz="2800" u="sng" dirty="0">
                <a:latin typeface="Arial" panose="020B0604020202020204" pitchFamily="34" charset="0"/>
                <a:cs typeface="Arial" panose="020B0604020202020204" pitchFamily="34" charset="0"/>
              </a:rPr>
              <a:t>Plenary</a:t>
            </a:r>
          </a:p>
        </p:txBody>
      </p:sp>
      <p:sp>
        <p:nvSpPr>
          <p:cNvPr id="3" name="TextBox 2"/>
          <p:cNvSpPr txBox="1"/>
          <p:nvPr/>
        </p:nvSpPr>
        <p:spPr>
          <a:xfrm>
            <a:off x="2052882" y="2191504"/>
            <a:ext cx="6911606" cy="2677656"/>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2 stars (</a:t>
            </a:r>
            <a:r>
              <a:rPr lang="en-GB" sz="2400" dirty="0">
                <a:solidFill>
                  <a:srgbClr val="FFC000"/>
                </a:solidFill>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rPr>
              <a:t> and a wish (</a:t>
            </a:r>
            <a:r>
              <a:rPr lang="en-GB" sz="2400" b="1" dirty="0">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a:t>
            </a:r>
          </a:p>
          <a:p>
            <a:pPr algn="ctr"/>
            <a:endParaRPr lang="en-GB" sz="2400" dirty="0">
              <a:latin typeface="Arial" panose="020B0604020202020204" pitchFamily="34" charset="0"/>
              <a:cs typeface="Arial" panose="020B0604020202020204" pitchFamily="34" charset="0"/>
            </a:endParaRPr>
          </a:p>
          <a:p>
            <a:pPr algn="ctr"/>
            <a:r>
              <a:rPr lang="en-GB" sz="2400" dirty="0">
                <a:solidFill>
                  <a:srgbClr val="FFC000"/>
                </a:solidFill>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 I am brilliant at...</a:t>
            </a:r>
          </a:p>
          <a:p>
            <a:pPr algn="ctr"/>
            <a:r>
              <a:rPr lang="en-GB" sz="2400" dirty="0">
                <a:solidFill>
                  <a:srgbClr val="FFC000"/>
                </a:solidFill>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 I am good at...</a:t>
            </a:r>
          </a:p>
          <a:p>
            <a:pPr algn="ctr"/>
            <a:endParaRPr lang="en-GB" sz="2400" dirty="0">
              <a:latin typeface="Arial" panose="020B0604020202020204" pitchFamily="34" charset="0"/>
              <a:cs typeface="Arial" panose="020B0604020202020204" pitchFamily="34" charset="0"/>
              <a:sym typeface="Wingdings"/>
            </a:endParaRPr>
          </a:p>
          <a:p>
            <a:pPr algn="ctr"/>
            <a:r>
              <a:rPr lang="en-GB" sz="2400" b="1" dirty="0">
                <a:latin typeface="Arial" panose="020B0604020202020204" pitchFamily="34" charset="0"/>
                <a:cs typeface="Arial" panose="020B0604020202020204" pitchFamily="34" charset="0"/>
                <a:sym typeface="Wingdings"/>
              </a:rPr>
              <a:t></a:t>
            </a:r>
            <a:r>
              <a:rPr lang="en-GB" sz="2400" dirty="0">
                <a:latin typeface="Arial" panose="020B0604020202020204" pitchFamily="34" charset="0"/>
                <a:cs typeface="Arial" panose="020B0604020202020204" pitchFamily="34" charset="0"/>
                <a:sym typeface="Wingdings"/>
              </a:rPr>
              <a:t> </a:t>
            </a:r>
            <a:r>
              <a:rPr lang="en-GB" sz="2400" dirty="0">
                <a:latin typeface="Arial" panose="020B0604020202020204" pitchFamily="34" charset="0"/>
                <a:cs typeface="Arial" panose="020B0604020202020204" pitchFamily="34" charset="0"/>
              </a:rPr>
              <a:t>Something I need to work on is...</a:t>
            </a:r>
          </a:p>
          <a:p>
            <a:pPr algn="ct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6606307"/>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941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398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15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extBox 1"/>
          <p:cNvSpPr txBox="1"/>
          <p:nvPr userDrawn="1"/>
        </p:nvSpPr>
        <p:spPr>
          <a:xfrm>
            <a:off x="323528" y="2132856"/>
            <a:ext cx="4248472" cy="1323439"/>
          </a:xfrm>
          <a:prstGeom prst="rect">
            <a:avLst/>
          </a:prstGeom>
          <a:noFill/>
        </p:spPr>
        <p:txBody>
          <a:bodyPr wrap="square" rtlCol="0">
            <a:spAutoFit/>
          </a:bodyPr>
          <a:lstStyle/>
          <a:p>
            <a:r>
              <a:rPr lang="en-GB" sz="2000" u="sng" dirty="0">
                <a:latin typeface="Arial" panose="020B0604020202020204" pitchFamily="34" charset="0"/>
                <a:cs typeface="Arial" panose="020B0604020202020204" pitchFamily="34" charset="0"/>
              </a:rPr>
              <a:t>Probing questions to check understanding:</a:t>
            </a:r>
          </a:p>
          <a:p>
            <a:endParaRPr lang="en-GB" sz="2000" u="none" dirty="0">
              <a:latin typeface="Arial" panose="020B0604020202020204" pitchFamily="34" charset="0"/>
              <a:cs typeface="Arial" panose="020B0604020202020204" pitchFamily="34" charset="0"/>
            </a:endParaRPr>
          </a:p>
          <a:p>
            <a:endParaRPr lang="en-GB" sz="2000" u="none" dirty="0">
              <a:latin typeface="Arial" panose="020B0604020202020204" pitchFamily="34" charset="0"/>
              <a:cs typeface="Arial" panose="020B0604020202020204" pitchFamily="34" charset="0"/>
            </a:endParaRPr>
          </a:p>
        </p:txBody>
      </p:sp>
      <p:pic>
        <p:nvPicPr>
          <p:cNvPr id="3" name="Picture 2" descr="bloom_taxonomy.jpg"/>
          <p:cNvPicPr>
            <a:picLocks noChangeAspect="1"/>
          </p:cNvPicPr>
          <p:nvPr userDrawn="1"/>
        </p:nvPicPr>
        <p:blipFill>
          <a:blip r:embed="rId2" cstate="print"/>
          <a:stretch>
            <a:fillRect/>
          </a:stretch>
        </p:blipFill>
        <p:spPr>
          <a:xfrm>
            <a:off x="4788024" y="2115056"/>
            <a:ext cx="4024820" cy="3495675"/>
          </a:xfrm>
          <a:prstGeom prst="rect">
            <a:avLst/>
          </a:prstGeom>
        </p:spPr>
      </p:pic>
    </p:spTree>
    <p:extLst>
      <p:ext uri="{BB962C8B-B14F-4D97-AF65-F5344CB8AC3E}">
        <p14:creationId xmlns:p14="http://schemas.microsoft.com/office/powerpoint/2010/main" val="407053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5" name="Picture 2"/>
          <p:cNvPicPr>
            <a:picLocks noChangeAspect="1" noChangeArrowheads="1"/>
          </p:cNvPicPr>
          <p:nvPr/>
        </p:nvPicPr>
        <p:blipFill rotWithShape="1">
          <a:blip r:embed="rId8">
            <a:extLst>
              <a:ext uri="{28A0092B-C50C-407E-A947-70E740481C1C}">
                <a14:useLocalDpi xmlns:a14="http://schemas.microsoft.com/office/drawing/2010/main" val="0"/>
              </a:ext>
            </a:extLst>
          </a:blip>
          <a:srcRect l="50000" t="7085" r="17840" b="50000"/>
          <a:stretch/>
        </p:blipFill>
        <p:spPr bwMode="auto">
          <a:xfrm>
            <a:off x="0" y="0"/>
            <a:ext cx="9144000"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2070901" y="5949281"/>
            <a:ext cx="6893587" cy="864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2051720" y="1095460"/>
            <a:ext cx="6903178" cy="4637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2070901" y="175295"/>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179513" y="1095460"/>
            <a:ext cx="1714499" cy="5717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p:cNvPicPr>
            <a:picLocks noChangeAspect="1" noChangeArrowheads="1"/>
          </p:cNvPicPr>
          <p:nvPr/>
        </p:nvPicPr>
        <p:blipFill rotWithShape="1">
          <a:blip r:embed="rId9">
            <a:extLst>
              <a:ext uri="{28A0092B-C50C-407E-A947-70E740481C1C}">
                <a14:useLocalDpi xmlns:a14="http://schemas.microsoft.com/office/drawing/2010/main" val="0"/>
              </a:ext>
            </a:extLst>
          </a:blip>
          <a:srcRect r="50000"/>
          <a:stretch/>
        </p:blipFill>
        <p:spPr bwMode="auto">
          <a:xfrm>
            <a:off x="5625707" y="171074"/>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512" y="175295"/>
            <a:ext cx="17145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5616117" y="370620"/>
            <a:ext cx="3348372" cy="338554"/>
          </a:xfrm>
          <a:prstGeom prst="rect">
            <a:avLst/>
          </a:prstGeom>
          <a:noFill/>
        </p:spPr>
        <p:txBody>
          <a:bodyPr wrap="square" rtlCol="0">
            <a:spAutoFit/>
          </a:bodyPr>
          <a:lstStyle/>
          <a:p>
            <a:pPr algn="ctr"/>
            <a:fld id="{EE597932-8B38-4BFA-9C8A-C8CCE191D44B}" type="datetime2">
              <a:rPr lang="en-GB" sz="1600" smtClean="0">
                <a:latin typeface="Arial" panose="020B0604020202020204" pitchFamily="34" charset="0"/>
                <a:cs typeface="Arial" panose="020B0604020202020204" pitchFamily="34" charset="0"/>
              </a:rPr>
              <a:pPr algn="ctr"/>
              <a:t>Sunday, 19 July 2020</a:t>
            </a:fld>
            <a:endParaRPr lang="en-GB" sz="1600" dirty="0">
              <a:latin typeface="Arial" panose="020B0604020202020204" pitchFamily="34" charset="0"/>
              <a:cs typeface="Arial" panose="020B0604020202020204" pitchFamily="34" charset="0"/>
            </a:endParaRPr>
          </a:p>
        </p:txBody>
      </p:sp>
      <p:sp>
        <p:nvSpPr>
          <p:cNvPr id="17" name="TextBox 16"/>
          <p:cNvSpPr txBox="1"/>
          <p:nvPr/>
        </p:nvSpPr>
        <p:spPr>
          <a:xfrm>
            <a:off x="2046411" y="5965829"/>
            <a:ext cx="6918077" cy="830997"/>
          </a:xfrm>
          <a:prstGeom prst="rect">
            <a:avLst/>
          </a:prstGeom>
          <a:noFill/>
        </p:spPr>
        <p:txBody>
          <a:bodyPr wrap="square" rtlCol="0">
            <a:spAutoFit/>
          </a:bodyPr>
          <a:lstStyle/>
          <a:p>
            <a:r>
              <a:rPr lang="en-GB" sz="1600" u="sng" dirty="0">
                <a:latin typeface="Arial" panose="020B0604020202020204" pitchFamily="34" charset="0"/>
                <a:cs typeface="Arial" panose="020B0604020202020204" pitchFamily="34" charset="0"/>
              </a:rPr>
              <a:t>Keywords</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u="none" dirty="0">
                <a:latin typeface="Arial" panose="020B0604020202020204" pitchFamily="34" charset="0"/>
                <a:cs typeface="Arial" panose="020B0604020202020204" pitchFamily="34" charset="0"/>
              </a:rPr>
              <a:t>Simplify,</a:t>
            </a:r>
            <a:r>
              <a:rPr lang="en-GB" sz="1600" u="none" baseline="0" dirty="0">
                <a:latin typeface="Arial" panose="020B0604020202020204" pitchFamily="34" charset="0"/>
                <a:cs typeface="Arial" panose="020B0604020202020204" pitchFamily="34" charset="0"/>
              </a:rPr>
              <a:t> collect, like terms, unknown, expression, common, coefficient, substitute, product, factor, operation</a:t>
            </a:r>
          </a:p>
        </p:txBody>
      </p:sp>
      <p:sp>
        <p:nvSpPr>
          <p:cNvPr id="16" name="TextBox 15"/>
          <p:cNvSpPr txBox="1"/>
          <p:nvPr/>
        </p:nvSpPr>
        <p:spPr>
          <a:xfrm>
            <a:off x="179512" y="1165852"/>
            <a:ext cx="1714500" cy="584775"/>
          </a:xfrm>
          <a:prstGeom prst="rect">
            <a:avLst/>
          </a:prstGeom>
          <a:noFill/>
        </p:spPr>
        <p:txBody>
          <a:bodyPr wrap="square" rtlCol="0">
            <a:spAutoFit/>
          </a:bodyPr>
          <a:lstStyle/>
          <a:p>
            <a:pPr algn="ctr"/>
            <a:r>
              <a:rPr lang="en-GB" sz="1600" u="sng" dirty="0">
                <a:latin typeface="Arial" panose="020B0604020202020204" pitchFamily="34" charset="0"/>
                <a:cs typeface="Arial" panose="020B0604020202020204" pitchFamily="34" charset="0"/>
              </a:rPr>
              <a:t>Lesson Objectives</a:t>
            </a:r>
            <a:r>
              <a:rPr lang="en-GB" sz="1600" dirty="0">
                <a:latin typeface="Arial" panose="020B0604020202020204" pitchFamily="34" charset="0"/>
                <a:cs typeface="Arial" panose="020B0604020202020204" pitchFamily="34" charset="0"/>
              </a:rPr>
              <a:t>:</a:t>
            </a:r>
          </a:p>
        </p:txBody>
      </p:sp>
      <p:sp>
        <p:nvSpPr>
          <p:cNvPr id="18" name="TextBox 17"/>
          <p:cNvSpPr txBox="1"/>
          <p:nvPr/>
        </p:nvSpPr>
        <p:spPr>
          <a:xfrm>
            <a:off x="179513" y="1844824"/>
            <a:ext cx="1714499" cy="3754874"/>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Developing students will be able to use correct algebraic notation.</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Secure students will be able to substitute into algebraic expressions</a:t>
            </a:r>
            <a:r>
              <a:rPr lang="en-GB" sz="1400" baseline="0" dirty="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Excelling students will be able to collect like terms and simplify algebraic expressions. </a:t>
            </a:r>
          </a:p>
        </p:txBody>
      </p:sp>
      <p:sp>
        <p:nvSpPr>
          <p:cNvPr id="19" name="TextBox 18">
            <a:extLst>
              <a:ext uri="{FF2B5EF4-FFF2-40B4-BE49-F238E27FC236}">
                <a16:creationId xmlns:a16="http://schemas.microsoft.com/office/drawing/2014/main" id="{3A0640A8-18F2-4D16-9097-CAEDE256544E}"/>
              </a:ext>
            </a:extLst>
          </p:cNvPr>
          <p:cNvSpPr txBox="1"/>
          <p:nvPr userDrawn="1"/>
        </p:nvSpPr>
        <p:spPr>
          <a:xfrm>
            <a:off x="2061310" y="370620"/>
            <a:ext cx="3348372" cy="338554"/>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Simplifying and Substituting</a:t>
            </a:r>
          </a:p>
        </p:txBody>
      </p:sp>
    </p:spTree>
    <p:extLst>
      <p:ext uri="{BB962C8B-B14F-4D97-AF65-F5344CB8AC3E}">
        <p14:creationId xmlns:p14="http://schemas.microsoft.com/office/powerpoint/2010/main" val="383511946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702" r:id="rId5"/>
    <p:sldLayoutId id="2147483703" r:id="rId6"/>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t="7085" r="17840" b="50000"/>
          <a:stretch/>
        </p:blipFill>
        <p:spPr bwMode="auto">
          <a:xfrm>
            <a:off x="0" y="0"/>
            <a:ext cx="9144000"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50000"/>
          <a:stretch/>
        </p:blipFill>
        <p:spPr bwMode="auto">
          <a:xfrm>
            <a:off x="179512" y="1095460"/>
            <a:ext cx="8775386" cy="5645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50000"/>
          <a:stretch/>
        </p:blipFill>
        <p:spPr bwMode="auto">
          <a:xfrm>
            <a:off x="2070901" y="175295"/>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50000"/>
          <a:stretch/>
        </p:blipFill>
        <p:spPr bwMode="auto">
          <a:xfrm>
            <a:off x="5625707" y="171074"/>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175295"/>
            <a:ext cx="17145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5616117" y="370620"/>
            <a:ext cx="3348372" cy="338554"/>
          </a:xfrm>
          <a:prstGeom prst="rect">
            <a:avLst/>
          </a:prstGeom>
          <a:noFill/>
        </p:spPr>
        <p:txBody>
          <a:bodyPr wrap="square" rtlCol="0">
            <a:spAutoFit/>
          </a:bodyPr>
          <a:lstStyle/>
          <a:p>
            <a:pPr algn="ctr"/>
            <a:fld id="{EE597932-8B38-4BFA-9C8A-C8CCE191D44B}" type="datetime2">
              <a:rPr lang="en-GB" sz="1600" smtClean="0">
                <a:latin typeface="Arial" panose="020B0604020202020204" pitchFamily="34" charset="0"/>
                <a:cs typeface="Arial" panose="020B0604020202020204" pitchFamily="34" charset="0"/>
              </a:rPr>
              <a:pPr algn="ctr"/>
              <a:t>Sunday, 19 July 2020</a:t>
            </a:fld>
            <a:endParaRPr lang="en-GB" sz="1600" dirty="0">
              <a:latin typeface="Arial" panose="020B0604020202020204" pitchFamily="34" charset="0"/>
              <a:cs typeface="Arial" panose="020B0604020202020204" pitchFamily="34" charset="0"/>
            </a:endParaRPr>
          </a:p>
        </p:txBody>
      </p:sp>
      <p:sp>
        <p:nvSpPr>
          <p:cNvPr id="19" name="TextBox 18"/>
          <p:cNvSpPr txBox="1"/>
          <p:nvPr/>
        </p:nvSpPr>
        <p:spPr>
          <a:xfrm>
            <a:off x="2061310" y="370620"/>
            <a:ext cx="3348372" cy="338554"/>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Simplifying and Substituting</a:t>
            </a:r>
          </a:p>
        </p:txBody>
      </p:sp>
    </p:spTree>
    <p:extLst>
      <p:ext uri="{BB962C8B-B14F-4D97-AF65-F5344CB8AC3E}">
        <p14:creationId xmlns:p14="http://schemas.microsoft.com/office/powerpoint/2010/main" val="1323435857"/>
      </p:ext>
    </p:extLst>
  </p:cSld>
  <p:clrMap bg1="lt1" tx1="dk1" bg2="lt2" tx2="dk2" accent1="accent1" accent2="accent2" accent3="accent3" accent4="accent4" accent5="accent5" accent6="accent6" hlink="hlink" folHlink="folHlink"/>
  <p:sldLayoutIdLst>
    <p:sldLayoutId id="2147483696" r:id="rId1"/>
    <p:sldLayoutId id="214748369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 Id="rId4" Type="http://schemas.openxmlformats.org/officeDocument/2006/relationships/image" Target="../media/image32.png"/></Relationships>
</file>

<file path=ppt/slides/_rels/slide26.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33.png"/><Relationship Id="rId1" Type="http://schemas.openxmlformats.org/officeDocument/2006/relationships/slideLayout" Target="../slideLayouts/slideLayout5.xml"/><Relationship Id="rId6" Type="http://schemas.openxmlformats.org/officeDocument/2006/relationships/image" Target="../media/image37.png"/><Relationship Id="rId11" Type="http://schemas.openxmlformats.org/officeDocument/2006/relationships/image" Target="../media/image42.png"/><Relationship Id="rId5" Type="http://schemas.openxmlformats.org/officeDocument/2006/relationships/image" Target="../media/image36.png"/><Relationship Id="rId10" Type="http://schemas.openxmlformats.org/officeDocument/2006/relationships/image" Target="../media/image41.png"/><Relationship Id="rId4" Type="http://schemas.openxmlformats.org/officeDocument/2006/relationships/image" Target="../media/image35.png"/><Relationship Id="rId9" Type="http://schemas.openxmlformats.org/officeDocument/2006/relationships/image" Target="../media/image40.png"/></Relationships>
</file>

<file path=ppt/slides/_rels/slide2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png"/><Relationship Id="rId1" Type="http://schemas.openxmlformats.org/officeDocument/2006/relationships/slideLayout" Target="../slideLayouts/slideLayout5.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s>
</file>

<file path=ppt/slides/_rels/slide29.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6" name="TextBox 5"/>
              <p:cNvSpPr txBox="1"/>
              <p:nvPr/>
            </p:nvSpPr>
            <p:spPr>
              <a:xfrm>
                <a:off x="2123728" y="1124744"/>
                <a:ext cx="6768752" cy="4208268"/>
              </a:xfrm>
              <a:prstGeom prst="rect">
                <a:avLst/>
              </a:prstGeom>
              <a:noFill/>
            </p:spPr>
            <p:txBody>
              <a:bodyPr wrap="square" rtlCol="0">
                <a:spAutoFit/>
              </a:bodyPr>
              <a:lstStyle/>
              <a:p>
                <a:pPr algn="ctr"/>
                <a:r>
                  <a:rPr lang="en-GB" sz="2000" u="sng" dirty="0">
                    <a:latin typeface="Arial" panose="020B0604020202020204" pitchFamily="34" charset="0"/>
                    <a:cs typeface="Arial" panose="020B0604020202020204" pitchFamily="34" charset="0"/>
                  </a:rPr>
                  <a:t>Starter</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It is usual in algebra to abbreviate by leaving out multiplication and division signs. </a:t>
                </a:r>
              </a:p>
              <a:p>
                <a:endParaRPr lang="en-GB" sz="1600" dirty="0">
                  <a:latin typeface="Arial" panose="020B0604020202020204" pitchFamily="34" charset="0"/>
                  <a:cs typeface="Arial" panose="020B0604020202020204" pitchFamily="34" charset="0"/>
                </a:endParaRPr>
              </a:p>
              <a:p>
                <a:r>
                  <a:rPr lang="en-GB" sz="1600" u="sng" dirty="0">
                    <a:latin typeface="Arial" panose="020B0604020202020204" pitchFamily="34" charset="0"/>
                    <a:cs typeface="Arial" panose="020B0604020202020204" pitchFamily="34" charset="0"/>
                  </a:rPr>
                  <a:t>Examples</a:t>
                </a:r>
                <a:r>
                  <a:rPr lang="en-GB" sz="1600" dirty="0">
                    <a:latin typeface="Arial" panose="020B0604020202020204" pitchFamily="34" charset="0"/>
                    <a:cs typeface="Arial" panose="020B0604020202020204" pitchFamily="34" charset="0"/>
                  </a:rPr>
                  <a:t>:  </a:t>
                </a:r>
                <a14:m>
                  <m:oMath xmlns:m="http://schemas.openxmlformats.org/officeDocument/2006/math">
                    <m:r>
                      <a:rPr lang="en-GB" sz="1600" b="0" i="1" smtClean="0">
                        <a:latin typeface="Cambria Math" panose="02040503050406030204" pitchFamily="18" charset="0"/>
                      </a:rPr>
                      <m:t>𝑞</m:t>
                    </m:r>
                    <m:r>
                      <a:rPr lang="en-GB" sz="1600" b="0" i="1" smtClean="0">
                        <a:latin typeface="Cambria Math" panose="02040503050406030204" pitchFamily="18" charset="0"/>
                        <a:ea typeface="Cambria Math" panose="02040503050406030204" pitchFamily="18" charset="0"/>
                      </a:rPr>
                      <m:t>×4</m:t>
                    </m:r>
                  </m:oMath>
                </a14:m>
                <a:r>
                  <a:rPr lang="en-GB" sz="1600" dirty="0">
                    <a:latin typeface="Arial" panose="020B0604020202020204" pitchFamily="34" charset="0"/>
                    <a:cs typeface="Arial" panose="020B0604020202020204" pitchFamily="34" charset="0"/>
                  </a:rPr>
                  <a:t> is written as </a:t>
                </a:r>
                <a14:m>
                  <m:oMath xmlns:m="http://schemas.openxmlformats.org/officeDocument/2006/math">
                    <m:r>
                      <a:rPr lang="en-GB" sz="1600" b="0" i="1" smtClean="0">
                        <a:latin typeface="Cambria Math" panose="02040503050406030204" pitchFamily="18" charset="0"/>
                      </a:rPr>
                      <m:t>4</m:t>
                    </m:r>
                    <m:r>
                      <a:rPr lang="en-GB" sz="1600" b="0" i="1" smtClean="0">
                        <a:latin typeface="Cambria Math" panose="02040503050406030204" pitchFamily="18" charset="0"/>
                      </a:rPr>
                      <m:t>𝑞</m:t>
                    </m:r>
                  </m:oMath>
                </a14:m>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	   </a:t>
                </a:r>
                <a14:m>
                  <m:oMath xmlns:m="http://schemas.openxmlformats.org/officeDocument/2006/math">
                    <m:r>
                      <a:rPr lang="en-GB" sz="1600" i="1" dirty="0" smtClean="0">
                        <a:latin typeface="Cambria Math" panose="02040503050406030204" pitchFamily="18" charset="0"/>
                      </a:rPr>
                      <m:t>𝑥</m:t>
                    </m:r>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𝑦</m:t>
                    </m:r>
                  </m:oMath>
                </a14:m>
                <a:r>
                  <a:rPr lang="en-GB" sz="1600" dirty="0">
                    <a:latin typeface="Arial" panose="020B0604020202020204" pitchFamily="34" charset="0"/>
                    <a:cs typeface="Arial" panose="020B0604020202020204" pitchFamily="34" charset="0"/>
                  </a:rPr>
                  <a:t> is written as </a:t>
                </a:r>
                <a14:m>
                  <m:oMath xmlns:m="http://schemas.openxmlformats.org/officeDocument/2006/math">
                    <m:r>
                      <a:rPr lang="en-GB" sz="1600" b="0" i="1" smtClean="0">
                        <a:latin typeface="Cambria Math" panose="02040503050406030204" pitchFamily="18" charset="0"/>
                      </a:rPr>
                      <m:t>𝑥𝑦</m:t>
                    </m:r>
                  </m:oMath>
                </a14:m>
                <a:endParaRPr lang="en-GB" sz="1600" i="1" dirty="0">
                  <a:latin typeface="Arial" panose="020B0604020202020204" pitchFamily="34" charset="0"/>
                  <a:cs typeface="Arial" panose="020B0604020202020204" pitchFamily="34" charset="0"/>
                </a:endParaRPr>
              </a:p>
              <a:p>
                <a:r>
                  <a:rPr lang="en-GB" sz="1600" i="1" dirty="0">
                    <a:latin typeface="Arial" panose="020B0604020202020204" pitchFamily="34" charset="0"/>
                    <a:cs typeface="Arial" panose="020B0604020202020204" pitchFamily="34" charset="0"/>
                  </a:rPr>
                  <a:t>	   </a:t>
                </a:r>
                <a14:m>
                  <m:oMath xmlns:m="http://schemas.openxmlformats.org/officeDocument/2006/math">
                    <m:r>
                      <a:rPr lang="en-GB" sz="1600" b="0" i="1" smtClean="0">
                        <a:latin typeface="Cambria Math" panose="02040503050406030204" pitchFamily="18" charset="0"/>
                      </a:rPr>
                      <m:t>8</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𝑡</m:t>
                    </m:r>
                  </m:oMath>
                </a14:m>
                <a:r>
                  <a:rPr lang="en-GB" sz="1600" dirty="0">
                    <a:latin typeface="Arial" panose="020B0604020202020204" pitchFamily="34" charset="0"/>
                    <a:cs typeface="Arial" panose="020B0604020202020204" pitchFamily="34" charset="0"/>
                  </a:rPr>
                  <a:t> is written as </a:t>
                </a:r>
                <a14:m>
                  <m:oMath xmlns:m="http://schemas.openxmlformats.org/officeDocument/2006/math">
                    <m:f>
                      <m:fPr>
                        <m:ctrlPr>
                          <a:rPr lang="en-GB" sz="1600" i="1" smtClean="0">
                            <a:latin typeface="Cambria Math" panose="02040503050406030204" pitchFamily="18" charset="0"/>
                          </a:rPr>
                        </m:ctrlPr>
                      </m:fPr>
                      <m:num>
                        <m:r>
                          <a:rPr lang="en-GB" sz="1600" b="0" i="1" smtClean="0">
                            <a:latin typeface="Cambria Math" panose="02040503050406030204" pitchFamily="18" charset="0"/>
                          </a:rPr>
                          <m:t>8</m:t>
                        </m:r>
                      </m:num>
                      <m:den>
                        <m:r>
                          <a:rPr lang="en-GB" sz="1600" b="0" i="1" smtClean="0">
                            <a:latin typeface="Cambria Math" panose="02040503050406030204" pitchFamily="18" charset="0"/>
                          </a:rPr>
                          <m:t>𝑡</m:t>
                        </m:r>
                      </m:den>
                    </m:f>
                  </m:oMath>
                </a14:m>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	    </a:t>
                </a:r>
                <a14:m>
                  <m:oMath xmlns:m="http://schemas.openxmlformats.org/officeDocument/2006/math">
                    <m:r>
                      <a:rPr lang="en-GB" sz="1600" i="1" smtClean="0">
                        <a:latin typeface="Cambria Math" panose="02040503050406030204" pitchFamily="18" charset="0"/>
                      </a:rPr>
                      <m:t>𝑎</m:t>
                    </m:r>
                    <m:r>
                      <a:rPr lang="en-GB" sz="160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𝑏</m:t>
                    </m:r>
                  </m:oMath>
                </a14:m>
                <a:r>
                  <a:rPr lang="en-GB" sz="1600" dirty="0">
                    <a:latin typeface="Arial" panose="020B0604020202020204" pitchFamily="34" charset="0"/>
                    <a:cs typeface="Arial" panose="020B0604020202020204" pitchFamily="34" charset="0"/>
                  </a:rPr>
                  <a:t> is written as </a:t>
                </a:r>
                <a14:m>
                  <m:oMath xmlns:m="http://schemas.openxmlformats.org/officeDocument/2006/math">
                    <m:f>
                      <m:fPr>
                        <m:ctrlPr>
                          <a:rPr lang="en-GB" sz="1600" i="1" smtClean="0">
                            <a:latin typeface="Cambria Math" panose="02040503050406030204" pitchFamily="18" charset="0"/>
                          </a:rPr>
                        </m:ctrlPr>
                      </m:fPr>
                      <m:num>
                        <m:r>
                          <a:rPr lang="en-GB" sz="1600" b="0" i="1" smtClean="0">
                            <a:latin typeface="Cambria Math" panose="02040503050406030204" pitchFamily="18" charset="0"/>
                          </a:rPr>
                          <m:t>𝑎</m:t>
                        </m:r>
                      </m:num>
                      <m:den>
                        <m:r>
                          <a:rPr lang="en-GB" sz="1600" b="0" i="1" smtClean="0">
                            <a:latin typeface="Cambria Math" panose="02040503050406030204" pitchFamily="18" charset="0"/>
                          </a:rPr>
                          <m:t>𝑏</m:t>
                        </m:r>
                      </m:den>
                    </m:f>
                  </m:oMath>
                </a14:m>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u="sng" dirty="0">
                    <a:latin typeface="Arial" panose="020B0604020202020204" pitchFamily="34" charset="0"/>
                    <a:cs typeface="Arial" panose="020B0604020202020204" pitchFamily="34" charset="0"/>
                  </a:rPr>
                  <a:t>Task</a:t>
                </a:r>
                <a:r>
                  <a:rPr lang="en-GB" sz="1600" dirty="0">
                    <a:latin typeface="Arial" panose="020B0604020202020204" pitchFamily="34" charset="0"/>
                    <a:cs typeface="Arial" panose="020B0604020202020204" pitchFamily="34" charset="0"/>
                  </a:rPr>
                  <a:t>: write the following without multiplication or division signs.</a:t>
                </a:r>
              </a:p>
              <a:p>
                <a:pPr>
                  <a:lnSpc>
                    <a:spcPct val="150000"/>
                  </a:lnSpc>
                </a:pPr>
                <a:r>
                  <a:rPr lang="en-GB" sz="1600" dirty="0">
                    <a:latin typeface="Arial" panose="020B0604020202020204" pitchFamily="34" charset="0"/>
                    <a:cs typeface="Arial" panose="020B0604020202020204" pitchFamily="34" charset="0"/>
                  </a:rPr>
                  <a:t>1.    </a:t>
                </a:r>
                <a14:m>
                  <m:oMath xmlns:m="http://schemas.openxmlformats.org/officeDocument/2006/math">
                    <m:r>
                      <a:rPr lang="en-GB" sz="1600" b="0" i="1" smtClean="0">
                        <a:latin typeface="Cambria Math" panose="02040503050406030204" pitchFamily="18" charset="0"/>
                      </a:rPr>
                      <m:t>𝑘</m:t>
                    </m:r>
                    <m:r>
                      <a:rPr lang="en-GB" sz="1600" b="0" i="1" smtClean="0">
                        <a:latin typeface="Cambria Math" panose="02040503050406030204" pitchFamily="18" charset="0"/>
                        <a:ea typeface="Cambria Math" panose="02040503050406030204" pitchFamily="18" charset="0"/>
                      </a:rPr>
                      <m:t>×3</m:t>
                    </m:r>
                  </m:oMath>
                </a14:m>
                <a:r>
                  <a:rPr lang="en-GB" sz="1600" dirty="0">
                    <a:latin typeface="Arial" panose="020B0604020202020204" pitchFamily="34" charset="0"/>
                    <a:cs typeface="Arial" panose="020B0604020202020204" pitchFamily="34" charset="0"/>
                  </a:rPr>
                  <a:t>		2.    </a:t>
                </a:r>
                <a14:m>
                  <m:oMath xmlns:m="http://schemas.openxmlformats.org/officeDocument/2006/math">
                    <m:r>
                      <a:rPr lang="en-GB" sz="1600" b="0" i="1" smtClean="0">
                        <a:latin typeface="Cambria Math" panose="02040503050406030204" pitchFamily="18" charset="0"/>
                      </a:rPr>
                      <m:t>3</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𝑘</m:t>
                    </m:r>
                  </m:oMath>
                </a14:m>
                <a:r>
                  <a:rPr lang="en-GB" sz="1600" dirty="0">
                    <a:latin typeface="Arial" panose="020B0604020202020204" pitchFamily="34" charset="0"/>
                    <a:cs typeface="Arial" panose="020B0604020202020204" pitchFamily="34" charset="0"/>
                  </a:rPr>
                  <a:t>		3.    </a:t>
                </a:r>
                <a14:m>
                  <m:oMath xmlns:m="http://schemas.openxmlformats.org/officeDocument/2006/math">
                    <m:r>
                      <a:rPr lang="en-GB" sz="1600" b="0" i="1" smtClean="0">
                        <a:latin typeface="Cambria Math" panose="02040503050406030204" pitchFamily="18" charset="0"/>
                        <a:ea typeface="Cambria Math" panose="02040503050406030204" pitchFamily="18" charset="0"/>
                      </a:rPr>
                      <m:t>𝑘</m:t>
                    </m:r>
                    <m:r>
                      <a:rPr lang="en-GB" sz="160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3</m:t>
                    </m:r>
                  </m:oMath>
                </a14:m>
                <a:r>
                  <a:rPr lang="en-GB" sz="1600" dirty="0">
                    <a:latin typeface="Arial" panose="020B0604020202020204" pitchFamily="34" charset="0"/>
                    <a:cs typeface="Arial" panose="020B0604020202020204" pitchFamily="34" charset="0"/>
                  </a:rPr>
                  <a:t>		4.    </a:t>
                </a:r>
                <a14:m>
                  <m:oMath xmlns:m="http://schemas.openxmlformats.org/officeDocument/2006/math">
                    <m:r>
                      <a:rPr lang="en-GB" sz="1600" b="0" i="1" smtClean="0">
                        <a:latin typeface="Cambria Math" panose="02040503050406030204" pitchFamily="18" charset="0"/>
                      </a:rPr>
                      <m:t>3</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𝑘</m:t>
                    </m:r>
                  </m:oMath>
                </a14:m>
                <a:endParaRPr lang="en-GB" sz="1600" dirty="0">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5.    </a:t>
                </a:r>
                <a14:m>
                  <m:oMath xmlns:m="http://schemas.openxmlformats.org/officeDocument/2006/math">
                    <m:r>
                      <a:rPr lang="en-GB" sz="1600" b="0" i="1" smtClean="0">
                        <a:latin typeface="Cambria Math" panose="02040503050406030204" pitchFamily="18" charset="0"/>
                      </a:rPr>
                      <m:t>𝑚</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𝑛</m:t>
                    </m:r>
                  </m:oMath>
                </a14:m>
                <a:r>
                  <a:rPr lang="en-GB" sz="1600" dirty="0">
                    <a:latin typeface="Arial" panose="020B0604020202020204" pitchFamily="34" charset="0"/>
                    <a:cs typeface="Arial" panose="020B0604020202020204" pitchFamily="34" charset="0"/>
                  </a:rPr>
                  <a:t>	6.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𝑚</m:t>
                    </m:r>
                  </m:oMath>
                </a14:m>
                <a:r>
                  <a:rPr lang="en-GB" sz="1600" dirty="0">
                    <a:latin typeface="Arial" panose="020B0604020202020204" pitchFamily="34" charset="0"/>
                    <a:cs typeface="Arial" panose="020B0604020202020204" pitchFamily="34" charset="0"/>
                  </a:rPr>
                  <a:t>	7.    </a:t>
                </a:r>
                <a14:m>
                  <m:oMath xmlns:m="http://schemas.openxmlformats.org/officeDocument/2006/math">
                    <m:r>
                      <a:rPr lang="en-GB" sz="1600" b="0" i="1" smtClean="0">
                        <a:latin typeface="Cambria Math" panose="02040503050406030204" pitchFamily="18" charset="0"/>
                      </a:rPr>
                      <m:t>𝑚</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𝑛</m:t>
                    </m:r>
                  </m:oMath>
                </a14:m>
                <a:r>
                  <a:rPr lang="en-GB" sz="1600" dirty="0">
                    <a:latin typeface="Arial" panose="020B0604020202020204" pitchFamily="34" charset="0"/>
                    <a:cs typeface="Arial" panose="020B0604020202020204" pitchFamily="34" charset="0"/>
                  </a:rPr>
                  <a:t>	8.    </a:t>
                </a:r>
                <a14:m>
                  <m:oMath xmlns:m="http://schemas.openxmlformats.org/officeDocument/2006/math">
                    <m:r>
                      <a:rPr lang="en-GB" sz="1600" b="0" i="1" smtClean="0">
                        <a:latin typeface="Cambria Math" panose="02040503050406030204" pitchFamily="18" charset="0"/>
                      </a:rPr>
                      <m:t>𝑛</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𝑚</m:t>
                    </m:r>
                  </m:oMath>
                </a14:m>
                <a:endParaRPr lang="en-GB" sz="1600" dirty="0">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9.    </a:t>
                </a:r>
                <a14:m>
                  <m:oMath xmlns:m="http://schemas.openxmlformats.org/officeDocument/2006/math">
                    <m:r>
                      <a:rPr lang="en-GB" sz="1600" b="0" i="1" smtClean="0">
                        <a:latin typeface="Cambria Math" panose="02040503050406030204" pitchFamily="18" charset="0"/>
                      </a:rPr>
                      <m:t>𝑎</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𝑎</m:t>
                    </m:r>
                  </m:oMath>
                </a14:m>
                <a:r>
                  <a:rPr lang="en-GB" sz="1600" dirty="0">
                    <a:latin typeface="Arial" panose="020B0604020202020204" pitchFamily="34" charset="0"/>
                    <a:cs typeface="Arial" panose="020B0604020202020204" pitchFamily="34" charset="0"/>
                  </a:rPr>
                  <a:t>		10.   </a:t>
                </a:r>
                <a14:m>
                  <m:oMath xmlns:m="http://schemas.openxmlformats.org/officeDocument/2006/math">
                    <m:r>
                      <a:rPr lang="en-GB" sz="1600" b="0" i="1" smtClean="0">
                        <a:latin typeface="Cambria Math" panose="02040503050406030204" pitchFamily="18" charset="0"/>
                      </a:rPr>
                      <m:t>𝑎</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𝑎</m:t>
                    </m:r>
                  </m:oMath>
                </a14:m>
                <a:r>
                  <a:rPr lang="en-GB" sz="1600" dirty="0">
                    <a:latin typeface="Arial" panose="020B0604020202020204" pitchFamily="34" charset="0"/>
                    <a:cs typeface="Arial" panose="020B0604020202020204" pitchFamily="34" charset="0"/>
                  </a:rPr>
                  <a:t>	11.   </a:t>
                </a:r>
                <a14:m>
                  <m:oMath xmlns:m="http://schemas.openxmlformats.org/officeDocument/2006/math">
                    <m:r>
                      <a:rPr lang="en-GB" sz="1600" b="0" i="1" smtClean="0">
                        <a:latin typeface="Cambria Math" panose="02040503050406030204" pitchFamily="18" charset="0"/>
                      </a:rPr>
                      <m:t>𝑥</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𝑦</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𝑧</m:t>
                    </m:r>
                  </m:oMath>
                </a14:m>
                <a:r>
                  <a:rPr lang="en-GB" sz="1600" dirty="0">
                    <a:latin typeface="Arial" panose="020B0604020202020204" pitchFamily="34" charset="0"/>
                    <a:cs typeface="Arial" panose="020B0604020202020204" pitchFamily="34" charset="0"/>
                  </a:rPr>
                  <a:t>	12.   </a:t>
                </a:r>
                <a14:m>
                  <m:oMath xmlns:m="http://schemas.openxmlformats.org/officeDocument/2006/math">
                    <m:r>
                      <a:rPr lang="en-GB" sz="1600" b="0" i="1" smtClean="0">
                        <a:latin typeface="Cambria Math" panose="02040503050406030204" pitchFamily="18" charset="0"/>
                      </a:rPr>
                      <m:t>𝑑</m:t>
                    </m:r>
                    <m:r>
                      <a:rPr lang="en-GB" sz="1600" b="0" i="1" smtClean="0">
                        <a:latin typeface="Cambria Math" panose="02040503050406030204" pitchFamily="18" charset="0"/>
                        <a:ea typeface="Cambria Math" panose="02040503050406030204" pitchFamily="18" charset="0"/>
                      </a:rPr>
                      <m:t>×1</m:t>
                    </m:r>
                  </m:oMath>
                </a14:m>
                <a:endParaRPr lang="en-GB" sz="1600" dirty="0">
                  <a:latin typeface="Arial" panose="020B0604020202020204" pitchFamily="34" charset="0"/>
                  <a:cs typeface="Arial" panose="020B0604020202020204" pitchFamily="34" charset="0"/>
                </a:endParaRPr>
              </a:p>
            </p:txBody>
          </p:sp>
        </mc:Choice>
        <mc:Fallback>
          <p:sp>
            <p:nvSpPr>
              <p:cNvPr id="6" name="TextBox 5"/>
              <p:cNvSpPr txBox="1">
                <a:spLocks noRot="1" noChangeAspect="1" noMove="1" noResize="1" noEditPoints="1" noAdjustHandles="1" noChangeArrowheads="1" noChangeShapeType="1" noTextEdit="1"/>
              </p:cNvSpPr>
              <p:nvPr/>
            </p:nvSpPr>
            <p:spPr>
              <a:xfrm>
                <a:off x="2123728" y="1124744"/>
                <a:ext cx="6768752" cy="4208268"/>
              </a:xfrm>
              <a:prstGeom prst="rect">
                <a:avLst/>
              </a:prstGeom>
              <a:blipFill>
                <a:blip r:embed="rId2"/>
                <a:stretch>
                  <a:fillRect l="-720" t="-725" b="-870"/>
                </a:stretch>
              </a:blipFill>
            </p:spPr>
            <p:txBody>
              <a:bodyPr/>
              <a:lstStyle/>
              <a:p>
                <a:r>
                  <a:rPr lang="en-GB">
                    <a:noFill/>
                  </a:rPr>
                  <a:t> </a:t>
                </a:r>
              </a:p>
            </p:txBody>
          </p:sp>
        </mc:Fallback>
      </mc:AlternateContent>
      <p:sp>
        <p:nvSpPr>
          <p:cNvPr id="2" name="Thought Bubble: Cloud 1">
            <a:extLst>
              <a:ext uri="{FF2B5EF4-FFF2-40B4-BE49-F238E27FC236}">
                <a16:creationId xmlns:a16="http://schemas.microsoft.com/office/drawing/2014/main" id="{7584095E-3DF5-4A42-9DD2-2FAAC8942E7D}"/>
              </a:ext>
            </a:extLst>
          </p:cNvPr>
          <p:cNvSpPr/>
          <p:nvPr/>
        </p:nvSpPr>
        <p:spPr>
          <a:xfrm>
            <a:off x="6156176" y="2060848"/>
            <a:ext cx="3888432" cy="1512168"/>
          </a:xfrm>
          <a:prstGeom prst="cloudCallout">
            <a:avLst>
              <a:gd name="adj1" fmla="val -68703"/>
              <a:gd name="adj2" fmla="val -2309"/>
            </a:avLst>
          </a:prstGeom>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When multiplying, the number is always placed first, and the letters in alphabetical order</a:t>
            </a:r>
          </a:p>
        </p:txBody>
      </p:sp>
    </p:spTree>
    <p:extLst>
      <p:ext uri="{BB962C8B-B14F-4D97-AF65-F5344CB8AC3E}">
        <p14:creationId xmlns:p14="http://schemas.microsoft.com/office/powerpoint/2010/main" val="908045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3</m:t>
                    </m:r>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+2</m:t>
                    </m:r>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=4</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=2</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3827543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492896"/>
                <a:ext cx="8780990" cy="2206694"/>
              </a:xfrm>
              <a:prstGeom prst="rect">
                <a:avLst/>
              </a:prstGeom>
            </p:spPr>
            <p:txBody>
              <a:bodyPr wrap="square">
                <a:spAutoFit/>
              </a:bodyPr>
              <a:lstStyle/>
              <a:p>
                <a:pPr algn="ctr"/>
                <a14:m>
                  <m:oMath xmlns:m="http://schemas.openxmlformats.org/officeDocument/2006/math">
                    <m:f>
                      <m:fPr>
                        <m:ctrlPr>
                          <a:rPr lang="en-GB" sz="4000" i="1" smtClean="0">
                            <a:latin typeface="Cambria Math" panose="02040503050406030204" pitchFamily="18" charset="0"/>
                            <a:cs typeface="Arial" panose="020B0604020202020204" pitchFamily="34" charset="0"/>
                          </a:rPr>
                        </m:ctrlPr>
                      </m:fPr>
                      <m:num>
                        <m:r>
                          <a:rPr lang="en-GB" sz="4000" b="0" i="1" smtClean="0">
                            <a:latin typeface="Cambria Math" panose="02040503050406030204" pitchFamily="18" charset="0"/>
                            <a:cs typeface="Arial" panose="020B0604020202020204" pitchFamily="34" charset="0"/>
                          </a:rPr>
                          <m:t>3</m:t>
                        </m:r>
                        <m:r>
                          <a:rPr lang="en-GB" sz="4000" b="0" i="1" smtClean="0">
                            <a:latin typeface="Cambria Math" panose="02040503050406030204" pitchFamily="18" charset="0"/>
                            <a:cs typeface="Arial" panose="020B0604020202020204" pitchFamily="34" charset="0"/>
                          </a:rPr>
                          <m:t>𝑎</m:t>
                        </m:r>
                        <m:r>
                          <a:rPr lang="en-GB" sz="4000" b="0" i="1" smtClean="0">
                            <a:latin typeface="Cambria Math" panose="02040503050406030204" pitchFamily="18" charset="0"/>
                            <a:cs typeface="Arial" panose="020B0604020202020204" pitchFamily="34" charset="0"/>
                          </a:rPr>
                          <m:t>+</m:t>
                        </m:r>
                        <m:r>
                          <a:rPr lang="en-GB" sz="4000" b="0" i="1" smtClean="0">
                            <a:latin typeface="Cambria Math" panose="02040503050406030204" pitchFamily="18" charset="0"/>
                            <a:cs typeface="Arial" panose="020B0604020202020204" pitchFamily="34" charset="0"/>
                          </a:rPr>
                          <m:t>𝑏</m:t>
                        </m:r>
                      </m:num>
                      <m:den>
                        <m:r>
                          <a:rPr lang="en-GB" sz="4000" b="0" i="1" smtClean="0">
                            <a:latin typeface="Cambria Math" panose="02040503050406030204" pitchFamily="18" charset="0"/>
                            <a:cs typeface="Arial" panose="020B0604020202020204" pitchFamily="34" charset="0"/>
                          </a:rPr>
                          <m:t>2</m:t>
                        </m:r>
                      </m:den>
                    </m:f>
                    <m:r>
                      <a:rPr lang="en-GB" sz="4000" b="0" i="1"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=5</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=−3</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492896"/>
                <a:ext cx="8780990" cy="2206694"/>
              </a:xfrm>
              <a:prstGeom prst="rect">
                <a:avLst/>
              </a:prstGeom>
              <a:blipFill>
                <a:blip r:embed="rId2"/>
                <a:stretch>
                  <a:fillRect b="-11050"/>
                </a:stretch>
              </a:blipFill>
            </p:spPr>
            <p:txBody>
              <a:bodyPr/>
              <a:lstStyle/>
              <a:p>
                <a:r>
                  <a:rPr lang="en-GB">
                    <a:noFill/>
                  </a:rPr>
                  <a:t> </a:t>
                </a:r>
              </a:p>
            </p:txBody>
          </p:sp>
        </mc:Fallback>
      </mc:AlternateContent>
    </p:spTree>
    <p:extLst>
      <p:ext uri="{BB962C8B-B14F-4D97-AF65-F5344CB8AC3E}">
        <p14:creationId xmlns:p14="http://schemas.microsoft.com/office/powerpoint/2010/main" val="3111506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²+5</m:t>
                    </m:r>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=5</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=6</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1118443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m:t>
                    </m:r>
                    <m:r>
                      <a:rPr lang="en-GB" sz="4000" i="1" dirty="0" err="1" smtClean="0">
                        <a:latin typeface="Cambria Math" panose="02040503050406030204" pitchFamily="18" charset="0"/>
                        <a:cs typeface="Arial" panose="020B0604020202020204" pitchFamily="34" charset="0"/>
                      </a:rPr>
                      <m:t>𝑎</m:t>
                    </m:r>
                    <m:r>
                      <a:rPr lang="en-GB" sz="4000" i="1" dirty="0" err="1" smtClean="0">
                        <a:latin typeface="Cambria Math" panose="02040503050406030204" pitchFamily="18" charset="0"/>
                        <a:cs typeface="Arial" panose="020B0604020202020204" pitchFamily="34" charset="0"/>
                      </a:rPr>
                      <m:t>+</m:t>
                    </m:r>
                    <m:r>
                      <a:rPr lang="en-GB" sz="4000" i="1" dirty="0" err="1" smtClean="0">
                        <a:latin typeface="Cambria Math" panose="02040503050406030204" pitchFamily="18" charset="0"/>
                        <a:cs typeface="Arial" panose="020B0604020202020204" pitchFamily="34" charset="0"/>
                      </a:rPr>
                      <m:t>𝑏</m:t>
                    </m:r>
                    <m:r>
                      <a:rPr lang="en-GB" sz="4000" i="1" dirty="0">
                        <a:latin typeface="Cambria Math" panose="02040503050406030204" pitchFamily="18" charset="0"/>
                        <a:cs typeface="Arial" panose="020B0604020202020204" pitchFamily="34" charset="0"/>
                      </a:rPr>
                      <m:t>)</m:t>
                    </m:r>
                    <m:r>
                      <a:rPr lang="en-GB" sz="4000" i="1" dirty="0" smtClean="0">
                        <a:latin typeface="Cambria Math" panose="02040503050406030204" pitchFamily="18" charset="0"/>
                        <a:cs typeface="Arial" panose="020B0604020202020204" pitchFamily="34" charset="0"/>
                      </a:rPr>
                      <m:t>²=</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=7</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=2</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440195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492896"/>
                <a:ext cx="8780990" cy="2224712"/>
              </a:xfrm>
              <a:prstGeom prst="rect">
                <a:avLst/>
              </a:prstGeom>
            </p:spPr>
            <p:txBody>
              <a:bodyPr wrap="square">
                <a:spAutoFit/>
              </a:bodyPr>
              <a:lstStyle/>
              <a:p>
                <a:pPr algn="ctr"/>
                <a14:m>
                  <m:oMath xmlns:m="http://schemas.openxmlformats.org/officeDocument/2006/math">
                    <m:f>
                      <m:fPr>
                        <m:ctrlPr>
                          <a:rPr lang="en-GB" sz="4000" i="1" smtClean="0">
                            <a:latin typeface="Cambria Math" panose="02040503050406030204" pitchFamily="18" charset="0"/>
                            <a:cs typeface="Arial" panose="020B0604020202020204" pitchFamily="34" charset="0"/>
                          </a:rPr>
                        </m:ctrlPr>
                      </m:fPr>
                      <m:num>
                        <m:r>
                          <a:rPr lang="en-GB" sz="4000" b="0" i="1" smtClean="0">
                            <a:latin typeface="Cambria Math" panose="02040503050406030204" pitchFamily="18" charset="0"/>
                            <a:cs typeface="Arial" panose="020B0604020202020204" pitchFamily="34" charset="0"/>
                          </a:rPr>
                          <m:t>2(</m:t>
                        </m:r>
                        <m:r>
                          <a:rPr lang="en-GB" sz="4000" b="0" i="1" smtClean="0">
                            <a:latin typeface="Cambria Math" panose="02040503050406030204" pitchFamily="18" charset="0"/>
                            <a:cs typeface="Arial" panose="020B0604020202020204" pitchFamily="34" charset="0"/>
                          </a:rPr>
                          <m:t>𝑎</m:t>
                        </m:r>
                        <m:r>
                          <a:rPr lang="en-GB" sz="4000" b="0" i="1" smtClean="0">
                            <a:latin typeface="Cambria Math" panose="02040503050406030204" pitchFamily="18" charset="0"/>
                            <a:cs typeface="Arial" panose="020B0604020202020204" pitchFamily="34" charset="0"/>
                          </a:rPr>
                          <m:t>−</m:t>
                        </m:r>
                        <m:r>
                          <a:rPr lang="en-GB" sz="4000" b="0" i="1" smtClean="0">
                            <a:latin typeface="Cambria Math" panose="02040503050406030204" pitchFamily="18" charset="0"/>
                            <a:cs typeface="Arial" panose="020B0604020202020204" pitchFamily="34" charset="0"/>
                          </a:rPr>
                          <m:t>𝑏</m:t>
                        </m:r>
                        <m:r>
                          <a:rPr lang="en-GB" sz="4000" b="0" i="1" smtClean="0">
                            <a:latin typeface="Cambria Math" panose="02040503050406030204" pitchFamily="18" charset="0"/>
                            <a:cs typeface="Arial" panose="020B0604020202020204" pitchFamily="34" charset="0"/>
                          </a:rPr>
                          <m:t>)</m:t>
                        </m:r>
                      </m:num>
                      <m:den>
                        <m:r>
                          <a:rPr lang="en-GB" sz="4000" b="0" i="1" smtClean="0">
                            <a:latin typeface="Cambria Math" panose="02040503050406030204" pitchFamily="18" charset="0"/>
                            <a:cs typeface="Arial" panose="020B0604020202020204" pitchFamily="34" charset="0"/>
                          </a:rPr>
                          <m:t>𝑎</m:t>
                        </m:r>
                      </m:den>
                    </m:f>
                    <m:r>
                      <a:rPr lang="en-GB" sz="4000" b="0" i="1"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=20</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=−10</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492896"/>
                <a:ext cx="8780990" cy="2224712"/>
              </a:xfrm>
              <a:prstGeom prst="rect">
                <a:avLst/>
              </a:prstGeom>
              <a:blipFill>
                <a:blip r:embed="rId2"/>
                <a:stretch>
                  <a:fillRect b="-10685"/>
                </a:stretch>
              </a:blipFill>
            </p:spPr>
            <p:txBody>
              <a:bodyPr/>
              <a:lstStyle/>
              <a:p>
                <a:r>
                  <a:rPr lang="en-GB">
                    <a:noFill/>
                  </a:rPr>
                  <a:t> </a:t>
                </a:r>
              </a:p>
            </p:txBody>
          </p:sp>
        </mc:Fallback>
      </mc:AlternateContent>
    </p:spTree>
    <p:extLst>
      <p:ext uri="{BB962C8B-B14F-4D97-AF65-F5344CB8AC3E}">
        <p14:creationId xmlns:p14="http://schemas.microsoft.com/office/powerpoint/2010/main" val="4247307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3</m:t>
                    </m:r>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−2</m:t>
                    </m:r>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=−4</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=3</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3412584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2</m:t>
                    </m:r>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²=</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=4</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
        <p:nvSpPr>
          <p:cNvPr id="3" name="Cloud Callout 2"/>
          <p:cNvSpPr/>
          <p:nvPr/>
        </p:nvSpPr>
        <p:spPr>
          <a:xfrm>
            <a:off x="6156176" y="1196752"/>
            <a:ext cx="3672408" cy="1296144"/>
          </a:xfrm>
          <a:prstGeom prst="cloudCallout">
            <a:avLst>
              <a:gd name="adj1" fmla="val -67418"/>
              <a:gd name="adj2" fmla="val 63813"/>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solidFill>
                  <a:schemeClr val="tx1"/>
                </a:solidFill>
                <a:latin typeface="Arial" panose="020B0604020202020204" pitchFamily="34" charset="0"/>
                <a:cs typeface="Arial" panose="020B0604020202020204" pitchFamily="34" charset="0"/>
              </a:rPr>
              <a:t>Don’t forget to use the correct order of operations!</a:t>
            </a:r>
          </a:p>
        </p:txBody>
      </p:sp>
    </p:spTree>
    <p:extLst>
      <p:ext uri="{BB962C8B-B14F-4D97-AF65-F5344CB8AC3E}">
        <p14:creationId xmlns:p14="http://schemas.microsoft.com/office/powerpoint/2010/main" val="1732566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6(</m:t>
                    </m:r>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+2</m:t>
                    </m:r>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=7</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=−1</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1894883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2248436"/>
              </a:xfrm>
              <a:prstGeom prst="rect">
                <a:avLst/>
              </a:prstGeom>
            </p:spPr>
            <p:txBody>
              <a:bodyPr wrap="square">
                <a:spAutoFit/>
              </a:bodyPr>
              <a:lstStyle/>
              <a:p>
                <a:pPr algn="ctr"/>
                <a14:m>
                  <m:oMath xmlns:m="http://schemas.openxmlformats.org/officeDocument/2006/math">
                    <m:f>
                      <m:fPr>
                        <m:ctrlPr>
                          <a:rPr lang="en-GB" sz="4000" i="1" dirty="0" smtClean="0">
                            <a:latin typeface="Cambria Math" panose="02040503050406030204" pitchFamily="18" charset="0"/>
                            <a:cs typeface="Arial" panose="020B0604020202020204" pitchFamily="34" charset="0"/>
                          </a:rPr>
                        </m:ctrlPr>
                      </m:fPr>
                      <m:num>
                        <m:r>
                          <a:rPr lang="en-GB" sz="4000" b="0" i="1" dirty="0" smtClean="0">
                            <a:latin typeface="Cambria Math" panose="02040503050406030204" pitchFamily="18" charset="0"/>
                            <a:cs typeface="Arial" panose="020B0604020202020204" pitchFamily="34" charset="0"/>
                          </a:rPr>
                          <m:t>1</m:t>
                        </m:r>
                      </m:num>
                      <m:den>
                        <m:r>
                          <a:rPr lang="en-GB" sz="4000" b="0" i="1" dirty="0" smtClean="0">
                            <a:latin typeface="Cambria Math" panose="02040503050406030204" pitchFamily="18" charset="0"/>
                            <a:cs typeface="Arial" panose="020B0604020202020204" pitchFamily="34" charset="0"/>
                          </a:rPr>
                          <m:t>2</m:t>
                        </m:r>
                      </m:den>
                    </m:f>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m:t>
                    </m:r>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=14</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=−5</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2248436"/>
              </a:xfrm>
              <a:prstGeom prst="rect">
                <a:avLst/>
              </a:prstGeom>
              <a:blipFill>
                <a:blip r:embed="rId2"/>
                <a:stretch>
                  <a:fillRect b="-8424"/>
                </a:stretch>
              </a:blipFill>
            </p:spPr>
            <p:txBody>
              <a:bodyPr/>
              <a:lstStyle/>
              <a:p>
                <a:r>
                  <a:rPr lang="en-GB">
                    <a:noFill/>
                  </a:rPr>
                  <a:t> </a:t>
                </a:r>
              </a:p>
            </p:txBody>
          </p:sp>
        </mc:Fallback>
      </mc:AlternateContent>
    </p:spTree>
    <p:extLst>
      <p:ext uri="{BB962C8B-B14F-4D97-AF65-F5344CB8AC3E}">
        <p14:creationId xmlns:p14="http://schemas.microsoft.com/office/powerpoint/2010/main" val="243559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³=</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=−2</m:t>
                    </m:r>
                  </m:oMath>
                </a14:m>
                <a:r>
                  <a:rPr lang="en-GB" sz="4000" dirty="0">
                    <a:latin typeface="Arial" panose="020B0604020202020204" pitchFamily="34" charset="0"/>
                    <a:cs typeface="Arial" panose="020B0604020202020204" pitchFamily="34" charset="0"/>
                  </a:rPr>
                  <a:t> </a:t>
                </a: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1187443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6" name="TextBox 5"/>
              <p:cNvSpPr txBox="1"/>
              <p:nvPr/>
            </p:nvSpPr>
            <p:spPr>
              <a:xfrm>
                <a:off x="2123728" y="1124744"/>
                <a:ext cx="6768752" cy="4567212"/>
              </a:xfrm>
              <a:prstGeom prst="rect">
                <a:avLst/>
              </a:prstGeom>
              <a:noFill/>
            </p:spPr>
            <p:txBody>
              <a:bodyPr wrap="square" rtlCol="0">
                <a:spAutoFit/>
              </a:bodyPr>
              <a:lstStyle/>
              <a:p>
                <a:pPr algn="ctr"/>
                <a:r>
                  <a:rPr lang="en-GB" sz="2000" u="sng" dirty="0">
                    <a:latin typeface="Arial" panose="020B0604020202020204" pitchFamily="34" charset="0"/>
                    <a:cs typeface="Arial" panose="020B0604020202020204" pitchFamily="34" charset="0"/>
                  </a:rPr>
                  <a:t>Answers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It is usual in algebra to abbreviate by leaving out multiplication and division signs. </a:t>
                </a:r>
              </a:p>
              <a:p>
                <a:endParaRPr lang="en-GB" sz="1600" dirty="0">
                  <a:latin typeface="Arial" panose="020B0604020202020204" pitchFamily="34" charset="0"/>
                  <a:cs typeface="Arial" panose="020B0604020202020204" pitchFamily="34" charset="0"/>
                </a:endParaRPr>
              </a:p>
              <a:p>
                <a:r>
                  <a:rPr lang="en-GB" sz="1600" u="sng" dirty="0">
                    <a:latin typeface="Arial" panose="020B0604020202020204" pitchFamily="34" charset="0"/>
                    <a:cs typeface="Arial" panose="020B0604020202020204" pitchFamily="34" charset="0"/>
                  </a:rPr>
                  <a:t>Examples</a:t>
                </a:r>
                <a:r>
                  <a:rPr lang="en-GB" sz="1600" dirty="0">
                    <a:latin typeface="Arial" panose="020B0604020202020204" pitchFamily="34" charset="0"/>
                    <a:cs typeface="Arial" panose="020B0604020202020204" pitchFamily="34" charset="0"/>
                  </a:rPr>
                  <a:t>:  </a:t>
                </a:r>
                <a14:m>
                  <m:oMath xmlns:m="http://schemas.openxmlformats.org/officeDocument/2006/math">
                    <m:r>
                      <a:rPr lang="en-GB" sz="1600" b="0" i="1" smtClean="0">
                        <a:latin typeface="Cambria Math" panose="02040503050406030204" pitchFamily="18" charset="0"/>
                      </a:rPr>
                      <m:t>𝑞</m:t>
                    </m:r>
                    <m:r>
                      <a:rPr lang="en-GB" sz="1600" b="0" i="1" smtClean="0">
                        <a:latin typeface="Cambria Math" panose="02040503050406030204" pitchFamily="18" charset="0"/>
                        <a:ea typeface="Cambria Math" panose="02040503050406030204" pitchFamily="18" charset="0"/>
                      </a:rPr>
                      <m:t>×4</m:t>
                    </m:r>
                  </m:oMath>
                </a14:m>
                <a:r>
                  <a:rPr lang="en-GB" sz="1600" dirty="0">
                    <a:latin typeface="Arial" panose="020B0604020202020204" pitchFamily="34" charset="0"/>
                    <a:cs typeface="Arial" panose="020B0604020202020204" pitchFamily="34" charset="0"/>
                  </a:rPr>
                  <a:t> is written as </a:t>
                </a:r>
                <a14:m>
                  <m:oMath xmlns:m="http://schemas.openxmlformats.org/officeDocument/2006/math">
                    <m:r>
                      <a:rPr lang="en-GB" sz="1600" b="0" i="1" smtClean="0">
                        <a:latin typeface="Cambria Math" panose="02040503050406030204" pitchFamily="18" charset="0"/>
                      </a:rPr>
                      <m:t>4</m:t>
                    </m:r>
                    <m:r>
                      <a:rPr lang="en-GB" sz="1600" b="0" i="1" smtClean="0">
                        <a:latin typeface="Cambria Math" panose="02040503050406030204" pitchFamily="18" charset="0"/>
                      </a:rPr>
                      <m:t>𝑞</m:t>
                    </m:r>
                  </m:oMath>
                </a14:m>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	   </a:t>
                </a:r>
                <a14:m>
                  <m:oMath xmlns:m="http://schemas.openxmlformats.org/officeDocument/2006/math">
                    <m:r>
                      <a:rPr lang="en-GB" sz="1600" i="1" dirty="0" smtClean="0">
                        <a:latin typeface="Cambria Math" panose="02040503050406030204" pitchFamily="18" charset="0"/>
                      </a:rPr>
                      <m:t>𝑥</m:t>
                    </m:r>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𝑦</m:t>
                    </m:r>
                  </m:oMath>
                </a14:m>
                <a:r>
                  <a:rPr lang="en-GB" sz="1600" dirty="0">
                    <a:latin typeface="Arial" panose="020B0604020202020204" pitchFamily="34" charset="0"/>
                    <a:cs typeface="Arial" panose="020B0604020202020204" pitchFamily="34" charset="0"/>
                  </a:rPr>
                  <a:t> is written as </a:t>
                </a:r>
                <a14:m>
                  <m:oMath xmlns:m="http://schemas.openxmlformats.org/officeDocument/2006/math">
                    <m:r>
                      <a:rPr lang="en-GB" sz="1600" b="0" i="1" smtClean="0">
                        <a:latin typeface="Cambria Math" panose="02040503050406030204" pitchFamily="18" charset="0"/>
                      </a:rPr>
                      <m:t>𝑥𝑦</m:t>
                    </m:r>
                  </m:oMath>
                </a14:m>
                <a:endParaRPr lang="en-GB" sz="1600" i="1" dirty="0">
                  <a:latin typeface="Arial" panose="020B0604020202020204" pitchFamily="34" charset="0"/>
                  <a:cs typeface="Arial" panose="020B0604020202020204" pitchFamily="34" charset="0"/>
                </a:endParaRPr>
              </a:p>
              <a:p>
                <a:r>
                  <a:rPr lang="en-GB" sz="1600" i="1" dirty="0">
                    <a:latin typeface="Arial" panose="020B0604020202020204" pitchFamily="34" charset="0"/>
                    <a:cs typeface="Arial" panose="020B0604020202020204" pitchFamily="34" charset="0"/>
                  </a:rPr>
                  <a:t>	   </a:t>
                </a:r>
                <a14:m>
                  <m:oMath xmlns:m="http://schemas.openxmlformats.org/officeDocument/2006/math">
                    <m:r>
                      <a:rPr lang="en-GB" sz="1600" b="0" i="1" smtClean="0">
                        <a:latin typeface="Cambria Math" panose="02040503050406030204" pitchFamily="18" charset="0"/>
                      </a:rPr>
                      <m:t>8</m:t>
                    </m:r>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𝑡</m:t>
                    </m:r>
                  </m:oMath>
                </a14:m>
                <a:r>
                  <a:rPr lang="en-GB" sz="1600" dirty="0">
                    <a:latin typeface="Arial" panose="020B0604020202020204" pitchFamily="34" charset="0"/>
                    <a:cs typeface="Arial" panose="020B0604020202020204" pitchFamily="34" charset="0"/>
                  </a:rPr>
                  <a:t> is written as </a:t>
                </a:r>
                <a14:m>
                  <m:oMath xmlns:m="http://schemas.openxmlformats.org/officeDocument/2006/math">
                    <m:f>
                      <m:fPr>
                        <m:ctrlPr>
                          <a:rPr lang="en-GB" sz="1600" i="1" smtClean="0">
                            <a:latin typeface="Cambria Math" panose="02040503050406030204" pitchFamily="18" charset="0"/>
                          </a:rPr>
                        </m:ctrlPr>
                      </m:fPr>
                      <m:num>
                        <m:r>
                          <a:rPr lang="en-GB" sz="1600" b="0" i="1" smtClean="0">
                            <a:latin typeface="Cambria Math" panose="02040503050406030204" pitchFamily="18" charset="0"/>
                          </a:rPr>
                          <m:t>8</m:t>
                        </m:r>
                      </m:num>
                      <m:den>
                        <m:r>
                          <a:rPr lang="en-GB" sz="1600" b="0" i="1" smtClean="0">
                            <a:latin typeface="Cambria Math" panose="02040503050406030204" pitchFamily="18" charset="0"/>
                          </a:rPr>
                          <m:t>𝑡</m:t>
                        </m:r>
                      </m:den>
                    </m:f>
                  </m:oMath>
                </a14:m>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	    </a:t>
                </a:r>
                <a14:m>
                  <m:oMath xmlns:m="http://schemas.openxmlformats.org/officeDocument/2006/math">
                    <m:r>
                      <a:rPr lang="en-GB" sz="1600" i="1" smtClean="0">
                        <a:latin typeface="Cambria Math" panose="02040503050406030204" pitchFamily="18" charset="0"/>
                      </a:rPr>
                      <m:t>𝑎</m:t>
                    </m:r>
                    <m:r>
                      <a:rPr lang="en-GB" sz="160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𝑏</m:t>
                    </m:r>
                  </m:oMath>
                </a14:m>
                <a:r>
                  <a:rPr lang="en-GB" sz="1600" dirty="0">
                    <a:latin typeface="Arial" panose="020B0604020202020204" pitchFamily="34" charset="0"/>
                    <a:cs typeface="Arial" panose="020B0604020202020204" pitchFamily="34" charset="0"/>
                  </a:rPr>
                  <a:t> is written as </a:t>
                </a:r>
                <a14:m>
                  <m:oMath xmlns:m="http://schemas.openxmlformats.org/officeDocument/2006/math">
                    <m:f>
                      <m:fPr>
                        <m:ctrlPr>
                          <a:rPr lang="en-GB" sz="1600" i="1" smtClean="0">
                            <a:latin typeface="Cambria Math" panose="02040503050406030204" pitchFamily="18" charset="0"/>
                          </a:rPr>
                        </m:ctrlPr>
                      </m:fPr>
                      <m:num>
                        <m:r>
                          <a:rPr lang="en-GB" sz="1600" b="0" i="1" smtClean="0">
                            <a:latin typeface="Cambria Math" panose="02040503050406030204" pitchFamily="18" charset="0"/>
                          </a:rPr>
                          <m:t>𝑎</m:t>
                        </m:r>
                      </m:num>
                      <m:den>
                        <m:r>
                          <a:rPr lang="en-GB" sz="1600" b="0" i="1" smtClean="0">
                            <a:latin typeface="Cambria Math" panose="02040503050406030204" pitchFamily="18" charset="0"/>
                          </a:rPr>
                          <m:t>𝑏</m:t>
                        </m:r>
                      </m:den>
                    </m:f>
                  </m:oMath>
                </a14:m>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u="sng" dirty="0">
                    <a:latin typeface="Arial" panose="020B0604020202020204" pitchFamily="34" charset="0"/>
                    <a:cs typeface="Arial" panose="020B0604020202020204" pitchFamily="34" charset="0"/>
                  </a:rPr>
                  <a:t>Task</a:t>
                </a:r>
                <a:r>
                  <a:rPr lang="en-GB" sz="1600" dirty="0">
                    <a:latin typeface="Arial" panose="020B0604020202020204" pitchFamily="34" charset="0"/>
                    <a:cs typeface="Arial" panose="020B0604020202020204" pitchFamily="34" charset="0"/>
                  </a:rPr>
                  <a:t>: write the following without multiplication or division signs.</a:t>
                </a:r>
              </a:p>
              <a:p>
                <a:pPr>
                  <a:lnSpc>
                    <a:spcPct val="150000"/>
                  </a:lnSpc>
                </a:pPr>
                <a:r>
                  <a:rPr lang="en-GB" sz="1600" dirty="0">
                    <a:latin typeface="Arial" panose="020B0604020202020204" pitchFamily="34" charset="0"/>
                    <a:cs typeface="Arial" panose="020B0604020202020204" pitchFamily="34" charset="0"/>
                  </a:rPr>
                  <a:t>1.    </a:t>
                </a:r>
                <a14:m>
                  <m:oMath xmlns:m="http://schemas.openxmlformats.org/officeDocument/2006/math">
                    <m:r>
                      <a:rPr lang="en-GB" sz="1600" b="1" i="0" smtClean="0">
                        <a:solidFill>
                          <a:srgbClr val="FF0000"/>
                        </a:solidFill>
                        <a:latin typeface="Cambria Math" panose="02040503050406030204" pitchFamily="18" charset="0"/>
                      </a:rPr>
                      <m:t>𝟑</m:t>
                    </m:r>
                    <m:r>
                      <a:rPr lang="en-GB" sz="1600" b="1" i="1" smtClean="0">
                        <a:solidFill>
                          <a:srgbClr val="FF0000"/>
                        </a:solidFill>
                        <a:latin typeface="Cambria Math" panose="02040503050406030204" pitchFamily="18" charset="0"/>
                      </a:rPr>
                      <m:t>𝒌</m:t>
                    </m:r>
                  </m:oMath>
                </a14:m>
                <a:r>
                  <a:rPr lang="en-GB" sz="1600" dirty="0">
                    <a:latin typeface="Arial" panose="020B0604020202020204" pitchFamily="34" charset="0"/>
                    <a:cs typeface="Arial" panose="020B0604020202020204" pitchFamily="34" charset="0"/>
                  </a:rPr>
                  <a:t>		2.    </a:t>
                </a:r>
                <a14:m>
                  <m:oMath xmlns:m="http://schemas.openxmlformats.org/officeDocument/2006/math">
                    <m:r>
                      <a:rPr lang="en-GB" sz="1600" b="1" i="1" smtClean="0">
                        <a:solidFill>
                          <a:srgbClr val="FF0000"/>
                        </a:solidFill>
                        <a:latin typeface="Cambria Math" panose="02040503050406030204" pitchFamily="18" charset="0"/>
                      </a:rPr>
                      <m:t>𝟑</m:t>
                    </m:r>
                    <m:r>
                      <a:rPr lang="en-GB" sz="1600" b="1" i="1" smtClean="0">
                        <a:solidFill>
                          <a:srgbClr val="FF0000"/>
                        </a:solidFill>
                        <a:latin typeface="Cambria Math" panose="02040503050406030204" pitchFamily="18" charset="0"/>
                        <a:ea typeface="Cambria Math" panose="02040503050406030204" pitchFamily="18" charset="0"/>
                      </a:rPr>
                      <m:t>𝒌</m:t>
                    </m:r>
                  </m:oMath>
                </a14:m>
                <a:r>
                  <a:rPr lang="en-GB" sz="1600" dirty="0">
                    <a:latin typeface="Arial" panose="020B0604020202020204" pitchFamily="34" charset="0"/>
                    <a:cs typeface="Arial" panose="020B0604020202020204" pitchFamily="34" charset="0"/>
                  </a:rPr>
                  <a:t>		3.    </a:t>
                </a:r>
                <a14:m>
                  <m:oMath xmlns:m="http://schemas.openxmlformats.org/officeDocument/2006/math">
                    <m:f>
                      <m:fPr>
                        <m:ctrlPr>
                          <a:rPr lang="en-GB" sz="1600" b="1" i="1" smtClean="0">
                            <a:solidFill>
                              <a:srgbClr val="FF0000"/>
                            </a:solidFill>
                            <a:latin typeface="Cambria Math" panose="02040503050406030204" pitchFamily="18" charset="0"/>
                            <a:ea typeface="Cambria Math" panose="02040503050406030204" pitchFamily="18" charset="0"/>
                          </a:rPr>
                        </m:ctrlPr>
                      </m:fPr>
                      <m:num>
                        <m:r>
                          <a:rPr lang="en-GB" sz="1600" b="1" i="1" smtClean="0">
                            <a:solidFill>
                              <a:srgbClr val="FF0000"/>
                            </a:solidFill>
                            <a:latin typeface="Cambria Math" panose="02040503050406030204" pitchFamily="18" charset="0"/>
                            <a:ea typeface="Cambria Math" panose="02040503050406030204" pitchFamily="18" charset="0"/>
                          </a:rPr>
                          <m:t>𝒌</m:t>
                        </m:r>
                      </m:num>
                      <m:den>
                        <m:r>
                          <a:rPr lang="en-GB" sz="1600" b="1" i="1" smtClean="0">
                            <a:solidFill>
                              <a:srgbClr val="FF0000"/>
                            </a:solidFill>
                            <a:latin typeface="Cambria Math" panose="02040503050406030204" pitchFamily="18" charset="0"/>
                            <a:ea typeface="Cambria Math" panose="02040503050406030204" pitchFamily="18" charset="0"/>
                          </a:rPr>
                          <m:t>𝟑</m:t>
                        </m:r>
                      </m:den>
                    </m:f>
                  </m:oMath>
                </a14:m>
                <a:r>
                  <a:rPr lang="en-GB" sz="1600" dirty="0">
                    <a:latin typeface="Arial" panose="020B0604020202020204" pitchFamily="34" charset="0"/>
                    <a:cs typeface="Arial" panose="020B0604020202020204" pitchFamily="34" charset="0"/>
                  </a:rPr>
                  <a:t>		4.    </a:t>
                </a:r>
                <a14:m>
                  <m:oMath xmlns:m="http://schemas.openxmlformats.org/officeDocument/2006/math">
                    <m:f>
                      <m:fPr>
                        <m:ctrlPr>
                          <a:rPr lang="en-GB" sz="1600" b="1" i="1">
                            <a:solidFill>
                              <a:srgbClr val="FF0000"/>
                            </a:solidFill>
                            <a:latin typeface="Cambria Math" panose="02040503050406030204" pitchFamily="18" charset="0"/>
                            <a:ea typeface="Cambria Math" panose="02040503050406030204" pitchFamily="18" charset="0"/>
                          </a:rPr>
                        </m:ctrlPr>
                      </m:fPr>
                      <m:num>
                        <m:r>
                          <a:rPr lang="en-GB" sz="1600" b="1" i="1" smtClean="0">
                            <a:solidFill>
                              <a:srgbClr val="FF0000"/>
                            </a:solidFill>
                            <a:latin typeface="Cambria Math" panose="02040503050406030204" pitchFamily="18" charset="0"/>
                            <a:ea typeface="Cambria Math" panose="02040503050406030204" pitchFamily="18" charset="0"/>
                          </a:rPr>
                          <m:t>𝟑</m:t>
                        </m:r>
                      </m:num>
                      <m:den>
                        <m:r>
                          <a:rPr lang="en-GB" sz="1600" b="1" i="1" smtClean="0">
                            <a:solidFill>
                              <a:srgbClr val="FF0000"/>
                            </a:solidFill>
                            <a:latin typeface="Cambria Math" panose="02040503050406030204" pitchFamily="18" charset="0"/>
                            <a:ea typeface="Cambria Math" panose="02040503050406030204" pitchFamily="18" charset="0"/>
                          </a:rPr>
                          <m:t>𝒌</m:t>
                        </m:r>
                      </m:den>
                    </m:f>
                  </m:oMath>
                </a14:m>
                <a:endParaRPr lang="en-GB" sz="1600" dirty="0">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5.    </a:t>
                </a:r>
                <a14:m>
                  <m:oMath xmlns:m="http://schemas.openxmlformats.org/officeDocument/2006/math">
                    <m:r>
                      <a:rPr lang="en-GB" sz="1600" b="1" i="1" smtClean="0">
                        <a:solidFill>
                          <a:srgbClr val="FF0000"/>
                        </a:solidFill>
                        <a:latin typeface="Cambria Math" panose="02040503050406030204" pitchFamily="18" charset="0"/>
                      </a:rPr>
                      <m:t>𝒎</m:t>
                    </m:r>
                    <m:r>
                      <a:rPr lang="en-GB" sz="1600" b="1" i="1" smtClean="0">
                        <a:solidFill>
                          <a:srgbClr val="FF0000"/>
                        </a:solidFill>
                        <a:latin typeface="Cambria Math" panose="02040503050406030204" pitchFamily="18" charset="0"/>
                        <a:ea typeface="Cambria Math" panose="02040503050406030204" pitchFamily="18" charset="0"/>
                      </a:rPr>
                      <m:t>𝒏</m:t>
                    </m:r>
                  </m:oMath>
                </a14:m>
                <a:r>
                  <a:rPr lang="en-GB" sz="1600" dirty="0">
                    <a:latin typeface="Arial" panose="020B0604020202020204" pitchFamily="34" charset="0"/>
                    <a:cs typeface="Arial" panose="020B0604020202020204" pitchFamily="34" charset="0"/>
                  </a:rPr>
                  <a:t>		6.    </a:t>
                </a:r>
                <a14:m>
                  <m:oMath xmlns:m="http://schemas.openxmlformats.org/officeDocument/2006/math">
                    <m:r>
                      <a:rPr lang="en-GB" sz="1600" b="1" i="1" smtClean="0">
                        <a:solidFill>
                          <a:srgbClr val="FF0000"/>
                        </a:solidFill>
                        <a:latin typeface="Cambria Math" panose="02040503050406030204" pitchFamily="18" charset="0"/>
                        <a:ea typeface="Cambria Math" panose="02040503050406030204" pitchFamily="18" charset="0"/>
                      </a:rPr>
                      <m:t>𝒎𝒏</m:t>
                    </m:r>
                  </m:oMath>
                </a14:m>
                <a:r>
                  <a:rPr lang="en-GB" sz="1600" dirty="0">
                    <a:latin typeface="Arial" panose="020B0604020202020204" pitchFamily="34" charset="0"/>
                    <a:cs typeface="Arial" panose="020B0604020202020204" pitchFamily="34" charset="0"/>
                  </a:rPr>
                  <a:t>		7.    </a:t>
                </a:r>
                <a14:m>
                  <m:oMath xmlns:m="http://schemas.openxmlformats.org/officeDocument/2006/math">
                    <m:f>
                      <m:fPr>
                        <m:ctrlPr>
                          <a:rPr lang="en-GB" sz="1600" b="1" i="1">
                            <a:solidFill>
                              <a:srgbClr val="FF0000"/>
                            </a:solidFill>
                            <a:latin typeface="Cambria Math" panose="02040503050406030204" pitchFamily="18" charset="0"/>
                            <a:ea typeface="Cambria Math" panose="02040503050406030204" pitchFamily="18" charset="0"/>
                          </a:rPr>
                        </m:ctrlPr>
                      </m:fPr>
                      <m:num>
                        <m:r>
                          <a:rPr lang="en-GB" sz="1600" b="1" i="1" smtClean="0">
                            <a:solidFill>
                              <a:srgbClr val="FF0000"/>
                            </a:solidFill>
                            <a:latin typeface="Cambria Math" panose="02040503050406030204" pitchFamily="18" charset="0"/>
                            <a:ea typeface="Cambria Math" panose="02040503050406030204" pitchFamily="18" charset="0"/>
                          </a:rPr>
                          <m:t>𝒎</m:t>
                        </m:r>
                      </m:num>
                      <m:den>
                        <m:r>
                          <a:rPr lang="en-GB" sz="1600" b="1" i="1" smtClean="0">
                            <a:solidFill>
                              <a:srgbClr val="FF0000"/>
                            </a:solidFill>
                            <a:latin typeface="Cambria Math" panose="02040503050406030204" pitchFamily="18" charset="0"/>
                            <a:ea typeface="Cambria Math" panose="02040503050406030204" pitchFamily="18" charset="0"/>
                          </a:rPr>
                          <m:t>𝒏</m:t>
                        </m:r>
                      </m:den>
                    </m:f>
                  </m:oMath>
                </a14:m>
                <a:r>
                  <a:rPr lang="en-GB" sz="1600" dirty="0">
                    <a:latin typeface="Arial" panose="020B0604020202020204" pitchFamily="34" charset="0"/>
                    <a:cs typeface="Arial" panose="020B0604020202020204" pitchFamily="34" charset="0"/>
                  </a:rPr>
                  <a:t>		8.    </a:t>
                </a:r>
                <a14:m>
                  <m:oMath xmlns:m="http://schemas.openxmlformats.org/officeDocument/2006/math">
                    <m:f>
                      <m:fPr>
                        <m:ctrlPr>
                          <a:rPr lang="en-GB" sz="1600" b="1" i="1">
                            <a:solidFill>
                              <a:srgbClr val="FF0000"/>
                            </a:solidFill>
                            <a:latin typeface="Cambria Math" panose="02040503050406030204" pitchFamily="18" charset="0"/>
                            <a:ea typeface="Cambria Math" panose="02040503050406030204" pitchFamily="18" charset="0"/>
                          </a:rPr>
                        </m:ctrlPr>
                      </m:fPr>
                      <m:num>
                        <m:r>
                          <a:rPr lang="en-GB" sz="1600" b="1" i="1" smtClean="0">
                            <a:solidFill>
                              <a:srgbClr val="FF0000"/>
                            </a:solidFill>
                            <a:latin typeface="Cambria Math" panose="02040503050406030204" pitchFamily="18" charset="0"/>
                            <a:ea typeface="Cambria Math" panose="02040503050406030204" pitchFamily="18" charset="0"/>
                          </a:rPr>
                          <m:t>𝒏</m:t>
                        </m:r>
                      </m:num>
                      <m:den>
                        <m:r>
                          <a:rPr lang="en-GB" sz="1600" b="1" i="1" smtClean="0">
                            <a:solidFill>
                              <a:srgbClr val="FF0000"/>
                            </a:solidFill>
                            <a:latin typeface="Cambria Math" panose="02040503050406030204" pitchFamily="18" charset="0"/>
                            <a:ea typeface="Cambria Math" panose="02040503050406030204" pitchFamily="18" charset="0"/>
                          </a:rPr>
                          <m:t>𝒎</m:t>
                        </m:r>
                      </m:den>
                    </m:f>
                  </m:oMath>
                </a14:m>
                <a:endParaRPr lang="en-GB" sz="1600" dirty="0">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9.    </a:t>
                </a:r>
                <a14:m>
                  <m:oMath xmlns:m="http://schemas.openxmlformats.org/officeDocument/2006/math">
                    <m:sSup>
                      <m:sSupPr>
                        <m:ctrlPr>
                          <a:rPr lang="en-GB" sz="1600" b="1" i="1" smtClean="0">
                            <a:solidFill>
                              <a:srgbClr val="FF0000"/>
                            </a:solidFill>
                            <a:latin typeface="Cambria Math" panose="02040503050406030204" pitchFamily="18" charset="0"/>
                          </a:rPr>
                        </m:ctrlPr>
                      </m:sSupPr>
                      <m:e>
                        <m:r>
                          <a:rPr lang="en-GB" sz="1600" b="1" i="1" smtClean="0">
                            <a:solidFill>
                              <a:srgbClr val="FF0000"/>
                            </a:solidFill>
                            <a:latin typeface="Cambria Math" panose="02040503050406030204" pitchFamily="18" charset="0"/>
                          </a:rPr>
                          <m:t>𝒂</m:t>
                        </m:r>
                      </m:e>
                      <m:sup>
                        <m:r>
                          <a:rPr lang="en-GB" sz="1600" b="1" i="1" smtClean="0">
                            <a:solidFill>
                              <a:srgbClr val="FF0000"/>
                            </a:solidFill>
                            <a:latin typeface="Cambria Math" panose="02040503050406030204" pitchFamily="18" charset="0"/>
                          </a:rPr>
                          <m:t>𝟐</m:t>
                        </m:r>
                      </m:sup>
                    </m:sSup>
                  </m:oMath>
                </a14:m>
                <a:r>
                  <a:rPr lang="en-GB" sz="1600" dirty="0">
                    <a:latin typeface="Arial" panose="020B0604020202020204" pitchFamily="34" charset="0"/>
                    <a:cs typeface="Arial" panose="020B0604020202020204" pitchFamily="34" charset="0"/>
                  </a:rPr>
                  <a:t>		10.   </a:t>
                </a:r>
                <a14:m>
                  <m:oMath xmlns:m="http://schemas.openxmlformats.org/officeDocument/2006/math">
                    <m:r>
                      <a:rPr lang="en-GB" sz="1600" b="1" i="1" smtClean="0">
                        <a:solidFill>
                          <a:srgbClr val="FF0000"/>
                        </a:solidFill>
                        <a:latin typeface="Cambria Math" panose="02040503050406030204" pitchFamily="18" charset="0"/>
                        <a:ea typeface="Cambria Math" panose="02040503050406030204" pitchFamily="18" charset="0"/>
                      </a:rPr>
                      <m:t>𝟏</m:t>
                    </m:r>
                  </m:oMath>
                </a14:m>
                <a:r>
                  <a:rPr lang="en-GB" sz="1600" dirty="0">
                    <a:latin typeface="Arial" panose="020B0604020202020204" pitchFamily="34" charset="0"/>
                    <a:cs typeface="Arial" panose="020B0604020202020204" pitchFamily="34" charset="0"/>
                  </a:rPr>
                  <a:t>		11.   </a:t>
                </a:r>
                <a14:m>
                  <m:oMath xmlns:m="http://schemas.openxmlformats.org/officeDocument/2006/math">
                    <m:r>
                      <a:rPr lang="en-GB" sz="1600" b="1" i="1" smtClean="0">
                        <a:solidFill>
                          <a:srgbClr val="FF0000"/>
                        </a:solidFill>
                        <a:latin typeface="Cambria Math" panose="02040503050406030204" pitchFamily="18" charset="0"/>
                      </a:rPr>
                      <m:t>𝒙</m:t>
                    </m:r>
                    <m:r>
                      <a:rPr lang="en-GB" sz="1600" b="1" i="1" smtClean="0">
                        <a:solidFill>
                          <a:srgbClr val="FF0000"/>
                        </a:solidFill>
                        <a:latin typeface="Cambria Math" panose="02040503050406030204" pitchFamily="18" charset="0"/>
                        <a:ea typeface="Cambria Math" panose="02040503050406030204" pitchFamily="18" charset="0"/>
                      </a:rPr>
                      <m:t>𝒚𝒛</m:t>
                    </m:r>
                  </m:oMath>
                </a14:m>
                <a:r>
                  <a:rPr lang="en-GB" sz="1600" dirty="0">
                    <a:latin typeface="Arial" panose="020B0604020202020204" pitchFamily="34" charset="0"/>
                    <a:cs typeface="Arial" panose="020B0604020202020204" pitchFamily="34" charset="0"/>
                  </a:rPr>
                  <a:t>		12.   </a:t>
                </a:r>
                <a14:m>
                  <m:oMath xmlns:m="http://schemas.openxmlformats.org/officeDocument/2006/math">
                    <m:r>
                      <a:rPr lang="en-GB" sz="1600" b="1" i="1" smtClean="0">
                        <a:solidFill>
                          <a:srgbClr val="FF0000"/>
                        </a:solidFill>
                        <a:latin typeface="Cambria Math" panose="02040503050406030204" pitchFamily="18" charset="0"/>
                      </a:rPr>
                      <m:t>𝒅</m:t>
                    </m:r>
                  </m:oMath>
                </a14:m>
                <a:endParaRPr lang="en-GB" sz="1600" b="1" dirty="0">
                  <a:latin typeface="Arial" panose="020B0604020202020204" pitchFamily="34" charset="0"/>
                  <a:cs typeface="Arial" panose="020B0604020202020204" pitchFamily="34" charset="0"/>
                </a:endParaRPr>
              </a:p>
            </p:txBody>
          </p:sp>
        </mc:Choice>
        <mc:Fallback>
          <p:sp>
            <p:nvSpPr>
              <p:cNvPr id="6" name="TextBox 5"/>
              <p:cNvSpPr txBox="1">
                <a:spLocks noRot="1" noChangeAspect="1" noMove="1" noResize="1" noEditPoints="1" noAdjustHandles="1" noChangeArrowheads="1" noChangeShapeType="1" noTextEdit="1"/>
              </p:cNvSpPr>
              <p:nvPr/>
            </p:nvSpPr>
            <p:spPr>
              <a:xfrm>
                <a:off x="2123728" y="1124744"/>
                <a:ext cx="6768752" cy="4567212"/>
              </a:xfrm>
              <a:prstGeom prst="rect">
                <a:avLst/>
              </a:prstGeom>
              <a:blipFill>
                <a:blip r:embed="rId2"/>
                <a:stretch>
                  <a:fillRect l="-720" t="-668"/>
                </a:stretch>
              </a:blipFill>
            </p:spPr>
            <p:txBody>
              <a:bodyPr/>
              <a:lstStyle/>
              <a:p>
                <a:r>
                  <a:rPr lang="en-GB">
                    <a:noFill/>
                  </a:rPr>
                  <a:t> </a:t>
                </a:r>
              </a:p>
            </p:txBody>
          </p:sp>
        </mc:Fallback>
      </mc:AlternateContent>
      <p:sp>
        <p:nvSpPr>
          <p:cNvPr id="2" name="Thought Bubble: Cloud 1">
            <a:extLst>
              <a:ext uri="{FF2B5EF4-FFF2-40B4-BE49-F238E27FC236}">
                <a16:creationId xmlns:a16="http://schemas.microsoft.com/office/drawing/2014/main" id="{7584095E-3DF5-4A42-9DD2-2FAAC8942E7D}"/>
              </a:ext>
            </a:extLst>
          </p:cNvPr>
          <p:cNvSpPr/>
          <p:nvPr/>
        </p:nvSpPr>
        <p:spPr>
          <a:xfrm>
            <a:off x="6156176" y="2060848"/>
            <a:ext cx="3888432" cy="1512168"/>
          </a:xfrm>
          <a:prstGeom prst="cloudCallout">
            <a:avLst>
              <a:gd name="adj1" fmla="val -68703"/>
              <a:gd name="adj2" fmla="val -2309"/>
            </a:avLst>
          </a:prstGeom>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When multiplying, the number is always placed first, and the letters in alphabetical order</a:t>
            </a:r>
          </a:p>
        </p:txBody>
      </p:sp>
    </p:spTree>
    <p:extLst>
      <p:ext uri="{BB962C8B-B14F-4D97-AF65-F5344CB8AC3E}">
        <p14:creationId xmlns:p14="http://schemas.microsoft.com/office/powerpoint/2010/main" val="1332957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2248436"/>
              </a:xfrm>
              <a:prstGeom prst="rect">
                <a:avLst/>
              </a:prstGeom>
            </p:spPr>
            <p:txBody>
              <a:bodyPr wrap="square">
                <a:spAutoFit/>
              </a:bodyPr>
              <a:lstStyle/>
              <a:p>
                <a:pPr algn="ctr"/>
                <a14:m>
                  <m:oMath xmlns:m="http://schemas.openxmlformats.org/officeDocument/2006/math">
                    <m:f>
                      <m:fPr>
                        <m:ctrlPr>
                          <a:rPr lang="en-GB" sz="4000" i="1" dirty="0" smtClean="0">
                            <a:latin typeface="Cambria Math" panose="02040503050406030204" pitchFamily="18" charset="0"/>
                            <a:cs typeface="Arial" panose="020B0604020202020204" pitchFamily="34" charset="0"/>
                          </a:rPr>
                        </m:ctrlPr>
                      </m:fPr>
                      <m:num>
                        <m:r>
                          <a:rPr lang="en-GB" sz="4000" b="0" i="1" dirty="0" smtClean="0">
                            <a:latin typeface="Cambria Math" panose="02040503050406030204" pitchFamily="18" charset="0"/>
                            <a:cs typeface="Arial" panose="020B0604020202020204" pitchFamily="34" charset="0"/>
                          </a:rPr>
                          <m:t>3</m:t>
                        </m:r>
                      </m:num>
                      <m:den>
                        <m:r>
                          <a:rPr lang="en-GB" sz="4000" b="0" i="1" dirty="0" smtClean="0">
                            <a:latin typeface="Cambria Math" panose="02040503050406030204" pitchFamily="18" charset="0"/>
                            <a:cs typeface="Arial" panose="020B0604020202020204" pitchFamily="34" charset="0"/>
                          </a:rPr>
                          <m:t>4</m:t>
                        </m:r>
                      </m:den>
                    </m:f>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m:t>
                    </m:r>
                    <m:f>
                      <m:fPr>
                        <m:ctrlPr>
                          <a:rPr lang="en-GB" sz="4000" i="1" dirty="0" smtClean="0">
                            <a:latin typeface="Cambria Math" panose="02040503050406030204" pitchFamily="18" charset="0"/>
                            <a:cs typeface="Arial" panose="020B0604020202020204" pitchFamily="34" charset="0"/>
                          </a:rPr>
                        </m:ctrlPr>
                      </m:fPr>
                      <m:num>
                        <m:r>
                          <a:rPr lang="en-GB" sz="4000" b="0" i="1" dirty="0" smtClean="0">
                            <a:latin typeface="Cambria Math" panose="02040503050406030204" pitchFamily="18" charset="0"/>
                            <a:cs typeface="Arial" panose="020B0604020202020204" pitchFamily="34" charset="0"/>
                          </a:rPr>
                          <m:t>1</m:t>
                        </m:r>
                      </m:num>
                      <m:den>
                        <m:r>
                          <a:rPr lang="en-GB" sz="4000" b="0" i="1" dirty="0" smtClean="0">
                            <a:latin typeface="Cambria Math" panose="02040503050406030204" pitchFamily="18" charset="0"/>
                            <a:cs typeface="Arial" panose="020B0604020202020204" pitchFamily="34" charset="0"/>
                          </a:rPr>
                          <m:t>2</m:t>
                        </m:r>
                      </m:den>
                    </m:f>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=20</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=8</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2248436"/>
              </a:xfrm>
              <a:prstGeom prst="rect">
                <a:avLst/>
              </a:prstGeom>
              <a:blipFill>
                <a:blip r:embed="rId2"/>
                <a:stretch>
                  <a:fillRect b="-8424"/>
                </a:stretch>
              </a:blipFill>
            </p:spPr>
            <p:txBody>
              <a:bodyPr/>
              <a:lstStyle/>
              <a:p>
                <a:r>
                  <a:rPr lang="en-GB">
                    <a:noFill/>
                  </a:rPr>
                  <a:t> </a:t>
                </a:r>
              </a:p>
            </p:txBody>
          </p:sp>
        </mc:Fallback>
      </mc:AlternateContent>
    </p:spTree>
    <p:extLst>
      <p:ext uri="{BB962C8B-B14F-4D97-AF65-F5344CB8AC3E}">
        <p14:creationId xmlns:p14="http://schemas.microsoft.com/office/powerpoint/2010/main" val="2023758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²+</m:t>
                    </m:r>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²=</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=4</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=3</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3465009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492896"/>
                <a:ext cx="8780990" cy="2210029"/>
              </a:xfrm>
              <a:prstGeom prst="rect">
                <a:avLst/>
              </a:prstGeom>
            </p:spPr>
            <p:txBody>
              <a:bodyPr wrap="square">
                <a:spAutoFit/>
              </a:bodyPr>
              <a:lstStyle/>
              <a:p>
                <a:pPr algn="ctr"/>
                <a14:m>
                  <m:oMath xmlns:m="http://schemas.openxmlformats.org/officeDocument/2006/math">
                    <m:f>
                      <m:fPr>
                        <m:ctrlPr>
                          <a:rPr lang="en-GB" sz="4000" i="1" smtClean="0">
                            <a:latin typeface="Cambria Math" panose="02040503050406030204" pitchFamily="18" charset="0"/>
                            <a:cs typeface="Arial" panose="020B0604020202020204" pitchFamily="34" charset="0"/>
                          </a:rPr>
                        </m:ctrlPr>
                      </m:fPr>
                      <m:num>
                        <m:r>
                          <a:rPr lang="en-GB" sz="4000" b="0" i="1" smtClean="0">
                            <a:latin typeface="Cambria Math" panose="02040503050406030204" pitchFamily="18" charset="0"/>
                            <a:cs typeface="Arial" panose="020B0604020202020204" pitchFamily="34" charset="0"/>
                          </a:rPr>
                          <m:t>2</m:t>
                        </m:r>
                        <m:r>
                          <a:rPr lang="en-GB" sz="4000" b="0" i="1" smtClean="0">
                            <a:latin typeface="Cambria Math" panose="02040503050406030204" pitchFamily="18" charset="0"/>
                            <a:cs typeface="Arial" panose="020B0604020202020204" pitchFamily="34" charset="0"/>
                          </a:rPr>
                          <m:t>𝑎</m:t>
                        </m:r>
                        <m:r>
                          <a:rPr lang="en-GB" sz="4000" b="0" i="1" smtClean="0">
                            <a:latin typeface="Cambria Math" panose="02040503050406030204" pitchFamily="18" charset="0"/>
                            <a:cs typeface="Arial" panose="020B0604020202020204" pitchFamily="34" charset="0"/>
                          </a:rPr>
                          <m:t>−</m:t>
                        </m:r>
                        <m:r>
                          <a:rPr lang="en-GB" sz="4000" b="0" i="1" smtClean="0">
                            <a:latin typeface="Cambria Math" panose="02040503050406030204" pitchFamily="18" charset="0"/>
                            <a:cs typeface="Arial" panose="020B0604020202020204" pitchFamily="34" charset="0"/>
                          </a:rPr>
                          <m:t>𝑏</m:t>
                        </m:r>
                      </m:num>
                      <m:den>
                        <m:r>
                          <a:rPr lang="en-GB" sz="4000" b="0" i="1" smtClean="0">
                            <a:latin typeface="Cambria Math" panose="02040503050406030204" pitchFamily="18" charset="0"/>
                            <a:cs typeface="Arial" panose="020B0604020202020204" pitchFamily="34" charset="0"/>
                          </a:rPr>
                          <m:t>𝑏</m:t>
                        </m:r>
                      </m:den>
                    </m:f>
                    <m:r>
                      <a:rPr lang="en-GB" sz="4000" b="0" i="1"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=5</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=2</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492896"/>
                <a:ext cx="8780990" cy="2210029"/>
              </a:xfrm>
              <a:prstGeom prst="rect">
                <a:avLst/>
              </a:prstGeom>
              <a:blipFill>
                <a:blip r:embed="rId2"/>
                <a:stretch>
                  <a:fillRect b="-11050"/>
                </a:stretch>
              </a:blipFill>
            </p:spPr>
            <p:txBody>
              <a:bodyPr/>
              <a:lstStyle/>
              <a:p>
                <a:r>
                  <a:rPr lang="en-GB">
                    <a:noFill/>
                  </a:rPr>
                  <a:t> </a:t>
                </a:r>
              </a:p>
            </p:txBody>
          </p:sp>
        </mc:Fallback>
      </mc:AlternateContent>
    </p:spTree>
    <p:extLst>
      <p:ext uri="{BB962C8B-B14F-4D97-AF65-F5344CB8AC3E}">
        <p14:creationId xmlns:p14="http://schemas.microsoft.com/office/powerpoint/2010/main" val="445473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2" name="Table 1">
                <a:extLst>
                  <a:ext uri="{FF2B5EF4-FFF2-40B4-BE49-F238E27FC236}">
                    <a16:creationId xmlns:a16="http://schemas.microsoft.com/office/drawing/2014/main" id="{D739C5EF-B285-4058-AE1B-41948A5B9526}"/>
                  </a:ext>
                </a:extLst>
              </p:cNvPr>
              <p:cNvGraphicFramePr>
                <a:graphicFrameLocks noGrp="1"/>
              </p:cNvGraphicFramePr>
              <p:nvPr>
                <p:extLst>
                  <p:ext uri="{D42A27DB-BD31-4B8C-83A1-F6EECF244321}">
                    <p14:modId xmlns:p14="http://schemas.microsoft.com/office/powerpoint/2010/main" val="805178178"/>
                  </p:ext>
                </p:extLst>
              </p:nvPr>
            </p:nvGraphicFramePr>
            <p:xfrm>
              <a:off x="287524" y="2636912"/>
              <a:ext cx="8568951" cy="3456384"/>
            </p:xfrm>
            <a:graphic>
              <a:graphicData uri="http://schemas.openxmlformats.org/drawingml/2006/table">
                <a:tbl>
                  <a:tblPr firstRow="1" firstCol="1" bandRow="1"/>
                  <a:tblGrid>
                    <a:gridCol w="778746">
                      <a:extLst>
                        <a:ext uri="{9D8B030D-6E8A-4147-A177-3AD203B41FA5}">
                          <a16:colId xmlns:a16="http://schemas.microsoft.com/office/drawing/2014/main" val="20000"/>
                        </a:ext>
                      </a:extLst>
                    </a:gridCol>
                    <a:gridCol w="778746">
                      <a:extLst>
                        <a:ext uri="{9D8B030D-6E8A-4147-A177-3AD203B41FA5}">
                          <a16:colId xmlns:a16="http://schemas.microsoft.com/office/drawing/2014/main" val="20001"/>
                        </a:ext>
                      </a:extLst>
                    </a:gridCol>
                    <a:gridCol w="778746">
                      <a:extLst>
                        <a:ext uri="{9D8B030D-6E8A-4147-A177-3AD203B41FA5}">
                          <a16:colId xmlns:a16="http://schemas.microsoft.com/office/drawing/2014/main" val="20002"/>
                        </a:ext>
                      </a:extLst>
                    </a:gridCol>
                    <a:gridCol w="778746">
                      <a:extLst>
                        <a:ext uri="{9D8B030D-6E8A-4147-A177-3AD203B41FA5}">
                          <a16:colId xmlns:a16="http://schemas.microsoft.com/office/drawing/2014/main" val="20003"/>
                        </a:ext>
                      </a:extLst>
                    </a:gridCol>
                    <a:gridCol w="778746">
                      <a:extLst>
                        <a:ext uri="{9D8B030D-6E8A-4147-A177-3AD203B41FA5}">
                          <a16:colId xmlns:a16="http://schemas.microsoft.com/office/drawing/2014/main" val="20004"/>
                        </a:ext>
                      </a:extLst>
                    </a:gridCol>
                    <a:gridCol w="778746">
                      <a:extLst>
                        <a:ext uri="{9D8B030D-6E8A-4147-A177-3AD203B41FA5}">
                          <a16:colId xmlns:a16="http://schemas.microsoft.com/office/drawing/2014/main" val="20005"/>
                        </a:ext>
                      </a:extLst>
                    </a:gridCol>
                    <a:gridCol w="779295">
                      <a:extLst>
                        <a:ext uri="{9D8B030D-6E8A-4147-A177-3AD203B41FA5}">
                          <a16:colId xmlns:a16="http://schemas.microsoft.com/office/drawing/2014/main" val="20006"/>
                        </a:ext>
                      </a:extLst>
                    </a:gridCol>
                    <a:gridCol w="779295">
                      <a:extLst>
                        <a:ext uri="{9D8B030D-6E8A-4147-A177-3AD203B41FA5}">
                          <a16:colId xmlns:a16="http://schemas.microsoft.com/office/drawing/2014/main" val="20007"/>
                        </a:ext>
                      </a:extLst>
                    </a:gridCol>
                    <a:gridCol w="779295">
                      <a:extLst>
                        <a:ext uri="{9D8B030D-6E8A-4147-A177-3AD203B41FA5}">
                          <a16:colId xmlns:a16="http://schemas.microsoft.com/office/drawing/2014/main" val="20008"/>
                        </a:ext>
                      </a:extLst>
                    </a:gridCol>
                    <a:gridCol w="779295">
                      <a:extLst>
                        <a:ext uri="{9D8B030D-6E8A-4147-A177-3AD203B41FA5}">
                          <a16:colId xmlns:a16="http://schemas.microsoft.com/office/drawing/2014/main" val="20009"/>
                        </a:ext>
                      </a:extLst>
                    </a:gridCol>
                    <a:gridCol w="779295">
                      <a:extLst>
                        <a:ext uri="{9D8B030D-6E8A-4147-A177-3AD203B41FA5}">
                          <a16:colId xmlns:a16="http://schemas.microsoft.com/office/drawing/2014/main" val="20010"/>
                        </a:ext>
                      </a:extLst>
                    </a:gridCol>
                  </a:tblGrid>
                  <a:tr h="445731">
                    <a:tc>
                      <a:txBody>
                        <a:bodyPr/>
                        <a:lstStyle/>
                        <a:p>
                          <a:pPr algn="ctr">
                            <a:spcAft>
                              <a:spcPts val="0"/>
                            </a:spcAft>
                          </a:pPr>
                          <a:r>
                            <a:rPr lang="en-GB" sz="1400" b="1" dirty="0">
                              <a:effectLst/>
                              <a:latin typeface="Comic Sans MS" panose="030F0702030302020204" pitchFamily="66" charset="0"/>
                              <a:ea typeface="Times New Roman" panose="02020603050405020304" pitchFamily="18" charset="0"/>
                            </a:rPr>
                            <a:t> </a:t>
                          </a:r>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𝒃</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𝟐</m:t>
                                </m:r>
                                <m:r>
                                  <a:rPr lang="en-GB" sz="1400" b="1" i="1" dirty="0" smtClean="0">
                                    <a:effectLst/>
                                    <a:latin typeface="Cambria Math" panose="02040503050406030204" pitchFamily="18" charset="0"/>
                                    <a:ea typeface="Times New Roman" panose="02020603050405020304" pitchFamily="18" charset="0"/>
                                  </a:rPr>
                                  <m:t>𝒂</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𝒂𝒃</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𝒃𝒄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𝒂𝒃𝒄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𝟐</m:t>
                                </m:r>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𝟑</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²</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²−</m:t>
                                </m:r>
                                <m:r>
                                  <a:rPr lang="en-GB" sz="1400" b="1" i="1" dirty="0" smtClean="0">
                                    <a:effectLst/>
                                    <a:latin typeface="Cambria Math" panose="02040503050406030204" pitchFamily="18" charset="0"/>
                                    <a:ea typeface="Times New Roman" panose="02020603050405020304" pitchFamily="18" charset="0"/>
                                  </a:rPr>
                                  <m:t>𝒂𝒄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03551">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𝟐</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𝟒</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𝒄</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𝟏</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03551">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𝟎</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𝟒</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𝒄</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𝟐</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03551">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𝟐</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𝟒</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𝒄</m:t>
                                </m:r>
                                <m:r>
                                  <a:rPr lang="en-GB" sz="1400" b="1" i="1" dirty="0" smtClean="0">
                                    <a:effectLst/>
                                    <a:latin typeface="Cambria Math" panose="02040503050406030204" pitchFamily="18" charset="0"/>
                                    <a:ea typeface="Times New Roman" panose="02020603050405020304" pitchFamily="18" charset="0"/>
                                  </a:rPr>
                                  <m:t>=½ </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mc:Choice>
        <mc:Fallback>
          <p:graphicFrame>
            <p:nvGraphicFramePr>
              <p:cNvPr id="2" name="Table 1">
                <a:extLst>
                  <a:ext uri="{FF2B5EF4-FFF2-40B4-BE49-F238E27FC236}">
                    <a16:creationId xmlns:a16="http://schemas.microsoft.com/office/drawing/2014/main" id="{D739C5EF-B285-4058-AE1B-41948A5B9526}"/>
                  </a:ext>
                </a:extLst>
              </p:cNvPr>
              <p:cNvGraphicFramePr>
                <a:graphicFrameLocks noGrp="1"/>
              </p:cNvGraphicFramePr>
              <p:nvPr>
                <p:extLst>
                  <p:ext uri="{D42A27DB-BD31-4B8C-83A1-F6EECF244321}">
                    <p14:modId xmlns:p14="http://schemas.microsoft.com/office/powerpoint/2010/main" val="805178178"/>
                  </p:ext>
                </p:extLst>
              </p:nvPr>
            </p:nvGraphicFramePr>
            <p:xfrm>
              <a:off x="287524" y="2636912"/>
              <a:ext cx="8568951" cy="3456384"/>
            </p:xfrm>
            <a:graphic>
              <a:graphicData uri="http://schemas.openxmlformats.org/drawingml/2006/table">
                <a:tbl>
                  <a:tblPr firstRow="1" firstCol="1" bandRow="1"/>
                  <a:tblGrid>
                    <a:gridCol w="778746">
                      <a:extLst>
                        <a:ext uri="{9D8B030D-6E8A-4147-A177-3AD203B41FA5}">
                          <a16:colId xmlns:a16="http://schemas.microsoft.com/office/drawing/2014/main" val="20000"/>
                        </a:ext>
                      </a:extLst>
                    </a:gridCol>
                    <a:gridCol w="778746">
                      <a:extLst>
                        <a:ext uri="{9D8B030D-6E8A-4147-A177-3AD203B41FA5}">
                          <a16:colId xmlns:a16="http://schemas.microsoft.com/office/drawing/2014/main" val="20001"/>
                        </a:ext>
                      </a:extLst>
                    </a:gridCol>
                    <a:gridCol w="778746">
                      <a:extLst>
                        <a:ext uri="{9D8B030D-6E8A-4147-A177-3AD203B41FA5}">
                          <a16:colId xmlns:a16="http://schemas.microsoft.com/office/drawing/2014/main" val="20002"/>
                        </a:ext>
                      </a:extLst>
                    </a:gridCol>
                    <a:gridCol w="778746">
                      <a:extLst>
                        <a:ext uri="{9D8B030D-6E8A-4147-A177-3AD203B41FA5}">
                          <a16:colId xmlns:a16="http://schemas.microsoft.com/office/drawing/2014/main" val="20003"/>
                        </a:ext>
                      </a:extLst>
                    </a:gridCol>
                    <a:gridCol w="778746">
                      <a:extLst>
                        <a:ext uri="{9D8B030D-6E8A-4147-A177-3AD203B41FA5}">
                          <a16:colId xmlns:a16="http://schemas.microsoft.com/office/drawing/2014/main" val="20004"/>
                        </a:ext>
                      </a:extLst>
                    </a:gridCol>
                    <a:gridCol w="778746">
                      <a:extLst>
                        <a:ext uri="{9D8B030D-6E8A-4147-A177-3AD203B41FA5}">
                          <a16:colId xmlns:a16="http://schemas.microsoft.com/office/drawing/2014/main" val="20005"/>
                        </a:ext>
                      </a:extLst>
                    </a:gridCol>
                    <a:gridCol w="779295">
                      <a:extLst>
                        <a:ext uri="{9D8B030D-6E8A-4147-A177-3AD203B41FA5}">
                          <a16:colId xmlns:a16="http://schemas.microsoft.com/office/drawing/2014/main" val="20006"/>
                        </a:ext>
                      </a:extLst>
                    </a:gridCol>
                    <a:gridCol w="779295">
                      <a:extLst>
                        <a:ext uri="{9D8B030D-6E8A-4147-A177-3AD203B41FA5}">
                          <a16:colId xmlns:a16="http://schemas.microsoft.com/office/drawing/2014/main" val="20007"/>
                        </a:ext>
                      </a:extLst>
                    </a:gridCol>
                    <a:gridCol w="779295">
                      <a:extLst>
                        <a:ext uri="{9D8B030D-6E8A-4147-A177-3AD203B41FA5}">
                          <a16:colId xmlns:a16="http://schemas.microsoft.com/office/drawing/2014/main" val="20008"/>
                        </a:ext>
                      </a:extLst>
                    </a:gridCol>
                    <a:gridCol w="779295">
                      <a:extLst>
                        <a:ext uri="{9D8B030D-6E8A-4147-A177-3AD203B41FA5}">
                          <a16:colId xmlns:a16="http://schemas.microsoft.com/office/drawing/2014/main" val="20009"/>
                        </a:ext>
                      </a:extLst>
                    </a:gridCol>
                    <a:gridCol w="779295">
                      <a:extLst>
                        <a:ext uri="{9D8B030D-6E8A-4147-A177-3AD203B41FA5}">
                          <a16:colId xmlns:a16="http://schemas.microsoft.com/office/drawing/2014/main" val="20010"/>
                        </a:ext>
                      </a:extLst>
                    </a:gridCol>
                  </a:tblGrid>
                  <a:tr h="445731">
                    <a:tc>
                      <a:txBody>
                        <a:bodyPr/>
                        <a:lstStyle/>
                        <a:p>
                          <a:pPr algn="ctr">
                            <a:spcAft>
                              <a:spcPts val="0"/>
                            </a:spcAft>
                          </a:pPr>
                          <a:r>
                            <a:rPr lang="en-GB" sz="1400" b="1" dirty="0">
                              <a:effectLst/>
                              <a:latin typeface="Comic Sans MS" panose="030F0702030302020204" pitchFamily="66" charset="0"/>
                              <a:ea typeface="Times New Roman" panose="02020603050405020304" pitchFamily="18" charset="0"/>
                            </a:rPr>
                            <a:t> </a:t>
                          </a:r>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00781" t="-1370" r="-900000"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02362" t="-1370" r="-807087"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00000" t="-1370" r="-700781"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00000" t="-1370" r="-600781"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00000" t="-1370" r="-500781"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600000" t="-1370" r="-400781"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05512" t="-1370" r="-303937"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99219" t="-1370" r="-201563"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899219" t="-1370" r="-101563"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999219" t="-1370" r="-1563" b="-680822"/>
                          </a:stretch>
                        </a:blipFill>
                      </a:tcPr>
                    </a:tc>
                    <a:extLst>
                      <a:ext uri="{0D108BD9-81ED-4DB2-BD59-A6C34878D82A}">
                        <a16:rowId xmlns:a16="http://schemas.microsoft.com/office/drawing/2014/main" val="10000"/>
                      </a:ext>
                    </a:extLst>
                  </a:tr>
                  <a:tr h="1003551">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81" t="-44848" r="-1000000" b="-201212"/>
                          </a:stretch>
                        </a:blipFill>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03551">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81" t="-144848" r="-1000000" b="-101212"/>
                          </a:stretch>
                        </a:blipFill>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03551">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81" t="-244848" r="-1000000" b="-1212"/>
                          </a:stretch>
                        </a:blipFill>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mc:Fallback>
      </mc:AlternateContent>
      <p:sp>
        <p:nvSpPr>
          <p:cNvPr id="3" name="TextBox 2">
            <a:extLst>
              <a:ext uri="{FF2B5EF4-FFF2-40B4-BE49-F238E27FC236}">
                <a16:creationId xmlns:a16="http://schemas.microsoft.com/office/drawing/2014/main" id="{E5CD7736-09A9-4F53-A2CB-EDC0B13316BE}"/>
              </a:ext>
            </a:extLst>
          </p:cNvPr>
          <p:cNvSpPr txBox="1"/>
          <p:nvPr/>
        </p:nvSpPr>
        <p:spPr>
          <a:xfrm>
            <a:off x="251520" y="1124744"/>
            <a:ext cx="8604955" cy="1200329"/>
          </a:xfrm>
          <a:prstGeom prst="rect">
            <a:avLst/>
          </a:prstGeom>
          <a:noFill/>
        </p:spPr>
        <p:txBody>
          <a:bodyPr wrap="square" rtlCol="0">
            <a:spAutoFit/>
          </a:bodyPr>
          <a:lstStyle/>
          <a:p>
            <a:pPr algn="ctr"/>
            <a:r>
              <a:rPr lang="en-GB" u="sng" dirty="0">
                <a:latin typeface="Arial" panose="020B0604020202020204" pitchFamily="34" charset="0"/>
                <a:cs typeface="Arial" panose="020B0604020202020204" pitchFamily="34" charset="0"/>
              </a:rPr>
              <a:t>Task</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Copy and complete the table using the three different set of values that need substituting. Show your working in your book to help you.</a:t>
            </a:r>
          </a:p>
        </p:txBody>
      </p:sp>
    </p:spTree>
    <p:extLst>
      <p:ext uri="{BB962C8B-B14F-4D97-AF65-F5344CB8AC3E}">
        <p14:creationId xmlns:p14="http://schemas.microsoft.com/office/powerpoint/2010/main" val="36649160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2" name="Table 1">
                <a:extLst>
                  <a:ext uri="{FF2B5EF4-FFF2-40B4-BE49-F238E27FC236}">
                    <a16:creationId xmlns:a16="http://schemas.microsoft.com/office/drawing/2014/main" id="{D739C5EF-B285-4058-AE1B-41948A5B9526}"/>
                  </a:ext>
                </a:extLst>
              </p:cNvPr>
              <p:cNvGraphicFramePr>
                <a:graphicFrameLocks noGrp="1"/>
              </p:cNvGraphicFramePr>
              <p:nvPr>
                <p:extLst>
                  <p:ext uri="{D42A27DB-BD31-4B8C-83A1-F6EECF244321}">
                    <p14:modId xmlns:p14="http://schemas.microsoft.com/office/powerpoint/2010/main" val="2030793254"/>
                  </p:ext>
                </p:extLst>
              </p:nvPr>
            </p:nvGraphicFramePr>
            <p:xfrm>
              <a:off x="287524" y="2636912"/>
              <a:ext cx="8568951" cy="3456384"/>
            </p:xfrm>
            <a:graphic>
              <a:graphicData uri="http://schemas.openxmlformats.org/drawingml/2006/table">
                <a:tbl>
                  <a:tblPr firstRow="1" firstCol="1" bandRow="1"/>
                  <a:tblGrid>
                    <a:gridCol w="778746">
                      <a:extLst>
                        <a:ext uri="{9D8B030D-6E8A-4147-A177-3AD203B41FA5}">
                          <a16:colId xmlns:a16="http://schemas.microsoft.com/office/drawing/2014/main" val="20000"/>
                        </a:ext>
                      </a:extLst>
                    </a:gridCol>
                    <a:gridCol w="778746">
                      <a:extLst>
                        <a:ext uri="{9D8B030D-6E8A-4147-A177-3AD203B41FA5}">
                          <a16:colId xmlns:a16="http://schemas.microsoft.com/office/drawing/2014/main" val="20001"/>
                        </a:ext>
                      </a:extLst>
                    </a:gridCol>
                    <a:gridCol w="778746">
                      <a:extLst>
                        <a:ext uri="{9D8B030D-6E8A-4147-A177-3AD203B41FA5}">
                          <a16:colId xmlns:a16="http://schemas.microsoft.com/office/drawing/2014/main" val="20002"/>
                        </a:ext>
                      </a:extLst>
                    </a:gridCol>
                    <a:gridCol w="778746">
                      <a:extLst>
                        <a:ext uri="{9D8B030D-6E8A-4147-A177-3AD203B41FA5}">
                          <a16:colId xmlns:a16="http://schemas.microsoft.com/office/drawing/2014/main" val="20003"/>
                        </a:ext>
                      </a:extLst>
                    </a:gridCol>
                    <a:gridCol w="778746">
                      <a:extLst>
                        <a:ext uri="{9D8B030D-6E8A-4147-A177-3AD203B41FA5}">
                          <a16:colId xmlns:a16="http://schemas.microsoft.com/office/drawing/2014/main" val="20004"/>
                        </a:ext>
                      </a:extLst>
                    </a:gridCol>
                    <a:gridCol w="778746">
                      <a:extLst>
                        <a:ext uri="{9D8B030D-6E8A-4147-A177-3AD203B41FA5}">
                          <a16:colId xmlns:a16="http://schemas.microsoft.com/office/drawing/2014/main" val="20005"/>
                        </a:ext>
                      </a:extLst>
                    </a:gridCol>
                    <a:gridCol w="779295">
                      <a:extLst>
                        <a:ext uri="{9D8B030D-6E8A-4147-A177-3AD203B41FA5}">
                          <a16:colId xmlns:a16="http://schemas.microsoft.com/office/drawing/2014/main" val="20006"/>
                        </a:ext>
                      </a:extLst>
                    </a:gridCol>
                    <a:gridCol w="779295">
                      <a:extLst>
                        <a:ext uri="{9D8B030D-6E8A-4147-A177-3AD203B41FA5}">
                          <a16:colId xmlns:a16="http://schemas.microsoft.com/office/drawing/2014/main" val="20007"/>
                        </a:ext>
                      </a:extLst>
                    </a:gridCol>
                    <a:gridCol w="779295">
                      <a:extLst>
                        <a:ext uri="{9D8B030D-6E8A-4147-A177-3AD203B41FA5}">
                          <a16:colId xmlns:a16="http://schemas.microsoft.com/office/drawing/2014/main" val="20008"/>
                        </a:ext>
                      </a:extLst>
                    </a:gridCol>
                    <a:gridCol w="779295">
                      <a:extLst>
                        <a:ext uri="{9D8B030D-6E8A-4147-A177-3AD203B41FA5}">
                          <a16:colId xmlns:a16="http://schemas.microsoft.com/office/drawing/2014/main" val="20009"/>
                        </a:ext>
                      </a:extLst>
                    </a:gridCol>
                    <a:gridCol w="779295">
                      <a:extLst>
                        <a:ext uri="{9D8B030D-6E8A-4147-A177-3AD203B41FA5}">
                          <a16:colId xmlns:a16="http://schemas.microsoft.com/office/drawing/2014/main" val="20010"/>
                        </a:ext>
                      </a:extLst>
                    </a:gridCol>
                  </a:tblGrid>
                  <a:tr h="445731">
                    <a:tc>
                      <a:txBody>
                        <a:bodyPr/>
                        <a:lstStyle/>
                        <a:p>
                          <a:pPr algn="ctr">
                            <a:spcAft>
                              <a:spcPts val="0"/>
                            </a:spcAft>
                          </a:pPr>
                          <a:r>
                            <a:rPr lang="en-GB" sz="1400" b="1" dirty="0">
                              <a:effectLst/>
                              <a:latin typeface="Comic Sans MS" panose="030F0702030302020204" pitchFamily="66" charset="0"/>
                              <a:ea typeface="Times New Roman" panose="02020603050405020304" pitchFamily="18" charset="0"/>
                            </a:rPr>
                            <a:t> </a:t>
                          </a:r>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𝒃</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𝟐</m:t>
                                </m:r>
                                <m:r>
                                  <a:rPr lang="en-GB" sz="1400" b="1" i="1" dirty="0" smtClean="0">
                                    <a:effectLst/>
                                    <a:latin typeface="Cambria Math" panose="02040503050406030204" pitchFamily="18" charset="0"/>
                                    <a:ea typeface="Times New Roman" panose="02020603050405020304" pitchFamily="18" charset="0"/>
                                  </a:rPr>
                                  <m:t>𝒂</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𝒂𝒃</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𝒃𝒄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𝒂𝒃𝒄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𝟐</m:t>
                                </m:r>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𝟑</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²</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²−</m:t>
                                </m:r>
                                <m:r>
                                  <a:rPr lang="en-GB" sz="1400" b="1" i="1" dirty="0" smtClean="0">
                                    <a:effectLst/>
                                    <a:latin typeface="Cambria Math" panose="02040503050406030204" pitchFamily="18" charset="0"/>
                                    <a:ea typeface="Times New Roman" panose="02020603050405020304" pitchFamily="18" charset="0"/>
                                  </a:rPr>
                                  <m:t>𝒂𝒄</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03551">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𝟐</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𝟒</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𝒄</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𝟏</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6</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3</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12</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11</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03551">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𝟎</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𝟒</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𝒄</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𝟐</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-6</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-5</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16</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03551">
                    <a:tc>
                      <a:txBody>
                        <a:bodyPr/>
                        <a:lstStyle/>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𝒂</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𝟐</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𝒃</m:t>
                                </m:r>
                                <m:r>
                                  <a:rPr lang="en-GB" sz="1400" b="1" i="1" dirty="0" smtClean="0">
                                    <a:effectLst/>
                                    <a:latin typeface="Cambria Math" panose="02040503050406030204" pitchFamily="18" charset="0"/>
                                    <a:ea typeface="Times New Roman" panose="02020603050405020304" pitchFamily="18" charset="0"/>
                                  </a:rPr>
                                  <m:t>=−</m:t>
                                </m:r>
                                <m:r>
                                  <a:rPr lang="en-GB" sz="1400" b="1" i="1" dirty="0" smtClean="0">
                                    <a:effectLst/>
                                    <a:latin typeface="Cambria Math" panose="02040503050406030204" pitchFamily="18" charset="0"/>
                                    <a:ea typeface="Times New Roman" panose="02020603050405020304" pitchFamily="18" charset="0"/>
                                  </a:rPr>
                                  <m:t>𝟒</m:t>
                                </m:r>
                              </m:oMath>
                            </m:oMathPara>
                          </a14:m>
                          <a:endParaRPr lang="en-GB" sz="1400" dirty="0">
                            <a:effectLst/>
                            <a:latin typeface="Comic Sans MS" panose="030F0702030302020204" pitchFamily="66" charset="0"/>
                            <a:ea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GB" sz="1400" b="1" i="1" dirty="0" smtClean="0">
                                    <a:effectLst/>
                                    <a:latin typeface="Cambria Math" panose="02040503050406030204" pitchFamily="18" charset="0"/>
                                    <a:ea typeface="Times New Roman" panose="02020603050405020304" pitchFamily="18" charset="0"/>
                                  </a:rPr>
                                  <m:t>𝒄</m:t>
                                </m:r>
                                <m:r>
                                  <a:rPr lang="en-GB" sz="1400" b="1" i="1" dirty="0" smtClean="0">
                                    <a:effectLst/>
                                    <a:latin typeface="Cambria Math" panose="02040503050406030204" pitchFamily="18" charset="0"/>
                                    <a:ea typeface="Times New Roman" panose="02020603050405020304" pitchFamily="18" charset="0"/>
                                  </a:rPr>
                                  <m:t>=½ </m:t>
                                </m:r>
                              </m:oMath>
                            </m:oMathPara>
                          </a14:m>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-4½ </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-5</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15</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mc:Choice>
        <mc:Fallback>
          <p:graphicFrame>
            <p:nvGraphicFramePr>
              <p:cNvPr id="2" name="Table 1">
                <a:extLst>
                  <a:ext uri="{FF2B5EF4-FFF2-40B4-BE49-F238E27FC236}">
                    <a16:creationId xmlns:a16="http://schemas.microsoft.com/office/drawing/2014/main" id="{D739C5EF-B285-4058-AE1B-41948A5B9526}"/>
                  </a:ext>
                </a:extLst>
              </p:cNvPr>
              <p:cNvGraphicFramePr>
                <a:graphicFrameLocks noGrp="1"/>
              </p:cNvGraphicFramePr>
              <p:nvPr>
                <p:extLst>
                  <p:ext uri="{D42A27DB-BD31-4B8C-83A1-F6EECF244321}">
                    <p14:modId xmlns:p14="http://schemas.microsoft.com/office/powerpoint/2010/main" val="2030793254"/>
                  </p:ext>
                </p:extLst>
              </p:nvPr>
            </p:nvGraphicFramePr>
            <p:xfrm>
              <a:off x="287524" y="2636912"/>
              <a:ext cx="8568951" cy="3456384"/>
            </p:xfrm>
            <a:graphic>
              <a:graphicData uri="http://schemas.openxmlformats.org/drawingml/2006/table">
                <a:tbl>
                  <a:tblPr firstRow="1" firstCol="1" bandRow="1"/>
                  <a:tblGrid>
                    <a:gridCol w="778746">
                      <a:extLst>
                        <a:ext uri="{9D8B030D-6E8A-4147-A177-3AD203B41FA5}">
                          <a16:colId xmlns:a16="http://schemas.microsoft.com/office/drawing/2014/main" val="20000"/>
                        </a:ext>
                      </a:extLst>
                    </a:gridCol>
                    <a:gridCol w="778746">
                      <a:extLst>
                        <a:ext uri="{9D8B030D-6E8A-4147-A177-3AD203B41FA5}">
                          <a16:colId xmlns:a16="http://schemas.microsoft.com/office/drawing/2014/main" val="20001"/>
                        </a:ext>
                      </a:extLst>
                    </a:gridCol>
                    <a:gridCol w="778746">
                      <a:extLst>
                        <a:ext uri="{9D8B030D-6E8A-4147-A177-3AD203B41FA5}">
                          <a16:colId xmlns:a16="http://schemas.microsoft.com/office/drawing/2014/main" val="20002"/>
                        </a:ext>
                      </a:extLst>
                    </a:gridCol>
                    <a:gridCol w="778746">
                      <a:extLst>
                        <a:ext uri="{9D8B030D-6E8A-4147-A177-3AD203B41FA5}">
                          <a16:colId xmlns:a16="http://schemas.microsoft.com/office/drawing/2014/main" val="20003"/>
                        </a:ext>
                      </a:extLst>
                    </a:gridCol>
                    <a:gridCol w="778746">
                      <a:extLst>
                        <a:ext uri="{9D8B030D-6E8A-4147-A177-3AD203B41FA5}">
                          <a16:colId xmlns:a16="http://schemas.microsoft.com/office/drawing/2014/main" val="20004"/>
                        </a:ext>
                      </a:extLst>
                    </a:gridCol>
                    <a:gridCol w="778746">
                      <a:extLst>
                        <a:ext uri="{9D8B030D-6E8A-4147-A177-3AD203B41FA5}">
                          <a16:colId xmlns:a16="http://schemas.microsoft.com/office/drawing/2014/main" val="20005"/>
                        </a:ext>
                      </a:extLst>
                    </a:gridCol>
                    <a:gridCol w="779295">
                      <a:extLst>
                        <a:ext uri="{9D8B030D-6E8A-4147-A177-3AD203B41FA5}">
                          <a16:colId xmlns:a16="http://schemas.microsoft.com/office/drawing/2014/main" val="20006"/>
                        </a:ext>
                      </a:extLst>
                    </a:gridCol>
                    <a:gridCol w="779295">
                      <a:extLst>
                        <a:ext uri="{9D8B030D-6E8A-4147-A177-3AD203B41FA5}">
                          <a16:colId xmlns:a16="http://schemas.microsoft.com/office/drawing/2014/main" val="20007"/>
                        </a:ext>
                      </a:extLst>
                    </a:gridCol>
                    <a:gridCol w="779295">
                      <a:extLst>
                        <a:ext uri="{9D8B030D-6E8A-4147-A177-3AD203B41FA5}">
                          <a16:colId xmlns:a16="http://schemas.microsoft.com/office/drawing/2014/main" val="20008"/>
                        </a:ext>
                      </a:extLst>
                    </a:gridCol>
                    <a:gridCol w="779295">
                      <a:extLst>
                        <a:ext uri="{9D8B030D-6E8A-4147-A177-3AD203B41FA5}">
                          <a16:colId xmlns:a16="http://schemas.microsoft.com/office/drawing/2014/main" val="20009"/>
                        </a:ext>
                      </a:extLst>
                    </a:gridCol>
                    <a:gridCol w="779295">
                      <a:extLst>
                        <a:ext uri="{9D8B030D-6E8A-4147-A177-3AD203B41FA5}">
                          <a16:colId xmlns:a16="http://schemas.microsoft.com/office/drawing/2014/main" val="20010"/>
                        </a:ext>
                      </a:extLst>
                    </a:gridCol>
                  </a:tblGrid>
                  <a:tr h="445731">
                    <a:tc>
                      <a:txBody>
                        <a:bodyPr/>
                        <a:lstStyle/>
                        <a:p>
                          <a:pPr algn="ctr">
                            <a:spcAft>
                              <a:spcPts val="0"/>
                            </a:spcAft>
                          </a:pPr>
                          <a:r>
                            <a:rPr lang="en-GB" sz="1400" b="1" dirty="0">
                              <a:effectLst/>
                              <a:latin typeface="Comic Sans MS" panose="030F0702030302020204" pitchFamily="66" charset="0"/>
                              <a:ea typeface="Times New Roman" panose="02020603050405020304" pitchFamily="18" charset="0"/>
                            </a:rPr>
                            <a:t> </a:t>
                          </a:r>
                          <a:endParaRPr lang="en-GB" sz="1400" dirty="0">
                            <a:effectLst/>
                            <a:latin typeface="Comic Sans MS" panose="030F0702030302020204" pitchFamily="66" charset="0"/>
                            <a:ea typeface="Times New Roman" panose="02020603050405020304" pitchFamily="18" charset="0"/>
                          </a:endParaRP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00781" t="-1370" r="-900000"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02362" t="-1370" r="-807087"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00000" t="-1370" r="-700781"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00000" t="-1370" r="-600781"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00000" t="-1370" r="-500781"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600000" t="-1370" r="-400781"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05512" t="-1370" r="-303937"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99219" t="-1370" r="-201563"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899219" t="-1370" r="-101563" b="-680822"/>
                          </a:stretch>
                        </a:blipFill>
                      </a:tcPr>
                    </a:tc>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999219" t="-1370" r="-1563" b="-680822"/>
                          </a:stretch>
                        </a:blipFill>
                      </a:tcPr>
                    </a:tc>
                    <a:extLst>
                      <a:ext uri="{0D108BD9-81ED-4DB2-BD59-A6C34878D82A}">
                        <a16:rowId xmlns:a16="http://schemas.microsoft.com/office/drawing/2014/main" val="10000"/>
                      </a:ext>
                    </a:extLst>
                  </a:tr>
                  <a:tr h="1003551">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81" t="-44848" r="-1000000" b="-201212"/>
                          </a:stretch>
                        </a:blipFill>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6</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3</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12</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11</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03551">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81" t="-144848" r="-1000000" b="-101212"/>
                          </a:stretch>
                        </a:blipFill>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-6</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-5</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16</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03551">
                    <a:tc>
                      <a:txBody>
                        <a:bodyPr/>
                        <a:lstStyle/>
                        <a:p>
                          <a:endParaRPr lang="en-US"/>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781" t="-244848" r="-1000000" b="-1212"/>
                          </a:stretch>
                        </a:blipFill>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-4½ </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-8</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-10</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-5</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GB"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15</a:t>
                          </a:r>
                        </a:p>
                      </a:txBody>
                      <a:tcPr marL="54551" marR="545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mc:Fallback>
      </mc:AlternateContent>
      <p:sp>
        <p:nvSpPr>
          <p:cNvPr id="3" name="TextBox 2">
            <a:extLst>
              <a:ext uri="{FF2B5EF4-FFF2-40B4-BE49-F238E27FC236}">
                <a16:creationId xmlns:a16="http://schemas.microsoft.com/office/drawing/2014/main" id="{E5CD7736-09A9-4F53-A2CB-EDC0B13316BE}"/>
              </a:ext>
            </a:extLst>
          </p:cNvPr>
          <p:cNvSpPr txBox="1"/>
          <p:nvPr/>
        </p:nvSpPr>
        <p:spPr>
          <a:xfrm>
            <a:off x="251520" y="1124744"/>
            <a:ext cx="8604955" cy="1200329"/>
          </a:xfrm>
          <a:prstGeom prst="rect">
            <a:avLst/>
          </a:prstGeom>
          <a:noFill/>
        </p:spPr>
        <p:txBody>
          <a:bodyPr wrap="square" rtlCol="0">
            <a:spAutoFit/>
          </a:bodyPr>
          <a:lstStyle/>
          <a:p>
            <a:pPr algn="ctr"/>
            <a:r>
              <a:rPr lang="en-GB" u="sng" dirty="0">
                <a:latin typeface="Arial" panose="020B0604020202020204" pitchFamily="34" charset="0"/>
                <a:cs typeface="Arial" panose="020B0604020202020204" pitchFamily="34" charset="0"/>
              </a:rPr>
              <a:t>Task</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Copy and complete the table using the three different set of values that need substituting. Show your working in your book to help you.</a:t>
            </a:r>
          </a:p>
        </p:txBody>
      </p:sp>
    </p:spTree>
    <p:extLst>
      <p:ext uri="{BB962C8B-B14F-4D97-AF65-F5344CB8AC3E}">
        <p14:creationId xmlns:p14="http://schemas.microsoft.com/office/powerpoint/2010/main" val="126180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A9E0B9-59C9-473F-AD85-851559D39D89}"/>
              </a:ext>
            </a:extLst>
          </p:cNvPr>
          <p:cNvSpPr txBox="1"/>
          <p:nvPr/>
        </p:nvSpPr>
        <p:spPr>
          <a:xfrm>
            <a:off x="1963924" y="1110774"/>
            <a:ext cx="5544616" cy="400110"/>
          </a:xfrm>
          <a:prstGeom prst="rect">
            <a:avLst/>
          </a:prstGeom>
          <a:noFill/>
        </p:spPr>
        <p:txBody>
          <a:bodyPr wrap="square" rtlCol="0">
            <a:spAutoFit/>
          </a:bodyPr>
          <a:lstStyle/>
          <a:p>
            <a:pPr algn="ctr"/>
            <a:r>
              <a:rPr lang="en-GB" sz="2000" u="sng" dirty="0">
                <a:latin typeface="Arial" panose="020B0604020202020204" pitchFamily="34" charset="0"/>
                <a:cs typeface="Arial" panose="020B0604020202020204" pitchFamily="34" charset="0"/>
              </a:rPr>
              <a:t>Superhero Top Trumps</a:t>
            </a:r>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FA5493A4-53E3-41AD-9781-F7B7CD8520E8}"/>
                  </a:ext>
                </a:extLst>
              </p:cNvPr>
              <p:cNvSpPr txBox="1"/>
              <p:nvPr/>
            </p:nvSpPr>
            <p:spPr>
              <a:xfrm>
                <a:off x="2087724" y="1688099"/>
                <a:ext cx="1656184" cy="1200329"/>
              </a:xfrm>
              <a:prstGeom prst="rect">
                <a:avLst/>
              </a:prstGeom>
              <a:noFill/>
              <a:ln w="76200">
                <a:solidFill>
                  <a:srgbClr val="FF0000"/>
                </a:solidFill>
              </a:ln>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=5</m:t>
                      </m:r>
                    </m:oMath>
                  </m:oMathPara>
                </a14:m>
                <a:endParaRPr lang="en-GB"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=2</m:t>
                      </m:r>
                    </m:oMath>
                  </m:oMathPara>
                </a14:m>
                <a:endParaRPr lang="en-GB"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𝑐</m:t>
                      </m:r>
                      <m:r>
                        <a:rPr lang="en-GB" i="1" dirty="0" smtClean="0">
                          <a:latin typeface="Cambria Math" panose="02040503050406030204" pitchFamily="18" charset="0"/>
                          <a:cs typeface="Arial" panose="020B0604020202020204" pitchFamily="34" charset="0"/>
                        </a:rPr>
                        <m:t>=10</m:t>
                      </m:r>
                    </m:oMath>
                  </m:oMathPara>
                </a14:m>
                <a:endParaRPr lang="en-GB" dirty="0">
                  <a:latin typeface="Arial" panose="020B0604020202020204" pitchFamily="34" charset="0"/>
                  <a:cs typeface="Arial" panose="020B0604020202020204" pitchFamily="34" charset="0"/>
                </a:endParaRPr>
              </a:p>
              <a:p>
                <a:pPr algn="ctr"/>
                <a14:m>
                  <m:oMath xmlns:m="http://schemas.openxmlformats.org/officeDocument/2006/math">
                    <m:r>
                      <a:rPr lang="en-GB" i="1" dirty="0" smtClean="0">
                        <a:latin typeface="Cambria Math" panose="02040503050406030204" pitchFamily="18" charset="0"/>
                        <a:cs typeface="Arial" panose="020B0604020202020204" pitchFamily="34" charset="0"/>
                      </a:rPr>
                      <m:t>𝑑</m:t>
                    </m:r>
                    <m:r>
                      <a:rPr lang="en-GB" i="1" dirty="0" smtClean="0">
                        <a:latin typeface="Cambria Math" panose="02040503050406030204" pitchFamily="18" charset="0"/>
                        <a:cs typeface="Arial" panose="020B0604020202020204" pitchFamily="34" charset="0"/>
                      </a:rPr>
                      <m:t>=3</m:t>
                    </m:r>
                  </m:oMath>
                </a14:m>
                <a:r>
                  <a:rPr lang="en-GB" dirty="0">
                    <a:latin typeface="Arial" panose="020B0604020202020204" pitchFamily="34" charset="0"/>
                    <a:cs typeface="Arial" panose="020B0604020202020204" pitchFamily="34" charset="0"/>
                  </a:rPr>
                  <a:t> </a:t>
                </a:r>
              </a:p>
            </p:txBody>
          </p:sp>
        </mc:Choice>
        <mc:Fallback>
          <p:sp>
            <p:nvSpPr>
              <p:cNvPr id="5" name="TextBox 4">
                <a:extLst>
                  <a:ext uri="{FF2B5EF4-FFF2-40B4-BE49-F238E27FC236}">
                    <a16:creationId xmlns:a16="http://schemas.microsoft.com/office/drawing/2014/main" id="{FA5493A4-53E3-41AD-9781-F7B7CD8520E8}"/>
                  </a:ext>
                </a:extLst>
              </p:cNvPr>
              <p:cNvSpPr txBox="1">
                <a:spLocks noRot="1" noChangeAspect="1" noMove="1" noResize="1" noEditPoints="1" noAdjustHandles="1" noChangeArrowheads="1" noChangeShapeType="1" noTextEdit="1"/>
              </p:cNvSpPr>
              <p:nvPr/>
            </p:nvSpPr>
            <p:spPr>
              <a:xfrm>
                <a:off x="2087724" y="1688099"/>
                <a:ext cx="1656184" cy="1200329"/>
              </a:xfrm>
              <a:prstGeom prst="rect">
                <a:avLst/>
              </a:prstGeom>
              <a:blipFill>
                <a:blip r:embed="rId2"/>
                <a:stretch>
                  <a:fillRect/>
                </a:stretch>
              </a:blipFill>
              <a:ln w="76200">
                <a:solidFill>
                  <a:srgbClr val="FF0000"/>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6B5BA420-AF1E-4740-88BE-B1840B635DB7}"/>
                  </a:ext>
                </a:extLst>
              </p:cNvPr>
              <p:cNvSpPr txBox="1"/>
              <p:nvPr/>
            </p:nvSpPr>
            <p:spPr>
              <a:xfrm>
                <a:off x="3887924" y="1688099"/>
                <a:ext cx="1656184" cy="1200329"/>
              </a:xfrm>
              <a:prstGeom prst="rect">
                <a:avLst/>
              </a:prstGeom>
              <a:noFill/>
              <a:ln w="76200">
                <a:solidFill>
                  <a:srgbClr val="FFC000"/>
                </a:solidFill>
              </a:ln>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=4</m:t>
                      </m:r>
                    </m:oMath>
                  </m:oMathPara>
                </a14:m>
                <a:endParaRPr lang="en-GB"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=−3</m:t>
                      </m:r>
                    </m:oMath>
                  </m:oMathPara>
                </a14:m>
                <a:endParaRPr lang="en-GB"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𝑐</m:t>
                      </m:r>
                      <m:r>
                        <a:rPr lang="en-GB" i="1" dirty="0" smtClean="0">
                          <a:latin typeface="Cambria Math" panose="02040503050406030204" pitchFamily="18" charset="0"/>
                          <a:cs typeface="Arial" panose="020B0604020202020204" pitchFamily="34" charset="0"/>
                        </a:rPr>
                        <m:t>=−1</m:t>
                      </m:r>
                    </m:oMath>
                  </m:oMathPara>
                </a14:m>
                <a:endParaRPr lang="en-GB"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𝑑</m:t>
                      </m:r>
                      <m:r>
                        <a:rPr lang="en-GB" i="1" dirty="0" smtClean="0">
                          <a:latin typeface="Cambria Math" panose="02040503050406030204" pitchFamily="18" charset="0"/>
                          <a:cs typeface="Arial" panose="020B0604020202020204" pitchFamily="34" charset="0"/>
                        </a:rPr>
                        <m:t>=2 </m:t>
                      </m:r>
                    </m:oMath>
                  </m:oMathPara>
                </a14:m>
                <a:endParaRPr lang="en-GB" dirty="0">
                  <a:latin typeface="Arial" panose="020B0604020202020204" pitchFamily="34" charset="0"/>
                  <a:cs typeface="Arial" panose="020B0604020202020204" pitchFamily="34" charset="0"/>
                </a:endParaRPr>
              </a:p>
            </p:txBody>
          </p:sp>
        </mc:Choice>
        <mc:Fallback>
          <p:sp>
            <p:nvSpPr>
              <p:cNvPr id="7" name="TextBox 6">
                <a:extLst>
                  <a:ext uri="{FF2B5EF4-FFF2-40B4-BE49-F238E27FC236}">
                    <a16:creationId xmlns:a16="http://schemas.microsoft.com/office/drawing/2014/main" id="{6B5BA420-AF1E-4740-88BE-B1840B635DB7}"/>
                  </a:ext>
                </a:extLst>
              </p:cNvPr>
              <p:cNvSpPr txBox="1">
                <a:spLocks noRot="1" noChangeAspect="1" noMove="1" noResize="1" noEditPoints="1" noAdjustHandles="1" noChangeArrowheads="1" noChangeShapeType="1" noTextEdit="1"/>
              </p:cNvSpPr>
              <p:nvPr/>
            </p:nvSpPr>
            <p:spPr>
              <a:xfrm>
                <a:off x="3887924" y="1688099"/>
                <a:ext cx="1656184" cy="1200329"/>
              </a:xfrm>
              <a:prstGeom prst="rect">
                <a:avLst/>
              </a:prstGeom>
              <a:blipFill>
                <a:blip r:embed="rId3"/>
                <a:stretch>
                  <a:fillRect/>
                </a:stretch>
              </a:blipFill>
              <a:ln w="76200">
                <a:solidFill>
                  <a:srgbClr val="FFC000"/>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CF318983-F676-455B-9ABD-AB5B678B06DF}"/>
                  </a:ext>
                </a:extLst>
              </p:cNvPr>
              <p:cNvSpPr txBox="1"/>
              <p:nvPr/>
            </p:nvSpPr>
            <p:spPr>
              <a:xfrm>
                <a:off x="5688124" y="1688199"/>
                <a:ext cx="1656184" cy="1200329"/>
              </a:xfrm>
              <a:prstGeom prst="rect">
                <a:avLst/>
              </a:prstGeom>
              <a:noFill/>
              <a:ln w="76200">
                <a:solidFill>
                  <a:srgbClr val="92D050"/>
                </a:solidFill>
              </a:ln>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=½</m:t>
                      </m:r>
                    </m:oMath>
                  </m:oMathPara>
                </a14:m>
                <a:endParaRPr lang="en-GB"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=3</m:t>
                      </m:r>
                    </m:oMath>
                  </m:oMathPara>
                </a14:m>
                <a:endParaRPr lang="en-GB"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𝑐</m:t>
                      </m:r>
                      <m:r>
                        <a:rPr lang="en-GB" i="1" dirty="0" smtClean="0">
                          <a:latin typeface="Cambria Math" panose="02040503050406030204" pitchFamily="18" charset="0"/>
                          <a:cs typeface="Arial" panose="020B0604020202020204" pitchFamily="34" charset="0"/>
                        </a:rPr>
                        <m:t>=−2</m:t>
                      </m:r>
                    </m:oMath>
                  </m:oMathPara>
                </a14:m>
                <a:endParaRPr lang="en-GB" dirty="0">
                  <a:latin typeface="Arial" panose="020B0604020202020204" pitchFamily="34" charset="0"/>
                  <a:cs typeface="Arial" panose="020B0604020202020204" pitchFamily="34" charset="0"/>
                </a:endParaRPr>
              </a:p>
              <a:p>
                <a:pPr algn="ct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cs typeface="Arial" panose="020B0604020202020204" pitchFamily="34" charset="0"/>
                        </a:rPr>
                        <m:t>𝑑</m:t>
                      </m:r>
                      <m:r>
                        <a:rPr lang="en-GB" i="1" dirty="0" smtClean="0">
                          <a:latin typeface="Cambria Math" panose="02040503050406030204" pitchFamily="18" charset="0"/>
                          <a:cs typeface="Arial" panose="020B0604020202020204" pitchFamily="34" charset="0"/>
                        </a:rPr>
                        <m:t>=5 </m:t>
                      </m:r>
                    </m:oMath>
                  </m:oMathPara>
                </a14:m>
                <a:endParaRPr lang="en-GB" dirty="0">
                  <a:latin typeface="Arial" panose="020B0604020202020204" pitchFamily="34" charset="0"/>
                  <a:cs typeface="Arial" panose="020B0604020202020204" pitchFamily="34" charset="0"/>
                </a:endParaRPr>
              </a:p>
            </p:txBody>
          </p:sp>
        </mc:Choice>
        <mc:Fallback>
          <p:sp>
            <p:nvSpPr>
              <p:cNvPr id="9" name="TextBox 8">
                <a:extLst>
                  <a:ext uri="{FF2B5EF4-FFF2-40B4-BE49-F238E27FC236}">
                    <a16:creationId xmlns:a16="http://schemas.microsoft.com/office/drawing/2014/main" id="{CF318983-F676-455B-9ABD-AB5B678B06DF}"/>
                  </a:ext>
                </a:extLst>
              </p:cNvPr>
              <p:cNvSpPr txBox="1">
                <a:spLocks noRot="1" noChangeAspect="1" noMove="1" noResize="1" noEditPoints="1" noAdjustHandles="1" noChangeArrowheads="1" noChangeShapeType="1" noTextEdit="1"/>
              </p:cNvSpPr>
              <p:nvPr/>
            </p:nvSpPr>
            <p:spPr>
              <a:xfrm>
                <a:off x="5688124" y="1688199"/>
                <a:ext cx="1656184" cy="1200329"/>
              </a:xfrm>
              <a:prstGeom prst="rect">
                <a:avLst/>
              </a:prstGeom>
              <a:blipFill>
                <a:blip r:embed="rId4"/>
                <a:stretch>
                  <a:fillRect/>
                </a:stretch>
              </a:blipFill>
              <a:ln w="76200">
                <a:solidFill>
                  <a:srgbClr val="92D050"/>
                </a:solidFill>
              </a:ln>
            </p:spPr>
            <p:txBody>
              <a:bodyPr/>
              <a:lstStyle/>
              <a:p>
                <a:r>
                  <a:rPr lang="en-GB">
                    <a:noFill/>
                  </a:rPr>
                  <a:t> </a:t>
                </a:r>
              </a:p>
            </p:txBody>
          </p:sp>
        </mc:Fallback>
      </mc:AlternateContent>
      <p:sp>
        <p:nvSpPr>
          <p:cNvPr id="11" name="Rectangle 10">
            <a:extLst>
              <a:ext uri="{FF2B5EF4-FFF2-40B4-BE49-F238E27FC236}">
                <a16:creationId xmlns:a16="http://schemas.microsoft.com/office/drawing/2014/main" id="{3171A794-AD82-45DF-B6AF-8EFA2C5B7A2A}"/>
              </a:ext>
            </a:extLst>
          </p:cNvPr>
          <p:cNvSpPr/>
          <p:nvPr/>
        </p:nvSpPr>
        <p:spPr>
          <a:xfrm>
            <a:off x="323528" y="3200777"/>
            <a:ext cx="8496944" cy="3108543"/>
          </a:xfrm>
          <a:prstGeom prst="rect">
            <a:avLst/>
          </a:prstGeom>
        </p:spPr>
        <p:txBody>
          <a:bodyPr wrap="square">
            <a:spAutoFit/>
          </a:bodyPr>
          <a:lstStyle/>
          <a:p>
            <a:pPr algn="ctr"/>
            <a:r>
              <a:rPr lang="en-US" sz="1600" dirty="0">
                <a:latin typeface="Arial" panose="020B0604020202020204" pitchFamily="34" charset="0"/>
                <a:cs typeface="Arial" panose="020B0604020202020204" pitchFamily="34" charset="0"/>
              </a:rPr>
              <a:t>All the cards are dealt between the two players. The starting player chooses a category from his or her topmost card and reads out its value </a:t>
            </a:r>
            <a:r>
              <a:rPr lang="en-US" sz="1600" b="1" dirty="0">
                <a:latin typeface="Arial" panose="020B0604020202020204" pitchFamily="34" charset="0"/>
                <a:cs typeface="Arial" panose="020B0604020202020204" pitchFamily="34" charset="0"/>
              </a:rPr>
              <a:t>after substituting in the values</a:t>
            </a:r>
            <a:r>
              <a:rPr lang="en-US" sz="1600" dirty="0">
                <a:latin typeface="Arial" panose="020B0604020202020204" pitchFamily="34" charset="0"/>
                <a:cs typeface="Arial" panose="020B0604020202020204" pitchFamily="34" charset="0"/>
              </a:rPr>
              <a:t>. The other player then reads out the value of the same category from their top card. The largest value(or the most recent date) wins the "trick", and the winner takes both the cards of the trick and places them at the bottom of his or her pile. That player then looks at their new topmost card, and chooses the category for the next round. </a:t>
            </a:r>
          </a:p>
          <a:p>
            <a:pPr algn="ctr"/>
            <a:endParaRPr lang="en-US" sz="1600" dirty="0">
              <a:latin typeface="Arial" panose="020B0604020202020204" pitchFamily="34" charset="0"/>
              <a:cs typeface="Arial" panose="020B0604020202020204" pitchFamily="34" charset="0"/>
            </a:endParaRPr>
          </a:p>
          <a:p>
            <a:pPr algn="ctr"/>
            <a:r>
              <a:rPr lang="en-US" sz="1600" dirty="0">
                <a:latin typeface="Arial" panose="020B0604020202020204" pitchFamily="34" charset="0"/>
                <a:cs typeface="Arial" panose="020B0604020202020204" pitchFamily="34" charset="0"/>
              </a:rPr>
              <a:t>In the event of a draw, the cards are placed in the center and a new category is chosen from the next card by the same person as in the previous round. The winner of that round obtains all of the cards in the center as well as the top card from each player. </a:t>
            </a:r>
          </a:p>
          <a:p>
            <a:pPr algn="ctr"/>
            <a:endParaRPr lang="en-US" sz="1600" dirty="0">
              <a:latin typeface="Arial" panose="020B0604020202020204" pitchFamily="34" charset="0"/>
              <a:cs typeface="Arial" panose="020B0604020202020204" pitchFamily="34" charset="0"/>
            </a:endParaRPr>
          </a:p>
          <a:p>
            <a:pPr algn="ctr"/>
            <a:r>
              <a:rPr lang="en-US" sz="1600" dirty="0">
                <a:latin typeface="Arial" panose="020B0604020202020204" pitchFamily="34" charset="0"/>
                <a:cs typeface="Arial" panose="020B0604020202020204" pitchFamily="34" charset="0"/>
              </a:rPr>
              <a:t>The winner is the player who obtains the whole pack.</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7102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23728" y="1145297"/>
            <a:ext cx="6768752" cy="923330"/>
          </a:xfrm>
          <a:prstGeom prst="rect">
            <a:avLst/>
          </a:prstGeom>
        </p:spPr>
        <p:txBody>
          <a:bodyPr wrap="square">
            <a:spAutoFit/>
          </a:bodyPr>
          <a:lstStyle/>
          <a:p>
            <a:r>
              <a:rPr lang="en-GB" dirty="0">
                <a:latin typeface="Arial" panose="020B0604020202020204" pitchFamily="34" charset="0"/>
                <a:cs typeface="Arial" panose="020B0604020202020204" pitchFamily="34" charset="0"/>
              </a:rPr>
              <a:t>When the terms of an algebraic expression either do not differ or differ only in their coefficients, they are called </a:t>
            </a:r>
            <a:r>
              <a:rPr lang="en-GB" b="1" dirty="0">
                <a:latin typeface="Arial" panose="020B0604020202020204" pitchFamily="34" charset="0"/>
                <a:cs typeface="Arial" panose="020B0604020202020204" pitchFamily="34" charset="0"/>
              </a:rPr>
              <a:t>like</a:t>
            </a:r>
            <a:r>
              <a:rPr lang="en-GB" dirty="0">
                <a:latin typeface="Arial" panose="020B0604020202020204" pitchFamily="34" charset="0"/>
                <a:cs typeface="Arial" panose="020B0604020202020204" pitchFamily="34" charset="0"/>
              </a:rPr>
              <a:t>. Otherwise they are called </a:t>
            </a:r>
            <a:r>
              <a:rPr lang="en-GB" b="1" dirty="0">
                <a:latin typeface="Arial" panose="020B0604020202020204" pitchFamily="34" charset="0"/>
                <a:cs typeface="Arial" panose="020B0604020202020204" pitchFamily="34" charset="0"/>
              </a:rPr>
              <a:t>unlike</a:t>
            </a:r>
            <a:r>
              <a:rPr lang="en-GB" dirty="0">
                <a:latin typeface="Arial" panose="020B0604020202020204" pitchFamily="34" charset="0"/>
                <a:cs typeface="Arial" panose="020B0604020202020204" pitchFamily="34" charset="0"/>
              </a:rPr>
              <a:t>.</a:t>
            </a:r>
          </a:p>
        </p:txBody>
      </p:sp>
      <mc:AlternateContent xmlns:mc="http://schemas.openxmlformats.org/markup-compatibility/2006">
        <mc:Choice xmlns:a14="http://schemas.microsoft.com/office/drawing/2010/main" Requires="a14">
          <p:sp>
            <p:nvSpPr>
              <p:cNvPr id="7" name="Rectangle 6"/>
              <p:cNvSpPr/>
              <p:nvPr/>
            </p:nvSpPr>
            <p:spPr>
              <a:xfrm>
                <a:off x="2722148" y="2276872"/>
                <a:ext cx="2808312" cy="640294"/>
              </a:xfrm>
              <a:prstGeom prst="rect">
                <a:avLst/>
              </a:prstGeom>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4</m:t>
                      </m:r>
                      <m:r>
                        <a:rPr lang="en-GB" sz="2400" i="1" dirty="0" smtClean="0">
                          <a:solidFill>
                            <a:schemeClr val="tx1"/>
                          </a:solidFill>
                          <a:latin typeface="Cambria Math" panose="02040503050406030204" pitchFamily="18" charset="0"/>
                        </a:rPr>
                        <m:t>𝑎</m:t>
                      </m:r>
                      <m:r>
                        <a:rPr lang="en-GB" sz="2400" i="1" dirty="0" smtClean="0">
                          <a:solidFill>
                            <a:schemeClr val="tx1"/>
                          </a:solidFill>
                          <a:latin typeface="Cambria Math" panose="02040503050406030204" pitchFamily="18" charset="0"/>
                        </a:rPr>
                        <m:t>+6</m:t>
                      </m:r>
                      <m:r>
                        <a:rPr lang="en-GB" sz="2400" i="1" dirty="0" smtClean="0">
                          <a:solidFill>
                            <a:schemeClr val="tx1"/>
                          </a:solidFill>
                          <a:latin typeface="Cambria Math" panose="02040503050406030204" pitchFamily="18" charset="0"/>
                        </a:rPr>
                        <m:t>𝑎</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7" name="Rectangle 6"/>
              <p:cNvSpPr>
                <a:spLocks noRot="1" noChangeAspect="1" noMove="1" noResize="1" noEditPoints="1" noAdjustHandles="1" noChangeArrowheads="1" noChangeShapeType="1" noTextEdit="1"/>
              </p:cNvSpPr>
              <p:nvPr/>
            </p:nvSpPr>
            <p:spPr>
              <a:xfrm>
                <a:off x="2722148" y="2276872"/>
                <a:ext cx="2808312" cy="640294"/>
              </a:xfrm>
              <a:prstGeom prst="rect">
                <a:avLst/>
              </a:prstGeom>
              <a:blipFill>
                <a:blip r:embed="rId2"/>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2843808" y="4094370"/>
                <a:ext cx="2808312" cy="640294"/>
              </a:xfrm>
              <a:prstGeom prst="rect">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7</m:t>
                      </m:r>
                      <m:r>
                        <a:rPr lang="en-GB" sz="2400" i="1" dirty="0" smtClean="0">
                          <a:solidFill>
                            <a:schemeClr val="tx1"/>
                          </a:solidFill>
                          <a:latin typeface="Cambria Math" panose="02040503050406030204" pitchFamily="18" charset="0"/>
                        </a:rPr>
                        <m:t>𝑑</m:t>
                      </m:r>
                      <m:r>
                        <a:rPr lang="en-GB" sz="2400" i="1" dirty="0" smtClean="0">
                          <a:solidFill>
                            <a:schemeClr val="tx1"/>
                          </a:solidFill>
                          <a:latin typeface="Cambria Math" panose="02040503050406030204" pitchFamily="18" charset="0"/>
                        </a:rPr>
                        <m:t>–5</m:t>
                      </m:r>
                      <m:r>
                        <a:rPr lang="en-GB" sz="2400" i="1" dirty="0" smtClean="0">
                          <a:solidFill>
                            <a:schemeClr val="tx1"/>
                          </a:solidFill>
                          <a:latin typeface="Cambria Math" panose="02040503050406030204" pitchFamily="18" charset="0"/>
                        </a:rPr>
                        <m:t>𝑑</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8" name="Rectangle 7"/>
              <p:cNvSpPr>
                <a:spLocks noRot="1" noChangeAspect="1" noMove="1" noResize="1" noEditPoints="1" noAdjustHandles="1" noChangeArrowheads="1" noChangeShapeType="1" noTextEdit="1"/>
              </p:cNvSpPr>
              <p:nvPr/>
            </p:nvSpPr>
            <p:spPr>
              <a:xfrm>
                <a:off x="2843808" y="4094370"/>
                <a:ext cx="2808312" cy="640294"/>
              </a:xfrm>
              <a:prstGeom prst="rect">
                <a:avLst/>
              </a:prstGeom>
              <a:blipFill>
                <a:blip r:embed="rId3"/>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5796136" y="2493803"/>
                <a:ext cx="2808312" cy="640294"/>
              </a:xfrm>
              <a:prstGeom prst="rect">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8</m:t>
                      </m:r>
                      <m:r>
                        <a:rPr lang="en-GB" sz="2400" i="1" dirty="0" smtClean="0">
                          <a:solidFill>
                            <a:schemeClr val="tx1"/>
                          </a:solidFill>
                          <a:latin typeface="Cambria Math" panose="02040503050406030204" pitchFamily="18" charset="0"/>
                        </a:rPr>
                        <m:t>𝑥</m:t>
                      </m:r>
                      <m:r>
                        <a:rPr lang="en-GB" sz="2400" i="1" dirty="0" smtClean="0">
                          <a:solidFill>
                            <a:schemeClr val="tx1"/>
                          </a:solidFill>
                          <a:latin typeface="Cambria Math" panose="02040503050406030204" pitchFamily="18" charset="0"/>
                        </a:rPr>
                        <m:t>+4</m:t>
                      </m:r>
                      <m:r>
                        <a:rPr lang="en-GB" sz="2400" i="1" dirty="0" smtClean="0">
                          <a:solidFill>
                            <a:schemeClr val="tx1"/>
                          </a:solidFill>
                          <a:latin typeface="Cambria Math" panose="02040503050406030204" pitchFamily="18" charset="0"/>
                        </a:rPr>
                        <m:t>𝑥</m:t>
                      </m:r>
                      <m:r>
                        <a:rPr lang="en-GB" sz="2400" i="1" dirty="0" smtClean="0">
                          <a:solidFill>
                            <a:schemeClr val="tx1"/>
                          </a:solidFill>
                          <a:latin typeface="Cambria Math" panose="02040503050406030204" pitchFamily="18" charset="0"/>
                        </a:rPr>
                        <m:t>–6</m:t>
                      </m:r>
                      <m:r>
                        <a:rPr lang="en-GB" sz="2400" i="1" dirty="0" smtClean="0">
                          <a:solidFill>
                            <a:schemeClr val="tx1"/>
                          </a:solidFill>
                          <a:latin typeface="Cambria Math" panose="02040503050406030204" pitchFamily="18" charset="0"/>
                        </a:rPr>
                        <m:t>𝑥</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9" name="Rectangle 8"/>
              <p:cNvSpPr>
                <a:spLocks noRot="1" noChangeAspect="1" noMove="1" noResize="1" noEditPoints="1" noAdjustHandles="1" noChangeArrowheads="1" noChangeShapeType="1" noTextEdit="1"/>
              </p:cNvSpPr>
              <p:nvPr/>
            </p:nvSpPr>
            <p:spPr>
              <a:xfrm>
                <a:off x="5796136" y="2493803"/>
                <a:ext cx="2808312" cy="640294"/>
              </a:xfrm>
              <a:prstGeom prst="rect">
                <a:avLst/>
              </a:prstGeom>
              <a:blipFill>
                <a:blip r:embed="rId4"/>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5998512" y="3483952"/>
                <a:ext cx="2808312" cy="640294"/>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5</m:t>
                      </m:r>
                      <m:r>
                        <a:rPr lang="en-GB" sz="2400" i="1" dirty="0" smtClean="0">
                          <a:solidFill>
                            <a:schemeClr val="tx1"/>
                          </a:solidFill>
                          <a:latin typeface="Cambria Math" panose="02040503050406030204" pitchFamily="18" charset="0"/>
                        </a:rPr>
                        <m:t>𝑚</m:t>
                      </m:r>
                      <m:r>
                        <a:rPr lang="en-GB" sz="2400" i="1" dirty="0" smtClean="0">
                          <a:solidFill>
                            <a:schemeClr val="tx1"/>
                          </a:solidFill>
                          <a:latin typeface="Cambria Math" panose="02040503050406030204" pitchFamily="18" charset="0"/>
                        </a:rPr>
                        <m:t>²−2</m:t>
                      </m:r>
                      <m:r>
                        <a:rPr lang="en-GB" sz="2400" i="1" dirty="0" smtClean="0">
                          <a:solidFill>
                            <a:schemeClr val="tx1"/>
                          </a:solidFill>
                          <a:latin typeface="Cambria Math" panose="02040503050406030204" pitchFamily="18" charset="0"/>
                        </a:rPr>
                        <m:t>𝑚</m:t>
                      </m:r>
                      <m:r>
                        <a:rPr lang="en-GB" sz="2400" i="1" dirty="0" smtClean="0">
                          <a:solidFill>
                            <a:schemeClr val="tx1"/>
                          </a:solidFill>
                          <a:latin typeface="Cambria Math" panose="02040503050406030204" pitchFamily="18" charset="0"/>
                        </a:rPr>
                        <m:t>²</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10" name="Rectangle 9"/>
              <p:cNvSpPr>
                <a:spLocks noRot="1" noChangeAspect="1" noMove="1" noResize="1" noEditPoints="1" noAdjustHandles="1" noChangeArrowheads="1" noChangeShapeType="1" noTextEdit="1"/>
              </p:cNvSpPr>
              <p:nvPr/>
            </p:nvSpPr>
            <p:spPr>
              <a:xfrm>
                <a:off x="5998512" y="3483952"/>
                <a:ext cx="2808312" cy="640294"/>
              </a:xfrm>
              <a:prstGeom prst="rect">
                <a:avLst/>
              </a:prstGeom>
              <a:blipFill>
                <a:blip r:embed="rId5"/>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2254096" y="3157591"/>
                <a:ext cx="2808312" cy="640294"/>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8</m:t>
                      </m:r>
                      <m:r>
                        <a:rPr lang="en-GB" sz="2400" i="1" dirty="0" smtClean="0">
                          <a:solidFill>
                            <a:schemeClr val="tx1"/>
                          </a:solidFill>
                          <a:latin typeface="Cambria Math" panose="02040503050406030204" pitchFamily="18" charset="0"/>
                        </a:rPr>
                        <m:t>𝑟</m:t>
                      </m:r>
                      <m:r>
                        <a:rPr lang="en-GB" sz="2400" i="1" dirty="0" smtClean="0">
                          <a:solidFill>
                            <a:schemeClr val="tx1"/>
                          </a:solidFill>
                          <a:latin typeface="Cambria Math" panose="02040503050406030204" pitchFamily="18" charset="0"/>
                        </a:rPr>
                        <m:t>³−</m:t>
                      </m:r>
                      <m:r>
                        <a:rPr lang="en-GB" sz="2400" i="1" dirty="0" smtClean="0">
                          <a:solidFill>
                            <a:schemeClr val="tx1"/>
                          </a:solidFill>
                          <a:latin typeface="Cambria Math" panose="02040503050406030204" pitchFamily="18" charset="0"/>
                        </a:rPr>
                        <m:t>𝑟</m:t>
                      </m:r>
                      <m:r>
                        <a:rPr lang="en-GB" sz="2400" i="1" dirty="0" smtClean="0">
                          <a:solidFill>
                            <a:schemeClr val="tx1"/>
                          </a:solidFill>
                          <a:latin typeface="Cambria Math" panose="02040503050406030204" pitchFamily="18" charset="0"/>
                        </a:rPr>
                        <m:t>³</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11" name="Rectangle 10"/>
              <p:cNvSpPr>
                <a:spLocks noRot="1" noChangeAspect="1" noMove="1" noResize="1" noEditPoints="1" noAdjustHandles="1" noChangeArrowheads="1" noChangeShapeType="1" noTextEdit="1"/>
              </p:cNvSpPr>
              <p:nvPr/>
            </p:nvSpPr>
            <p:spPr>
              <a:xfrm>
                <a:off x="2254096" y="3157591"/>
                <a:ext cx="2808312" cy="640294"/>
              </a:xfrm>
              <a:prstGeom prst="rect">
                <a:avLst/>
              </a:prstGeom>
              <a:blipFill>
                <a:blip r:embed="rId6"/>
                <a:stretch>
                  <a:fillRect/>
                </a:stretch>
              </a:blipFill>
              <a:ln>
                <a:solidFill>
                  <a:schemeClr val="tx1"/>
                </a:solidFill>
              </a:ln>
            </p:spPr>
            <p:txBody>
              <a:bodyPr/>
              <a:lstStyle/>
              <a:p>
                <a:r>
                  <a:rPr lang="en-GB">
                    <a:noFill/>
                  </a:rPr>
                  <a:t> </a:t>
                </a:r>
              </a:p>
            </p:txBody>
          </p:sp>
        </mc:Fallback>
      </mc:AlternateContent>
      <p:sp>
        <p:nvSpPr>
          <p:cNvPr id="12" name="Rectangle 11">
            <a:extLst>
              <a:ext uri="{FF2B5EF4-FFF2-40B4-BE49-F238E27FC236}">
                <a16:creationId xmlns:a16="http://schemas.microsoft.com/office/drawing/2014/main" id="{6486D5D1-A59C-454F-8082-A64B882C6F34}"/>
              </a:ext>
            </a:extLst>
          </p:cNvPr>
          <p:cNvSpPr/>
          <p:nvPr/>
        </p:nvSpPr>
        <p:spPr>
          <a:xfrm>
            <a:off x="2123728" y="4942909"/>
            <a:ext cx="6768752" cy="646331"/>
          </a:xfrm>
          <a:prstGeom prst="rect">
            <a:avLst/>
          </a:prstGeom>
        </p:spPr>
        <p:txBody>
          <a:bodyPr wrap="square">
            <a:spAutoFit/>
          </a:bodyPr>
          <a:lstStyle/>
          <a:p>
            <a:r>
              <a:rPr lang="en-GB" dirty="0">
                <a:latin typeface="Arial" panose="020B0604020202020204" pitchFamily="34" charset="0"/>
                <a:cs typeface="Arial" panose="020B0604020202020204" pitchFamily="34" charset="0"/>
              </a:rPr>
              <a:t>An expression consisting only of like terms can be reduced to a single term.</a:t>
            </a:r>
          </a:p>
        </p:txBody>
      </p:sp>
      <mc:AlternateContent xmlns:mc="http://schemas.openxmlformats.org/markup-compatibility/2006">
        <mc:Choice xmlns:a14="http://schemas.microsoft.com/office/drawing/2010/main" Requires="a14">
          <p:sp>
            <p:nvSpPr>
              <p:cNvPr id="13" name="Rectangle 12">
                <a:extLst>
                  <a:ext uri="{FF2B5EF4-FFF2-40B4-BE49-F238E27FC236}">
                    <a16:creationId xmlns:a16="http://schemas.microsoft.com/office/drawing/2014/main" id="{09385412-B8AC-484B-90FE-00D433C4EBBA}"/>
                  </a:ext>
                </a:extLst>
              </p:cNvPr>
              <p:cNvSpPr/>
              <p:nvPr/>
            </p:nvSpPr>
            <p:spPr>
              <a:xfrm>
                <a:off x="2722148" y="2276872"/>
                <a:ext cx="2808312" cy="640294"/>
              </a:xfrm>
              <a:prstGeom prst="rect">
                <a:avLst/>
              </a:prstGeom>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4</m:t>
                      </m:r>
                      <m:r>
                        <a:rPr lang="en-GB" sz="2400" i="1" dirty="0" smtClean="0">
                          <a:solidFill>
                            <a:schemeClr val="tx1"/>
                          </a:solidFill>
                          <a:latin typeface="Cambria Math" panose="02040503050406030204" pitchFamily="18" charset="0"/>
                        </a:rPr>
                        <m:t>𝑎</m:t>
                      </m:r>
                      <m:r>
                        <a:rPr lang="en-GB" sz="2400" i="1" dirty="0" smtClean="0">
                          <a:solidFill>
                            <a:schemeClr val="tx1"/>
                          </a:solidFill>
                          <a:latin typeface="Cambria Math" panose="02040503050406030204" pitchFamily="18" charset="0"/>
                        </a:rPr>
                        <m:t>+6</m:t>
                      </m:r>
                      <m:r>
                        <a:rPr lang="en-GB" sz="2400" i="1" dirty="0" smtClean="0">
                          <a:solidFill>
                            <a:schemeClr val="tx1"/>
                          </a:solidFill>
                          <a:latin typeface="Cambria Math" panose="02040503050406030204" pitchFamily="18" charset="0"/>
                        </a:rPr>
                        <m:t>𝑎</m:t>
                      </m:r>
                      <m:r>
                        <a:rPr lang="en-GB" sz="2400" b="0" i="1" dirty="0" smtClean="0">
                          <a:solidFill>
                            <a:schemeClr val="tx1"/>
                          </a:solidFill>
                          <a:latin typeface="Cambria Math" panose="02040503050406030204" pitchFamily="18" charset="0"/>
                        </a:rPr>
                        <m:t>=10</m:t>
                      </m:r>
                      <m:r>
                        <a:rPr lang="en-GB" sz="2400" b="0" i="1" dirty="0" smtClean="0">
                          <a:solidFill>
                            <a:schemeClr val="tx1"/>
                          </a:solidFill>
                          <a:latin typeface="Cambria Math" panose="02040503050406030204" pitchFamily="18" charset="0"/>
                        </a:rPr>
                        <m:t>𝑎</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13" name="Rectangle 12">
                <a:extLst>
                  <a:ext uri="{FF2B5EF4-FFF2-40B4-BE49-F238E27FC236}">
                    <a16:creationId xmlns:a16="http://schemas.microsoft.com/office/drawing/2014/main" id="{09385412-B8AC-484B-90FE-00D433C4EBBA}"/>
                  </a:ext>
                </a:extLst>
              </p:cNvPr>
              <p:cNvSpPr>
                <a:spLocks noRot="1" noChangeAspect="1" noMove="1" noResize="1" noEditPoints="1" noAdjustHandles="1" noChangeArrowheads="1" noChangeShapeType="1" noTextEdit="1"/>
              </p:cNvSpPr>
              <p:nvPr/>
            </p:nvSpPr>
            <p:spPr>
              <a:xfrm>
                <a:off x="2722148" y="2276872"/>
                <a:ext cx="2808312" cy="640294"/>
              </a:xfrm>
              <a:prstGeom prst="rect">
                <a:avLst/>
              </a:prstGeom>
              <a:blipFill>
                <a:blip r:embed="rId7"/>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4" name="Rectangle 13">
                <a:extLst>
                  <a:ext uri="{FF2B5EF4-FFF2-40B4-BE49-F238E27FC236}">
                    <a16:creationId xmlns:a16="http://schemas.microsoft.com/office/drawing/2014/main" id="{3B9A62AA-75D6-40F7-8C1A-9857E31E3236}"/>
                  </a:ext>
                </a:extLst>
              </p:cNvPr>
              <p:cNvSpPr/>
              <p:nvPr/>
            </p:nvSpPr>
            <p:spPr>
              <a:xfrm>
                <a:off x="2843808" y="4094370"/>
                <a:ext cx="2808312" cy="640294"/>
              </a:xfrm>
              <a:prstGeom prst="rect">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7</m:t>
                      </m:r>
                      <m:r>
                        <a:rPr lang="en-GB" sz="2400" i="1" dirty="0" smtClean="0">
                          <a:solidFill>
                            <a:schemeClr val="tx1"/>
                          </a:solidFill>
                          <a:latin typeface="Cambria Math" panose="02040503050406030204" pitchFamily="18" charset="0"/>
                        </a:rPr>
                        <m:t>𝑑</m:t>
                      </m:r>
                      <m:r>
                        <a:rPr lang="en-GB" sz="2400" i="1" dirty="0" smtClean="0">
                          <a:solidFill>
                            <a:schemeClr val="tx1"/>
                          </a:solidFill>
                          <a:latin typeface="Cambria Math" panose="02040503050406030204" pitchFamily="18" charset="0"/>
                        </a:rPr>
                        <m:t>–5</m:t>
                      </m:r>
                      <m:r>
                        <a:rPr lang="en-GB" sz="2400" i="1" dirty="0" smtClean="0">
                          <a:solidFill>
                            <a:schemeClr val="tx1"/>
                          </a:solidFill>
                          <a:latin typeface="Cambria Math" panose="02040503050406030204" pitchFamily="18" charset="0"/>
                        </a:rPr>
                        <m:t>𝑑</m:t>
                      </m:r>
                      <m:r>
                        <a:rPr lang="en-GB" sz="2400" b="0" i="1" dirty="0" smtClean="0">
                          <a:solidFill>
                            <a:schemeClr val="tx1"/>
                          </a:solidFill>
                          <a:latin typeface="Cambria Math" panose="02040503050406030204" pitchFamily="18" charset="0"/>
                        </a:rPr>
                        <m:t>=2</m:t>
                      </m:r>
                      <m:r>
                        <a:rPr lang="en-GB" sz="2400" b="0" i="1" dirty="0" smtClean="0">
                          <a:solidFill>
                            <a:schemeClr val="tx1"/>
                          </a:solidFill>
                          <a:latin typeface="Cambria Math" panose="02040503050406030204" pitchFamily="18" charset="0"/>
                        </a:rPr>
                        <m:t>𝑑</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14" name="Rectangle 13">
                <a:extLst>
                  <a:ext uri="{FF2B5EF4-FFF2-40B4-BE49-F238E27FC236}">
                    <a16:creationId xmlns:a16="http://schemas.microsoft.com/office/drawing/2014/main" id="{3B9A62AA-75D6-40F7-8C1A-9857E31E3236}"/>
                  </a:ext>
                </a:extLst>
              </p:cNvPr>
              <p:cNvSpPr>
                <a:spLocks noRot="1" noChangeAspect="1" noMove="1" noResize="1" noEditPoints="1" noAdjustHandles="1" noChangeArrowheads="1" noChangeShapeType="1" noTextEdit="1"/>
              </p:cNvSpPr>
              <p:nvPr/>
            </p:nvSpPr>
            <p:spPr>
              <a:xfrm>
                <a:off x="2843808" y="4094370"/>
                <a:ext cx="2808312" cy="640294"/>
              </a:xfrm>
              <a:prstGeom prst="rect">
                <a:avLst/>
              </a:prstGeom>
              <a:blipFill>
                <a:blip r:embed="rId8"/>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5" name="Rectangle 14">
                <a:extLst>
                  <a:ext uri="{FF2B5EF4-FFF2-40B4-BE49-F238E27FC236}">
                    <a16:creationId xmlns:a16="http://schemas.microsoft.com/office/drawing/2014/main" id="{2547294F-30D9-424F-BAA5-AF4331D34B66}"/>
                  </a:ext>
                </a:extLst>
              </p:cNvPr>
              <p:cNvSpPr/>
              <p:nvPr/>
            </p:nvSpPr>
            <p:spPr>
              <a:xfrm>
                <a:off x="5796136" y="2493803"/>
                <a:ext cx="2808312" cy="640294"/>
              </a:xfrm>
              <a:prstGeom prst="rect">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8</m:t>
                      </m:r>
                      <m:r>
                        <a:rPr lang="en-GB" sz="2400" i="1" dirty="0" smtClean="0">
                          <a:solidFill>
                            <a:schemeClr val="tx1"/>
                          </a:solidFill>
                          <a:latin typeface="Cambria Math" panose="02040503050406030204" pitchFamily="18" charset="0"/>
                        </a:rPr>
                        <m:t>𝑥</m:t>
                      </m:r>
                      <m:r>
                        <a:rPr lang="en-GB" sz="2400" i="1" dirty="0" smtClean="0">
                          <a:solidFill>
                            <a:schemeClr val="tx1"/>
                          </a:solidFill>
                          <a:latin typeface="Cambria Math" panose="02040503050406030204" pitchFamily="18" charset="0"/>
                        </a:rPr>
                        <m:t>+4</m:t>
                      </m:r>
                      <m:r>
                        <a:rPr lang="en-GB" sz="2400" i="1" dirty="0" smtClean="0">
                          <a:solidFill>
                            <a:schemeClr val="tx1"/>
                          </a:solidFill>
                          <a:latin typeface="Cambria Math" panose="02040503050406030204" pitchFamily="18" charset="0"/>
                        </a:rPr>
                        <m:t>𝑥</m:t>
                      </m:r>
                      <m:r>
                        <a:rPr lang="en-GB" sz="2400" i="1" dirty="0" smtClean="0">
                          <a:solidFill>
                            <a:schemeClr val="tx1"/>
                          </a:solidFill>
                          <a:latin typeface="Cambria Math" panose="02040503050406030204" pitchFamily="18" charset="0"/>
                        </a:rPr>
                        <m:t>–6</m:t>
                      </m:r>
                      <m:r>
                        <a:rPr lang="en-GB" sz="2400" i="1" dirty="0" smtClean="0">
                          <a:solidFill>
                            <a:schemeClr val="tx1"/>
                          </a:solidFill>
                          <a:latin typeface="Cambria Math" panose="02040503050406030204" pitchFamily="18" charset="0"/>
                        </a:rPr>
                        <m:t>𝑥</m:t>
                      </m:r>
                      <m:r>
                        <a:rPr lang="en-GB" sz="2400" b="0" i="1" dirty="0" smtClean="0">
                          <a:solidFill>
                            <a:schemeClr val="tx1"/>
                          </a:solidFill>
                          <a:latin typeface="Cambria Math" panose="02040503050406030204" pitchFamily="18" charset="0"/>
                        </a:rPr>
                        <m:t>=6</m:t>
                      </m:r>
                      <m:r>
                        <a:rPr lang="en-GB" sz="2400" b="0" i="1" dirty="0" smtClean="0">
                          <a:solidFill>
                            <a:schemeClr val="tx1"/>
                          </a:solidFill>
                          <a:latin typeface="Cambria Math" panose="02040503050406030204" pitchFamily="18" charset="0"/>
                        </a:rPr>
                        <m:t>𝑥</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15" name="Rectangle 14">
                <a:extLst>
                  <a:ext uri="{FF2B5EF4-FFF2-40B4-BE49-F238E27FC236}">
                    <a16:creationId xmlns:a16="http://schemas.microsoft.com/office/drawing/2014/main" id="{2547294F-30D9-424F-BAA5-AF4331D34B66}"/>
                  </a:ext>
                </a:extLst>
              </p:cNvPr>
              <p:cNvSpPr>
                <a:spLocks noRot="1" noChangeAspect="1" noMove="1" noResize="1" noEditPoints="1" noAdjustHandles="1" noChangeArrowheads="1" noChangeShapeType="1" noTextEdit="1"/>
              </p:cNvSpPr>
              <p:nvPr/>
            </p:nvSpPr>
            <p:spPr>
              <a:xfrm>
                <a:off x="5796136" y="2493803"/>
                <a:ext cx="2808312" cy="640294"/>
              </a:xfrm>
              <a:prstGeom prst="rect">
                <a:avLst/>
              </a:prstGeom>
              <a:blipFill>
                <a:blip r:embed="rId9"/>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6" name="Rectangle 15">
                <a:extLst>
                  <a:ext uri="{FF2B5EF4-FFF2-40B4-BE49-F238E27FC236}">
                    <a16:creationId xmlns:a16="http://schemas.microsoft.com/office/drawing/2014/main" id="{70BDB6BD-B319-4183-AB3B-2527F9163BFD}"/>
                  </a:ext>
                </a:extLst>
              </p:cNvPr>
              <p:cNvSpPr/>
              <p:nvPr/>
            </p:nvSpPr>
            <p:spPr>
              <a:xfrm>
                <a:off x="5998512" y="3483952"/>
                <a:ext cx="2808312" cy="640294"/>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5</m:t>
                      </m:r>
                      <m:sSup>
                        <m:sSupPr>
                          <m:ctrlPr>
                            <a:rPr lang="en-GB" sz="2400" i="1" dirty="0" smtClean="0">
                              <a:solidFill>
                                <a:schemeClr val="tx1"/>
                              </a:solidFill>
                              <a:latin typeface="Cambria Math" panose="02040503050406030204" pitchFamily="18" charset="0"/>
                            </a:rPr>
                          </m:ctrlPr>
                        </m:sSupPr>
                        <m:e>
                          <m:r>
                            <a:rPr lang="en-GB" sz="2400" i="1" dirty="0" smtClean="0">
                              <a:solidFill>
                                <a:schemeClr val="tx1"/>
                              </a:solidFill>
                              <a:latin typeface="Cambria Math" panose="02040503050406030204" pitchFamily="18" charset="0"/>
                            </a:rPr>
                            <m:t>𝑚</m:t>
                          </m:r>
                        </m:e>
                        <m:sup>
                          <m:r>
                            <a:rPr lang="en-GB" sz="2400" i="1" dirty="0" smtClean="0">
                              <a:solidFill>
                                <a:schemeClr val="tx1"/>
                              </a:solidFill>
                              <a:latin typeface="Cambria Math" panose="02040503050406030204" pitchFamily="18" charset="0"/>
                            </a:rPr>
                            <m:t>2</m:t>
                          </m:r>
                        </m:sup>
                      </m:sSup>
                      <m:r>
                        <a:rPr lang="en-GB" sz="2400" i="1" dirty="0" smtClean="0">
                          <a:solidFill>
                            <a:schemeClr val="tx1"/>
                          </a:solidFill>
                          <a:latin typeface="Cambria Math" panose="02040503050406030204" pitchFamily="18" charset="0"/>
                        </a:rPr>
                        <m:t>−2</m:t>
                      </m:r>
                      <m:sSup>
                        <m:sSupPr>
                          <m:ctrlPr>
                            <a:rPr lang="en-GB" sz="2400" i="1" dirty="0" smtClean="0">
                              <a:solidFill>
                                <a:schemeClr val="tx1"/>
                              </a:solidFill>
                              <a:latin typeface="Cambria Math" panose="02040503050406030204" pitchFamily="18" charset="0"/>
                            </a:rPr>
                          </m:ctrlPr>
                        </m:sSupPr>
                        <m:e>
                          <m:r>
                            <a:rPr lang="en-GB" sz="2400" i="1" dirty="0" smtClean="0">
                              <a:solidFill>
                                <a:schemeClr val="tx1"/>
                              </a:solidFill>
                              <a:latin typeface="Cambria Math" panose="02040503050406030204" pitchFamily="18" charset="0"/>
                            </a:rPr>
                            <m:t>𝑚</m:t>
                          </m:r>
                        </m:e>
                        <m:sup>
                          <m:r>
                            <a:rPr lang="en-GB" sz="2400" i="1" dirty="0" smtClean="0">
                              <a:solidFill>
                                <a:schemeClr val="tx1"/>
                              </a:solidFill>
                              <a:latin typeface="Cambria Math" panose="02040503050406030204" pitchFamily="18" charset="0"/>
                            </a:rPr>
                            <m:t>2</m:t>
                          </m:r>
                        </m:sup>
                      </m:sSup>
                      <m:r>
                        <a:rPr lang="en-GB" sz="2400" b="0" i="1" dirty="0" smtClean="0">
                          <a:solidFill>
                            <a:schemeClr val="tx1"/>
                          </a:solidFill>
                          <a:latin typeface="Cambria Math" panose="02040503050406030204" pitchFamily="18" charset="0"/>
                        </a:rPr>
                        <m:t>=</m:t>
                      </m:r>
                      <m:sSup>
                        <m:sSupPr>
                          <m:ctrlPr>
                            <a:rPr lang="en-GB" sz="2400" i="1" dirty="0">
                              <a:solidFill>
                                <a:schemeClr val="tx1"/>
                              </a:solidFill>
                              <a:latin typeface="Cambria Math" panose="02040503050406030204" pitchFamily="18" charset="0"/>
                            </a:rPr>
                          </m:ctrlPr>
                        </m:sSupPr>
                        <m:e>
                          <m:r>
                            <a:rPr lang="en-GB" sz="2400" b="0" i="1" dirty="0" smtClean="0">
                              <a:solidFill>
                                <a:schemeClr val="tx1"/>
                              </a:solidFill>
                              <a:latin typeface="Cambria Math" panose="02040503050406030204" pitchFamily="18" charset="0"/>
                            </a:rPr>
                            <m:t>3</m:t>
                          </m:r>
                          <m:r>
                            <a:rPr lang="en-GB" sz="2400" b="0" i="1" dirty="0" smtClean="0">
                              <a:solidFill>
                                <a:schemeClr val="tx1"/>
                              </a:solidFill>
                              <a:latin typeface="Cambria Math" panose="02040503050406030204" pitchFamily="18" charset="0"/>
                            </a:rPr>
                            <m:t>𝑚</m:t>
                          </m:r>
                        </m:e>
                        <m:sup>
                          <m:r>
                            <a:rPr lang="en-GB" sz="2400" b="0" i="1" dirty="0" smtClean="0">
                              <a:solidFill>
                                <a:schemeClr val="tx1"/>
                              </a:solidFill>
                              <a:latin typeface="Cambria Math" panose="02040503050406030204" pitchFamily="18" charset="0"/>
                            </a:rPr>
                            <m:t>2</m:t>
                          </m:r>
                        </m:sup>
                      </m:sSup>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16" name="Rectangle 15">
                <a:extLst>
                  <a:ext uri="{FF2B5EF4-FFF2-40B4-BE49-F238E27FC236}">
                    <a16:creationId xmlns:a16="http://schemas.microsoft.com/office/drawing/2014/main" id="{70BDB6BD-B319-4183-AB3B-2527F9163BFD}"/>
                  </a:ext>
                </a:extLst>
              </p:cNvPr>
              <p:cNvSpPr>
                <a:spLocks noRot="1" noChangeAspect="1" noMove="1" noResize="1" noEditPoints="1" noAdjustHandles="1" noChangeArrowheads="1" noChangeShapeType="1" noTextEdit="1"/>
              </p:cNvSpPr>
              <p:nvPr/>
            </p:nvSpPr>
            <p:spPr>
              <a:xfrm>
                <a:off x="5998512" y="3483952"/>
                <a:ext cx="2808312" cy="640294"/>
              </a:xfrm>
              <a:prstGeom prst="rect">
                <a:avLst/>
              </a:prstGeom>
              <a:blipFill>
                <a:blip r:embed="rId10"/>
                <a:stretch>
                  <a:fillRect/>
                </a:stretch>
              </a:blipFill>
              <a:ln>
                <a:solidFill>
                  <a:schemeClr val="tx1"/>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7" name="Rectangle 16">
                <a:extLst>
                  <a:ext uri="{FF2B5EF4-FFF2-40B4-BE49-F238E27FC236}">
                    <a16:creationId xmlns:a16="http://schemas.microsoft.com/office/drawing/2014/main" id="{67D7D4B2-A985-42F2-88E9-89ACBA0A7E4E}"/>
                  </a:ext>
                </a:extLst>
              </p:cNvPr>
              <p:cNvSpPr/>
              <p:nvPr/>
            </p:nvSpPr>
            <p:spPr>
              <a:xfrm>
                <a:off x="2254096" y="3157591"/>
                <a:ext cx="2808312" cy="640294"/>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400" i="1" dirty="0" smtClean="0">
                          <a:solidFill>
                            <a:schemeClr val="tx1"/>
                          </a:solidFill>
                          <a:latin typeface="Cambria Math" panose="02040503050406030204" pitchFamily="18" charset="0"/>
                        </a:rPr>
                        <m:t>8</m:t>
                      </m:r>
                      <m:sSup>
                        <m:sSupPr>
                          <m:ctrlPr>
                            <a:rPr lang="en-GB" sz="2400" i="1" dirty="0" smtClean="0">
                              <a:solidFill>
                                <a:schemeClr val="tx1"/>
                              </a:solidFill>
                              <a:latin typeface="Cambria Math" panose="02040503050406030204" pitchFamily="18" charset="0"/>
                            </a:rPr>
                          </m:ctrlPr>
                        </m:sSupPr>
                        <m:e>
                          <m:r>
                            <a:rPr lang="en-GB" sz="2400" i="1" dirty="0" smtClean="0">
                              <a:solidFill>
                                <a:schemeClr val="tx1"/>
                              </a:solidFill>
                              <a:latin typeface="Cambria Math" panose="02040503050406030204" pitchFamily="18" charset="0"/>
                            </a:rPr>
                            <m:t>𝑟</m:t>
                          </m:r>
                        </m:e>
                        <m:sup>
                          <m:r>
                            <a:rPr lang="en-GB" sz="2400" i="1" dirty="0" smtClean="0">
                              <a:solidFill>
                                <a:schemeClr val="tx1"/>
                              </a:solidFill>
                              <a:latin typeface="Cambria Math" panose="02040503050406030204" pitchFamily="18" charset="0"/>
                            </a:rPr>
                            <m:t>3</m:t>
                          </m:r>
                        </m:sup>
                      </m:sSup>
                      <m:r>
                        <a:rPr lang="en-GB" sz="2400" i="1" dirty="0" smtClean="0">
                          <a:solidFill>
                            <a:schemeClr val="tx1"/>
                          </a:solidFill>
                          <a:latin typeface="Cambria Math" panose="02040503050406030204" pitchFamily="18" charset="0"/>
                        </a:rPr>
                        <m:t>−</m:t>
                      </m:r>
                      <m:sSup>
                        <m:sSupPr>
                          <m:ctrlPr>
                            <a:rPr lang="en-GB" sz="2400" i="1" dirty="0" smtClean="0">
                              <a:solidFill>
                                <a:schemeClr val="tx1"/>
                              </a:solidFill>
                              <a:latin typeface="Cambria Math" panose="02040503050406030204" pitchFamily="18" charset="0"/>
                            </a:rPr>
                          </m:ctrlPr>
                        </m:sSupPr>
                        <m:e>
                          <m:r>
                            <a:rPr lang="en-GB" sz="2400" i="1" dirty="0" smtClean="0">
                              <a:solidFill>
                                <a:schemeClr val="tx1"/>
                              </a:solidFill>
                              <a:latin typeface="Cambria Math" panose="02040503050406030204" pitchFamily="18" charset="0"/>
                            </a:rPr>
                            <m:t>𝑟</m:t>
                          </m:r>
                        </m:e>
                        <m:sup>
                          <m:r>
                            <a:rPr lang="en-GB" sz="2400" i="1" dirty="0" smtClean="0">
                              <a:solidFill>
                                <a:schemeClr val="tx1"/>
                              </a:solidFill>
                              <a:latin typeface="Cambria Math" panose="02040503050406030204" pitchFamily="18" charset="0"/>
                            </a:rPr>
                            <m:t>3</m:t>
                          </m:r>
                        </m:sup>
                      </m:sSup>
                      <m:r>
                        <a:rPr lang="en-GB" sz="2400" b="0" i="1" dirty="0" smtClean="0">
                          <a:solidFill>
                            <a:schemeClr val="tx1"/>
                          </a:solidFill>
                          <a:latin typeface="Cambria Math" panose="02040503050406030204" pitchFamily="18" charset="0"/>
                        </a:rPr>
                        <m:t>=</m:t>
                      </m:r>
                      <m:sSup>
                        <m:sSupPr>
                          <m:ctrlPr>
                            <a:rPr lang="en-GB" sz="2400" i="1" dirty="0">
                              <a:solidFill>
                                <a:schemeClr val="tx1"/>
                              </a:solidFill>
                              <a:latin typeface="Cambria Math" panose="02040503050406030204" pitchFamily="18" charset="0"/>
                            </a:rPr>
                          </m:ctrlPr>
                        </m:sSupPr>
                        <m:e>
                          <m:r>
                            <a:rPr lang="en-GB" sz="2400" b="0" i="1" dirty="0" smtClean="0">
                              <a:solidFill>
                                <a:schemeClr val="tx1"/>
                              </a:solidFill>
                              <a:latin typeface="Cambria Math" panose="02040503050406030204" pitchFamily="18" charset="0"/>
                            </a:rPr>
                            <m:t>7</m:t>
                          </m:r>
                          <m:r>
                            <a:rPr lang="en-GB" sz="2400" i="1" dirty="0">
                              <a:solidFill>
                                <a:schemeClr val="tx1"/>
                              </a:solidFill>
                              <a:latin typeface="Cambria Math" panose="02040503050406030204" pitchFamily="18" charset="0"/>
                            </a:rPr>
                            <m:t>𝑟</m:t>
                          </m:r>
                        </m:e>
                        <m:sup>
                          <m:r>
                            <a:rPr lang="en-GB" sz="2400" i="1" dirty="0">
                              <a:solidFill>
                                <a:schemeClr val="tx1"/>
                              </a:solidFill>
                              <a:latin typeface="Cambria Math" panose="02040503050406030204" pitchFamily="18" charset="0"/>
                            </a:rPr>
                            <m:t>3</m:t>
                          </m:r>
                        </m:sup>
                      </m:sSup>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p:sp>
            <p:nvSpPr>
              <p:cNvPr id="17" name="Rectangle 16">
                <a:extLst>
                  <a:ext uri="{FF2B5EF4-FFF2-40B4-BE49-F238E27FC236}">
                    <a16:creationId xmlns:a16="http://schemas.microsoft.com/office/drawing/2014/main" id="{67D7D4B2-A985-42F2-88E9-89ACBA0A7E4E}"/>
                  </a:ext>
                </a:extLst>
              </p:cNvPr>
              <p:cNvSpPr>
                <a:spLocks noRot="1" noChangeAspect="1" noMove="1" noResize="1" noEditPoints="1" noAdjustHandles="1" noChangeArrowheads="1" noChangeShapeType="1" noTextEdit="1"/>
              </p:cNvSpPr>
              <p:nvPr/>
            </p:nvSpPr>
            <p:spPr>
              <a:xfrm>
                <a:off x="2254096" y="3157591"/>
                <a:ext cx="2808312" cy="640294"/>
              </a:xfrm>
              <a:prstGeom prst="rect">
                <a:avLst/>
              </a:prstGeom>
              <a:blipFill>
                <a:blip r:embed="rId11"/>
                <a:stretch>
                  <a:fillRect/>
                </a:stretch>
              </a:blipFill>
              <a:ln>
                <a:solidFill>
                  <a:schemeClr val="tx1"/>
                </a:solidFill>
              </a:ln>
            </p:spPr>
            <p:txBody>
              <a:bodyPr/>
              <a:lstStyle/>
              <a:p>
                <a:r>
                  <a:rPr lang="en-GB">
                    <a:noFill/>
                  </a:rPr>
                  <a:t> </a:t>
                </a:r>
              </a:p>
            </p:txBody>
          </p:sp>
        </mc:Fallback>
      </mc:AlternateContent>
    </p:spTree>
    <p:extLst>
      <p:ext uri="{BB962C8B-B14F-4D97-AF65-F5344CB8AC3E}">
        <p14:creationId xmlns:p14="http://schemas.microsoft.com/office/powerpoint/2010/main" val="354373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p:bldP spid="13" grpId="0" animBg="1"/>
      <p:bldP spid="14" grpId="0" animBg="1"/>
      <p:bldP spid="15" grpId="0" animBg="1"/>
      <p:bldP spid="16" grpId="0" animBg="1"/>
      <p:bldP spid="1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32A55F61-A6EB-44F2-B562-0AABFBF38072}"/>
                  </a:ext>
                </a:extLst>
              </p:cNvPr>
              <p:cNvSpPr txBox="1"/>
              <p:nvPr/>
            </p:nvSpPr>
            <p:spPr>
              <a:xfrm>
                <a:off x="251520" y="1124744"/>
                <a:ext cx="8640960" cy="5068311"/>
              </a:xfrm>
              <a:prstGeom prst="rect">
                <a:avLst/>
              </a:prstGeom>
              <a:noFill/>
            </p:spPr>
            <p:txBody>
              <a:bodyPr wrap="square" rtlCol="0">
                <a:spAutoFit/>
              </a:bodyPr>
              <a:lstStyle/>
              <a:p>
                <a:pPr algn="ctr"/>
                <a:r>
                  <a:rPr lang="en-GB" u="sng" dirty="0">
                    <a:latin typeface="Arial" panose="020B0604020202020204" pitchFamily="34" charset="0"/>
                    <a:cs typeface="Arial" panose="020B0604020202020204" pitchFamily="34" charset="0"/>
                  </a:rPr>
                  <a:t>Task</a:t>
                </a:r>
              </a:p>
              <a:p>
                <a:endParaRPr lang="en-GB" dirty="0">
                  <a:latin typeface="Arial" panose="020B0604020202020204" pitchFamily="34" charset="0"/>
                  <a:cs typeface="Arial" panose="020B0604020202020204" pitchFamily="34" charset="0"/>
                </a:endParaRPr>
              </a:p>
              <a:p>
                <a:pPr algn="ctr"/>
                <a:r>
                  <a:rPr lang="en-GB" dirty="0">
                    <a:latin typeface="Arial" panose="020B0604020202020204" pitchFamily="34" charset="0"/>
                    <a:cs typeface="Arial" panose="020B0604020202020204" pitchFamily="34" charset="0"/>
                  </a:rPr>
                  <a:t>Match up the original expressions with their simplified partners.</a:t>
                </a:r>
              </a:p>
              <a:p>
                <a:pPr algn="ctr"/>
                <a:r>
                  <a:rPr lang="en-GB" dirty="0">
                    <a:latin typeface="Arial" panose="020B0604020202020204" pitchFamily="34" charset="0"/>
                    <a:cs typeface="Arial" panose="020B0604020202020204" pitchFamily="34" charset="0"/>
                  </a:rPr>
                  <a:t>One of the answers is missing. What should it be?</a:t>
                </a:r>
              </a:p>
              <a:p>
                <a:pPr>
                  <a:lnSpc>
                    <a:spcPct val="200000"/>
                  </a:lnSpc>
                </a:pP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3</m:t>
                    </m:r>
                    <m:r>
                      <a:rPr lang="en-GB" i="1" dirty="0" smtClean="0">
                        <a:latin typeface="Cambria Math" panose="02040503050406030204" pitchFamily="18" charset="0"/>
                      </a:rPr>
                      <m:t>𝑎</m:t>
                    </m:r>
                    <m:r>
                      <a:rPr lang="en-GB" i="1" dirty="0" smtClean="0">
                        <a:latin typeface="Cambria Math" panose="02040503050406030204" pitchFamily="18" charset="0"/>
                      </a:rPr>
                      <m:t>+5</m:t>
                    </m:r>
                    <m:r>
                      <a:rPr lang="en-GB" i="1" dirty="0" smtClean="0">
                        <a:latin typeface="Cambria Math" panose="02040503050406030204" pitchFamily="18" charset="0"/>
                      </a:rPr>
                      <m:t>𝑎</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9</m:t>
                    </m:r>
                    <m:r>
                      <a:rPr lang="en-GB" i="1" dirty="0" smtClean="0">
                        <a:latin typeface="Cambria Math" panose="02040503050406030204" pitchFamily="18" charset="0"/>
                      </a:rPr>
                      <m:t>𝑎</m:t>
                    </m:r>
                  </m:oMath>
                </a14:m>
                <a:endParaRPr lang="en-GB" dirty="0">
                  <a:latin typeface="Arial" panose="020B0604020202020204" pitchFamily="34" charset="0"/>
                  <a:cs typeface="Arial" panose="020B0604020202020204" pitchFamily="34" charset="0"/>
                </a:endParaRPr>
              </a:p>
              <a:p>
                <a:pPr>
                  <a:lnSpc>
                    <a:spcPct val="200000"/>
                  </a:lnSpc>
                </a:pP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3</m:t>
                    </m:r>
                    <m:r>
                      <a:rPr lang="en-GB" i="1" dirty="0" smtClean="0">
                        <a:latin typeface="Cambria Math" panose="02040503050406030204" pitchFamily="18" charset="0"/>
                      </a:rPr>
                      <m:t>𝑎</m:t>
                    </m:r>
                    <m:r>
                      <a:rPr lang="en-GB" i="1" dirty="0" smtClean="0">
                        <a:latin typeface="Cambria Math" panose="02040503050406030204" pitchFamily="18" charset="0"/>
                      </a:rPr>
                      <m:t>−5</m:t>
                    </m:r>
                    <m:r>
                      <a:rPr lang="en-GB" i="1" dirty="0" smtClean="0">
                        <a:latin typeface="Cambria Math" panose="02040503050406030204" pitchFamily="18" charset="0"/>
                      </a:rPr>
                      <m:t>𝑎</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5</m:t>
                    </m:r>
                    <m:r>
                      <a:rPr lang="en-GB" i="1" dirty="0" smtClean="0">
                        <a:latin typeface="Cambria Math" panose="02040503050406030204" pitchFamily="18" charset="0"/>
                      </a:rPr>
                      <m:t>𝑎</m:t>
                    </m:r>
                  </m:oMath>
                </a14:m>
                <a:endParaRPr lang="en-GB" dirty="0">
                  <a:latin typeface="Arial" panose="020B0604020202020204" pitchFamily="34" charset="0"/>
                  <a:cs typeface="Arial" panose="020B0604020202020204" pitchFamily="34" charset="0"/>
                </a:endParaRPr>
              </a:p>
              <a:p>
                <a:pPr>
                  <a:lnSpc>
                    <a:spcPct val="200000"/>
                  </a:lnSpc>
                </a:pP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5</m:t>
                    </m:r>
                    <m:r>
                      <a:rPr lang="en-GB" i="1" dirty="0" smtClean="0">
                        <a:latin typeface="Cambria Math" panose="02040503050406030204" pitchFamily="18" charset="0"/>
                      </a:rPr>
                      <m:t>𝑎</m:t>
                    </m:r>
                    <m:r>
                      <a:rPr lang="en-GB" i="1" dirty="0" smtClean="0">
                        <a:latin typeface="Cambria Math" panose="02040503050406030204" pitchFamily="18" charset="0"/>
                      </a:rPr>
                      <m:t>−3</m:t>
                    </m:r>
                    <m:r>
                      <a:rPr lang="en-GB" i="1" dirty="0" smtClean="0">
                        <a:latin typeface="Cambria Math" panose="02040503050406030204" pitchFamily="18" charset="0"/>
                      </a:rPr>
                      <m:t>𝑎</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3</m:t>
                    </m:r>
                    <m:r>
                      <a:rPr lang="en-GB" i="1" dirty="0" smtClean="0">
                        <a:latin typeface="Cambria Math" panose="02040503050406030204" pitchFamily="18" charset="0"/>
                      </a:rPr>
                      <m:t>𝑎</m:t>
                    </m:r>
                  </m:oMath>
                </a14:m>
                <a:endParaRPr lang="en-GB" dirty="0">
                  <a:latin typeface="Arial" panose="020B0604020202020204" pitchFamily="34" charset="0"/>
                  <a:cs typeface="Arial" panose="020B0604020202020204" pitchFamily="34" charset="0"/>
                </a:endParaRPr>
              </a:p>
              <a:p>
                <a:pPr>
                  <a:lnSpc>
                    <a:spcPct val="200000"/>
                  </a:lnSpc>
                </a:pP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3</m:t>
                    </m:r>
                    <m:r>
                      <a:rPr lang="en-GB" i="1" dirty="0" smtClean="0">
                        <a:latin typeface="Cambria Math" panose="02040503050406030204" pitchFamily="18" charset="0"/>
                      </a:rPr>
                      <m:t>𝑎</m:t>
                    </m:r>
                    <m:r>
                      <a:rPr lang="en-GB" i="1" dirty="0" smtClean="0">
                        <a:latin typeface="Cambria Math" panose="02040503050406030204" pitchFamily="18" charset="0"/>
                      </a:rPr>
                      <m:t>+2</m:t>
                    </m:r>
                    <m:r>
                      <a:rPr lang="en-GB" i="1" dirty="0" smtClean="0">
                        <a:latin typeface="Cambria Math" panose="02040503050406030204" pitchFamily="18" charset="0"/>
                      </a:rPr>
                      <m:t>𝑎</m:t>
                    </m:r>
                    <m:r>
                      <a:rPr lang="en-GB" i="1" dirty="0" smtClean="0">
                        <a:latin typeface="Cambria Math" panose="02040503050406030204" pitchFamily="18" charset="0"/>
                      </a:rPr>
                      <m:t>+4</m:t>
                    </m:r>
                    <m:r>
                      <a:rPr lang="en-GB" i="1" dirty="0" smtClean="0">
                        <a:latin typeface="Cambria Math" panose="02040503050406030204" pitchFamily="18" charset="0"/>
                      </a:rPr>
                      <m:t>𝑎</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2</m:t>
                    </m:r>
                    <m:r>
                      <a:rPr lang="en-GB" i="1" dirty="0" smtClean="0">
                        <a:latin typeface="Cambria Math" panose="02040503050406030204" pitchFamily="18" charset="0"/>
                      </a:rPr>
                      <m:t>𝑎</m:t>
                    </m:r>
                  </m:oMath>
                </a14:m>
                <a:endParaRPr lang="en-GB" dirty="0">
                  <a:latin typeface="Arial" panose="020B0604020202020204" pitchFamily="34" charset="0"/>
                  <a:cs typeface="Arial" panose="020B0604020202020204" pitchFamily="34" charset="0"/>
                </a:endParaRPr>
              </a:p>
              <a:p>
                <a:pPr>
                  <a:lnSpc>
                    <a:spcPct val="200000"/>
                  </a:lnSpc>
                </a:pP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6</m:t>
                    </m:r>
                    <m:r>
                      <a:rPr lang="en-GB" i="1" dirty="0" smtClean="0">
                        <a:latin typeface="Cambria Math" panose="02040503050406030204" pitchFamily="18" charset="0"/>
                      </a:rPr>
                      <m:t>𝑎</m:t>
                    </m:r>
                    <m:r>
                      <a:rPr lang="en-GB" i="1" dirty="0" smtClean="0">
                        <a:latin typeface="Cambria Math" panose="02040503050406030204" pitchFamily="18" charset="0"/>
                      </a:rPr>
                      <m:t>+2</m:t>
                    </m:r>
                    <m:r>
                      <a:rPr lang="en-GB" i="1" dirty="0" smtClean="0">
                        <a:latin typeface="Cambria Math" panose="02040503050406030204" pitchFamily="18" charset="0"/>
                      </a:rPr>
                      <m:t>𝑎</m:t>
                    </m:r>
                    <m:r>
                      <a:rPr lang="en-GB" i="1" dirty="0" smtClean="0">
                        <a:latin typeface="Cambria Math" panose="02040503050406030204" pitchFamily="18" charset="0"/>
                      </a:rPr>
                      <m:t>−3</m:t>
                    </m:r>
                    <m:r>
                      <a:rPr lang="en-GB" i="1" dirty="0" smtClean="0">
                        <a:latin typeface="Cambria Math" panose="02040503050406030204" pitchFamily="18" charset="0"/>
                      </a:rPr>
                      <m:t>𝑎</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𝑎</m:t>
                    </m:r>
                  </m:oMath>
                </a14:m>
                <a:endParaRPr lang="en-GB" dirty="0">
                  <a:latin typeface="Arial" panose="020B0604020202020204" pitchFamily="34" charset="0"/>
                  <a:cs typeface="Arial" panose="020B0604020202020204" pitchFamily="34" charset="0"/>
                </a:endParaRPr>
              </a:p>
              <a:p>
                <a:pPr>
                  <a:lnSpc>
                    <a:spcPct val="200000"/>
                  </a:lnSpc>
                </a:pP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7</m:t>
                    </m:r>
                    <m:r>
                      <a:rPr lang="en-GB" i="1" dirty="0" smtClean="0">
                        <a:latin typeface="Cambria Math" panose="02040503050406030204" pitchFamily="18" charset="0"/>
                      </a:rPr>
                      <m:t>𝑎</m:t>
                    </m:r>
                    <m:r>
                      <a:rPr lang="en-GB" i="1" dirty="0" smtClean="0">
                        <a:latin typeface="Cambria Math" panose="02040503050406030204" pitchFamily="18" charset="0"/>
                      </a:rPr>
                      <m:t>−4</m:t>
                    </m:r>
                    <m:r>
                      <a:rPr lang="en-GB" i="1" dirty="0" smtClean="0">
                        <a:latin typeface="Cambria Math" panose="02040503050406030204" pitchFamily="18" charset="0"/>
                      </a:rPr>
                      <m:t>𝑎</m:t>
                    </m:r>
                    <m:r>
                      <a:rPr lang="en-GB" i="1" dirty="0" smtClean="0">
                        <a:latin typeface="Cambria Math" panose="02040503050406030204" pitchFamily="18" charset="0"/>
                      </a:rPr>
                      <m:t>−2</m:t>
                    </m:r>
                    <m:r>
                      <a:rPr lang="en-GB" i="1" dirty="0" smtClean="0">
                        <a:latin typeface="Cambria Math" panose="02040503050406030204" pitchFamily="18" charset="0"/>
                      </a:rPr>
                      <m:t>𝑎</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rPr>
                      <m:t>8</m:t>
                    </m:r>
                    <m:r>
                      <a:rPr lang="en-GB" i="1" dirty="0" smtClean="0">
                        <a:latin typeface="Cambria Math" panose="02040503050406030204" pitchFamily="18" charset="0"/>
                      </a:rPr>
                      <m:t>𝑎</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2</m:t>
                        </m:r>
                      </m:den>
                    </m:f>
                    <m:r>
                      <a:rPr lang="en-GB" b="0" i="1" smtClean="0">
                        <a:latin typeface="Cambria Math" panose="02040503050406030204" pitchFamily="18" charset="0"/>
                      </a:rPr>
                      <m:t>𝑎</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5</m:t>
                        </m:r>
                      </m:num>
                      <m:den>
                        <m:r>
                          <a:rPr lang="en-GB" b="0" i="1" smtClean="0">
                            <a:latin typeface="Cambria Math" panose="02040503050406030204" pitchFamily="18" charset="0"/>
                          </a:rPr>
                          <m:t>2</m:t>
                        </m:r>
                      </m:den>
                    </m:f>
                    <m:r>
                      <a:rPr lang="en-GB" b="0" i="1" smtClean="0">
                        <a:latin typeface="Cambria Math" panose="02040503050406030204" pitchFamily="18" charset="0"/>
                      </a:rPr>
                      <m:t>𝑎</m:t>
                    </m:r>
                  </m:oMath>
                </a14:m>
                <a:r>
                  <a:rPr lang="en-GB" dirty="0">
                    <a:latin typeface="Arial" panose="020B0604020202020204" pitchFamily="34" charset="0"/>
                    <a:cs typeface="Arial" panose="020B0604020202020204" pitchFamily="34" charset="0"/>
                  </a:rPr>
                  <a:t> 						</a:t>
                </a:r>
              </a:p>
            </p:txBody>
          </p:sp>
        </mc:Choice>
        <mc:Fallback>
          <p:sp>
            <p:nvSpPr>
              <p:cNvPr id="2" name="TextBox 1">
                <a:extLst>
                  <a:ext uri="{FF2B5EF4-FFF2-40B4-BE49-F238E27FC236}">
                    <a16:creationId xmlns:a16="http://schemas.microsoft.com/office/drawing/2014/main" id="{32A55F61-A6EB-44F2-B562-0AABFBF38072}"/>
                  </a:ext>
                </a:extLst>
              </p:cNvPr>
              <p:cNvSpPr txBox="1">
                <a:spLocks noRot="1" noChangeAspect="1" noMove="1" noResize="1" noEditPoints="1" noAdjustHandles="1" noChangeArrowheads="1" noChangeShapeType="1" noTextEdit="1"/>
              </p:cNvSpPr>
              <p:nvPr/>
            </p:nvSpPr>
            <p:spPr>
              <a:xfrm>
                <a:off x="251520" y="1124744"/>
                <a:ext cx="8640960" cy="5068311"/>
              </a:xfrm>
              <a:prstGeom prst="rect">
                <a:avLst/>
              </a:prstGeom>
              <a:blipFill>
                <a:blip r:embed="rId2"/>
                <a:stretch>
                  <a:fillRect t="-722"/>
                </a:stretch>
              </a:blipFill>
            </p:spPr>
            <p:txBody>
              <a:bodyPr/>
              <a:lstStyle/>
              <a:p>
                <a:r>
                  <a:rPr lang="en-GB">
                    <a:noFill/>
                  </a:rPr>
                  <a:t> </a:t>
                </a:r>
              </a:p>
            </p:txBody>
          </p:sp>
        </mc:Fallback>
      </mc:AlternateContent>
      <p:cxnSp>
        <p:nvCxnSpPr>
          <p:cNvPr id="4" name="Straight Arrow Connector 3">
            <a:extLst>
              <a:ext uri="{FF2B5EF4-FFF2-40B4-BE49-F238E27FC236}">
                <a16:creationId xmlns:a16="http://schemas.microsoft.com/office/drawing/2014/main" id="{CE6103F0-1C6A-41E1-BB58-2A67EAF7921B}"/>
              </a:ext>
            </a:extLst>
          </p:cNvPr>
          <p:cNvCxnSpPr>
            <a:cxnSpLocks/>
          </p:cNvCxnSpPr>
          <p:nvPr/>
        </p:nvCxnSpPr>
        <p:spPr>
          <a:xfrm>
            <a:off x="2195736" y="2636912"/>
            <a:ext cx="4392488" cy="273630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1E678FFF-0C93-438A-80D7-46372CD5C0E4}"/>
              </a:ext>
            </a:extLst>
          </p:cNvPr>
          <p:cNvCxnSpPr>
            <a:cxnSpLocks/>
          </p:cNvCxnSpPr>
          <p:nvPr/>
        </p:nvCxnSpPr>
        <p:spPr>
          <a:xfrm>
            <a:off x="2123728" y="3140968"/>
            <a:ext cx="4540696" cy="281669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C7BFAC8-A7DF-465A-9924-D6F12F9DDE31}"/>
              </a:ext>
            </a:extLst>
          </p:cNvPr>
          <p:cNvCxnSpPr>
            <a:cxnSpLocks/>
          </p:cNvCxnSpPr>
          <p:nvPr/>
        </p:nvCxnSpPr>
        <p:spPr>
          <a:xfrm>
            <a:off x="2119536" y="3717032"/>
            <a:ext cx="4468688" cy="57606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8107777-DB42-4F44-A986-6A460342F7CC}"/>
              </a:ext>
            </a:extLst>
          </p:cNvPr>
          <p:cNvCxnSpPr>
            <a:cxnSpLocks/>
          </p:cNvCxnSpPr>
          <p:nvPr/>
        </p:nvCxnSpPr>
        <p:spPr>
          <a:xfrm flipV="1">
            <a:off x="2699792" y="2636912"/>
            <a:ext cx="3960440" cy="16561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A9E0FB5-D937-4D70-B051-3EA678D780B9}"/>
              </a:ext>
            </a:extLst>
          </p:cNvPr>
          <p:cNvCxnSpPr>
            <a:cxnSpLocks/>
          </p:cNvCxnSpPr>
          <p:nvPr/>
        </p:nvCxnSpPr>
        <p:spPr>
          <a:xfrm flipV="1">
            <a:off x="2627784" y="3212976"/>
            <a:ext cx="3960440" cy="158417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8F60A1A-9588-4506-B3B6-1E8C8664A5A9}"/>
              </a:ext>
            </a:extLst>
          </p:cNvPr>
          <p:cNvCxnSpPr>
            <a:cxnSpLocks/>
          </p:cNvCxnSpPr>
          <p:nvPr/>
        </p:nvCxnSpPr>
        <p:spPr>
          <a:xfrm flipV="1">
            <a:off x="2627784" y="4797152"/>
            <a:ext cx="3960440" cy="57606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73EBAE1-308F-4850-919B-27F9168765C6}"/>
              </a:ext>
            </a:extLst>
          </p:cNvPr>
          <p:cNvCxnSpPr>
            <a:cxnSpLocks/>
          </p:cNvCxnSpPr>
          <p:nvPr/>
        </p:nvCxnSpPr>
        <p:spPr>
          <a:xfrm flipV="1">
            <a:off x="2195736" y="3717032"/>
            <a:ext cx="4392488" cy="224063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7" name="Rectangle 26">
                <a:extLst>
                  <a:ext uri="{FF2B5EF4-FFF2-40B4-BE49-F238E27FC236}">
                    <a16:creationId xmlns:a16="http://schemas.microsoft.com/office/drawing/2014/main" id="{464803FB-F237-41F2-A02C-C0CDEFA0871C}"/>
                  </a:ext>
                </a:extLst>
              </p:cNvPr>
              <p:cNvSpPr/>
              <p:nvPr/>
            </p:nvSpPr>
            <p:spPr>
              <a:xfrm>
                <a:off x="6602656" y="5772998"/>
                <a:ext cx="70243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b="1" i="1" dirty="0" smtClean="0">
                          <a:solidFill>
                            <a:srgbClr val="FF0000"/>
                          </a:solidFill>
                          <a:latin typeface="Cambria Math" panose="02040503050406030204" pitchFamily="18" charset="0"/>
                        </a:rPr>
                        <m:t>−</m:t>
                      </m:r>
                      <m:r>
                        <a:rPr lang="en-GB" b="1" i="1" dirty="0" smtClean="0">
                          <a:solidFill>
                            <a:srgbClr val="FF0000"/>
                          </a:solidFill>
                          <a:latin typeface="Cambria Math" panose="02040503050406030204" pitchFamily="18" charset="0"/>
                        </a:rPr>
                        <m:t>𝟐</m:t>
                      </m:r>
                      <m:r>
                        <a:rPr lang="en-GB" b="1" i="1" dirty="0" smtClean="0">
                          <a:solidFill>
                            <a:srgbClr val="FF0000"/>
                          </a:solidFill>
                          <a:latin typeface="Cambria Math" panose="02040503050406030204" pitchFamily="18" charset="0"/>
                        </a:rPr>
                        <m:t>𝒂</m:t>
                      </m:r>
                    </m:oMath>
                  </m:oMathPara>
                </a14:m>
                <a:endParaRPr lang="en-GB" b="1" dirty="0">
                  <a:solidFill>
                    <a:srgbClr val="FF0000"/>
                  </a:solidFill>
                  <a:latin typeface="Arial" panose="020B0604020202020204" pitchFamily="34" charset="0"/>
                  <a:cs typeface="Arial" panose="020B0604020202020204" pitchFamily="34" charset="0"/>
                </a:endParaRPr>
              </a:p>
            </p:txBody>
          </p:sp>
        </mc:Choice>
        <mc:Fallback>
          <p:sp>
            <p:nvSpPr>
              <p:cNvPr id="27" name="Rectangle 26">
                <a:extLst>
                  <a:ext uri="{FF2B5EF4-FFF2-40B4-BE49-F238E27FC236}">
                    <a16:creationId xmlns:a16="http://schemas.microsoft.com/office/drawing/2014/main" id="{464803FB-F237-41F2-A02C-C0CDEFA0871C}"/>
                  </a:ext>
                </a:extLst>
              </p:cNvPr>
              <p:cNvSpPr>
                <a:spLocks noRot="1" noChangeAspect="1" noMove="1" noResize="1" noEditPoints="1" noAdjustHandles="1" noChangeArrowheads="1" noChangeShapeType="1" noTextEdit="1"/>
              </p:cNvSpPr>
              <p:nvPr/>
            </p:nvSpPr>
            <p:spPr>
              <a:xfrm>
                <a:off x="6602656" y="5772998"/>
                <a:ext cx="702436" cy="369332"/>
              </a:xfrm>
              <a:prstGeom prst="rect">
                <a:avLst/>
              </a:prstGeom>
              <a:blipFill>
                <a:blip r:embed="rId3"/>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974722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left)">
                                      <p:cBhvr>
                                        <p:cTn id="4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6" name="Rectangle 5"/>
              <p:cNvSpPr/>
              <p:nvPr/>
            </p:nvSpPr>
            <p:spPr>
              <a:xfrm>
                <a:off x="2195736" y="1268760"/>
                <a:ext cx="6390456" cy="3785652"/>
              </a:xfrm>
              <a:prstGeom prst="rect">
                <a:avLst/>
              </a:prstGeom>
            </p:spPr>
            <p:txBody>
              <a:bodyPr wrap="square">
                <a:spAutoFit/>
              </a:bodyPr>
              <a:lstStyle/>
              <a:p>
                <a:r>
                  <a:rPr lang="en-GB" dirty="0">
                    <a:latin typeface="Arial" panose="020B0604020202020204" pitchFamily="34" charset="0"/>
                    <a:cs typeface="Arial" panose="020B0604020202020204" pitchFamily="34" charset="0"/>
                  </a:rPr>
                  <a:t>When two or more </a:t>
                </a:r>
                <a:r>
                  <a:rPr lang="en-GB" b="1" dirty="0">
                    <a:latin typeface="Arial" panose="020B0604020202020204" pitchFamily="34" charset="0"/>
                    <a:cs typeface="Arial" panose="020B0604020202020204" pitchFamily="34" charset="0"/>
                  </a:rPr>
                  <a:t>like</a:t>
                </a:r>
                <a:r>
                  <a:rPr lang="en-GB" dirty="0">
                    <a:latin typeface="Arial" panose="020B0604020202020204" pitchFamily="34" charset="0"/>
                    <a:cs typeface="Arial" panose="020B0604020202020204" pitchFamily="34" charset="0"/>
                  </a:rPr>
                  <a:t> terms are to be added together we have seen they may be collected and the result expressed as a single term.</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however, the terms are </a:t>
                </a:r>
                <a:r>
                  <a:rPr lang="en-GB" b="1" dirty="0">
                    <a:latin typeface="Arial" panose="020B0604020202020204" pitchFamily="34" charset="0"/>
                    <a:cs typeface="Arial" panose="020B0604020202020204" pitchFamily="34" charset="0"/>
                  </a:rPr>
                  <a:t>unlike</a:t>
                </a:r>
                <a:r>
                  <a:rPr lang="en-GB" dirty="0">
                    <a:latin typeface="Arial" panose="020B0604020202020204" pitchFamily="34" charset="0"/>
                    <a:cs typeface="Arial" panose="020B0604020202020204" pitchFamily="34" charset="0"/>
                  </a:rPr>
                  <a:t>, this cannot be done.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 can still </a:t>
                </a:r>
                <a:r>
                  <a:rPr lang="en-GB" b="1" dirty="0">
                    <a:latin typeface="Arial" panose="020B0604020202020204" pitchFamily="34" charset="0"/>
                    <a:cs typeface="Arial" panose="020B0604020202020204" pitchFamily="34" charset="0"/>
                  </a:rPr>
                  <a:t>collect like terms </a:t>
                </a:r>
                <a:r>
                  <a:rPr lang="en-GB" dirty="0">
                    <a:latin typeface="Arial" panose="020B0604020202020204" pitchFamily="34" charset="0"/>
                    <a:cs typeface="Arial" panose="020B0604020202020204" pitchFamily="34" charset="0"/>
                  </a:rPr>
                  <a:t>within the algebraic expression though.</a:t>
                </a:r>
              </a:p>
              <a:p>
                <a:endParaRPr lang="en-GB" sz="2400" dirty="0">
                  <a:latin typeface="Arial" panose="020B0604020202020204" pitchFamily="34" charset="0"/>
                  <a:cs typeface="Arial" panose="020B0604020202020204" pitchFamily="34" charset="0"/>
                </a:endParaRPr>
              </a:p>
              <a:p>
                <a14:m>
                  <m:oMath xmlns:m="http://schemas.openxmlformats.org/officeDocument/2006/math">
                    <m:r>
                      <a:rPr lang="en-GB" sz="2400" i="1" dirty="0" smtClean="0">
                        <a:latin typeface="Cambria Math" panose="02040503050406030204" pitchFamily="18" charset="0"/>
                        <a:cs typeface="Arial" panose="020B0604020202020204" pitchFamily="34" charset="0"/>
                      </a:rPr>
                      <m:t>8</m:t>
                    </m:r>
                    <m:r>
                      <a:rPr lang="en-GB" sz="2400" i="1" dirty="0" smtClean="0">
                        <a:latin typeface="Cambria Math" panose="02040503050406030204" pitchFamily="18" charset="0"/>
                        <a:cs typeface="Arial" panose="020B0604020202020204" pitchFamily="34" charset="0"/>
                      </a:rPr>
                      <m:t>𝑥</m:t>
                    </m:r>
                    <m:r>
                      <a:rPr lang="en-GB" sz="2400" i="1" dirty="0" smtClean="0">
                        <a:latin typeface="Cambria Math" panose="02040503050406030204" pitchFamily="18" charset="0"/>
                        <a:cs typeface="Arial" panose="020B0604020202020204" pitchFamily="34" charset="0"/>
                      </a:rPr>
                      <m:t> + 7</m:t>
                    </m:r>
                    <m:r>
                      <a:rPr lang="en-GB" sz="2400" i="1" dirty="0" smtClean="0">
                        <a:latin typeface="Cambria Math" panose="02040503050406030204" pitchFamily="18" charset="0"/>
                        <a:cs typeface="Arial" panose="020B0604020202020204" pitchFamily="34" charset="0"/>
                      </a:rPr>
                      <m:t>𝑦</m:t>
                    </m:r>
                    <m:r>
                      <a:rPr lang="en-GB" sz="2400" i="1" dirty="0" smtClean="0">
                        <a:latin typeface="Cambria Math" panose="02040503050406030204" pitchFamily="18" charset="0"/>
                        <a:cs typeface="Arial" panose="020B0604020202020204" pitchFamily="34" charset="0"/>
                      </a:rPr>
                      <m:t> – 3</m:t>
                    </m:r>
                    <m:r>
                      <a:rPr lang="en-GB" sz="2400" i="1" dirty="0" smtClean="0">
                        <a:latin typeface="Cambria Math" panose="02040503050406030204" pitchFamily="18" charset="0"/>
                        <a:cs typeface="Arial" panose="020B0604020202020204" pitchFamily="34" charset="0"/>
                      </a:rPr>
                      <m:t>𝑦</m:t>
                    </m:r>
                    <m:r>
                      <a:rPr lang="en-GB" sz="2400" i="1" dirty="0" smtClean="0">
                        <a:latin typeface="Cambria Math" panose="02040503050406030204" pitchFamily="18" charset="0"/>
                        <a:cs typeface="Arial" panose="020B0604020202020204" pitchFamily="34" charset="0"/>
                      </a:rPr>
                      <m:t> + 9</m:t>
                    </m:r>
                    <m:r>
                      <a:rPr lang="en-GB" sz="2400" i="1" dirty="0" smtClean="0">
                        <a:latin typeface="Cambria Math" panose="02040503050406030204" pitchFamily="18" charset="0"/>
                        <a:cs typeface="Arial" panose="020B0604020202020204" pitchFamily="34" charset="0"/>
                      </a:rPr>
                      <m:t>𝑥</m:t>
                    </m:r>
                  </m:oMath>
                </a14:m>
                <a:r>
                  <a:rPr lang="en-GB" sz="2400" dirty="0">
                    <a:latin typeface="Arial" panose="020B0604020202020204" pitchFamily="34" charset="0"/>
                    <a:cs typeface="Arial" panose="020B0604020202020204" pitchFamily="34" charset="0"/>
                  </a:rPr>
                  <a:t> </a:t>
                </a:r>
              </a:p>
              <a:p>
                <a:endParaRPr lang="en-GB" sz="2400" dirty="0">
                  <a:latin typeface="Arial" panose="020B0604020202020204" pitchFamily="34" charset="0"/>
                  <a:cs typeface="Arial" panose="020B0604020202020204" pitchFamily="34" charset="0"/>
                </a:endParaRPr>
              </a:p>
              <a:p>
                <a14:m>
                  <m:oMath xmlns:m="http://schemas.openxmlformats.org/officeDocument/2006/math">
                    <m:r>
                      <a:rPr lang="en-GB" sz="2400" i="1" dirty="0" smtClean="0">
                        <a:latin typeface="Cambria Math" panose="02040503050406030204" pitchFamily="18" charset="0"/>
                        <a:cs typeface="Arial" panose="020B0604020202020204" pitchFamily="34" charset="0"/>
                      </a:rPr>
                      <m:t>5</m:t>
                    </m:r>
                    <m:r>
                      <a:rPr lang="en-GB" sz="2400" i="1" dirty="0" smtClean="0">
                        <a:latin typeface="Cambria Math" panose="02040503050406030204" pitchFamily="18" charset="0"/>
                        <a:cs typeface="Arial" panose="020B0604020202020204" pitchFamily="34" charset="0"/>
                      </a:rPr>
                      <m:t>𝑎</m:t>
                    </m:r>
                    <m:r>
                      <a:rPr lang="en-GB" sz="2400" i="1" dirty="0" smtClean="0">
                        <a:latin typeface="Cambria Math" panose="02040503050406030204" pitchFamily="18" charset="0"/>
                        <a:cs typeface="Arial" panose="020B0604020202020204" pitchFamily="34" charset="0"/>
                      </a:rPr>
                      <m:t> + 8</m:t>
                    </m:r>
                    <m:r>
                      <a:rPr lang="en-GB" sz="2400" i="1" dirty="0" smtClean="0">
                        <a:latin typeface="Cambria Math" panose="02040503050406030204" pitchFamily="18" charset="0"/>
                        <a:cs typeface="Arial" panose="020B0604020202020204" pitchFamily="34" charset="0"/>
                      </a:rPr>
                      <m:t>𝑏</m:t>
                    </m:r>
                    <m:r>
                      <a:rPr lang="en-GB" sz="2400" i="1" dirty="0" smtClean="0">
                        <a:latin typeface="Cambria Math" panose="02040503050406030204" pitchFamily="18" charset="0"/>
                        <a:cs typeface="Arial" panose="020B0604020202020204" pitchFamily="34" charset="0"/>
                      </a:rPr>
                      <m:t> – 9</m:t>
                    </m:r>
                    <m:r>
                      <a:rPr lang="en-GB" sz="2400" i="1" dirty="0" smtClean="0">
                        <a:latin typeface="Cambria Math" panose="02040503050406030204" pitchFamily="18" charset="0"/>
                        <a:cs typeface="Arial" panose="020B0604020202020204" pitchFamily="34" charset="0"/>
                      </a:rPr>
                      <m:t>𝑐</m:t>
                    </m:r>
                    <m:r>
                      <a:rPr lang="en-GB" sz="2400" i="1" dirty="0" smtClean="0">
                        <a:latin typeface="Cambria Math" panose="02040503050406030204" pitchFamily="18" charset="0"/>
                        <a:cs typeface="Arial" panose="020B0604020202020204" pitchFamily="34" charset="0"/>
                      </a:rPr>
                      <m:t> + 2</m:t>
                    </m:r>
                    <m:r>
                      <a:rPr lang="en-GB" sz="2400" i="1" dirty="0" smtClean="0">
                        <a:latin typeface="Cambria Math" panose="02040503050406030204" pitchFamily="18" charset="0"/>
                        <a:cs typeface="Arial" panose="020B0604020202020204" pitchFamily="34" charset="0"/>
                      </a:rPr>
                      <m:t>𝑎</m:t>
                    </m:r>
                    <m:r>
                      <a:rPr lang="en-GB" sz="2400" i="1" dirty="0" smtClean="0">
                        <a:latin typeface="Cambria Math" panose="02040503050406030204" pitchFamily="18" charset="0"/>
                        <a:cs typeface="Arial" panose="020B0604020202020204" pitchFamily="34" charset="0"/>
                      </a:rPr>
                      <m:t> – </m:t>
                    </m:r>
                    <m:r>
                      <a:rPr lang="en-GB" sz="2400" i="1" dirty="0" smtClean="0">
                        <a:latin typeface="Cambria Math" panose="02040503050406030204" pitchFamily="18" charset="0"/>
                        <a:cs typeface="Arial" panose="020B0604020202020204" pitchFamily="34" charset="0"/>
                      </a:rPr>
                      <m:t>𝑏</m:t>
                    </m:r>
                    <m:r>
                      <a:rPr lang="en-GB" sz="2400" i="1" dirty="0" smtClean="0">
                        <a:latin typeface="Cambria Math" panose="02040503050406030204" pitchFamily="18" charset="0"/>
                        <a:cs typeface="Arial" panose="020B0604020202020204" pitchFamily="34" charset="0"/>
                      </a:rPr>
                      <m:t> + 3</m:t>
                    </m:r>
                    <m:r>
                      <a:rPr lang="en-GB" sz="2400" i="1" dirty="0" smtClean="0">
                        <a:latin typeface="Cambria Math" panose="02040503050406030204" pitchFamily="18" charset="0"/>
                        <a:cs typeface="Arial" panose="020B0604020202020204" pitchFamily="34" charset="0"/>
                      </a:rPr>
                      <m:t>𝑐</m:t>
                    </m:r>
                  </m:oMath>
                </a14:m>
                <a:r>
                  <a:rPr lang="en-GB" sz="2400" dirty="0">
                    <a:latin typeface="Arial" panose="020B0604020202020204" pitchFamily="34" charset="0"/>
                    <a:cs typeface="Arial" panose="020B0604020202020204" pitchFamily="34" charset="0"/>
                  </a:rPr>
                  <a:t> </a:t>
                </a:r>
              </a:p>
            </p:txBody>
          </p:sp>
        </mc:Choice>
        <mc:Fallback>
          <p:sp>
            <p:nvSpPr>
              <p:cNvPr id="6" name="Rectangle 5"/>
              <p:cNvSpPr>
                <a:spLocks noRot="1" noChangeAspect="1" noMove="1" noResize="1" noEditPoints="1" noAdjustHandles="1" noChangeArrowheads="1" noChangeShapeType="1" noTextEdit="1"/>
              </p:cNvSpPr>
              <p:nvPr/>
            </p:nvSpPr>
            <p:spPr>
              <a:xfrm>
                <a:off x="2195736" y="1268760"/>
                <a:ext cx="6390456" cy="3785652"/>
              </a:xfrm>
              <a:prstGeom prst="rect">
                <a:avLst/>
              </a:prstGeom>
              <a:blipFill>
                <a:blip r:embed="rId2"/>
                <a:stretch>
                  <a:fillRect l="-763" t="-805" r="-1718"/>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2" name="TextBox 11"/>
              <p:cNvSpPr txBox="1"/>
              <p:nvPr/>
            </p:nvSpPr>
            <p:spPr>
              <a:xfrm>
                <a:off x="5169237" y="3831431"/>
                <a:ext cx="1053244"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GB" sz="2400" i="1" dirty="0" smtClean="0">
                          <a:latin typeface="Cambria Math" panose="02040503050406030204" pitchFamily="18" charset="0"/>
                          <a:cs typeface="Arial" panose="020B0604020202020204" pitchFamily="34" charset="0"/>
                        </a:rPr>
                        <m:t>=</m:t>
                      </m:r>
                      <m:r>
                        <a:rPr lang="en-GB" sz="2400" b="1" i="1" dirty="0" smtClean="0">
                          <a:solidFill>
                            <a:srgbClr val="FF0000"/>
                          </a:solidFill>
                          <a:latin typeface="Cambria Math" panose="02040503050406030204" pitchFamily="18" charset="0"/>
                          <a:cs typeface="Arial" panose="020B0604020202020204" pitchFamily="34" charset="0"/>
                        </a:rPr>
                        <m:t>𝟏𝟕</m:t>
                      </m:r>
                      <m:r>
                        <a:rPr lang="en-GB" sz="2400" b="1" i="1" dirty="0" smtClean="0">
                          <a:solidFill>
                            <a:srgbClr val="FF0000"/>
                          </a:solidFill>
                          <a:latin typeface="Cambria Math" panose="02040503050406030204" pitchFamily="18" charset="0"/>
                          <a:cs typeface="Arial" panose="020B0604020202020204" pitchFamily="34" charset="0"/>
                        </a:rPr>
                        <m:t>𝒙</m:t>
                      </m:r>
                    </m:oMath>
                  </m:oMathPara>
                </a14:m>
                <a:endParaRPr lang="en-GB" sz="2400" b="1" dirty="0">
                  <a:solidFill>
                    <a:srgbClr val="FF0000"/>
                  </a:solidFill>
                  <a:latin typeface="Arial" panose="020B0604020202020204" pitchFamily="34" charset="0"/>
                  <a:cs typeface="Arial" panose="020B0604020202020204" pitchFamily="34" charset="0"/>
                </a:endParaRPr>
              </a:p>
            </p:txBody>
          </p:sp>
        </mc:Choice>
        <mc:Fallback>
          <p:sp>
            <p:nvSpPr>
              <p:cNvPr id="12" name="TextBox 11"/>
              <p:cNvSpPr txBox="1">
                <a:spLocks noRot="1" noChangeAspect="1" noMove="1" noResize="1" noEditPoints="1" noAdjustHandles="1" noChangeArrowheads="1" noChangeShapeType="1" noTextEdit="1"/>
              </p:cNvSpPr>
              <p:nvPr/>
            </p:nvSpPr>
            <p:spPr>
              <a:xfrm>
                <a:off x="5169237" y="3831431"/>
                <a:ext cx="1053244" cy="461665"/>
              </a:xfrm>
              <a:prstGeom prst="rect">
                <a:avLst/>
              </a:prstGeom>
              <a:blipFill>
                <a:blip r:embed="rId3"/>
                <a:stretch>
                  <a:fillRect r="-578"/>
                </a:stretch>
              </a:blipFill>
            </p:spPr>
            <p:txBody>
              <a:bodyPr/>
              <a:lstStyle/>
              <a:p>
                <a:r>
                  <a:rPr lang="en-GB">
                    <a:noFill/>
                  </a:rPr>
                  <a:t> </a:t>
                </a:r>
              </a:p>
            </p:txBody>
          </p:sp>
        </mc:Fallback>
      </mc:AlternateContent>
      <p:grpSp>
        <p:nvGrpSpPr>
          <p:cNvPr id="2" name="Group 1">
            <a:extLst>
              <a:ext uri="{FF2B5EF4-FFF2-40B4-BE49-F238E27FC236}">
                <a16:creationId xmlns:a16="http://schemas.microsoft.com/office/drawing/2014/main" id="{75C7F874-8299-4C09-8D50-5325D67DF93E}"/>
              </a:ext>
            </a:extLst>
          </p:cNvPr>
          <p:cNvGrpSpPr/>
          <p:nvPr/>
        </p:nvGrpSpPr>
        <p:grpSpPr>
          <a:xfrm>
            <a:off x="2195736" y="3839852"/>
            <a:ext cx="2880320" cy="493637"/>
            <a:chOff x="2195736" y="3839852"/>
            <a:chExt cx="2520280" cy="493637"/>
          </a:xfrm>
        </p:grpSpPr>
        <p:sp>
          <p:nvSpPr>
            <p:cNvPr id="9" name="Rectangle 8"/>
            <p:cNvSpPr/>
            <p:nvPr/>
          </p:nvSpPr>
          <p:spPr>
            <a:xfrm>
              <a:off x="2195736" y="3839853"/>
              <a:ext cx="504056" cy="49363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1" name="Rectangle 10"/>
            <p:cNvSpPr/>
            <p:nvPr/>
          </p:nvSpPr>
          <p:spPr>
            <a:xfrm>
              <a:off x="3995936" y="3839853"/>
              <a:ext cx="720080" cy="49363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3" name="Rectangle 12"/>
            <p:cNvSpPr/>
            <p:nvPr/>
          </p:nvSpPr>
          <p:spPr>
            <a:xfrm>
              <a:off x="2699792" y="3839853"/>
              <a:ext cx="648072" cy="493636"/>
            </a:xfrm>
            <a:prstGeom prst="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4" name="Rectangle 13"/>
            <p:cNvSpPr/>
            <p:nvPr/>
          </p:nvSpPr>
          <p:spPr>
            <a:xfrm>
              <a:off x="3347864" y="3839852"/>
              <a:ext cx="648072" cy="493636"/>
            </a:xfrm>
            <a:prstGeom prst="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grpSp>
      <mc:AlternateContent xmlns:mc="http://schemas.openxmlformats.org/markup-compatibility/2006">
        <mc:Choice xmlns:a14="http://schemas.microsoft.com/office/drawing/2010/main" Requires="a14">
          <p:sp>
            <p:nvSpPr>
              <p:cNvPr id="15" name="TextBox 14"/>
              <p:cNvSpPr txBox="1"/>
              <p:nvPr/>
            </p:nvSpPr>
            <p:spPr>
              <a:xfrm>
                <a:off x="5940152" y="3831431"/>
                <a:ext cx="1053244"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GB" sz="2400" i="1" dirty="0" smtClean="0">
                          <a:latin typeface="Cambria Math" panose="02040503050406030204" pitchFamily="18" charset="0"/>
                          <a:cs typeface="Arial" panose="020B0604020202020204" pitchFamily="34" charset="0"/>
                        </a:rPr>
                        <m:t>+</m:t>
                      </m:r>
                      <m:r>
                        <a:rPr lang="en-GB" sz="2400" b="1" i="1" dirty="0" smtClean="0">
                          <a:solidFill>
                            <a:srgbClr val="92D050"/>
                          </a:solidFill>
                          <a:latin typeface="Cambria Math" panose="02040503050406030204" pitchFamily="18" charset="0"/>
                          <a:cs typeface="Arial" panose="020B0604020202020204" pitchFamily="34" charset="0"/>
                        </a:rPr>
                        <m:t>𝟒</m:t>
                      </m:r>
                      <m:r>
                        <a:rPr lang="en-GB" sz="2400" b="1" i="1" dirty="0" smtClean="0">
                          <a:solidFill>
                            <a:srgbClr val="92D050"/>
                          </a:solidFill>
                          <a:latin typeface="Cambria Math" panose="02040503050406030204" pitchFamily="18" charset="0"/>
                          <a:cs typeface="Arial" panose="020B0604020202020204" pitchFamily="34" charset="0"/>
                        </a:rPr>
                        <m:t>𝒚</m:t>
                      </m:r>
                    </m:oMath>
                  </m:oMathPara>
                </a14:m>
                <a:endParaRPr lang="en-GB" sz="2400" b="1" dirty="0">
                  <a:solidFill>
                    <a:srgbClr val="92D050"/>
                  </a:solidFill>
                  <a:latin typeface="Arial" panose="020B0604020202020204" pitchFamily="34" charset="0"/>
                  <a:cs typeface="Arial" panose="020B0604020202020204" pitchFamily="34" charset="0"/>
                </a:endParaRPr>
              </a:p>
            </p:txBody>
          </p:sp>
        </mc:Choice>
        <mc:Fallback>
          <p:sp>
            <p:nvSpPr>
              <p:cNvPr id="15" name="TextBox 14"/>
              <p:cNvSpPr txBox="1">
                <a:spLocks noRot="1" noChangeAspect="1" noMove="1" noResize="1" noEditPoints="1" noAdjustHandles="1" noChangeArrowheads="1" noChangeShapeType="1" noTextEdit="1"/>
              </p:cNvSpPr>
              <p:nvPr/>
            </p:nvSpPr>
            <p:spPr>
              <a:xfrm>
                <a:off x="5940152" y="3831431"/>
                <a:ext cx="1053244" cy="461665"/>
              </a:xfrm>
              <a:prstGeom prst="rect">
                <a:avLst/>
              </a:prstGeom>
              <a:blipFill>
                <a:blip r:embed="rId4"/>
                <a:stretch>
                  <a:fillRect b="-20000"/>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8" name="TextBox 17"/>
              <p:cNvSpPr txBox="1"/>
              <p:nvPr/>
            </p:nvSpPr>
            <p:spPr>
              <a:xfrm>
                <a:off x="6228184" y="4551511"/>
                <a:ext cx="1053244"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GB" sz="2400" i="1" dirty="0" smtClean="0">
                          <a:latin typeface="Cambria Math" panose="02040503050406030204" pitchFamily="18" charset="0"/>
                          <a:cs typeface="Arial" panose="020B0604020202020204" pitchFamily="34" charset="0"/>
                        </a:rPr>
                        <m:t>=</m:t>
                      </m:r>
                      <m:r>
                        <a:rPr lang="en-GB" sz="2400" b="1" i="1" dirty="0" smtClean="0">
                          <a:solidFill>
                            <a:srgbClr val="00B0F0"/>
                          </a:solidFill>
                          <a:latin typeface="Cambria Math" panose="02040503050406030204" pitchFamily="18" charset="0"/>
                          <a:cs typeface="Arial" panose="020B0604020202020204" pitchFamily="34" charset="0"/>
                        </a:rPr>
                        <m:t>𝟕</m:t>
                      </m:r>
                      <m:r>
                        <a:rPr lang="en-GB" sz="2400" b="1" i="1" dirty="0" smtClean="0">
                          <a:solidFill>
                            <a:srgbClr val="00B0F0"/>
                          </a:solidFill>
                          <a:latin typeface="Cambria Math" panose="02040503050406030204" pitchFamily="18" charset="0"/>
                          <a:cs typeface="Arial" panose="020B0604020202020204" pitchFamily="34" charset="0"/>
                        </a:rPr>
                        <m:t>𝒂</m:t>
                      </m:r>
                    </m:oMath>
                  </m:oMathPara>
                </a14:m>
                <a:endParaRPr lang="en-GB" sz="2400" b="1" dirty="0">
                  <a:solidFill>
                    <a:srgbClr val="00B0F0"/>
                  </a:solidFill>
                  <a:latin typeface="Arial" panose="020B0604020202020204" pitchFamily="34" charset="0"/>
                  <a:cs typeface="Arial" panose="020B0604020202020204" pitchFamily="34" charset="0"/>
                </a:endParaRPr>
              </a:p>
            </p:txBody>
          </p:sp>
        </mc:Choice>
        <mc:Fallback>
          <p:sp>
            <p:nvSpPr>
              <p:cNvPr id="18" name="TextBox 17"/>
              <p:cNvSpPr txBox="1">
                <a:spLocks noRot="1" noChangeAspect="1" noMove="1" noResize="1" noEditPoints="1" noAdjustHandles="1" noChangeArrowheads="1" noChangeShapeType="1" noTextEdit="1"/>
              </p:cNvSpPr>
              <p:nvPr/>
            </p:nvSpPr>
            <p:spPr>
              <a:xfrm>
                <a:off x="6228184" y="4551511"/>
                <a:ext cx="1053244" cy="46166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1" name="TextBox 20"/>
              <p:cNvSpPr txBox="1"/>
              <p:nvPr/>
            </p:nvSpPr>
            <p:spPr>
              <a:xfrm>
                <a:off x="6975140" y="4551511"/>
                <a:ext cx="1053244"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GB" sz="2400" i="1" dirty="0" smtClean="0">
                          <a:latin typeface="Cambria Math" panose="02040503050406030204" pitchFamily="18" charset="0"/>
                          <a:cs typeface="Arial" panose="020B0604020202020204" pitchFamily="34" charset="0"/>
                        </a:rPr>
                        <m:t>+</m:t>
                      </m:r>
                      <m:r>
                        <a:rPr lang="en-GB" sz="2400" b="1" i="1" dirty="0" smtClean="0">
                          <a:solidFill>
                            <a:srgbClr val="FFC000"/>
                          </a:solidFill>
                          <a:latin typeface="Cambria Math" panose="02040503050406030204" pitchFamily="18" charset="0"/>
                          <a:cs typeface="Arial" panose="020B0604020202020204" pitchFamily="34" charset="0"/>
                        </a:rPr>
                        <m:t>𝟕</m:t>
                      </m:r>
                      <m:r>
                        <a:rPr lang="en-GB" sz="2400" b="1" i="1" dirty="0" smtClean="0">
                          <a:solidFill>
                            <a:srgbClr val="FFC000"/>
                          </a:solidFill>
                          <a:latin typeface="Cambria Math" panose="02040503050406030204" pitchFamily="18" charset="0"/>
                          <a:cs typeface="Arial" panose="020B0604020202020204" pitchFamily="34" charset="0"/>
                        </a:rPr>
                        <m:t>𝒃</m:t>
                      </m:r>
                    </m:oMath>
                  </m:oMathPara>
                </a14:m>
                <a:endParaRPr lang="en-GB" sz="2400" b="1" dirty="0">
                  <a:solidFill>
                    <a:srgbClr val="FFC000"/>
                  </a:solidFill>
                  <a:latin typeface="Arial" panose="020B0604020202020204" pitchFamily="34" charset="0"/>
                  <a:cs typeface="Arial" panose="020B0604020202020204" pitchFamily="34" charset="0"/>
                </a:endParaRPr>
              </a:p>
            </p:txBody>
          </p:sp>
        </mc:Choice>
        <mc:Fallback>
          <p:sp>
            <p:nvSpPr>
              <p:cNvPr id="21" name="TextBox 20"/>
              <p:cNvSpPr txBox="1">
                <a:spLocks noRot="1" noChangeAspect="1" noMove="1" noResize="1" noEditPoints="1" noAdjustHandles="1" noChangeArrowheads="1" noChangeShapeType="1" noTextEdit="1"/>
              </p:cNvSpPr>
              <p:nvPr/>
            </p:nvSpPr>
            <p:spPr>
              <a:xfrm>
                <a:off x="6975140" y="4551511"/>
                <a:ext cx="1053244" cy="461665"/>
              </a:xfrm>
              <a:prstGeom prst="rect">
                <a:avLst/>
              </a:prstGeom>
              <a:blipFill>
                <a:blip r:embed="rId6"/>
                <a:stretch>
                  <a:fillRect/>
                </a:stretch>
              </a:blipFill>
            </p:spPr>
            <p:txBody>
              <a:bodyPr/>
              <a:lstStyle/>
              <a:p>
                <a:r>
                  <a:rPr lang="en-GB">
                    <a:noFill/>
                  </a:rPr>
                  <a:t> </a:t>
                </a:r>
              </a:p>
            </p:txBody>
          </p:sp>
        </mc:Fallback>
      </mc:AlternateContent>
      <p:grpSp>
        <p:nvGrpSpPr>
          <p:cNvPr id="3" name="Group 2">
            <a:extLst>
              <a:ext uri="{FF2B5EF4-FFF2-40B4-BE49-F238E27FC236}">
                <a16:creationId xmlns:a16="http://schemas.microsoft.com/office/drawing/2014/main" id="{C85DB9C0-FF78-4866-88E3-1F9D0B474221}"/>
              </a:ext>
            </a:extLst>
          </p:cNvPr>
          <p:cNvGrpSpPr/>
          <p:nvPr/>
        </p:nvGrpSpPr>
        <p:grpSpPr>
          <a:xfrm>
            <a:off x="2195736" y="4560776"/>
            <a:ext cx="4104456" cy="493636"/>
            <a:chOff x="2195736" y="4560776"/>
            <a:chExt cx="3679651" cy="493636"/>
          </a:xfrm>
        </p:grpSpPr>
        <p:sp>
          <p:nvSpPr>
            <p:cNvPr id="16" name="Rectangle 15"/>
            <p:cNvSpPr/>
            <p:nvPr/>
          </p:nvSpPr>
          <p:spPr>
            <a:xfrm>
              <a:off x="2195736" y="4560776"/>
              <a:ext cx="504056" cy="493636"/>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7" name="Rectangle 16"/>
            <p:cNvSpPr/>
            <p:nvPr/>
          </p:nvSpPr>
          <p:spPr>
            <a:xfrm>
              <a:off x="3995936" y="4560776"/>
              <a:ext cx="720080" cy="493636"/>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9" name="Rectangle 18"/>
            <p:cNvSpPr/>
            <p:nvPr/>
          </p:nvSpPr>
          <p:spPr>
            <a:xfrm>
              <a:off x="2699792" y="4560776"/>
              <a:ext cx="648072" cy="493636"/>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0" name="Rectangle 19"/>
            <p:cNvSpPr/>
            <p:nvPr/>
          </p:nvSpPr>
          <p:spPr>
            <a:xfrm>
              <a:off x="4716016" y="4560776"/>
              <a:ext cx="504056" cy="493636"/>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2" name="Rectangle 21"/>
            <p:cNvSpPr/>
            <p:nvPr/>
          </p:nvSpPr>
          <p:spPr>
            <a:xfrm>
              <a:off x="3340621" y="4560776"/>
              <a:ext cx="648072" cy="493636"/>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3" name="Rectangle 22"/>
            <p:cNvSpPr/>
            <p:nvPr/>
          </p:nvSpPr>
          <p:spPr>
            <a:xfrm>
              <a:off x="5227315" y="4560776"/>
              <a:ext cx="648072" cy="493636"/>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grpSp>
      <mc:AlternateContent xmlns:mc="http://schemas.openxmlformats.org/markup-compatibility/2006">
        <mc:Choice xmlns:a14="http://schemas.microsoft.com/office/drawing/2010/main" Requires="a14">
          <p:sp>
            <p:nvSpPr>
              <p:cNvPr id="24" name="TextBox 23"/>
              <p:cNvSpPr txBox="1"/>
              <p:nvPr/>
            </p:nvSpPr>
            <p:spPr>
              <a:xfrm>
                <a:off x="7628915" y="4551510"/>
                <a:ext cx="1053244"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GB" sz="2400" i="1" dirty="0" smtClean="0">
                          <a:latin typeface="Cambria Math" panose="02040503050406030204" pitchFamily="18" charset="0"/>
                          <a:cs typeface="Arial" panose="020B0604020202020204" pitchFamily="34" charset="0"/>
                        </a:rPr>
                        <m:t>−</m:t>
                      </m:r>
                      <m:r>
                        <a:rPr lang="en-GB" sz="2400" b="1" i="1" dirty="0" smtClean="0">
                          <a:solidFill>
                            <a:srgbClr val="7030A0"/>
                          </a:solidFill>
                          <a:latin typeface="Cambria Math" panose="02040503050406030204" pitchFamily="18" charset="0"/>
                          <a:cs typeface="Arial" panose="020B0604020202020204" pitchFamily="34" charset="0"/>
                        </a:rPr>
                        <m:t>𝟔</m:t>
                      </m:r>
                      <m:r>
                        <a:rPr lang="en-GB" sz="2400" b="1" i="1" dirty="0" smtClean="0">
                          <a:solidFill>
                            <a:srgbClr val="7030A0"/>
                          </a:solidFill>
                          <a:latin typeface="Cambria Math" panose="02040503050406030204" pitchFamily="18" charset="0"/>
                          <a:cs typeface="Arial" panose="020B0604020202020204" pitchFamily="34" charset="0"/>
                        </a:rPr>
                        <m:t>𝒄</m:t>
                      </m:r>
                    </m:oMath>
                  </m:oMathPara>
                </a14:m>
                <a:endParaRPr lang="en-GB" sz="2400" b="1" dirty="0">
                  <a:solidFill>
                    <a:srgbClr val="7030A0"/>
                  </a:solidFill>
                  <a:latin typeface="Arial" panose="020B0604020202020204" pitchFamily="34" charset="0"/>
                  <a:cs typeface="Arial" panose="020B0604020202020204" pitchFamily="34" charset="0"/>
                </a:endParaRPr>
              </a:p>
            </p:txBody>
          </p:sp>
        </mc:Choice>
        <mc:Fallback>
          <p:sp>
            <p:nvSpPr>
              <p:cNvPr id="24" name="TextBox 23"/>
              <p:cNvSpPr txBox="1">
                <a:spLocks noRot="1" noChangeAspect="1" noMove="1" noResize="1" noEditPoints="1" noAdjustHandles="1" noChangeArrowheads="1" noChangeShapeType="1" noTextEdit="1"/>
              </p:cNvSpPr>
              <p:nvPr/>
            </p:nvSpPr>
            <p:spPr>
              <a:xfrm>
                <a:off x="7628915" y="4551510"/>
                <a:ext cx="1053244" cy="461665"/>
              </a:xfrm>
              <a:prstGeom prst="rect">
                <a:avLst/>
              </a:prstGeom>
              <a:blipFill>
                <a:blip r:embed="rId7"/>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887798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fade">
                                      <p:cBhvr>
                                        <p:cTn id="22" dur="500"/>
                                        <p:tgtEl>
                                          <p:spTgt spid="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P spid="18" grpId="0"/>
      <p:bldP spid="21" grpId="0"/>
      <p:bldP spid="2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TextBox 4"/>
              <p:cNvSpPr txBox="1"/>
              <p:nvPr/>
            </p:nvSpPr>
            <p:spPr>
              <a:xfrm>
                <a:off x="2051720" y="1124744"/>
                <a:ext cx="6912768" cy="4509120"/>
              </a:xfrm>
              <a:prstGeom prst="rect">
                <a:avLst/>
              </a:prstGeom>
              <a:noFill/>
            </p:spPr>
            <p:txBody>
              <a:bodyPr wrap="square" rtlCol="0">
                <a:spAutoFit/>
              </a:bodyPr>
              <a:lstStyle/>
              <a:p>
                <a:pPr algn="ctr"/>
                <a:r>
                  <a:rPr lang="en-GB" sz="2000" u="sng" dirty="0">
                    <a:latin typeface="Arial" panose="020B0604020202020204" pitchFamily="34" charset="0"/>
                    <a:cs typeface="Arial" panose="020B0604020202020204" pitchFamily="34" charset="0"/>
                  </a:rPr>
                  <a:t>Checkpoint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Collect the like terms in the following expressions, where possible. If it is not possible, say so.</a:t>
                </a:r>
              </a:p>
              <a:p>
                <a:pPr>
                  <a:lnSpc>
                    <a:spcPct val="150000"/>
                  </a:lnSpc>
                </a:pPr>
                <a:r>
                  <a:rPr lang="en-GB" dirty="0">
                    <a:latin typeface="Arial" panose="020B0604020202020204" pitchFamily="34" charset="0"/>
                    <a:cs typeface="Arial" panose="020B0604020202020204" pitchFamily="34" charset="0"/>
                  </a:rPr>
                  <a:t>1.	</a:t>
                </a:r>
                <a14:m>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m:t>
                    </m:r>
                    <m:r>
                      <a:rPr lang="en-GB" b="0" i="1" smtClean="0">
                        <a:latin typeface="Cambria Math" panose="02040503050406030204" pitchFamily="18" charset="0"/>
                      </a:rPr>
                      <m:t>𝑏</m:t>
                    </m:r>
                    <m:r>
                      <a:rPr lang="en-GB" b="0" i="1" smtClean="0">
                        <a:latin typeface="Cambria Math" panose="02040503050406030204" pitchFamily="18" charset="0"/>
                      </a:rPr>
                      <m:t>+</m:t>
                    </m:r>
                    <m:r>
                      <a:rPr lang="en-GB" b="0" i="1" smtClean="0">
                        <a:latin typeface="Cambria Math" panose="02040503050406030204" pitchFamily="18" charset="0"/>
                      </a:rPr>
                      <m:t>𝑎</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2.	</a:t>
                </a:r>
                <a14:m>
                  <m:oMath xmlns:m="http://schemas.openxmlformats.org/officeDocument/2006/math">
                    <m:r>
                      <a:rPr lang="en-GB" b="0" i="1" smtClean="0">
                        <a:latin typeface="Cambria Math" panose="02040503050406030204" pitchFamily="18" charset="0"/>
                      </a:rPr>
                      <m:t>𝑥</m:t>
                    </m:r>
                    <m:r>
                      <a:rPr lang="en-GB" b="0" i="1" smtClean="0">
                        <a:latin typeface="Cambria Math" panose="02040503050406030204" pitchFamily="18" charset="0"/>
                      </a:rPr>
                      <m:t>+</m:t>
                    </m:r>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𝑥</m:t>
                    </m:r>
                    <m:r>
                      <a:rPr lang="en-GB" b="0" i="1" smtClean="0">
                        <a:latin typeface="Cambria Math" panose="02040503050406030204" pitchFamily="18" charset="0"/>
                      </a:rPr>
                      <m:t>−</m:t>
                    </m:r>
                    <m:r>
                      <a:rPr lang="en-GB" b="0" i="1" smtClean="0">
                        <a:latin typeface="Cambria Math" panose="02040503050406030204" pitchFamily="18" charset="0"/>
                      </a:rPr>
                      <m:t>𝑦</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3.	</a:t>
                </a:r>
                <a14:m>
                  <m:oMath xmlns:m="http://schemas.openxmlformats.org/officeDocument/2006/math">
                    <m:r>
                      <a:rPr lang="en-GB" b="0" i="1" smtClean="0">
                        <a:latin typeface="Cambria Math" panose="02040503050406030204" pitchFamily="18" charset="0"/>
                      </a:rPr>
                      <m:t>𝑠</m:t>
                    </m:r>
                    <m:r>
                      <a:rPr lang="en-GB" b="0" i="1" smtClean="0">
                        <a:latin typeface="Cambria Math" panose="02040503050406030204" pitchFamily="18" charset="0"/>
                      </a:rPr>
                      <m:t>+</m:t>
                    </m:r>
                    <m:r>
                      <a:rPr lang="en-GB" b="0" i="1" smtClean="0">
                        <a:latin typeface="Cambria Math" panose="02040503050406030204" pitchFamily="18" charset="0"/>
                      </a:rPr>
                      <m:t>𝑡</m:t>
                    </m:r>
                    <m:r>
                      <a:rPr lang="en-GB" b="0" i="1" smtClean="0">
                        <a:latin typeface="Cambria Math" panose="02040503050406030204" pitchFamily="18" charset="0"/>
                      </a:rPr>
                      <m:t>−</m:t>
                    </m:r>
                    <m:r>
                      <a:rPr lang="en-GB" b="0" i="1" smtClean="0">
                        <a:latin typeface="Cambria Math" panose="02040503050406030204" pitchFamily="18" charset="0"/>
                      </a:rPr>
                      <m:t>𝑠</m:t>
                    </m:r>
                    <m:r>
                      <a:rPr lang="en-GB" b="0" i="1" smtClean="0">
                        <a:latin typeface="Cambria Math" panose="02040503050406030204" pitchFamily="18" charset="0"/>
                      </a:rPr>
                      <m:t>+2</m:t>
                    </m:r>
                    <m:r>
                      <a:rPr lang="en-GB" b="0" i="1" smtClean="0">
                        <a:latin typeface="Cambria Math" panose="02040503050406030204" pitchFamily="18" charset="0"/>
                      </a:rPr>
                      <m:t>𝑡</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4.	</a:t>
                </a:r>
                <a14:m>
                  <m:oMath xmlns:m="http://schemas.openxmlformats.org/officeDocument/2006/math">
                    <m:r>
                      <a:rPr lang="en-GB" b="0" i="1" smtClean="0">
                        <a:latin typeface="Cambria Math" panose="02040503050406030204" pitchFamily="18" charset="0"/>
                      </a:rPr>
                      <m:t>8</m:t>
                    </m:r>
                    <m:r>
                      <a:rPr lang="en-GB" b="0" i="1" smtClean="0">
                        <a:latin typeface="Cambria Math" panose="02040503050406030204" pitchFamily="18" charset="0"/>
                      </a:rPr>
                      <m:t>𝑘</m:t>
                    </m:r>
                    <m:r>
                      <a:rPr lang="en-GB" b="0" i="1" smtClean="0">
                        <a:latin typeface="Cambria Math" panose="02040503050406030204" pitchFamily="18" charset="0"/>
                      </a:rPr>
                      <m:t>−3</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5.	</a:t>
                </a:r>
                <a14:m>
                  <m:oMath xmlns:m="http://schemas.openxmlformats.org/officeDocument/2006/math">
                    <m:r>
                      <a:rPr lang="en-GB" b="0" i="1" smtClean="0">
                        <a:latin typeface="Cambria Math" panose="02040503050406030204" pitchFamily="18" charset="0"/>
                      </a:rPr>
                      <m:t>𝑑</m:t>
                    </m:r>
                    <m:r>
                      <a:rPr lang="en-GB" b="0" i="1" smtClean="0">
                        <a:latin typeface="Cambria Math" panose="02040503050406030204" pitchFamily="18" charset="0"/>
                      </a:rPr>
                      <m:t>+4+</m:t>
                    </m:r>
                    <m:r>
                      <a:rPr lang="en-GB" b="0" i="1" smtClean="0">
                        <a:latin typeface="Cambria Math" panose="02040503050406030204" pitchFamily="18" charset="0"/>
                      </a:rPr>
                      <m:t>𝑑</m:t>
                    </m:r>
                    <m:r>
                      <a:rPr lang="en-GB" b="0" i="1" smtClean="0">
                        <a:latin typeface="Cambria Math" panose="02040503050406030204" pitchFamily="18" charset="0"/>
                      </a:rPr>
                      <m:t>+2</m:t>
                    </m:r>
                    <m:r>
                      <a:rPr lang="en-GB" b="0" i="1" smtClean="0">
                        <a:latin typeface="Cambria Math" panose="02040503050406030204" pitchFamily="18" charset="0"/>
                      </a:rPr>
                      <m:t>𝑒</m:t>
                    </m:r>
                    <m:r>
                      <a:rPr lang="en-GB" b="0" i="1" smtClean="0">
                        <a:latin typeface="Cambria Math" panose="02040503050406030204" pitchFamily="18" charset="0"/>
                      </a:rPr>
                      <m:t>+3</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6.	</a:t>
                </a:r>
                <a14:m>
                  <m:oMath xmlns:m="http://schemas.openxmlformats.org/officeDocument/2006/math">
                    <m:r>
                      <a:rPr lang="en-GB" b="0" i="1" smtClean="0">
                        <a:latin typeface="Cambria Math" panose="02040503050406030204" pitchFamily="18" charset="0"/>
                      </a:rPr>
                      <m:t>4</m:t>
                    </m:r>
                    <m:r>
                      <a:rPr lang="en-GB" b="0" i="1" smtClean="0">
                        <a:latin typeface="Cambria Math" panose="02040503050406030204" pitchFamily="18" charset="0"/>
                      </a:rPr>
                      <m:t>𝑥𝑦</m:t>
                    </m:r>
                    <m:r>
                      <a:rPr lang="en-GB" b="0" i="1" smtClean="0">
                        <a:latin typeface="Cambria Math" panose="02040503050406030204" pitchFamily="18" charset="0"/>
                      </a:rPr>
                      <m:t>+2</m:t>
                    </m:r>
                    <m:r>
                      <a:rPr lang="en-GB" b="0" i="1" smtClean="0">
                        <a:latin typeface="Cambria Math" panose="02040503050406030204" pitchFamily="18" charset="0"/>
                      </a:rPr>
                      <m:t>𝑥𝑦</m:t>
                    </m:r>
                    <m:r>
                      <a:rPr lang="en-GB" b="0" i="1" smtClean="0">
                        <a:latin typeface="Cambria Math" panose="02040503050406030204" pitchFamily="18" charset="0"/>
                      </a:rPr>
                      <m:t>−3</m:t>
                    </m:r>
                    <m:r>
                      <a:rPr lang="en-GB" b="0" i="1" smtClean="0">
                        <a:latin typeface="Cambria Math" panose="02040503050406030204" pitchFamily="18" charset="0"/>
                      </a:rPr>
                      <m:t>𝑥𝑦</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7.	</a:t>
                </a:r>
                <a14:m>
                  <m:oMath xmlns:m="http://schemas.openxmlformats.org/officeDocument/2006/math">
                    <m:r>
                      <a:rPr lang="en-GB" i="1" dirty="0" smtClean="0">
                        <a:latin typeface="Cambria Math" panose="02040503050406030204" pitchFamily="18" charset="0"/>
                      </a:rPr>
                      <m:t>3</m:t>
                    </m:r>
                    <m:r>
                      <a:rPr lang="en-GB" i="1" dirty="0" smtClean="0">
                        <a:latin typeface="Cambria Math" panose="02040503050406030204" pitchFamily="18" charset="0"/>
                      </a:rPr>
                      <m:t>𝑐𝑑</m:t>
                    </m:r>
                    <m:r>
                      <a:rPr lang="en-GB" i="1" dirty="0" smtClean="0">
                        <a:latin typeface="Cambria Math" panose="02040503050406030204" pitchFamily="18" charset="0"/>
                      </a:rPr>
                      <m:t>+3</m:t>
                    </m:r>
                    <m:r>
                      <a:rPr lang="en-GB" i="1" dirty="0" smtClean="0">
                        <a:latin typeface="Cambria Math" panose="02040503050406030204" pitchFamily="18" charset="0"/>
                      </a:rPr>
                      <m:t>𝑐𝑒</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8.	</a:t>
                </a:r>
                <a14:m>
                  <m:oMath xmlns:m="http://schemas.openxmlformats.org/officeDocument/2006/math">
                    <m:r>
                      <a:rPr lang="en-GB" b="0" i="1" smtClean="0">
                        <a:latin typeface="Cambria Math" panose="02040503050406030204" pitchFamily="18" charset="0"/>
                      </a:rPr>
                      <m:t>5</m:t>
                    </m:r>
                    <m:r>
                      <a:rPr lang="en-GB" b="0" i="1" smtClean="0">
                        <a:latin typeface="Cambria Math" panose="02040503050406030204" pitchFamily="18" charset="0"/>
                      </a:rPr>
                      <m:t>𝑚</m:t>
                    </m:r>
                    <m:r>
                      <a:rPr lang="en-GB" b="0" i="1" smtClean="0">
                        <a:latin typeface="Cambria Math" panose="02040503050406030204" pitchFamily="18" charset="0"/>
                      </a:rPr>
                      <m:t>−2</m:t>
                    </m:r>
                    <m:r>
                      <a:rPr lang="en-GB" b="0" i="1" smtClean="0">
                        <a:latin typeface="Cambria Math" panose="02040503050406030204" pitchFamily="18" charset="0"/>
                      </a:rPr>
                      <m:t>𝑛</m:t>
                    </m:r>
                    <m:r>
                      <a:rPr lang="en-GB" b="0" i="1" smtClean="0">
                        <a:latin typeface="Cambria Math" panose="02040503050406030204" pitchFamily="18" charset="0"/>
                      </a:rPr>
                      <m:t>+3</m:t>
                    </m:r>
                    <m:r>
                      <a:rPr lang="en-GB" b="0" i="1" smtClean="0">
                        <a:latin typeface="Cambria Math" panose="02040503050406030204" pitchFamily="18" charset="0"/>
                      </a:rPr>
                      <m:t>𝑚</m:t>
                    </m:r>
                    <m:r>
                      <a:rPr lang="en-GB" b="0" i="1" smtClean="0">
                        <a:latin typeface="Cambria Math" panose="02040503050406030204" pitchFamily="18" charset="0"/>
                      </a:rPr>
                      <m:t>+4</m:t>
                    </m:r>
                    <m:r>
                      <a:rPr lang="en-GB" b="0" i="1" smtClean="0">
                        <a:latin typeface="Cambria Math" panose="02040503050406030204" pitchFamily="18" charset="0"/>
                      </a:rPr>
                      <m:t>𝑚𝑛</m:t>
                    </m:r>
                  </m:oMath>
                </a14:m>
                <a:endParaRPr lang="en-GB" dirty="0">
                  <a:latin typeface="Arial" panose="020B0604020202020204" pitchFamily="34" charset="0"/>
                  <a:cs typeface="Arial" panose="020B0604020202020204" pitchFamily="34"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2051720" y="1124744"/>
                <a:ext cx="6912768" cy="4509120"/>
              </a:xfrm>
              <a:prstGeom prst="rect">
                <a:avLst/>
              </a:prstGeom>
              <a:blipFill>
                <a:blip r:embed="rId2"/>
                <a:stretch>
                  <a:fillRect l="-794" t="-677" r="-1058" b="-1218"/>
                </a:stretch>
              </a:blipFill>
            </p:spPr>
            <p:txBody>
              <a:bodyPr/>
              <a:lstStyle/>
              <a:p>
                <a:r>
                  <a:rPr lang="en-GB">
                    <a:noFill/>
                  </a:rPr>
                  <a:t> </a:t>
                </a:r>
              </a:p>
            </p:txBody>
          </p:sp>
        </mc:Fallback>
      </mc:AlternateContent>
    </p:spTree>
    <p:extLst>
      <p:ext uri="{BB962C8B-B14F-4D97-AF65-F5344CB8AC3E}">
        <p14:creationId xmlns:p14="http://schemas.microsoft.com/office/powerpoint/2010/main" val="98370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C70EECD2-77C9-454D-9DFD-09F220008A32}"/>
                  </a:ext>
                </a:extLst>
              </p:cNvPr>
              <p:cNvSpPr txBox="1"/>
              <p:nvPr/>
            </p:nvSpPr>
            <p:spPr>
              <a:xfrm>
                <a:off x="2123728" y="1159584"/>
                <a:ext cx="6768752" cy="3970318"/>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When two or more numbers are multiplied together, the result is called the </a:t>
                </a:r>
                <a:r>
                  <a:rPr lang="en-GB" b="1" dirty="0">
                    <a:latin typeface="Arial" panose="020B0604020202020204" pitchFamily="34" charset="0"/>
                    <a:cs typeface="Arial" panose="020B0604020202020204" pitchFamily="34" charset="0"/>
                  </a:rPr>
                  <a:t>product</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Each of the quantities multiplied together to form a product is called a </a:t>
                </a:r>
                <a:r>
                  <a:rPr lang="en-GB" b="1" dirty="0">
                    <a:latin typeface="Arial" panose="020B0604020202020204" pitchFamily="34" charset="0"/>
                    <a:cs typeface="Arial" panose="020B0604020202020204" pitchFamily="34" charset="0"/>
                  </a:rPr>
                  <a:t>factor</a:t>
                </a:r>
                <a:r>
                  <a:rPr lang="en-GB" dirty="0">
                    <a:latin typeface="Arial" panose="020B0604020202020204" pitchFamily="34" charset="0"/>
                    <a:cs typeface="Arial" panose="020B0604020202020204" pitchFamily="34" charset="0"/>
                  </a:rPr>
                  <a:t> of the product.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When one of the factors of a product is a numerical quantity, it is called the </a:t>
                </a:r>
                <a:r>
                  <a:rPr lang="en-GB" b="1" dirty="0">
                    <a:latin typeface="Arial" panose="020B0604020202020204" pitchFamily="34" charset="0"/>
                    <a:cs typeface="Arial" panose="020B0604020202020204" pitchFamily="34" charset="0"/>
                  </a:rPr>
                  <a:t>coefficient</a:t>
                </a:r>
                <a:r>
                  <a:rPr lang="en-GB" dirty="0">
                    <a:latin typeface="Arial" panose="020B0604020202020204" pitchFamily="34" charset="0"/>
                    <a:cs typeface="Arial" panose="020B0604020202020204" pitchFamily="34" charset="0"/>
                  </a:rPr>
                  <a:t> of the remaining factors.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Any collection of numbers and symbols connected by the signs </a:t>
                </a:r>
                <a14:m>
                  <m:oMath xmlns:m="http://schemas.openxmlformats.org/officeDocument/2006/math">
                    <m:r>
                      <a:rPr lang="en-GB" i="1" dirty="0" smtClean="0">
                        <a:latin typeface="Cambria Math" panose="02040503050406030204" pitchFamily="18" charset="0"/>
                      </a:rPr>
                      <m:t>+</m:t>
                    </m:r>
                  </m:oMath>
                </a14:m>
                <a:r>
                  <a:rPr lang="en-GB" dirty="0">
                    <a:latin typeface="Arial" panose="020B0604020202020204" pitchFamily="34" charset="0"/>
                    <a:cs typeface="Arial" panose="020B0604020202020204" pitchFamily="34" charset="0"/>
                  </a:rPr>
                  <a:t> and </a:t>
                </a:r>
                <a14:m>
                  <m:oMath xmlns:m="http://schemas.openxmlformats.org/officeDocument/2006/math">
                    <m:r>
                      <a:rPr lang="en-GB" b="0" i="1" dirty="0" smtClean="0">
                        <a:latin typeface="Cambria Math" panose="02040503050406030204" pitchFamily="18" charset="0"/>
                      </a:rPr>
                      <m:t>−</m:t>
                    </m:r>
                  </m:oMath>
                </a14:m>
                <a:r>
                  <a:rPr lang="en-GB" dirty="0">
                    <a:latin typeface="Arial" panose="020B0604020202020204" pitchFamily="34" charset="0"/>
                    <a:cs typeface="Arial" panose="020B0604020202020204" pitchFamily="34" charset="0"/>
                  </a:rPr>
                  <a:t> is called an </a:t>
                </a:r>
                <a:r>
                  <a:rPr lang="en-GB" b="1" dirty="0">
                    <a:latin typeface="Arial" panose="020B0604020202020204" pitchFamily="34" charset="0"/>
                    <a:cs typeface="Arial" panose="020B0604020202020204" pitchFamily="34" charset="0"/>
                  </a:rPr>
                  <a:t>algebraic expression</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Parts of an expression separated by the signs </a:t>
                </a:r>
                <a14:m>
                  <m:oMath xmlns:m="http://schemas.openxmlformats.org/officeDocument/2006/math">
                    <m:r>
                      <a:rPr lang="en-GB" i="1" dirty="0">
                        <a:latin typeface="Cambria Math" panose="02040503050406030204" pitchFamily="18" charset="0"/>
                      </a:rPr>
                      <m:t>+</m:t>
                    </m:r>
                  </m:oMath>
                </a14:m>
                <a:r>
                  <a:rPr lang="en-GB" dirty="0">
                    <a:latin typeface="Arial" panose="020B0604020202020204" pitchFamily="34" charset="0"/>
                    <a:cs typeface="Arial" panose="020B0604020202020204" pitchFamily="34" charset="0"/>
                  </a:rPr>
                  <a:t> and </a:t>
                </a:r>
                <a14:m>
                  <m:oMath xmlns:m="http://schemas.openxmlformats.org/officeDocument/2006/math">
                    <m:r>
                      <a:rPr lang="en-GB" i="1" dirty="0">
                        <a:latin typeface="Cambria Math" panose="02040503050406030204" pitchFamily="18" charset="0"/>
                      </a:rPr>
                      <m:t>−</m:t>
                    </m:r>
                  </m:oMath>
                </a14:m>
                <a:r>
                  <a:rPr lang="en-GB" dirty="0">
                    <a:latin typeface="Arial" panose="020B0604020202020204" pitchFamily="34" charset="0"/>
                    <a:cs typeface="Arial" panose="020B0604020202020204" pitchFamily="34" charset="0"/>
                  </a:rPr>
                  <a:t> are called </a:t>
                </a:r>
                <a:r>
                  <a:rPr lang="en-GB" b="1" dirty="0">
                    <a:latin typeface="Arial" panose="020B0604020202020204" pitchFamily="34" charset="0"/>
                    <a:cs typeface="Arial" panose="020B0604020202020204" pitchFamily="34" charset="0"/>
                  </a:rPr>
                  <a:t>terms</a:t>
                </a:r>
                <a:r>
                  <a:rPr lang="en-GB" dirty="0">
                    <a:latin typeface="Arial" panose="020B0604020202020204" pitchFamily="34" charset="0"/>
                    <a:cs typeface="Arial" panose="020B0604020202020204" pitchFamily="34" charset="0"/>
                  </a:rPr>
                  <a:t>.</a:t>
                </a:r>
              </a:p>
            </p:txBody>
          </p:sp>
        </mc:Choice>
        <mc:Fallback>
          <p:sp>
            <p:nvSpPr>
              <p:cNvPr id="5" name="TextBox 4">
                <a:extLst>
                  <a:ext uri="{FF2B5EF4-FFF2-40B4-BE49-F238E27FC236}">
                    <a16:creationId xmlns:a16="http://schemas.microsoft.com/office/drawing/2014/main" id="{C70EECD2-77C9-454D-9DFD-09F220008A32}"/>
                  </a:ext>
                </a:extLst>
              </p:cNvPr>
              <p:cNvSpPr txBox="1">
                <a:spLocks noRot="1" noChangeAspect="1" noMove="1" noResize="1" noEditPoints="1" noAdjustHandles="1" noChangeArrowheads="1" noChangeShapeType="1" noTextEdit="1"/>
              </p:cNvSpPr>
              <p:nvPr/>
            </p:nvSpPr>
            <p:spPr>
              <a:xfrm>
                <a:off x="2123728" y="1159584"/>
                <a:ext cx="6768752" cy="3970318"/>
              </a:xfrm>
              <a:prstGeom prst="rect">
                <a:avLst/>
              </a:prstGeom>
              <a:blipFill>
                <a:blip r:embed="rId2"/>
                <a:stretch>
                  <a:fillRect l="-720" t="-767" r="-180" b="-1380"/>
                </a:stretch>
              </a:blipFill>
            </p:spPr>
            <p:txBody>
              <a:bodyPr/>
              <a:lstStyle/>
              <a:p>
                <a:r>
                  <a:rPr lang="en-GB">
                    <a:noFill/>
                  </a:rPr>
                  <a:t> </a:t>
                </a:r>
              </a:p>
            </p:txBody>
          </p:sp>
        </mc:Fallback>
      </mc:AlternateContent>
    </p:spTree>
    <p:extLst>
      <p:ext uri="{BB962C8B-B14F-4D97-AF65-F5344CB8AC3E}">
        <p14:creationId xmlns:p14="http://schemas.microsoft.com/office/powerpoint/2010/main" val="200365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TextBox 4"/>
              <p:cNvSpPr txBox="1"/>
              <p:nvPr/>
            </p:nvSpPr>
            <p:spPr>
              <a:xfrm>
                <a:off x="2051720" y="1124744"/>
                <a:ext cx="6912768" cy="4509120"/>
              </a:xfrm>
              <a:prstGeom prst="rect">
                <a:avLst/>
              </a:prstGeom>
              <a:noFill/>
            </p:spPr>
            <p:txBody>
              <a:bodyPr wrap="square" rtlCol="0">
                <a:spAutoFit/>
              </a:bodyPr>
              <a:lstStyle/>
              <a:p>
                <a:pPr algn="ctr"/>
                <a:r>
                  <a:rPr lang="en-GB" sz="2000" u="sng" dirty="0">
                    <a:latin typeface="Arial" panose="020B0604020202020204" pitchFamily="34" charset="0"/>
                    <a:cs typeface="Arial" panose="020B0604020202020204" pitchFamily="34" charset="0"/>
                  </a:rPr>
                  <a:t>Answers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Collect the like terms in the following expressions, where possible. If it is not possible, say so.</a:t>
                </a:r>
              </a:p>
              <a:p>
                <a:pPr>
                  <a:lnSpc>
                    <a:spcPct val="150000"/>
                  </a:lnSpc>
                </a:pPr>
                <a:r>
                  <a:rPr lang="en-GB" dirty="0">
                    <a:latin typeface="Arial" panose="020B0604020202020204" pitchFamily="34" charset="0"/>
                    <a:cs typeface="Arial" panose="020B0604020202020204" pitchFamily="34" charset="0"/>
                  </a:rPr>
                  <a:t>1.	</a:t>
                </a:r>
                <a14:m>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m:t>
                    </m:r>
                    <m:r>
                      <a:rPr lang="en-GB" b="0" i="1" smtClean="0">
                        <a:latin typeface="Cambria Math" panose="02040503050406030204" pitchFamily="18" charset="0"/>
                      </a:rPr>
                      <m:t>𝑏</m:t>
                    </m:r>
                    <m:r>
                      <a:rPr lang="en-GB" b="0" i="1" smtClean="0">
                        <a:latin typeface="Cambria Math" panose="02040503050406030204" pitchFamily="18" charset="0"/>
                      </a:rPr>
                      <m:t>+</m:t>
                    </m:r>
                    <m:r>
                      <a:rPr lang="en-GB" b="0" i="1" smtClean="0">
                        <a:latin typeface="Cambria Math" panose="02040503050406030204" pitchFamily="18" charset="0"/>
                      </a:rPr>
                      <m:t>𝑎</m:t>
                    </m:r>
                    <m:r>
                      <a:rPr lang="en-GB" b="1" i="1" smtClean="0">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𝟐</m:t>
                    </m:r>
                    <m:r>
                      <a:rPr lang="en-GB" b="1" i="1" smtClean="0">
                        <a:solidFill>
                          <a:srgbClr val="FF0000"/>
                        </a:solidFill>
                        <a:latin typeface="Cambria Math" panose="02040503050406030204" pitchFamily="18" charset="0"/>
                      </a:rPr>
                      <m:t>𝒂</m:t>
                    </m:r>
                    <m:r>
                      <a:rPr lang="en-GB" b="1" i="1" smtClean="0">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𝒃</m:t>
                    </m:r>
                  </m:oMath>
                </a14:m>
                <a:endParaRPr lang="en-GB" b="1"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2.	</a:t>
                </a:r>
                <a14:m>
                  <m:oMath xmlns:m="http://schemas.openxmlformats.org/officeDocument/2006/math">
                    <m:r>
                      <a:rPr lang="en-GB" b="0" i="1" smtClean="0">
                        <a:latin typeface="Cambria Math" panose="02040503050406030204" pitchFamily="18" charset="0"/>
                      </a:rPr>
                      <m:t>𝑥</m:t>
                    </m:r>
                    <m:r>
                      <a:rPr lang="en-GB" b="0" i="1" smtClean="0">
                        <a:latin typeface="Cambria Math" panose="02040503050406030204" pitchFamily="18" charset="0"/>
                      </a:rPr>
                      <m:t>+</m:t>
                    </m:r>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𝑥</m:t>
                    </m:r>
                    <m:r>
                      <a:rPr lang="en-GB" b="0" i="1" smtClean="0">
                        <a:latin typeface="Cambria Math" panose="02040503050406030204" pitchFamily="18" charset="0"/>
                      </a:rPr>
                      <m:t>−</m:t>
                    </m:r>
                    <m:r>
                      <a:rPr lang="en-GB" b="0" i="1" smtClean="0">
                        <a:latin typeface="Cambria Math" panose="02040503050406030204" pitchFamily="18" charset="0"/>
                      </a:rPr>
                      <m:t>𝑦</m:t>
                    </m:r>
                    <m:r>
                      <a:rPr lang="en-GB" b="1" i="1">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𝟐</m:t>
                    </m:r>
                    <m:r>
                      <a:rPr lang="en-GB" b="1" i="1" smtClean="0">
                        <a:solidFill>
                          <a:srgbClr val="FF0000"/>
                        </a:solidFill>
                        <a:latin typeface="Cambria Math" panose="02040503050406030204" pitchFamily="18" charset="0"/>
                      </a:rPr>
                      <m:t>𝒙</m:t>
                    </m:r>
                    <m:r>
                      <a:rPr lang="en-GB" b="1" i="1" smtClean="0">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𝒚</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3.	</a:t>
                </a:r>
                <a14:m>
                  <m:oMath xmlns:m="http://schemas.openxmlformats.org/officeDocument/2006/math">
                    <m:r>
                      <a:rPr lang="en-GB" b="0" i="1" smtClean="0">
                        <a:latin typeface="Cambria Math" panose="02040503050406030204" pitchFamily="18" charset="0"/>
                      </a:rPr>
                      <m:t>𝑠</m:t>
                    </m:r>
                    <m:r>
                      <a:rPr lang="en-GB" b="0" i="1" smtClean="0">
                        <a:latin typeface="Cambria Math" panose="02040503050406030204" pitchFamily="18" charset="0"/>
                      </a:rPr>
                      <m:t>+</m:t>
                    </m:r>
                    <m:r>
                      <a:rPr lang="en-GB" b="0" i="1" smtClean="0">
                        <a:latin typeface="Cambria Math" panose="02040503050406030204" pitchFamily="18" charset="0"/>
                      </a:rPr>
                      <m:t>𝑡</m:t>
                    </m:r>
                    <m:r>
                      <a:rPr lang="en-GB" b="0" i="1" smtClean="0">
                        <a:latin typeface="Cambria Math" panose="02040503050406030204" pitchFamily="18" charset="0"/>
                      </a:rPr>
                      <m:t>−</m:t>
                    </m:r>
                    <m:r>
                      <a:rPr lang="en-GB" b="0" i="1" smtClean="0">
                        <a:latin typeface="Cambria Math" panose="02040503050406030204" pitchFamily="18" charset="0"/>
                      </a:rPr>
                      <m:t>𝑠</m:t>
                    </m:r>
                    <m:r>
                      <a:rPr lang="en-GB" b="0" i="1" smtClean="0">
                        <a:latin typeface="Cambria Math" panose="02040503050406030204" pitchFamily="18" charset="0"/>
                      </a:rPr>
                      <m:t>+2</m:t>
                    </m:r>
                    <m:r>
                      <a:rPr lang="en-GB" b="0" i="1" smtClean="0">
                        <a:latin typeface="Cambria Math" panose="02040503050406030204" pitchFamily="18" charset="0"/>
                      </a:rPr>
                      <m:t>𝑡</m:t>
                    </m:r>
                    <m:r>
                      <a:rPr lang="en-GB" b="1" i="1">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𝟑</m:t>
                    </m:r>
                    <m:r>
                      <a:rPr lang="en-GB" b="1" i="1" smtClean="0">
                        <a:solidFill>
                          <a:srgbClr val="FF0000"/>
                        </a:solidFill>
                        <a:latin typeface="Cambria Math" panose="02040503050406030204" pitchFamily="18" charset="0"/>
                      </a:rPr>
                      <m:t>𝒕</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4.	</a:t>
                </a:r>
                <a14:m>
                  <m:oMath xmlns:m="http://schemas.openxmlformats.org/officeDocument/2006/math">
                    <m:r>
                      <a:rPr lang="en-GB" b="0" i="1" smtClean="0">
                        <a:latin typeface="Cambria Math" panose="02040503050406030204" pitchFamily="18" charset="0"/>
                      </a:rPr>
                      <m:t>8</m:t>
                    </m:r>
                    <m:r>
                      <a:rPr lang="en-GB" b="0" i="1" smtClean="0">
                        <a:latin typeface="Cambria Math" panose="02040503050406030204" pitchFamily="18" charset="0"/>
                      </a:rPr>
                      <m:t>𝑘</m:t>
                    </m:r>
                    <m:r>
                      <a:rPr lang="en-GB" b="0" i="1" smtClean="0">
                        <a:latin typeface="Cambria Math" panose="02040503050406030204" pitchFamily="18" charset="0"/>
                      </a:rPr>
                      <m:t>−3</m:t>
                    </m:r>
                  </m:oMath>
                </a14:m>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Not possible to simplify</a:t>
                </a:r>
              </a:p>
              <a:p>
                <a:pPr>
                  <a:lnSpc>
                    <a:spcPct val="150000"/>
                  </a:lnSpc>
                </a:pPr>
                <a:r>
                  <a:rPr lang="en-GB" dirty="0">
                    <a:latin typeface="Arial" panose="020B0604020202020204" pitchFamily="34" charset="0"/>
                    <a:cs typeface="Arial" panose="020B0604020202020204" pitchFamily="34" charset="0"/>
                  </a:rPr>
                  <a:t>5.	</a:t>
                </a:r>
                <a14:m>
                  <m:oMath xmlns:m="http://schemas.openxmlformats.org/officeDocument/2006/math">
                    <m:r>
                      <a:rPr lang="en-GB" b="0" i="1" smtClean="0">
                        <a:latin typeface="Cambria Math" panose="02040503050406030204" pitchFamily="18" charset="0"/>
                      </a:rPr>
                      <m:t>𝑑</m:t>
                    </m:r>
                    <m:r>
                      <a:rPr lang="en-GB" b="0" i="1" smtClean="0">
                        <a:latin typeface="Cambria Math" panose="02040503050406030204" pitchFamily="18" charset="0"/>
                      </a:rPr>
                      <m:t>+4+</m:t>
                    </m:r>
                    <m:r>
                      <a:rPr lang="en-GB" b="0" i="1" smtClean="0">
                        <a:latin typeface="Cambria Math" panose="02040503050406030204" pitchFamily="18" charset="0"/>
                      </a:rPr>
                      <m:t>𝑑</m:t>
                    </m:r>
                    <m:r>
                      <a:rPr lang="en-GB" b="0" i="1" smtClean="0">
                        <a:latin typeface="Cambria Math" panose="02040503050406030204" pitchFamily="18" charset="0"/>
                      </a:rPr>
                      <m:t>+2</m:t>
                    </m:r>
                    <m:r>
                      <a:rPr lang="en-GB" b="0" i="1" smtClean="0">
                        <a:latin typeface="Cambria Math" panose="02040503050406030204" pitchFamily="18" charset="0"/>
                      </a:rPr>
                      <m:t>𝑒</m:t>
                    </m:r>
                    <m:r>
                      <a:rPr lang="en-GB" b="0" i="1" smtClean="0">
                        <a:latin typeface="Cambria Math" panose="02040503050406030204" pitchFamily="18" charset="0"/>
                      </a:rPr>
                      <m:t>+3</m:t>
                    </m:r>
                    <m:r>
                      <a:rPr lang="en-GB" b="1" i="1">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𝟐</m:t>
                    </m:r>
                    <m:r>
                      <a:rPr lang="en-GB" b="1" i="1" smtClean="0">
                        <a:solidFill>
                          <a:srgbClr val="FF0000"/>
                        </a:solidFill>
                        <a:latin typeface="Cambria Math" panose="02040503050406030204" pitchFamily="18" charset="0"/>
                      </a:rPr>
                      <m:t>𝒅</m:t>
                    </m:r>
                    <m:r>
                      <a:rPr lang="en-GB" b="1" i="1" smtClean="0">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𝟐</m:t>
                    </m:r>
                    <m:r>
                      <a:rPr lang="en-GB" b="1" i="1" smtClean="0">
                        <a:solidFill>
                          <a:srgbClr val="FF0000"/>
                        </a:solidFill>
                        <a:latin typeface="Cambria Math" panose="02040503050406030204" pitchFamily="18" charset="0"/>
                      </a:rPr>
                      <m:t>𝒆</m:t>
                    </m:r>
                    <m:r>
                      <a:rPr lang="en-GB" b="1" i="1" smtClean="0">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𝟕</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6.	</a:t>
                </a:r>
                <a14:m>
                  <m:oMath xmlns:m="http://schemas.openxmlformats.org/officeDocument/2006/math">
                    <m:r>
                      <a:rPr lang="en-GB" b="0" i="1" smtClean="0">
                        <a:latin typeface="Cambria Math" panose="02040503050406030204" pitchFamily="18" charset="0"/>
                      </a:rPr>
                      <m:t>4</m:t>
                    </m:r>
                    <m:r>
                      <a:rPr lang="en-GB" b="0" i="1" smtClean="0">
                        <a:latin typeface="Cambria Math" panose="02040503050406030204" pitchFamily="18" charset="0"/>
                      </a:rPr>
                      <m:t>𝑥𝑦</m:t>
                    </m:r>
                    <m:r>
                      <a:rPr lang="en-GB" b="0" i="1" smtClean="0">
                        <a:latin typeface="Cambria Math" panose="02040503050406030204" pitchFamily="18" charset="0"/>
                      </a:rPr>
                      <m:t>+2</m:t>
                    </m:r>
                    <m:r>
                      <a:rPr lang="en-GB" b="0" i="1" smtClean="0">
                        <a:latin typeface="Cambria Math" panose="02040503050406030204" pitchFamily="18" charset="0"/>
                      </a:rPr>
                      <m:t>𝑥𝑦</m:t>
                    </m:r>
                    <m:r>
                      <a:rPr lang="en-GB" b="0" i="1" smtClean="0">
                        <a:latin typeface="Cambria Math" panose="02040503050406030204" pitchFamily="18" charset="0"/>
                      </a:rPr>
                      <m:t>−3</m:t>
                    </m:r>
                    <m:r>
                      <a:rPr lang="en-GB" b="0" i="1" smtClean="0">
                        <a:latin typeface="Cambria Math" panose="02040503050406030204" pitchFamily="18" charset="0"/>
                      </a:rPr>
                      <m:t>𝑥𝑦</m:t>
                    </m:r>
                    <m:r>
                      <a:rPr lang="en-GB" b="1" i="1">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𝟑</m:t>
                    </m:r>
                    <m:r>
                      <a:rPr lang="en-GB" b="1" i="1" smtClean="0">
                        <a:solidFill>
                          <a:srgbClr val="FF0000"/>
                        </a:solidFill>
                        <a:latin typeface="Cambria Math" panose="02040503050406030204" pitchFamily="18" charset="0"/>
                      </a:rPr>
                      <m:t>𝒙𝒚</m:t>
                    </m:r>
                  </m:oMath>
                </a14:m>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7.	</a:t>
                </a:r>
                <a14:m>
                  <m:oMath xmlns:m="http://schemas.openxmlformats.org/officeDocument/2006/math">
                    <m:r>
                      <a:rPr lang="en-GB" i="1" dirty="0" smtClean="0">
                        <a:latin typeface="Cambria Math" panose="02040503050406030204" pitchFamily="18" charset="0"/>
                      </a:rPr>
                      <m:t>3</m:t>
                    </m:r>
                    <m:r>
                      <a:rPr lang="en-GB" i="1" dirty="0" smtClean="0">
                        <a:latin typeface="Cambria Math" panose="02040503050406030204" pitchFamily="18" charset="0"/>
                      </a:rPr>
                      <m:t>𝑐𝑑</m:t>
                    </m:r>
                    <m:r>
                      <a:rPr lang="en-GB" i="1" dirty="0" smtClean="0">
                        <a:latin typeface="Cambria Math" panose="02040503050406030204" pitchFamily="18" charset="0"/>
                      </a:rPr>
                      <m:t>+3</m:t>
                    </m:r>
                    <m:r>
                      <a:rPr lang="en-GB" i="1" dirty="0" smtClean="0">
                        <a:latin typeface="Cambria Math" panose="02040503050406030204" pitchFamily="18" charset="0"/>
                      </a:rPr>
                      <m:t>𝑐𝑒</m:t>
                    </m:r>
                  </m:oMath>
                </a14:m>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Not possible to simplify</a:t>
                </a:r>
                <a:endParaRPr lang="en-GB" dirty="0">
                  <a:latin typeface="Arial" panose="020B0604020202020204" pitchFamily="34" charset="0"/>
                  <a:cs typeface="Arial" panose="020B0604020202020204" pitchFamily="34" charset="0"/>
                </a:endParaRPr>
              </a:p>
              <a:p>
                <a:pPr>
                  <a:lnSpc>
                    <a:spcPct val="150000"/>
                  </a:lnSpc>
                </a:pPr>
                <a:r>
                  <a:rPr lang="en-GB" dirty="0">
                    <a:latin typeface="Arial" panose="020B0604020202020204" pitchFamily="34" charset="0"/>
                    <a:cs typeface="Arial" panose="020B0604020202020204" pitchFamily="34" charset="0"/>
                  </a:rPr>
                  <a:t>8.	</a:t>
                </a:r>
                <a14:m>
                  <m:oMath xmlns:m="http://schemas.openxmlformats.org/officeDocument/2006/math">
                    <m:r>
                      <a:rPr lang="en-GB" b="0" i="1" smtClean="0">
                        <a:latin typeface="Cambria Math" panose="02040503050406030204" pitchFamily="18" charset="0"/>
                      </a:rPr>
                      <m:t>5</m:t>
                    </m:r>
                    <m:r>
                      <a:rPr lang="en-GB" b="0" i="1" smtClean="0">
                        <a:latin typeface="Cambria Math" panose="02040503050406030204" pitchFamily="18" charset="0"/>
                      </a:rPr>
                      <m:t>𝑚</m:t>
                    </m:r>
                    <m:r>
                      <a:rPr lang="en-GB" b="0" i="1" smtClean="0">
                        <a:latin typeface="Cambria Math" panose="02040503050406030204" pitchFamily="18" charset="0"/>
                      </a:rPr>
                      <m:t>−2</m:t>
                    </m:r>
                    <m:r>
                      <a:rPr lang="en-GB" b="0" i="1" smtClean="0">
                        <a:latin typeface="Cambria Math" panose="02040503050406030204" pitchFamily="18" charset="0"/>
                      </a:rPr>
                      <m:t>𝑛</m:t>
                    </m:r>
                    <m:r>
                      <a:rPr lang="en-GB" b="0" i="1" smtClean="0">
                        <a:latin typeface="Cambria Math" panose="02040503050406030204" pitchFamily="18" charset="0"/>
                      </a:rPr>
                      <m:t>+3</m:t>
                    </m:r>
                    <m:r>
                      <a:rPr lang="en-GB" b="0" i="1" smtClean="0">
                        <a:latin typeface="Cambria Math" panose="02040503050406030204" pitchFamily="18" charset="0"/>
                      </a:rPr>
                      <m:t>𝑚</m:t>
                    </m:r>
                    <m:r>
                      <a:rPr lang="en-GB" b="0" i="1" smtClean="0">
                        <a:latin typeface="Cambria Math" panose="02040503050406030204" pitchFamily="18" charset="0"/>
                      </a:rPr>
                      <m:t>+4</m:t>
                    </m:r>
                    <m:r>
                      <a:rPr lang="en-GB" b="0" i="1" smtClean="0">
                        <a:latin typeface="Cambria Math" panose="02040503050406030204" pitchFamily="18" charset="0"/>
                      </a:rPr>
                      <m:t>𝑚𝑛</m:t>
                    </m:r>
                    <m:r>
                      <a:rPr lang="en-GB" b="1" i="1">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𝟖</m:t>
                    </m:r>
                    <m:r>
                      <a:rPr lang="en-GB" b="1" i="1" smtClean="0">
                        <a:solidFill>
                          <a:srgbClr val="FF0000"/>
                        </a:solidFill>
                        <a:latin typeface="Cambria Math" panose="02040503050406030204" pitchFamily="18" charset="0"/>
                      </a:rPr>
                      <m:t>𝒎</m:t>
                    </m:r>
                    <m:r>
                      <a:rPr lang="en-GB" b="1" i="1" smtClean="0">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𝟐</m:t>
                    </m:r>
                    <m:r>
                      <a:rPr lang="en-GB" b="1" i="1" smtClean="0">
                        <a:solidFill>
                          <a:srgbClr val="FF0000"/>
                        </a:solidFill>
                        <a:latin typeface="Cambria Math" panose="02040503050406030204" pitchFamily="18" charset="0"/>
                      </a:rPr>
                      <m:t>𝒏</m:t>
                    </m:r>
                    <m:r>
                      <a:rPr lang="en-GB" b="1" i="1" smtClean="0">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𝟒</m:t>
                    </m:r>
                    <m:r>
                      <a:rPr lang="en-GB" b="1" i="1" smtClean="0">
                        <a:solidFill>
                          <a:srgbClr val="FF0000"/>
                        </a:solidFill>
                        <a:latin typeface="Cambria Math" panose="02040503050406030204" pitchFamily="18" charset="0"/>
                      </a:rPr>
                      <m:t>𝒎𝒏</m:t>
                    </m:r>
                  </m:oMath>
                </a14:m>
                <a:endParaRPr lang="en-GB" dirty="0">
                  <a:latin typeface="Arial" panose="020B0604020202020204" pitchFamily="34" charset="0"/>
                  <a:cs typeface="Arial" panose="020B0604020202020204" pitchFamily="34"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2051720" y="1124744"/>
                <a:ext cx="6912768" cy="4509120"/>
              </a:xfrm>
              <a:prstGeom prst="rect">
                <a:avLst/>
              </a:prstGeom>
              <a:blipFill>
                <a:blip r:embed="rId2"/>
                <a:stretch>
                  <a:fillRect l="-794" t="-677" r="-1058" b="-1218"/>
                </a:stretch>
              </a:blipFill>
            </p:spPr>
            <p:txBody>
              <a:bodyPr/>
              <a:lstStyle/>
              <a:p>
                <a:r>
                  <a:rPr lang="en-GB">
                    <a:noFill/>
                  </a:rPr>
                  <a:t> </a:t>
                </a:r>
              </a:p>
            </p:txBody>
          </p:sp>
        </mc:Fallback>
      </mc:AlternateContent>
    </p:spTree>
    <p:extLst>
      <p:ext uri="{BB962C8B-B14F-4D97-AF65-F5344CB8AC3E}">
        <p14:creationId xmlns:p14="http://schemas.microsoft.com/office/powerpoint/2010/main" val="2416558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1720" y="1124744"/>
            <a:ext cx="6840760" cy="2554545"/>
          </a:xfrm>
          <a:prstGeom prst="rect">
            <a:avLst/>
          </a:prstGeom>
          <a:noFill/>
        </p:spPr>
        <p:txBody>
          <a:bodyPr wrap="square" rtlCol="0">
            <a:spAutoFit/>
          </a:bodyPr>
          <a:lstStyle/>
          <a:p>
            <a:pPr algn="ctr"/>
            <a:r>
              <a:rPr lang="en-GB" sz="2000" b="1" u="sng" dirty="0">
                <a:latin typeface="Arial" panose="020B0604020202020204" pitchFamily="34" charset="0"/>
                <a:cs typeface="Arial" panose="020B0604020202020204" pitchFamily="34" charset="0"/>
              </a:rPr>
              <a:t>Pair Activity</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Work together to complete the </a:t>
            </a:r>
            <a:r>
              <a:rPr lang="en-GB" sz="2000" dirty="0" err="1">
                <a:latin typeface="Arial" panose="020B0604020202020204" pitchFamily="34" charset="0"/>
                <a:cs typeface="Arial" panose="020B0604020202020204" pitchFamily="34" charset="0"/>
              </a:rPr>
              <a:t>Tarsia</a:t>
            </a:r>
            <a:r>
              <a:rPr lang="en-GB" sz="2000" dirty="0">
                <a:latin typeface="Arial" panose="020B0604020202020204" pitchFamily="34" charset="0"/>
                <a:cs typeface="Arial" panose="020B0604020202020204" pitchFamily="34" charset="0"/>
              </a:rPr>
              <a:t> jigsaw.</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Show all your working in your books and make sure you understand every question.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Extension:</a:t>
            </a:r>
            <a:r>
              <a:rPr lang="en-GB" sz="2000" dirty="0">
                <a:latin typeface="Arial" panose="020B0604020202020204" pitchFamily="34" charset="0"/>
                <a:cs typeface="Arial" panose="020B0604020202020204" pitchFamily="34" charset="0"/>
              </a:rPr>
              <a:t> Complete the exam questions.</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8548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6" name="TextBox 45"/>
              <p:cNvSpPr txBox="1"/>
              <p:nvPr/>
            </p:nvSpPr>
            <p:spPr>
              <a:xfrm>
                <a:off x="2123728" y="3646765"/>
                <a:ext cx="6768751" cy="646331"/>
              </a:xfrm>
              <a:prstGeom prst="rect">
                <a:avLst/>
              </a:prstGeom>
              <a:noFill/>
              <a:ln w="57150">
                <a:solidFill>
                  <a:srgbClr val="92D050"/>
                </a:solidFill>
              </a:ln>
            </p:spPr>
            <p:txBody>
              <a:bodyPr wrap="square" rtlCol="0">
                <a:spAutoFit/>
              </a:bodyPr>
              <a:lstStyle/>
              <a:p>
                <a:r>
                  <a:rPr lang="en-GB" dirty="0">
                    <a:latin typeface="Arial" panose="020B0604020202020204" pitchFamily="34" charset="0"/>
                    <a:cs typeface="Arial" panose="020B0604020202020204" pitchFamily="34" charset="0"/>
                  </a:rPr>
                  <a:t>If </a:t>
                </a:r>
                <a14:m>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=2</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=5</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𝑐</m:t>
                    </m:r>
                    <m:r>
                      <a:rPr lang="en-GB" i="1" dirty="0" smtClean="0">
                        <a:latin typeface="Cambria Math" panose="02040503050406030204" pitchFamily="18" charset="0"/>
                        <a:cs typeface="Arial" panose="020B0604020202020204" pitchFamily="34" charset="0"/>
                      </a:rPr>
                      <m:t>=3</m:t>
                    </m:r>
                  </m:oMath>
                </a14:m>
                <a:r>
                  <a:rPr lang="en-GB" dirty="0">
                    <a:latin typeface="Arial" panose="020B0604020202020204" pitchFamily="34" charset="0"/>
                    <a:cs typeface="Arial" panose="020B0604020202020204" pitchFamily="34" charset="0"/>
                  </a:rPr>
                  <a:t> and </a:t>
                </a:r>
                <a14:m>
                  <m:oMath xmlns:m="http://schemas.openxmlformats.org/officeDocument/2006/math">
                    <m:r>
                      <a:rPr lang="en-GB" i="1" dirty="0" smtClean="0">
                        <a:latin typeface="Cambria Math" panose="02040503050406030204" pitchFamily="18" charset="0"/>
                        <a:cs typeface="Arial" panose="020B0604020202020204" pitchFamily="34" charset="0"/>
                      </a:rPr>
                      <m:t>𝑑</m:t>
                    </m:r>
                    <m:r>
                      <a:rPr lang="en-GB" i="1" dirty="0" smtClean="0">
                        <a:latin typeface="Cambria Math" panose="02040503050406030204" pitchFamily="18" charset="0"/>
                        <a:cs typeface="Arial" panose="020B0604020202020204" pitchFamily="34" charset="0"/>
                      </a:rPr>
                      <m:t>=7</m:t>
                    </m:r>
                  </m:oMath>
                </a14:m>
                <a:r>
                  <a:rPr lang="en-GB" dirty="0">
                    <a:latin typeface="Arial" panose="020B0604020202020204" pitchFamily="34" charset="0"/>
                    <a:cs typeface="Arial" panose="020B0604020202020204" pitchFamily="34" charset="0"/>
                  </a:rPr>
                  <a:t>, what is:</a:t>
                </a:r>
              </a:p>
              <a:p>
                <a:pPr marL="400050" indent="-400050" algn="ctr"/>
                <a:r>
                  <a:rPr lang="en-GB" b="1" dirty="0" err="1">
                    <a:latin typeface="Arial" panose="020B0604020202020204" pitchFamily="34" charset="0"/>
                    <a:cs typeface="Arial" panose="020B0604020202020204" pitchFamily="34" charset="0"/>
                  </a:rPr>
                  <a:t>i</a:t>
                </a:r>
                <a:r>
                  <a:rPr lang="en-GB" b="1" dirty="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3</m:t>
                    </m:r>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m:t>
                    </m:r>
                    <m:r>
                      <a:rPr lang="en-GB" i="1" dirty="0" smtClean="0">
                        <a:latin typeface="Cambria Math" panose="02040503050406030204" pitchFamily="18" charset="0"/>
                        <a:cs typeface="Arial" panose="020B0604020202020204" pitchFamily="34" charset="0"/>
                      </a:rPr>
                      <m:t>𝑏</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ii)</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2</m:t>
                    </m:r>
                    <m:r>
                      <a:rPr lang="en-GB" i="1" dirty="0" smtClean="0">
                        <a:latin typeface="Cambria Math" panose="02040503050406030204" pitchFamily="18" charset="0"/>
                        <a:cs typeface="Arial" panose="020B0604020202020204" pitchFamily="34" charset="0"/>
                      </a:rPr>
                      <m:t>𝑑</m:t>
                    </m:r>
                    <m:r>
                      <a:rPr lang="en-GB" i="1" dirty="0" smtClean="0">
                        <a:latin typeface="Cambria Math" panose="02040503050406030204" pitchFamily="18" charset="0"/>
                        <a:cs typeface="Arial" panose="020B0604020202020204" pitchFamily="34" charset="0"/>
                      </a:rPr>
                      <m:t>−4</m:t>
                    </m:r>
                    <m:r>
                      <a:rPr lang="en-GB" i="1" dirty="0" smtClean="0">
                        <a:latin typeface="Cambria Math" panose="02040503050406030204" pitchFamily="18" charset="0"/>
                        <a:cs typeface="Arial" panose="020B0604020202020204" pitchFamily="34" charset="0"/>
                      </a:rPr>
                      <m:t>𝑐</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iii)</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+2</m:t>
                    </m:r>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−3</m:t>
                    </m:r>
                    <m:r>
                      <a:rPr lang="en-GB" i="1" dirty="0" smtClean="0">
                        <a:latin typeface="Cambria Math" panose="02040503050406030204" pitchFamily="18" charset="0"/>
                        <a:cs typeface="Arial" panose="020B0604020202020204" pitchFamily="34" charset="0"/>
                      </a:rPr>
                      <m:t>𝑐</m:t>
                    </m:r>
                    <m:r>
                      <a:rPr lang="en-GB" i="1" dirty="0" smtClean="0">
                        <a:latin typeface="Cambria Math" panose="02040503050406030204" pitchFamily="18" charset="0"/>
                        <a:cs typeface="Arial" panose="020B0604020202020204" pitchFamily="34" charset="0"/>
                      </a:rPr>
                      <m:t>+</m:t>
                    </m:r>
                    <m:r>
                      <a:rPr lang="en-GB" i="1" dirty="0" smtClean="0">
                        <a:latin typeface="Cambria Math" panose="02040503050406030204" pitchFamily="18" charset="0"/>
                        <a:cs typeface="Arial" panose="020B0604020202020204" pitchFamily="34" charset="0"/>
                      </a:rPr>
                      <m:t>𝑑</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iv)</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5</m:t>
                    </m:r>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−2</m:t>
                    </m:r>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−3</m:t>
                    </m:r>
                    <m:r>
                      <a:rPr lang="en-GB" i="1" dirty="0" smtClean="0">
                        <a:latin typeface="Cambria Math" panose="02040503050406030204" pitchFamily="18" charset="0"/>
                        <a:cs typeface="Arial" panose="020B0604020202020204" pitchFamily="34" charset="0"/>
                      </a:rPr>
                      <m:t>𝑐</m:t>
                    </m:r>
                  </m:oMath>
                </a14:m>
                <a:endParaRPr lang="en-GB" dirty="0">
                  <a:latin typeface="Arial" panose="020B0604020202020204" pitchFamily="34" charset="0"/>
                  <a:cs typeface="Arial" panose="020B0604020202020204" pitchFamily="34" charset="0"/>
                </a:endParaRPr>
              </a:p>
            </p:txBody>
          </p:sp>
        </mc:Choice>
        <mc:Fallback>
          <p:sp>
            <p:nvSpPr>
              <p:cNvPr id="46" name="TextBox 45"/>
              <p:cNvSpPr txBox="1">
                <a:spLocks noRot="1" noChangeAspect="1" noMove="1" noResize="1" noEditPoints="1" noAdjustHandles="1" noChangeArrowheads="1" noChangeShapeType="1" noTextEdit="1"/>
              </p:cNvSpPr>
              <p:nvPr/>
            </p:nvSpPr>
            <p:spPr>
              <a:xfrm>
                <a:off x="2123728" y="3646765"/>
                <a:ext cx="6768751" cy="646331"/>
              </a:xfrm>
              <a:prstGeom prst="rect">
                <a:avLst/>
              </a:prstGeom>
              <a:blipFill>
                <a:blip r:embed="rId2"/>
                <a:stretch>
                  <a:fillRect l="-357" t="-870" b="-8696"/>
                </a:stretch>
              </a:blipFill>
              <a:ln w="57150">
                <a:solidFill>
                  <a:srgbClr val="92D050"/>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5" name="TextBox 64"/>
              <p:cNvSpPr txBox="1"/>
              <p:nvPr/>
            </p:nvSpPr>
            <p:spPr>
              <a:xfrm>
                <a:off x="2123728" y="1772816"/>
                <a:ext cx="6768752" cy="646331"/>
              </a:xfrm>
              <a:prstGeom prst="rect">
                <a:avLst/>
              </a:prstGeom>
              <a:noFill/>
              <a:ln w="57150">
                <a:solidFill>
                  <a:srgbClr val="FF5050"/>
                </a:solidFill>
              </a:ln>
            </p:spPr>
            <p:txBody>
              <a:bodyPr wrap="square" rtlCol="0">
                <a:spAutoFit/>
              </a:bodyPr>
              <a:lstStyle/>
              <a:p>
                <a:r>
                  <a:rPr lang="en-GB" dirty="0">
                    <a:latin typeface="Arial" panose="020B0604020202020204" pitchFamily="34" charset="0"/>
                    <a:cs typeface="Arial" panose="020B0604020202020204" pitchFamily="34" charset="0"/>
                  </a:rPr>
                  <a:t>If </a:t>
                </a:r>
                <a14:m>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=2</m:t>
                    </m:r>
                  </m:oMath>
                </a14:m>
                <a:r>
                  <a:rPr lang="en-GB" dirty="0">
                    <a:latin typeface="Arial" panose="020B0604020202020204" pitchFamily="34" charset="0"/>
                    <a:cs typeface="Arial" panose="020B0604020202020204" pitchFamily="34" charset="0"/>
                  </a:rPr>
                  <a:t>, what is:</a:t>
                </a:r>
              </a:p>
              <a:p>
                <a:pPr algn="ctr"/>
                <a:r>
                  <a:rPr lang="en-GB" b="1" dirty="0" err="1">
                    <a:latin typeface="Arial" panose="020B0604020202020204" pitchFamily="34" charset="0"/>
                    <a:cs typeface="Arial" panose="020B0604020202020204" pitchFamily="34" charset="0"/>
                  </a:rPr>
                  <a:t>i</a:t>
                </a:r>
                <a:r>
                  <a:rPr lang="en-GB" b="1" dirty="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2</m:t>
                    </m:r>
                    <m:r>
                      <a:rPr lang="en-GB" i="1" dirty="0" smtClean="0">
                        <a:latin typeface="Cambria Math" panose="02040503050406030204" pitchFamily="18" charset="0"/>
                        <a:cs typeface="Arial" panose="020B0604020202020204" pitchFamily="34" charset="0"/>
                      </a:rPr>
                      <m:t>𝑎</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ii)</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5</m:t>
                    </m:r>
                    <m:r>
                      <a:rPr lang="en-GB" i="1" dirty="0" smtClean="0">
                        <a:latin typeface="Cambria Math" panose="02040503050406030204" pitchFamily="18" charset="0"/>
                        <a:cs typeface="Arial" panose="020B0604020202020204" pitchFamily="34" charset="0"/>
                      </a:rPr>
                      <m:t>𝑎</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iii)</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9</m:t>
                    </m:r>
                    <m:r>
                      <a:rPr lang="en-GB" i="1" dirty="0" smtClean="0">
                        <a:latin typeface="Cambria Math" panose="02040503050406030204" pitchFamily="18" charset="0"/>
                        <a:cs typeface="Arial" panose="020B0604020202020204" pitchFamily="34" charset="0"/>
                      </a:rPr>
                      <m:t>𝑎</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iv)</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12</m:t>
                    </m:r>
                    <m:r>
                      <a:rPr lang="en-GB" i="1" dirty="0" smtClean="0">
                        <a:latin typeface="Cambria Math" panose="02040503050406030204" pitchFamily="18" charset="0"/>
                        <a:cs typeface="Arial" panose="020B0604020202020204" pitchFamily="34" charset="0"/>
                      </a:rPr>
                      <m:t>𝑎</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v)</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−1</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vi)</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+7</m:t>
                    </m:r>
                  </m:oMath>
                </a14:m>
                <a:endParaRPr lang="en-GB" dirty="0">
                  <a:latin typeface="Arial" panose="020B0604020202020204" pitchFamily="34" charset="0"/>
                  <a:cs typeface="Arial" panose="020B0604020202020204" pitchFamily="34" charset="0"/>
                </a:endParaRPr>
              </a:p>
            </p:txBody>
          </p:sp>
        </mc:Choice>
        <mc:Fallback>
          <p:sp>
            <p:nvSpPr>
              <p:cNvPr id="65" name="TextBox 64"/>
              <p:cNvSpPr txBox="1">
                <a:spLocks noRot="1" noChangeAspect="1" noMove="1" noResize="1" noEditPoints="1" noAdjustHandles="1" noChangeArrowheads="1" noChangeShapeType="1" noTextEdit="1"/>
              </p:cNvSpPr>
              <p:nvPr/>
            </p:nvSpPr>
            <p:spPr>
              <a:xfrm>
                <a:off x="2123728" y="1772816"/>
                <a:ext cx="6768752" cy="646331"/>
              </a:xfrm>
              <a:prstGeom prst="rect">
                <a:avLst/>
              </a:prstGeom>
              <a:blipFill>
                <a:blip r:embed="rId3"/>
                <a:stretch>
                  <a:fillRect l="-357" t="-1739" b="-8696"/>
                </a:stretch>
              </a:blipFill>
              <a:ln w="57150">
                <a:solidFill>
                  <a:srgbClr val="FF5050"/>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70" name="TextBox 69"/>
              <p:cNvSpPr txBox="1"/>
              <p:nvPr/>
            </p:nvSpPr>
            <p:spPr>
              <a:xfrm>
                <a:off x="2123728" y="2710661"/>
                <a:ext cx="6768751" cy="646331"/>
              </a:xfrm>
              <a:prstGeom prst="rect">
                <a:avLst/>
              </a:prstGeom>
              <a:noFill/>
              <a:ln w="57150">
                <a:solidFill>
                  <a:srgbClr val="FFC000"/>
                </a:solidFill>
              </a:ln>
            </p:spPr>
            <p:txBody>
              <a:bodyPr wrap="square" rtlCol="0">
                <a:spAutoFit/>
              </a:bodyPr>
              <a:lstStyle/>
              <a:p>
                <a:r>
                  <a:rPr lang="en-GB" dirty="0">
                    <a:latin typeface="Arial" panose="020B0604020202020204" pitchFamily="34" charset="0"/>
                    <a:cs typeface="Arial" panose="020B0604020202020204" pitchFamily="34" charset="0"/>
                  </a:rPr>
                  <a:t>If </a:t>
                </a:r>
                <a14:m>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=2</m:t>
                    </m:r>
                  </m:oMath>
                </a14:m>
                <a:r>
                  <a:rPr lang="en-GB" dirty="0">
                    <a:latin typeface="Arial" panose="020B0604020202020204" pitchFamily="34" charset="0"/>
                    <a:cs typeface="Arial" panose="020B0604020202020204" pitchFamily="34" charset="0"/>
                  </a:rPr>
                  <a:t> and </a:t>
                </a:r>
                <a14:m>
                  <m:oMath xmlns:m="http://schemas.openxmlformats.org/officeDocument/2006/math">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=5</m:t>
                    </m:r>
                  </m:oMath>
                </a14:m>
                <a:r>
                  <a:rPr lang="en-GB" dirty="0">
                    <a:latin typeface="Arial" panose="020B0604020202020204" pitchFamily="34" charset="0"/>
                    <a:cs typeface="Arial" panose="020B0604020202020204" pitchFamily="34" charset="0"/>
                  </a:rPr>
                  <a:t>, what is:</a:t>
                </a:r>
              </a:p>
              <a:p>
                <a:pPr algn="ctr"/>
                <a:r>
                  <a:rPr lang="en-GB" b="1" dirty="0" err="1">
                    <a:latin typeface="Arial" panose="020B0604020202020204" pitchFamily="34" charset="0"/>
                    <a:cs typeface="Arial" panose="020B0604020202020204" pitchFamily="34" charset="0"/>
                  </a:rPr>
                  <a:t>i</a:t>
                </a:r>
                <a:r>
                  <a:rPr lang="en-GB" b="1" dirty="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m:t>
                    </m:r>
                    <m:r>
                      <a:rPr lang="en-GB" i="1" dirty="0" smtClean="0">
                        <a:latin typeface="Cambria Math" panose="02040503050406030204" pitchFamily="18" charset="0"/>
                        <a:cs typeface="Arial" panose="020B0604020202020204" pitchFamily="34" charset="0"/>
                      </a:rPr>
                      <m:t>𝑏</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ii)</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4</m:t>
                    </m:r>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m:t>
                    </m:r>
                    <m:r>
                      <a:rPr lang="en-GB" i="1" dirty="0" smtClean="0">
                        <a:latin typeface="Cambria Math" panose="02040503050406030204" pitchFamily="18" charset="0"/>
                        <a:cs typeface="Arial" panose="020B0604020202020204" pitchFamily="34" charset="0"/>
                      </a:rPr>
                      <m:t>𝑏</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iii)</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2</m:t>
                    </m:r>
                    <m:r>
                      <a:rPr lang="en-GB" i="1" dirty="0" smtClean="0">
                        <a:latin typeface="Cambria Math" panose="02040503050406030204" pitchFamily="18" charset="0"/>
                        <a:cs typeface="Arial" panose="020B0604020202020204" pitchFamily="34" charset="0"/>
                      </a:rPr>
                      <m:t>𝑎</m:t>
                    </m:r>
                    <m:r>
                      <a:rPr lang="en-GB" i="1" dirty="0" smtClean="0">
                        <a:latin typeface="Cambria Math" panose="02040503050406030204" pitchFamily="18" charset="0"/>
                        <a:cs typeface="Arial" panose="020B0604020202020204" pitchFamily="34" charset="0"/>
                      </a:rPr>
                      <m:t>+2</m:t>
                    </m:r>
                    <m:r>
                      <a:rPr lang="en-GB" i="1" dirty="0" smtClean="0">
                        <a:latin typeface="Cambria Math" panose="02040503050406030204" pitchFamily="18" charset="0"/>
                        <a:cs typeface="Arial" panose="020B0604020202020204" pitchFamily="34" charset="0"/>
                      </a:rPr>
                      <m:t>𝑏</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iv)</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m:t>
                    </m:r>
                    <m:r>
                      <a:rPr lang="en-GB" i="1" dirty="0" smtClean="0">
                        <a:latin typeface="Cambria Math" panose="02040503050406030204" pitchFamily="18" charset="0"/>
                        <a:cs typeface="Arial" panose="020B0604020202020204" pitchFamily="34" charset="0"/>
                      </a:rPr>
                      <m:t>𝑎</m:t>
                    </m:r>
                  </m:oMath>
                </a14:m>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v)</a:t>
                </a:r>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𝑏</m:t>
                    </m:r>
                    <m:r>
                      <a:rPr lang="en-GB" i="1" dirty="0" smtClean="0">
                        <a:latin typeface="Cambria Math" panose="02040503050406030204" pitchFamily="18" charset="0"/>
                        <a:cs typeface="Arial" panose="020B0604020202020204" pitchFamily="34" charset="0"/>
                      </a:rPr>
                      <m:t>−3</m:t>
                    </m:r>
                    <m:r>
                      <a:rPr lang="en-GB" i="1" dirty="0" smtClean="0">
                        <a:latin typeface="Cambria Math" panose="02040503050406030204" pitchFamily="18" charset="0"/>
                        <a:cs typeface="Arial" panose="020B0604020202020204" pitchFamily="34" charset="0"/>
                      </a:rPr>
                      <m:t>𝑎</m:t>
                    </m:r>
                  </m:oMath>
                </a14:m>
                <a:endParaRPr lang="en-GB" dirty="0">
                  <a:latin typeface="Arial" panose="020B0604020202020204" pitchFamily="34" charset="0"/>
                  <a:cs typeface="Arial" panose="020B0604020202020204" pitchFamily="34" charset="0"/>
                </a:endParaRPr>
              </a:p>
            </p:txBody>
          </p:sp>
        </mc:Choice>
        <mc:Fallback>
          <p:sp>
            <p:nvSpPr>
              <p:cNvPr id="70" name="TextBox 69"/>
              <p:cNvSpPr txBox="1">
                <a:spLocks noRot="1" noChangeAspect="1" noMove="1" noResize="1" noEditPoints="1" noAdjustHandles="1" noChangeArrowheads="1" noChangeShapeType="1" noTextEdit="1"/>
              </p:cNvSpPr>
              <p:nvPr/>
            </p:nvSpPr>
            <p:spPr>
              <a:xfrm>
                <a:off x="2123728" y="2710661"/>
                <a:ext cx="6768751" cy="646331"/>
              </a:xfrm>
              <a:prstGeom prst="rect">
                <a:avLst/>
              </a:prstGeom>
              <a:blipFill>
                <a:blip r:embed="rId4"/>
                <a:stretch>
                  <a:fillRect l="-357" t="-1739" b="-8696"/>
                </a:stretch>
              </a:blipFill>
              <a:ln w="57150">
                <a:solidFill>
                  <a:srgbClr val="FFC000"/>
                </a:solidFill>
              </a:ln>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 name="Rectangle 1"/>
              <p:cNvSpPr/>
              <p:nvPr/>
            </p:nvSpPr>
            <p:spPr>
              <a:xfrm>
                <a:off x="2123728" y="4593902"/>
                <a:ext cx="6768751" cy="923330"/>
              </a:xfrm>
              <a:prstGeom prst="rect">
                <a:avLst/>
              </a:prstGeom>
              <a:ln w="57150">
                <a:solidFill>
                  <a:schemeClr val="tx1"/>
                </a:solidFill>
              </a:ln>
            </p:spPr>
            <p:txBody>
              <a:bodyPr wrap="square">
                <a:spAutoFit/>
              </a:bodyPr>
              <a:lstStyle/>
              <a:p>
                <a:pPr marL="1224000" indent="-1224000"/>
                <a:r>
                  <a:rPr lang="en-GB" b="1" u="sng" dirty="0">
                    <a:latin typeface="Arial" panose="020B0604020202020204" pitchFamily="34" charset="0"/>
                    <a:cs typeface="Arial" panose="020B0604020202020204" pitchFamily="34" charset="0"/>
                  </a:rPr>
                  <a:t>Extension:</a:t>
                </a:r>
                <a:r>
                  <a:rPr lang="en-GB" dirty="0">
                    <a:latin typeface="Arial" panose="020B0604020202020204" pitchFamily="34" charset="0"/>
                    <a:cs typeface="Arial" panose="020B0604020202020204" pitchFamily="34" charset="0"/>
                  </a:rPr>
                  <a:t> Using your own numbers for </a:t>
                </a:r>
                <a14:m>
                  <m:oMath xmlns:m="http://schemas.openxmlformats.org/officeDocument/2006/math">
                    <m:r>
                      <a:rPr lang="en-GB" i="1" dirty="0" smtClean="0">
                        <a:latin typeface="Cambria Math" panose="02040503050406030204" pitchFamily="18" charset="0"/>
                        <a:cs typeface="Arial" panose="020B0604020202020204" pitchFamily="34" charset="0"/>
                      </a:rPr>
                      <m:t>𝑎</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𝑏</m:t>
                    </m:r>
                  </m:oMath>
                </a14:m>
                <a:r>
                  <a:rPr lang="en-GB" dirty="0">
                    <a:latin typeface="Arial" panose="020B0604020202020204" pitchFamily="34" charset="0"/>
                    <a:cs typeface="Arial" panose="020B0604020202020204" pitchFamily="34" charset="0"/>
                  </a:rPr>
                  <a:t>, </a:t>
                </a:r>
                <a14:m>
                  <m:oMath xmlns:m="http://schemas.openxmlformats.org/officeDocument/2006/math">
                    <m:r>
                      <a:rPr lang="en-GB" i="1" dirty="0" smtClean="0">
                        <a:latin typeface="Cambria Math" panose="02040503050406030204" pitchFamily="18" charset="0"/>
                        <a:cs typeface="Arial" panose="020B0604020202020204" pitchFamily="34" charset="0"/>
                      </a:rPr>
                      <m:t>𝑐</m:t>
                    </m:r>
                  </m:oMath>
                </a14:m>
                <a:r>
                  <a:rPr lang="en-GB" dirty="0">
                    <a:latin typeface="Arial" panose="020B0604020202020204" pitchFamily="34" charset="0"/>
                    <a:cs typeface="Arial" panose="020B0604020202020204" pitchFamily="34" charset="0"/>
                  </a:rPr>
                  <a:t> and </a:t>
                </a:r>
                <a14:m>
                  <m:oMath xmlns:m="http://schemas.openxmlformats.org/officeDocument/2006/math">
                    <m:r>
                      <a:rPr lang="en-GB" i="1" dirty="0" smtClean="0">
                        <a:latin typeface="Cambria Math" panose="02040503050406030204" pitchFamily="18" charset="0"/>
                        <a:cs typeface="Arial" panose="020B0604020202020204" pitchFamily="34" charset="0"/>
                      </a:rPr>
                      <m:t>𝑑</m:t>
                    </m:r>
                  </m:oMath>
                </a14:m>
                <a:r>
                  <a:rPr lang="en-GB" dirty="0">
                    <a:latin typeface="Arial" panose="020B0604020202020204" pitchFamily="34" charset="0"/>
                    <a:cs typeface="Arial" panose="020B0604020202020204" pitchFamily="34" charset="0"/>
                  </a:rPr>
                  <a:t>. Create your own algebraic expressions and work out what they are equal to.</a:t>
                </a:r>
              </a:p>
            </p:txBody>
          </p:sp>
        </mc:Choice>
        <mc:Fallback>
          <p:sp>
            <p:nvSpPr>
              <p:cNvPr id="2" name="Rectangle 1"/>
              <p:cNvSpPr>
                <a:spLocks noRot="1" noChangeAspect="1" noMove="1" noResize="1" noEditPoints="1" noAdjustHandles="1" noChangeArrowheads="1" noChangeShapeType="1" noTextEdit="1"/>
              </p:cNvSpPr>
              <p:nvPr/>
            </p:nvSpPr>
            <p:spPr>
              <a:xfrm>
                <a:off x="2123728" y="4593902"/>
                <a:ext cx="6768751" cy="923330"/>
              </a:xfrm>
              <a:prstGeom prst="rect">
                <a:avLst/>
              </a:prstGeom>
              <a:blipFill>
                <a:blip r:embed="rId5"/>
                <a:stretch>
                  <a:fillRect l="-357" t="-1250" b="-6250"/>
                </a:stretch>
              </a:blipFill>
              <a:ln w="57150">
                <a:solidFill>
                  <a:schemeClr val="tx1"/>
                </a:solidFill>
              </a:ln>
            </p:spPr>
            <p:txBody>
              <a:bodyPr/>
              <a:lstStyle/>
              <a:p>
                <a:r>
                  <a:rPr lang="en-GB">
                    <a:noFill/>
                  </a:rPr>
                  <a:t> </a:t>
                </a:r>
              </a:p>
            </p:txBody>
          </p:sp>
        </mc:Fallback>
      </mc:AlternateContent>
      <p:sp>
        <p:nvSpPr>
          <p:cNvPr id="6" name="TextBox 5">
            <a:extLst>
              <a:ext uri="{FF2B5EF4-FFF2-40B4-BE49-F238E27FC236}">
                <a16:creationId xmlns:a16="http://schemas.microsoft.com/office/drawing/2014/main" id="{49C4CF45-7067-4581-A501-02B4F67E49A0}"/>
              </a:ext>
            </a:extLst>
          </p:cNvPr>
          <p:cNvSpPr txBox="1"/>
          <p:nvPr/>
        </p:nvSpPr>
        <p:spPr>
          <a:xfrm>
            <a:off x="2123728" y="1124744"/>
            <a:ext cx="6768752" cy="400110"/>
          </a:xfrm>
          <a:prstGeom prst="rect">
            <a:avLst/>
          </a:prstGeom>
          <a:noFill/>
        </p:spPr>
        <p:txBody>
          <a:bodyPr wrap="square" rtlCol="0">
            <a:spAutoFit/>
          </a:bodyPr>
          <a:lstStyle/>
          <a:p>
            <a:pPr algn="ctr"/>
            <a:r>
              <a:rPr lang="en-GB" sz="2000" u="sng" dirty="0">
                <a:latin typeface="Arial" panose="020B0604020202020204" pitchFamily="34" charset="0"/>
                <a:cs typeface="Arial" panose="020B0604020202020204" pitchFamily="34" charset="0"/>
              </a:rPr>
              <a:t>Substitution</a:t>
            </a:r>
          </a:p>
        </p:txBody>
      </p:sp>
    </p:spTree>
    <p:extLst>
      <p:ext uri="{BB962C8B-B14F-4D97-AF65-F5344CB8AC3E}">
        <p14:creationId xmlns:p14="http://schemas.microsoft.com/office/powerpoint/2010/main" val="2689773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p:cNvSpPr txBox="1"/>
          <p:nvPr/>
        </p:nvSpPr>
        <p:spPr>
          <a:xfrm>
            <a:off x="2123728" y="1167135"/>
            <a:ext cx="6768752" cy="400110"/>
          </a:xfrm>
          <a:prstGeom prst="rect">
            <a:avLst/>
          </a:prstGeom>
          <a:noFill/>
        </p:spPr>
        <p:txBody>
          <a:bodyPr wrap="square" rtlCol="0">
            <a:spAutoFit/>
          </a:bodyPr>
          <a:lstStyle/>
          <a:p>
            <a:pPr algn="ctr"/>
            <a:r>
              <a:rPr lang="en-GB" sz="2000" u="sng" dirty="0">
                <a:latin typeface="Arial" panose="020B0604020202020204" pitchFamily="34" charset="0"/>
                <a:cs typeface="Arial" panose="020B0604020202020204" pitchFamily="34" charset="0"/>
              </a:rPr>
              <a:t>Answers</a:t>
            </a:r>
          </a:p>
        </p:txBody>
      </p:sp>
      <p:sp>
        <p:nvSpPr>
          <p:cNvPr id="46" name="TextBox 45"/>
          <p:cNvSpPr txBox="1"/>
          <p:nvPr/>
        </p:nvSpPr>
        <p:spPr>
          <a:xfrm>
            <a:off x="2123728" y="2204864"/>
            <a:ext cx="6768752" cy="369332"/>
          </a:xfrm>
          <a:prstGeom prst="rect">
            <a:avLst/>
          </a:prstGeom>
          <a:noFill/>
          <a:ln w="57150">
            <a:solidFill>
              <a:srgbClr val="FF0000"/>
            </a:solidFill>
          </a:ln>
        </p:spPr>
        <p:txBody>
          <a:bodyPr wrap="square" rtlCol="0">
            <a:spAutoFit/>
          </a:bodyPr>
          <a:lstStyle/>
          <a:p>
            <a:pPr marL="400050" indent="-400050" algn="ctr"/>
            <a:r>
              <a:rPr lang="en-GB" b="1" dirty="0" err="1">
                <a:latin typeface="Arial" panose="020B0604020202020204" pitchFamily="34" charset="0"/>
                <a:cs typeface="Arial" panose="020B0604020202020204" pitchFamily="34" charset="0"/>
              </a:rPr>
              <a:t>i</a:t>
            </a:r>
            <a:r>
              <a:rPr lang="en-GB" b="1" dirty="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4          </a:t>
            </a:r>
            <a:r>
              <a:rPr lang="en-GB" b="1" dirty="0">
                <a:latin typeface="Arial" panose="020B0604020202020204" pitchFamily="34" charset="0"/>
                <a:cs typeface="Arial" panose="020B0604020202020204" pitchFamily="34" charset="0"/>
              </a:rPr>
              <a:t>ii)</a:t>
            </a:r>
            <a:r>
              <a:rPr lang="en-GB" dirty="0">
                <a:latin typeface="Arial" panose="020B0604020202020204" pitchFamily="34" charset="0"/>
                <a:cs typeface="Arial" panose="020B0604020202020204" pitchFamily="34" charset="0"/>
              </a:rPr>
              <a:t> 10          </a:t>
            </a:r>
            <a:r>
              <a:rPr lang="en-GB" b="1" dirty="0">
                <a:latin typeface="Arial" panose="020B0604020202020204" pitchFamily="34" charset="0"/>
                <a:cs typeface="Arial" panose="020B0604020202020204" pitchFamily="34" charset="0"/>
              </a:rPr>
              <a:t>iii)</a:t>
            </a:r>
            <a:r>
              <a:rPr lang="en-GB" dirty="0">
                <a:latin typeface="Arial" panose="020B0604020202020204" pitchFamily="34" charset="0"/>
                <a:cs typeface="Arial" panose="020B0604020202020204" pitchFamily="34" charset="0"/>
              </a:rPr>
              <a:t> 18         </a:t>
            </a:r>
            <a:r>
              <a:rPr lang="en-GB" b="1" dirty="0">
                <a:latin typeface="Arial" panose="020B0604020202020204" pitchFamily="34" charset="0"/>
                <a:cs typeface="Arial" panose="020B0604020202020204" pitchFamily="34" charset="0"/>
              </a:rPr>
              <a:t>iv)</a:t>
            </a:r>
            <a:r>
              <a:rPr lang="en-GB" dirty="0">
                <a:latin typeface="Arial" panose="020B0604020202020204" pitchFamily="34" charset="0"/>
                <a:cs typeface="Arial" panose="020B0604020202020204" pitchFamily="34" charset="0"/>
              </a:rPr>
              <a:t> 24          </a:t>
            </a:r>
            <a:r>
              <a:rPr lang="en-GB" b="1" dirty="0">
                <a:latin typeface="Arial" panose="020B0604020202020204" pitchFamily="34" charset="0"/>
                <a:cs typeface="Arial" panose="020B0604020202020204" pitchFamily="34" charset="0"/>
              </a:rPr>
              <a:t>v)</a:t>
            </a:r>
            <a:r>
              <a:rPr lang="en-GB" dirty="0">
                <a:latin typeface="Arial" panose="020B0604020202020204" pitchFamily="34" charset="0"/>
                <a:cs typeface="Arial" panose="020B0604020202020204" pitchFamily="34" charset="0"/>
              </a:rPr>
              <a:t> 1          </a:t>
            </a:r>
            <a:r>
              <a:rPr lang="en-GB" b="1" dirty="0">
                <a:latin typeface="Arial" panose="020B0604020202020204" pitchFamily="34" charset="0"/>
                <a:cs typeface="Arial" panose="020B0604020202020204" pitchFamily="34" charset="0"/>
              </a:rPr>
              <a:t>vi)</a:t>
            </a:r>
            <a:r>
              <a:rPr lang="en-GB" dirty="0">
                <a:latin typeface="Arial" panose="020B0604020202020204" pitchFamily="34" charset="0"/>
                <a:cs typeface="Arial" panose="020B0604020202020204" pitchFamily="34" charset="0"/>
              </a:rPr>
              <a:t> 9</a:t>
            </a:r>
          </a:p>
        </p:txBody>
      </p:sp>
      <p:sp>
        <p:nvSpPr>
          <p:cNvPr id="65" name="TextBox 64"/>
          <p:cNvSpPr txBox="1"/>
          <p:nvPr/>
        </p:nvSpPr>
        <p:spPr>
          <a:xfrm>
            <a:off x="2123728" y="3284984"/>
            <a:ext cx="6768752" cy="369332"/>
          </a:xfrm>
          <a:prstGeom prst="rect">
            <a:avLst/>
          </a:prstGeom>
          <a:noFill/>
          <a:ln w="57150">
            <a:solidFill>
              <a:srgbClr val="FFC000"/>
            </a:solidFill>
          </a:ln>
        </p:spPr>
        <p:txBody>
          <a:bodyPr wrap="square" rtlCol="0">
            <a:spAutoFit/>
          </a:bodyPr>
          <a:lstStyle/>
          <a:p>
            <a:pPr algn="ctr"/>
            <a:r>
              <a:rPr lang="en-GB" b="1" dirty="0" err="1">
                <a:latin typeface="Arial" panose="020B0604020202020204" pitchFamily="34" charset="0"/>
                <a:cs typeface="Arial" panose="020B0604020202020204" pitchFamily="34" charset="0"/>
              </a:rPr>
              <a:t>i</a:t>
            </a:r>
            <a:r>
              <a:rPr lang="en-GB" b="1" dirty="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7          </a:t>
            </a:r>
            <a:r>
              <a:rPr lang="en-GB" b="1" dirty="0">
                <a:latin typeface="Arial" panose="020B0604020202020204" pitchFamily="34" charset="0"/>
                <a:cs typeface="Arial" panose="020B0604020202020204" pitchFamily="34" charset="0"/>
              </a:rPr>
              <a:t>ii)</a:t>
            </a:r>
            <a:r>
              <a:rPr lang="en-GB" dirty="0">
                <a:latin typeface="Arial" panose="020B0604020202020204" pitchFamily="34" charset="0"/>
                <a:cs typeface="Arial" panose="020B0604020202020204" pitchFamily="34" charset="0"/>
              </a:rPr>
              <a:t> 13         </a:t>
            </a:r>
            <a:r>
              <a:rPr lang="en-GB" b="1" dirty="0">
                <a:latin typeface="Arial" panose="020B0604020202020204" pitchFamily="34" charset="0"/>
                <a:cs typeface="Arial" panose="020B0604020202020204" pitchFamily="34" charset="0"/>
              </a:rPr>
              <a:t>iii)</a:t>
            </a:r>
            <a:r>
              <a:rPr lang="en-GB" dirty="0">
                <a:latin typeface="Arial" panose="020B0604020202020204" pitchFamily="34" charset="0"/>
                <a:cs typeface="Arial" panose="020B0604020202020204" pitchFamily="34" charset="0"/>
              </a:rPr>
              <a:t> 14          </a:t>
            </a:r>
            <a:r>
              <a:rPr lang="en-GB" b="1" dirty="0">
                <a:latin typeface="Arial" panose="020B0604020202020204" pitchFamily="34" charset="0"/>
                <a:cs typeface="Arial" panose="020B0604020202020204" pitchFamily="34" charset="0"/>
              </a:rPr>
              <a:t>iv)</a:t>
            </a:r>
            <a:r>
              <a:rPr lang="en-GB" dirty="0">
                <a:latin typeface="Arial" panose="020B0604020202020204" pitchFamily="34" charset="0"/>
                <a:cs typeface="Arial" panose="020B0604020202020204" pitchFamily="34" charset="0"/>
              </a:rPr>
              <a:t> 3          </a:t>
            </a:r>
            <a:r>
              <a:rPr lang="en-GB" b="1" dirty="0">
                <a:latin typeface="Arial" panose="020B0604020202020204" pitchFamily="34" charset="0"/>
                <a:cs typeface="Arial" panose="020B0604020202020204" pitchFamily="34" charset="0"/>
              </a:rPr>
              <a:t>v)</a:t>
            </a:r>
            <a:r>
              <a:rPr lang="en-GB" dirty="0">
                <a:latin typeface="Arial" panose="020B0604020202020204" pitchFamily="34" charset="0"/>
                <a:cs typeface="Arial" panose="020B0604020202020204" pitchFamily="34" charset="0"/>
              </a:rPr>
              <a:t> -1</a:t>
            </a:r>
            <a:endParaRPr lang="en-GB" b="1" dirty="0">
              <a:latin typeface="Arial" panose="020B0604020202020204" pitchFamily="34" charset="0"/>
              <a:cs typeface="Arial" panose="020B0604020202020204" pitchFamily="34" charset="0"/>
            </a:endParaRPr>
          </a:p>
        </p:txBody>
      </p:sp>
      <p:sp>
        <p:nvSpPr>
          <p:cNvPr id="66" name="TextBox 65"/>
          <p:cNvSpPr txBox="1"/>
          <p:nvPr/>
        </p:nvSpPr>
        <p:spPr>
          <a:xfrm>
            <a:off x="2123728" y="4437112"/>
            <a:ext cx="6768752" cy="369332"/>
          </a:xfrm>
          <a:prstGeom prst="rect">
            <a:avLst/>
          </a:prstGeom>
          <a:noFill/>
          <a:ln w="57150">
            <a:solidFill>
              <a:srgbClr val="92D050"/>
            </a:solidFill>
          </a:ln>
        </p:spPr>
        <p:txBody>
          <a:bodyPr wrap="square" rtlCol="0">
            <a:spAutoFit/>
          </a:bodyPr>
          <a:lstStyle/>
          <a:p>
            <a:pPr marL="400050" indent="-400050" algn="ctr"/>
            <a:r>
              <a:rPr lang="en-GB" b="1" dirty="0" err="1">
                <a:latin typeface="Arial" panose="020B0604020202020204" pitchFamily="34" charset="0"/>
                <a:cs typeface="Arial" panose="020B0604020202020204" pitchFamily="34" charset="0"/>
              </a:rPr>
              <a:t>i</a:t>
            </a:r>
            <a:r>
              <a:rPr lang="en-GB" b="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11          </a:t>
            </a:r>
            <a:r>
              <a:rPr lang="en-GB" b="1" dirty="0">
                <a:latin typeface="Arial" panose="020B0604020202020204" pitchFamily="34" charset="0"/>
                <a:cs typeface="Arial" panose="020B0604020202020204" pitchFamily="34" charset="0"/>
              </a:rPr>
              <a:t>ii)</a:t>
            </a:r>
            <a:r>
              <a:rPr lang="en-GB" dirty="0">
                <a:latin typeface="Arial" panose="020B0604020202020204" pitchFamily="34" charset="0"/>
                <a:cs typeface="Arial" panose="020B0604020202020204" pitchFamily="34" charset="0"/>
              </a:rPr>
              <a:t> 2          </a:t>
            </a:r>
            <a:r>
              <a:rPr lang="en-GB" b="1" dirty="0">
                <a:latin typeface="Arial" panose="020B0604020202020204" pitchFamily="34" charset="0"/>
                <a:cs typeface="Arial" panose="020B0604020202020204" pitchFamily="34" charset="0"/>
              </a:rPr>
              <a:t>iii)</a:t>
            </a:r>
            <a:r>
              <a:rPr lang="en-GB" dirty="0">
                <a:latin typeface="Arial" panose="020B0604020202020204" pitchFamily="34" charset="0"/>
                <a:cs typeface="Arial" panose="020B0604020202020204" pitchFamily="34" charset="0"/>
              </a:rPr>
              <a:t> 10          </a:t>
            </a:r>
            <a:r>
              <a:rPr lang="en-GB" b="1" dirty="0">
                <a:latin typeface="Arial" panose="020B0604020202020204" pitchFamily="34" charset="0"/>
                <a:cs typeface="Arial" panose="020B0604020202020204" pitchFamily="34" charset="0"/>
              </a:rPr>
              <a:t>iv) </a:t>
            </a:r>
            <a:r>
              <a:rPr lang="en-GB" dirty="0">
                <a:latin typeface="Arial" panose="020B0604020202020204" pitchFamily="34" charset="0"/>
                <a:cs typeface="Arial" panose="020B0604020202020204" pitchFamily="34" charset="0"/>
              </a:rPr>
              <a:t>-9</a:t>
            </a:r>
          </a:p>
        </p:txBody>
      </p:sp>
    </p:spTree>
    <p:extLst>
      <p:ext uri="{BB962C8B-B14F-4D97-AF65-F5344CB8AC3E}">
        <p14:creationId xmlns:p14="http://schemas.microsoft.com/office/powerpoint/2010/main" val="2274969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31640" y="3140968"/>
            <a:ext cx="6480720" cy="3108543"/>
          </a:xfrm>
          <a:prstGeom prst="rect">
            <a:avLst/>
          </a:prstGeom>
        </p:spPr>
        <p:txBody>
          <a:bodyPr wrap="square">
            <a:spAutoFit/>
          </a:bodyPr>
          <a:lstStyle/>
          <a:p>
            <a:r>
              <a:rPr lang="en-GB" sz="2800" dirty="0">
                <a:latin typeface="Arial" panose="020B0604020202020204" pitchFamily="34" charset="0"/>
                <a:cs typeface="Arial" panose="020B0604020202020204" pitchFamily="34" charset="0"/>
              </a:rPr>
              <a:t>2		81		25		-18</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3		4		-2		7</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30		16		19		-8</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32		6		55		34</a:t>
            </a:r>
          </a:p>
        </p:txBody>
      </p:sp>
      <p:sp>
        <p:nvSpPr>
          <p:cNvPr id="4" name="Rectangle 3"/>
          <p:cNvSpPr/>
          <p:nvPr/>
        </p:nvSpPr>
        <p:spPr>
          <a:xfrm>
            <a:off x="251520" y="1340768"/>
            <a:ext cx="8640960" cy="1446550"/>
          </a:xfrm>
          <a:prstGeom prst="rect">
            <a:avLst/>
          </a:prstGeom>
        </p:spPr>
        <p:txBody>
          <a:bodyPr wrap="square">
            <a:spAutoFit/>
          </a:bodyPr>
          <a:lstStyle/>
          <a:p>
            <a:pPr algn="ctr"/>
            <a:r>
              <a:rPr lang="en-GB" sz="3200" b="1" u="sng" dirty="0">
                <a:latin typeface="Arial" panose="020B0604020202020204" pitchFamily="34" charset="0"/>
                <a:cs typeface="Arial" panose="020B0604020202020204" pitchFamily="34" charset="0"/>
              </a:rPr>
              <a:t>Substitution Bingo</a:t>
            </a:r>
          </a:p>
          <a:p>
            <a:pPr algn="ctr"/>
            <a:endParaRPr lang="en-GB" sz="2800" dirty="0">
              <a:latin typeface="Arial" panose="020B0604020202020204" pitchFamily="34" charset="0"/>
              <a:cs typeface="Arial" panose="020B0604020202020204" pitchFamily="34" charset="0"/>
            </a:endParaRPr>
          </a:p>
          <a:p>
            <a:pPr algn="ctr"/>
            <a:r>
              <a:rPr lang="en-GB" sz="2800" dirty="0">
                <a:latin typeface="Arial" panose="020B0604020202020204" pitchFamily="34" charset="0"/>
                <a:cs typeface="Arial" panose="020B0604020202020204" pitchFamily="34" charset="0"/>
              </a:rPr>
              <a:t>Pick 9 numbers (no repeats!)</a:t>
            </a:r>
          </a:p>
        </p:txBody>
      </p:sp>
    </p:spTree>
    <p:extLst>
      <p:ext uri="{BB962C8B-B14F-4D97-AF65-F5344CB8AC3E}">
        <p14:creationId xmlns:p14="http://schemas.microsoft.com/office/powerpoint/2010/main" val="136181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rPr>
                      <m:t>4</m:t>
                    </m:r>
                    <m:r>
                      <a:rPr lang="en-GB" sz="4000" i="1" dirty="0" smtClean="0">
                        <a:latin typeface="Cambria Math" panose="02040503050406030204" pitchFamily="18" charset="0"/>
                      </a:rPr>
                      <m:t>𝑎</m:t>
                    </m:r>
                    <m:r>
                      <a:rPr lang="en-GB" sz="4000" i="1" dirty="0" smtClean="0">
                        <a:latin typeface="Cambria Math" panose="02040503050406030204" pitchFamily="18" charset="0"/>
                      </a:rPr>
                      <m:t>−</m:t>
                    </m:r>
                    <m:r>
                      <a:rPr lang="en-GB" sz="4000" i="1" dirty="0" smtClean="0">
                        <a:latin typeface="Cambria Math" panose="02040503050406030204" pitchFamily="18" charset="0"/>
                      </a:rPr>
                      <m:t>𝑏</m:t>
                    </m:r>
                    <m:r>
                      <a:rPr lang="en-GB" sz="4000" i="1" dirty="0" smtClean="0">
                        <a:latin typeface="Cambria Math" panose="02040503050406030204" pitchFamily="18" charset="0"/>
                      </a:rPr>
                      <m:t>=</m:t>
                    </m:r>
                  </m:oMath>
                </a14:m>
                <a:r>
                  <a:rPr lang="en-GB" sz="4000" dirty="0">
                    <a:latin typeface="Arial" panose="020B0604020202020204" pitchFamily="34" charset="0"/>
                    <a:cs typeface="Arial" panose="020B0604020202020204" pitchFamily="34" charset="0"/>
                  </a:rPr>
                  <a:t>?</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when </a:t>
                </a:r>
                <a14:m>
                  <m:oMath xmlns:m="http://schemas.openxmlformats.org/officeDocument/2006/math">
                    <m:r>
                      <a:rPr lang="en-GB" sz="4000" i="1" dirty="0" smtClean="0">
                        <a:latin typeface="Cambria Math" panose="02040503050406030204" pitchFamily="18" charset="0"/>
                      </a:rPr>
                      <m:t>𝑎</m:t>
                    </m:r>
                    <m:r>
                      <a:rPr lang="en-GB" sz="4000" i="1" dirty="0" smtClean="0">
                        <a:latin typeface="Cambria Math" panose="02040503050406030204" pitchFamily="18" charset="0"/>
                      </a:rPr>
                      <m:t>=3</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=5</m:t>
                    </m:r>
                  </m:oMath>
                </a14:m>
                <a:endParaRPr lang="en-US"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242682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cs typeface="Arial" panose="020B0604020202020204" pitchFamily="34" charset="0"/>
                      </a:rPr>
                      <m:t>3</m:t>
                    </m:r>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+4</m:t>
                    </m:r>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m:t>
                    </m:r>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cs typeface="Arial" panose="020B0604020202020204" pitchFamily="34" charset="0"/>
                      </a:rPr>
                      <m:t>𝑎</m:t>
                    </m:r>
                    <m:r>
                      <a:rPr lang="en-GB" sz="4000" i="1" dirty="0" smtClean="0">
                        <a:latin typeface="Cambria Math" panose="02040503050406030204" pitchFamily="18" charset="0"/>
                        <a:cs typeface="Arial" panose="020B0604020202020204" pitchFamily="34" charset="0"/>
                      </a:rPr>
                      <m:t>=5</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cs typeface="Arial" panose="020B0604020202020204" pitchFamily="34" charset="0"/>
                      </a:rPr>
                      <m:t>𝑏</m:t>
                    </m:r>
                    <m:r>
                      <a:rPr lang="en-GB" sz="4000" i="1" dirty="0" smtClean="0">
                        <a:latin typeface="Cambria Math" panose="02040503050406030204" pitchFamily="18" charset="0"/>
                        <a:cs typeface="Arial" panose="020B0604020202020204" pitchFamily="34" charset="0"/>
                      </a:rPr>
                      <m:t>=7</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360245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79512" y="2636912"/>
                <a:ext cx="8780990" cy="1938992"/>
              </a:xfrm>
              <a:prstGeom prst="rect">
                <a:avLst/>
              </a:prstGeom>
            </p:spPr>
            <p:txBody>
              <a:bodyPr wrap="square">
                <a:spAutoFit/>
              </a:bodyPr>
              <a:lstStyle/>
              <a:p>
                <a:pPr algn="ctr"/>
                <a14:m>
                  <m:oMath xmlns:m="http://schemas.openxmlformats.org/officeDocument/2006/math">
                    <m:r>
                      <a:rPr lang="en-GB" sz="4000" i="1" dirty="0" smtClean="0">
                        <a:latin typeface="Cambria Math" panose="02040503050406030204" pitchFamily="18" charset="0"/>
                      </a:rPr>
                      <m:t>𝑎</m:t>
                    </m:r>
                    <m:r>
                      <a:rPr lang="en-GB" sz="4000" i="1" dirty="0" smtClean="0">
                        <a:latin typeface="Cambria Math" panose="02040503050406030204" pitchFamily="18" charset="0"/>
                      </a:rPr>
                      <m:t>−6</m:t>
                    </m:r>
                    <m:r>
                      <a:rPr lang="en-GB" sz="4000" i="1" dirty="0" smtClean="0">
                        <a:latin typeface="Cambria Math" panose="02040503050406030204" pitchFamily="18" charset="0"/>
                      </a:rPr>
                      <m:t>𝑏</m:t>
                    </m:r>
                    <m:r>
                      <a:rPr lang="en-GB" sz="4000" i="1" dirty="0" smtClean="0">
                        <a:latin typeface="Cambria Math" panose="02040503050406030204" pitchFamily="18" charset="0"/>
                      </a:rPr>
                      <m:t>=</m:t>
                    </m:r>
                  </m:oMath>
                </a14:m>
                <a:r>
                  <a:rPr lang="en-GB" sz="4000" dirty="0">
                    <a:latin typeface="Arial" panose="020B0604020202020204" pitchFamily="34" charset="0"/>
                    <a:cs typeface="Arial" panose="020B0604020202020204" pitchFamily="34" charset="0"/>
                  </a:rPr>
                  <a:t> ?</a:t>
                </a:r>
              </a:p>
              <a:p>
                <a:pPr algn="ctr"/>
                <a:endParaRPr lang="en-GB" sz="4000" dirty="0">
                  <a:latin typeface="Arial" panose="020B0604020202020204" pitchFamily="34" charset="0"/>
                  <a:cs typeface="Arial" panose="020B0604020202020204" pitchFamily="34" charset="0"/>
                </a:endParaRPr>
              </a:p>
              <a:p>
                <a:pPr algn="ctr"/>
                <a:r>
                  <a:rPr lang="en-GB" sz="4000" dirty="0">
                    <a:latin typeface="Arial" panose="020B0604020202020204" pitchFamily="34" charset="0"/>
                    <a:cs typeface="Arial" panose="020B0604020202020204" pitchFamily="34" charset="0"/>
                  </a:rPr>
                  <a:t> when </a:t>
                </a:r>
                <a14:m>
                  <m:oMath xmlns:m="http://schemas.openxmlformats.org/officeDocument/2006/math">
                    <m:r>
                      <a:rPr lang="en-GB" sz="4000" i="1" dirty="0" smtClean="0">
                        <a:latin typeface="Cambria Math" panose="02040503050406030204" pitchFamily="18" charset="0"/>
                      </a:rPr>
                      <m:t>𝑎</m:t>
                    </m:r>
                    <m:r>
                      <a:rPr lang="en-GB" sz="4000" i="1" dirty="0" smtClean="0">
                        <a:latin typeface="Cambria Math" panose="02040503050406030204" pitchFamily="18" charset="0"/>
                      </a:rPr>
                      <m:t>=10</m:t>
                    </m:r>
                  </m:oMath>
                </a14:m>
                <a:r>
                  <a:rPr lang="en-GB" sz="4000" dirty="0">
                    <a:latin typeface="Arial" panose="020B0604020202020204" pitchFamily="34" charset="0"/>
                    <a:cs typeface="Arial" panose="020B0604020202020204" pitchFamily="34" charset="0"/>
                  </a:rPr>
                  <a:t> and </a:t>
                </a:r>
                <a14:m>
                  <m:oMath xmlns:m="http://schemas.openxmlformats.org/officeDocument/2006/math">
                    <m:r>
                      <a:rPr lang="en-GB" sz="4000" i="1" dirty="0" smtClean="0">
                        <a:latin typeface="Cambria Math" panose="02040503050406030204" pitchFamily="18" charset="0"/>
                      </a:rPr>
                      <m:t>𝑏</m:t>
                    </m:r>
                    <m:r>
                      <a:rPr lang="en-GB" sz="4000" i="1" dirty="0" smtClean="0">
                        <a:latin typeface="Cambria Math" panose="02040503050406030204" pitchFamily="18" charset="0"/>
                      </a:rPr>
                      <m:t>=2</m:t>
                    </m:r>
                  </m:oMath>
                </a14:m>
                <a:endParaRPr lang="en-GB" sz="4000" dirty="0">
                  <a:latin typeface="Arial" panose="020B060402020202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179512" y="2636912"/>
                <a:ext cx="8780990" cy="1938992"/>
              </a:xfrm>
              <a:prstGeom prst="rect">
                <a:avLst/>
              </a:prstGeom>
              <a:blipFill>
                <a:blip r:embed="rId2"/>
                <a:stretch>
                  <a:fillRect t="-5660" b="-12579"/>
                </a:stretch>
              </a:blipFill>
            </p:spPr>
            <p:txBody>
              <a:bodyPr/>
              <a:lstStyle/>
              <a:p>
                <a:r>
                  <a:rPr lang="en-GB">
                    <a:noFill/>
                  </a:rPr>
                  <a:t> </a:t>
                </a:r>
              </a:p>
            </p:txBody>
          </p:sp>
        </mc:Fallback>
      </mc:AlternateContent>
    </p:spTree>
    <p:extLst>
      <p:ext uri="{BB962C8B-B14F-4D97-AF65-F5344CB8AC3E}">
        <p14:creationId xmlns:p14="http://schemas.microsoft.com/office/powerpoint/2010/main" val="215460136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3780</TotalTime>
  <Words>1903</Words>
  <Application>Microsoft Office PowerPoint</Application>
  <PresentationFormat>On-screen Show (4:3)</PresentationFormat>
  <Paragraphs>269</Paragraphs>
  <Slides>32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Arial</vt:lpstr>
      <vt:lpstr>Calibri</vt:lpstr>
      <vt:lpstr>Cambria Math</vt:lpstr>
      <vt:lpstr>Comic Sans MS</vt:lpstr>
      <vt:lpstr>Times New Roman</vt:lpstr>
      <vt:lpstr>Custom Design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Duston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user01</dc:creator>
  <cp:lastModifiedBy>Danielle Moosajee</cp:lastModifiedBy>
  <cp:revision>80</cp:revision>
  <dcterms:created xsi:type="dcterms:W3CDTF">2012-11-22T10:32:27Z</dcterms:created>
  <dcterms:modified xsi:type="dcterms:W3CDTF">2020-07-19T10:59:59Z</dcterms:modified>
</cp:coreProperties>
</file>