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6" r:id="rId2"/>
  </p:sldMasterIdLst>
  <p:notesMasterIdLst>
    <p:notesMasterId r:id="rId16"/>
  </p:notesMasterIdLst>
  <p:sldIdLst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718E3-2F7E-4328-ADDA-C5034D0A587B}" v="234" dt="2022-02-02T21:08:22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81" d="100"/>
          <a:sy n="81" d="100"/>
        </p:scale>
        <p:origin x="9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B66718E3-2F7E-4328-ADDA-C5034D0A587B}"/>
    <pc:docChg chg="undo custSel addSld delSld modSld sldOrd modMainMaster">
      <pc:chgData name="Danielle" userId="e2554c37-e717-43a0-ba79-1183ca921ccd" providerId="ADAL" clId="{B66718E3-2F7E-4328-ADDA-C5034D0A587B}" dt="2022-02-02T21:09:40.564" v="1860" actId="20577"/>
      <pc:docMkLst>
        <pc:docMk/>
      </pc:docMkLst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1373520525" sldId="256"/>
        </pc:sldMkLst>
      </pc:sldChg>
      <pc:sldChg chg="addSp delSp modSp mod modClrScheme chgLayout">
        <pc:chgData name="Danielle" userId="e2554c37-e717-43a0-ba79-1183ca921ccd" providerId="ADAL" clId="{B66718E3-2F7E-4328-ADDA-C5034D0A587B}" dt="2022-02-02T17:52:31.039" v="274" actId="207"/>
        <pc:sldMkLst>
          <pc:docMk/>
          <pc:sldMk cId="4249547070" sldId="257"/>
        </pc:sldMkLst>
        <pc:spChg chg="del">
          <ac:chgData name="Danielle" userId="e2554c37-e717-43a0-ba79-1183ca921ccd" providerId="ADAL" clId="{B66718E3-2F7E-4328-ADDA-C5034D0A587B}" dt="2022-02-02T17:40:16.707" v="17" actId="478"/>
          <ac:spMkLst>
            <pc:docMk/>
            <pc:sldMk cId="4249547070" sldId="257"/>
            <ac:spMk id="2" creationId="{00000000-0000-0000-0000-000000000000}"/>
          </ac:spMkLst>
        </pc:spChg>
        <pc:spChg chg="add mod">
          <ac:chgData name="Danielle" userId="e2554c37-e717-43a0-ba79-1183ca921ccd" providerId="ADAL" clId="{B66718E3-2F7E-4328-ADDA-C5034D0A587B}" dt="2022-02-02T17:49:31.296" v="141" actId="115"/>
          <ac:spMkLst>
            <pc:docMk/>
            <pc:sldMk cId="4249547070" sldId="257"/>
            <ac:spMk id="3" creationId="{0B4B0346-CD04-4BB6-BEE0-00852E00A242}"/>
          </ac:spMkLst>
        </pc:spChg>
        <pc:spChg chg="add mod">
          <ac:chgData name="Danielle" userId="e2554c37-e717-43a0-ba79-1183ca921ccd" providerId="ADAL" clId="{B66718E3-2F7E-4328-ADDA-C5034D0A587B}" dt="2022-02-02T17:50:15.116" v="176" actId="6549"/>
          <ac:spMkLst>
            <pc:docMk/>
            <pc:sldMk cId="4249547070" sldId="257"/>
            <ac:spMk id="4" creationId="{4330F6CD-0BF2-4D78-99F8-4CEBEC77659F}"/>
          </ac:spMkLst>
        </pc:spChg>
        <pc:spChg chg="add mod">
          <ac:chgData name="Danielle" userId="e2554c37-e717-43a0-ba79-1183ca921ccd" providerId="ADAL" clId="{B66718E3-2F7E-4328-ADDA-C5034D0A587B}" dt="2022-02-02T17:50:13.059" v="175" actId="20577"/>
          <ac:spMkLst>
            <pc:docMk/>
            <pc:sldMk cId="4249547070" sldId="257"/>
            <ac:spMk id="5" creationId="{1F8C6F96-EB4C-4263-8F13-C8BE390D4126}"/>
          </ac:spMkLst>
        </pc:spChg>
        <pc:spChg chg="add mod">
          <ac:chgData name="Danielle" userId="e2554c37-e717-43a0-ba79-1183ca921ccd" providerId="ADAL" clId="{B66718E3-2F7E-4328-ADDA-C5034D0A587B}" dt="2022-02-02T17:50:22.434" v="183" actId="1076"/>
          <ac:spMkLst>
            <pc:docMk/>
            <pc:sldMk cId="4249547070" sldId="257"/>
            <ac:spMk id="6" creationId="{25B1AAA0-56BA-4C2B-9E2A-180FECCABC0A}"/>
          </ac:spMkLst>
        </pc:spChg>
        <pc:spChg chg="add mod">
          <ac:chgData name="Danielle" userId="e2554c37-e717-43a0-ba79-1183ca921ccd" providerId="ADAL" clId="{B66718E3-2F7E-4328-ADDA-C5034D0A587B}" dt="2022-02-02T17:50:33.021" v="199" actId="1076"/>
          <ac:spMkLst>
            <pc:docMk/>
            <pc:sldMk cId="4249547070" sldId="257"/>
            <ac:spMk id="7" creationId="{FD27278E-4013-441C-8B30-4C8E4449092E}"/>
          </ac:spMkLst>
        </pc:spChg>
        <pc:spChg chg="add del mod">
          <ac:chgData name="Danielle" userId="e2554c37-e717-43a0-ba79-1183ca921ccd" providerId="ADAL" clId="{B66718E3-2F7E-4328-ADDA-C5034D0A587B}" dt="2022-02-02T17:52:27.286" v="272" actId="478"/>
          <ac:spMkLst>
            <pc:docMk/>
            <pc:sldMk cId="4249547070" sldId="257"/>
            <ac:spMk id="8" creationId="{1941ACE3-4A5A-47C5-9D5C-0DADDFBCEF68}"/>
          </ac:spMkLst>
        </pc:spChg>
        <pc:spChg chg="add mod">
          <ac:chgData name="Danielle" userId="e2554c37-e717-43a0-ba79-1183ca921ccd" providerId="ADAL" clId="{B66718E3-2F7E-4328-ADDA-C5034D0A587B}" dt="2022-02-02T17:50:48.756" v="220" actId="20577"/>
          <ac:spMkLst>
            <pc:docMk/>
            <pc:sldMk cId="4249547070" sldId="257"/>
            <ac:spMk id="9" creationId="{D4CFA374-7CEB-4CCF-9FCA-7272F861DE88}"/>
          </ac:spMkLst>
        </pc:spChg>
        <pc:spChg chg="add mod">
          <ac:chgData name="Danielle" userId="e2554c37-e717-43a0-ba79-1183ca921ccd" providerId="ADAL" clId="{B66718E3-2F7E-4328-ADDA-C5034D0A587B}" dt="2022-02-02T17:50:57.144" v="231" actId="20577"/>
          <ac:spMkLst>
            <pc:docMk/>
            <pc:sldMk cId="4249547070" sldId="257"/>
            <ac:spMk id="10" creationId="{CD23A722-7B3B-4D5A-ADCF-3C998133E0BD}"/>
          </ac:spMkLst>
        </pc:spChg>
        <pc:spChg chg="add mod">
          <ac:chgData name="Danielle" userId="e2554c37-e717-43a0-ba79-1183ca921ccd" providerId="ADAL" clId="{B66718E3-2F7E-4328-ADDA-C5034D0A587B}" dt="2022-02-02T17:51:21.819" v="250" actId="1076"/>
          <ac:spMkLst>
            <pc:docMk/>
            <pc:sldMk cId="4249547070" sldId="257"/>
            <ac:spMk id="11" creationId="{08E55CFF-5EB2-4D34-840D-EECF427D3607}"/>
          </ac:spMkLst>
        </pc:spChg>
        <pc:spChg chg="add mod">
          <ac:chgData name="Danielle" userId="e2554c37-e717-43a0-ba79-1183ca921ccd" providerId="ADAL" clId="{B66718E3-2F7E-4328-ADDA-C5034D0A587B}" dt="2022-02-02T17:51:23.602" v="251" actId="1076"/>
          <ac:spMkLst>
            <pc:docMk/>
            <pc:sldMk cId="4249547070" sldId="257"/>
            <ac:spMk id="12" creationId="{BEFA05F6-0948-4FFF-BF5B-24119544D900}"/>
          </ac:spMkLst>
        </pc:spChg>
        <pc:spChg chg="add mod">
          <ac:chgData name="Danielle" userId="e2554c37-e717-43a0-ba79-1183ca921ccd" providerId="ADAL" clId="{B66718E3-2F7E-4328-ADDA-C5034D0A587B}" dt="2022-02-02T17:51:44.511" v="258" actId="20577"/>
          <ac:spMkLst>
            <pc:docMk/>
            <pc:sldMk cId="4249547070" sldId="257"/>
            <ac:spMk id="13" creationId="{D5241A01-A8CD-4D16-BD7C-7CBD8F1FD799}"/>
          </ac:spMkLst>
        </pc:spChg>
        <pc:spChg chg="add mod">
          <ac:chgData name="Danielle" userId="e2554c37-e717-43a0-ba79-1183ca921ccd" providerId="ADAL" clId="{B66718E3-2F7E-4328-ADDA-C5034D0A587B}" dt="2022-02-02T17:52:31.039" v="274" actId="207"/>
          <ac:spMkLst>
            <pc:docMk/>
            <pc:sldMk cId="4249547070" sldId="257"/>
            <ac:spMk id="14" creationId="{475C7409-8FB8-47DC-A79C-9C2601A7514E}"/>
          </ac:spMkLst>
        </pc:sp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1128336479" sldId="258"/>
        </pc:sldMkLst>
      </pc:sldChg>
      <pc:sldChg chg="addSp delSp modSp add mod modAnim">
        <pc:chgData name="Danielle" userId="e2554c37-e717-43a0-ba79-1183ca921ccd" providerId="ADAL" clId="{B66718E3-2F7E-4328-ADDA-C5034D0A587B}" dt="2022-02-02T20:14:43.108" v="439" actId="1076"/>
        <pc:sldMkLst>
          <pc:docMk/>
          <pc:sldMk cId="1956258426" sldId="258"/>
        </pc:sldMkLst>
        <pc:spChg chg="add mod">
          <ac:chgData name="Danielle" userId="e2554c37-e717-43a0-ba79-1183ca921ccd" providerId="ADAL" clId="{B66718E3-2F7E-4328-ADDA-C5034D0A587B}" dt="2022-02-02T18:00:18.393" v="337" actId="122"/>
          <ac:spMkLst>
            <pc:docMk/>
            <pc:sldMk cId="1956258426" sldId="258"/>
            <ac:spMk id="2" creationId="{707FCE2F-A737-46EF-A58A-6F3BB2803ACF}"/>
          </ac:spMkLst>
        </pc:spChg>
        <pc:grpChg chg="add del mod">
          <ac:chgData name="Danielle" userId="e2554c37-e717-43a0-ba79-1183ca921ccd" providerId="ADAL" clId="{B66718E3-2F7E-4328-ADDA-C5034D0A587B}" dt="2022-02-02T20:07:42.999" v="376" actId="165"/>
          <ac:grpSpMkLst>
            <pc:docMk/>
            <pc:sldMk cId="1956258426" sldId="258"/>
            <ac:grpSpMk id="3" creationId="{02C8B6F8-406F-4918-8667-EFFB2BAA2601}"/>
          </ac:grpSpMkLst>
        </pc:grpChg>
        <pc:picChg chg="add mod topLvl">
          <ac:chgData name="Danielle" userId="e2554c37-e717-43a0-ba79-1183ca921ccd" providerId="ADAL" clId="{B66718E3-2F7E-4328-ADDA-C5034D0A587B}" dt="2022-02-02T20:14:43.108" v="439" actId="1076"/>
          <ac:picMkLst>
            <pc:docMk/>
            <pc:sldMk cId="1956258426" sldId="258"/>
            <ac:picMk id="6" creationId="{84AF55B8-E9FB-4A0C-8D90-913ABD414236}"/>
          </ac:picMkLst>
        </pc:picChg>
        <pc:picChg chg="add mod topLvl">
          <ac:chgData name="Danielle" userId="e2554c37-e717-43a0-ba79-1183ca921ccd" providerId="ADAL" clId="{B66718E3-2F7E-4328-ADDA-C5034D0A587B}" dt="2022-02-02T20:14:43.108" v="439" actId="1076"/>
          <ac:picMkLst>
            <pc:docMk/>
            <pc:sldMk cId="1956258426" sldId="258"/>
            <ac:picMk id="7" creationId="{B288C613-6D9F-44A7-98AB-9054FCF19C8F}"/>
          </ac:picMkLst>
        </pc:picChg>
        <pc:picChg chg="add mod topLvl">
          <ac:chgData name="Danielle" userId="e2554c37-e717-43a0-ba79-1183ca921ccd" providerId="ADAL" clId="{B66718E3-2F7E-4328-ADDA-C5034D0A587B}" dt="2022-02-02T20:14:43.108" v="439" actId="1076"/>
          <ac:picMkLst>
            <pc:docMk/>
            <pc:sldMk cId="1956258426" sldId="258"/>
            <ac:picMk id="8" creationId="{6B9CA650-9587-4768-A81F-6040E840708E}"/>
          </ac:picMkLst>
        </pc:picChg>
        <pc:picChg chg="add mod topLvl">
          <ac:chgData name="Danielle" userId="e2554c37-e717-43a0-ba79-1183ca921ccd" providerId="ADAL" clId="{B66718E3-2F7E-4328-ADDA-C5034D0A587B}" dt="2022-02-02T20:14:43.108" v="439" actId="1076"/>
          <ac:picMkLst>
            <pc:docMk/>
            <pc:sldMk cId="1956258426" sldId="258"/>
            <ac:picMk id="9" creationId="{0C5E9F51-E616-4D68-8AE3-612C8E53D3D0}"/>
          </ac:picMkLst>
        </pc:picChg>
        <pc:picChg chg="add del">
          <ac:chgData name="Danielle" userId="e2554c37-e717-43a0-ba79-1183ca921ccd" providerId="ADAL" clId="{B66718E3-2F7E-4328-ADDA-C5034D0A587B}" dt="2022-02-02T18:01:15.081" v="339" actId="478"/>
          <ac:picMkLst>
            <pc:docMk/>
            <pc:sldMk cId="1956258426" sldId="258"/>
            <ac:picMk id="1026" creationId="{CE04B983-DB28-4F83-BCEB-7A06F53A8DC4}"/>
          </ac:picMkLst>
        </pc:picChg>
        <pc:picChg chg="add del mod">
          <ac:chgData name="Danielle" userId="e2554c37-e717-43a0-ba79-1183ca921ccd" providerId="ADAL" clId="{B66718E3-2F7E-4328-ADDA-C5034D0A587B}" dt="2022-02-02T20:02:37.895" v="366" actId="478"/>
          <ac:picMkLst>
            <pc:docMk/>
            <pc:sldMk cId="1956258426" sldId="258"/>
            <ac:picMk id="1028" creationId="{02AC622D-E0CC-4549-AE73-05DF84F3D554}"/>
          </ac:picMkLst>
        </pc:picChg>
        <pc:picChg chg="add mod topLvl">
          <ac:chgData name="Danielle" userId="e2554c37-e717-43a0-ba79-1183ca921ccd" providerId="ADAL" clId="{B66718E3-2F7E-4328-ADDA-C5034D0A587B}" dt="2022-02-02T20:14:43.108" v="439" actId="1076"/>
          <ac:picMkLst>
            <pc:docMk/>
            <pc:sldMk cId="1956258426" sldId="258"/>
            <ac:picMk id="1030" creationId="{C33ADE74-3169-4897-A58F-961251383964}"/>
          </ac:picMkLst>
        </pc:picChg>
        <pc:picChg chg="add del">
          <ac:chgData name="Danielle" userId="e2554c37-e717-43a0-ba79-1183ca921ccd" providerId="ADAL" clId="{B66718E3-2F7E-4328-ADDA-C5034D0A587B}" dt="2022-02-02T20:04:20.093" v="368" actId="478"/>
          <ac:picMkLst>
            <pc:docMk/>
            <pc:sldMk cId="1956258426" sldId="258"/>
            <ac:picMk id="1032" creationId="{FA91B5FD-D7C1-4D00-8900-5210DCE128C2}"/>
          </ac:picMkLst>
        </pc:picChg>
        <pc:picChg chg="add mod">
          <ac:chgData name="Danielle" userId="e2554c37-e717-43a0-ba79-1183ca921ccd" providerId="ADAL" clId="{B66718E3-2F7E-4328-ADDA-C5034D0A587B}" dt="2022-02-02T20:14:43.108" v="439" actId="1076"/>
          <ac:picMkLst>
            <pc:docMk/>
            <pc:sldMk cId="1956258426" sldId="258"/>
            <ac:picMk id="1034" creationId="{D999F164-B151-4963-A9C1-C8C0B258C508}"/>
          </ac:picMkLst>
        </pc:picChg>
      </pc:sldChg>
      <pc:sldChg chg="modSp add mod">
        <pc:chgData name="Danielle" userId="e2554c37-e717-43a0-ba79-1183ca921ccd" providerId="ADAL" clId="{B66718E3-2F7E-4328-ADDA-C5034D0A587B}" dt="2022-02-02T17:52:20.116" v="271" actId="1076"/>
        <pc:sldMkLst>
          <pc:docMk/>
          <pc:sldMk cId="3258083302" sldId="259"/>
        </pc:sldMkLst>
        <pc:spChg chg="mod">
          <ac:chgData name="Danielle" userId="e2554c37-e717-43a0-ba79-1183ca921ccd" providerId="ADAL" clId="{B66718E3-2F7E-4328-ADDA-C5034D0A587B}" dt="2022-02-02T17:52:09.361" v="269" actId="207"/>
          <ac:spMkLst>
            <pc:docMk/>
            <pc:sldMk cId="3258083302" sldId="259"/>
            <ac:spMk id="3" creationId="{0B4B0346-CD04-4BB6-BEE0-00852E00A242}"/>
          </ac:spMkLst>
        </pc:spChg>
        <pc:spChg chg="mod">
          <ac:chgData name="Danielle" userId="e2554c37-e717-43a0-ba79-1183ca921ccd" providerId="ADAL" clId="{B66718E3-2F7E-4328-ADDA-C5034D0A587B}" dt="2022-02-02T17:52:04.238" v="268" actId="207"/>
          <ac:spMkLst>
            <pc:docMk/>
            <pc:sldMk cId="3258083302" sldId="259"/>
            <ac:spMk id="4" creationId="{4330F6CD-0BF2-4D78-99F8-4CEBEC77659F}"/>
          </ac:spMkLst>
        </pc:spChg>
        <pc:spChg chg="mod">
          <ac:chgData name="Danielle" userId="e2554c37-e717-43a0-ba79-1183ca921ccd" providerId="ADAL" clId="{B66718E3-2F7E-4328-ADDA-C5034D0A587B}" dt="2022-02-02T17:52:04.238" v="268" actId="207"/>
          <ac:spMkLst>
            <pc:docMk/>
            <pc:sldMk cId="3258083302" sldId="259"/>
            <ac:spMk id="5" creationId="{1F8C6F96-EB4C-4263-8F13-C8BE390D4126}"/>
          </ac:spMkLst>
        </pc:spChg>
        <pc:spChg chg="mod">
          <ac:chgData name="Danielle" userId="e2554c37-e717-43a0-ba79-1183ca921ccd" providerId="ADAL" clId="{B66718E3-2F7E-4328-ADDA-C5034D0A587B}" dt="2022-02-02T17:52:15.578" v="270" actId="207"/>
          <ac:spMkLst>
            <pc:docMk/>
            <pc:sldMk cId="3258083302" sldId="259"/>
            <ac:spMk id="6" creationId="{25B1AAA0-56BA-4C2B-9E2A-180FECCABC0A}"/>
          </ac:spMkLst>
        </pc:spChg>
        <pc:spChg chg="mod">
          <ac:chgData name="Danielle" userId="e2554c37-e717-43a0-ba79-1183ca921ccd" providerId="ADAL" clId="{B66718E3-2F7E-4328-ADDA-C5034D0A587B}" dt="2022-02-02T17:52:15.578" v="270" actId="207"/>
          <ac:spMkLst>
            <pc:docMk/>
            <pc:sldMk cId="3258083302" sldId="259"/>
            <ac:spMk id="7" creationId="{FD27278E-4013-441C-8B30-4C8E4449092E}"/>
          </ac:spMkLst>
        </pc:spChg>
        <pc:spChg chg="mod">
          <ac:chgData name="Danielle" userId="e2554c37-e717-43a0-ba79-1183ca921ccd" providerId="ADAL" clId="{B66718E3-2F7E-4328-ADDA-C5034D0A587B}" dt="2022-02-02T17:52:20.116" v="271" actId="1076"/>
          <ac:spMkLst>
            <pc:docMk/>
            <pc:sldMk cId="3258083302" sldId="259"/>
            <ac:spMk id="8" creationId="{1941ACE3-4A5A-47C5-9D5C-0DADDFBCEF68}"/>
          </ac:spMkLst>
        </pc:spChg>
        <pc:spChg chg="mod">
          <ac:chgData name="Danielle" userId="e2554c37-e717-43a0-ba79-1183ca921ccd" providerId="ADAL" clId="{B66718E3-2F7E-4328-ADDA-C5034D0A587B}" dt="2022-02-02T17:52:15.578" v="270" actId="207"/>
          <ac:spMkLst>
            <pc:docMk/>
            <pc:sldMk cId="3258083302" sldId="259"/>
            <ac:spMk id="9" creationId="{D4CFA374-7CEB-4CCF-9FCA-7272F861DE88}"/>
          </ac:spMkLst>
        </pc:spChg>
        <pc:spChg chg="mod">
          <ac:chgData name="Danielle" userId="e2554c37-e717-43a0-ba79-1183ca921ccd" providerId="ADAL" clId="{B66718E3-2F7E-4328-ADDA-C5034D0A587B}" dt="2022-02-02T17:52:04.238" v="268" actId="207"/>
          <ac:spMkLst>
            <pc:docMk/>
            <pc:sldMk cId="3258083302" sldId="259"/>
            <ac:spMk id="10" creationId="{CD23A722-7B3B-4D5A-ADCF-3C998133E0BD}"/>
          </ac:spMkLst>
        </pc:spChg>
        <pc:spChg chg="mod">
          <ac:chgData name="Danielle" userId="e2554c37-e717-43a0-ba79-1183ca921ccd" providerId="ADAL" clId="{B66718E3-2F7E-4328-ADDA-C5034D0A587B}" dt="2022-02-02T17:52:15.578" v="270" actId="207"/>
          <ac:spMkLst>
            <pc:docMk/>
            <pc:sldMk cId="3258083302" sldId="259"/>
            <ac:spMk id="11" creationId="{08E55CFF-5EB2-4D34-840D-EECF427D3607}"/>
          </ac:spMkLst>
        </pc:spChg>
        <pc:spChg chg="mod">
          <ac:chgData name="Danielle" userId="e2554c37-e717-43a0-ba79-1183ca921ccd" providerId="ADAL" clId="{B66718E3-2F7E-4328-ADDA-C5034D0A587B}" dt="2022-02-02T17:52:04.238" v="268" actId="207"/>
          <ac:spMkLst>
            <pc:docMk/>
            <pc:sldMk cId="3258083302" sldId="259"/>
            <ac:spMk id="12" creationId="{BEFA05F6-0948-4FFF-BF5B-24119544D900}"/>
          </ac:spMkLst>
        </pc:spChg>
        <pc:spChg chg="mod">
          <ac:chgData name="Danielle" userId="e2554c37-e717-43a0-ba79-1183ca921ccd" providerId="ADAL" clId="{B66718E3-2F7E-4328-ADDA-C5034D0A587B}" dt="2022-02-02T17:52:15.578" v="270" actId="207"/>
          <ac:spMkLst>
            <pc:docMk/>
            <pc:sldMk cId="3258083302" sldId="259"/>
            <ac:spMk id="13" creationId="{D5241A01-A8CD-4D16-BD7C-7CBD8F1FD799}"/>
          </ac:spMkLst>
        </pc:spChg>
      </pc:sldChg>
      <pc:sldChg chg="addSp delSp modSp add mod modAnim">
        <pc:chgData name="Danielle" userId="e2554c37-e717-43a0-ba79-1183ca921ccd" providerId="ADAL" clId="{B66718E3-2F7E-4328-ADDA-C5034D0A587B}" dt="2022-02-02T20:15:29.485" v="451" actId="1036"/>
        <pc:sldMkLst>
          <pc:docMk/>
          <pc:sldMk cId="1895082439" sldId="260"/>
        </pc:sldMkLst>
        <pc:spChg chg="mod">
          <ac:chgData name="Danielle" userId="e2554c37-e717-43a0-ba79-1183ca921ccd" providerId="ADAL" clId="{B66718E3-2F7E-4328-ADDA-C5034D0A587B}" dt="2022-02-02T20:08:15.381" v="385" actId="1076"/>
          <ac:spMkLst>
            <pc:docMk/>
            <pc:sldMk cId="1895082439" sldId="260"/>
            <ac:spMk id="2" creationId="{707FCE2F-A737-46EF-A58A-6F3BB2803ACF}"/>
          </ac:spMkLst>
        </pc:spChg>
        <pc:grpChg chg="add del mod">
          <ac:chgData name="Danielle" userId="e2554c37-e717-43a0-ba79-1183ca921ccd" providerId="ADAL" clId="{B66718E3-2F7E-4328-ADDA-C5034D0A587B}" dt="2022-02-02T20:14:21.909" v="436" actId="165"/>
          <ac:grpSpMkLst>
            <pc:docMk/>
            <pc:sldMk cId="1895082439" sldId="260"/>
            <ac:grpSpMk id="3" creationId="{13BB99DC-1599-4ACE-8CE2-FCCD184319D9}"/>
          </ac:grpSpMkLst>
        </pc:grpChg>
        <pc:picChg chg="del">
          <ac:chgData name="Danielle" userId="e2554c37-e717-43a0-ba79-1183ca921ccd" providerId="ADAL" clId="{B66718E3-2F7E-4328-ADDA-C5034D0A587B}" dt="2022-02-02T20:08:17.615" v="386" actId="478"/>
          <ac:picMkLst>
            <pc:docMk/>
            <pc:sldMk cId="1895082439" sldId="260"/>
            <ac:picMk id="6" creationId="{84AF55B8-E9FB-4A0C-8D90-913ABD414236}"/>
          </ac:picMkLst>
        </pc:picChg>
        <pc:picChg chg="del">
          <ac:chgData name="Danielle" userId="e2554c37-e717-43a0-ba79-1183ca921ccd" providerId="ADAL" clId="{B66718E3-2F7E-4328-ADDA-C5034D0A587B}" dt="2022-02-02T20:08:17.615" v="386" actId="478"/>
          <ac:picMkLst>
            <pc:docMk/>
            <pc:sldMk cId="1895082439" sldId="260"/>
            <ac:picMk id="7" creationId="{B288C613-6D9F-44A7-98AB-9054FCF19C8F}"/>
          </ac:picMkLst>
        </pc:picChg>
        <pc:picChg chg="del">
          <ac:chgData name="Danielle" userId="e2554c37-e717-43a0-ba79-1183ca921ccd" providerId="ADAL" clId="{B66718E3-2F7E-4328-ADDA-C5034D0A587B}" dt="2022-02-02T20:08:17.615" v="386" actId="478"/>
          <ac:picMkLst>
            <pc:docMk/>
            <pc:sldMk cId="1895082439" sldId="260"/>
            <ac:picMk id="8" creationId="{6B9CA650-9587-4768-A81F-6040E840708E}"/>
          </ac:picMkLst>
        </pc:picChg>
        <pc:picChg chg="del">
          <ac:chgData name="Danielle" userId="e2554c37-e717-43a0-ba79-1183ca921ccd" providerId="ADAL" clId="{B66718E3-2F7E-4328-ADDA-C5034D0A587B}" dt="2022-02-02T20:08:17.615" v="386" actId="478"/>
          <ac:picMkLst>
            <pc:docMk/>
            <pc:sldMk cId="1895082439" sldId="260"/>
            <ac:picMk id="9" creationId="{0C5E9F51-E616-4D68-8AE3-612C8E53D3D0}"/>
          </ac:picMkLst>
        </pc:picChg>
        <pc:picChg chg="add mod topLvl">
          <ac:chgData name="Danielle" userId="e2554c37-e717-43a0-ba79-1183ca921ccd" providerId="ADAL" clId="{B66718E3-2F7E-4328-ADDA-C5034D0A587B}" dt="2022-02-02T20:15:21.707" v="445" actId="1035"/>
          <ac:picMkLst>
            <pc:docMk/>
            <pc:sldMk cId="1895082439" sldId="260"/>
            <ac:picMk id="12" creationId="{31F52619-09FA-4EE5-9414-6723B4F323CE}"/>
          </ac:picMkLst>
        </pc:picChg>
        <pc:picChg chg="add mod topLvl">
          <ac:chgData name="Danielle" userId="e2554c37-e717-43a0-ba79-1183ca921ccd" providerId="ADAL" clId="{B66718E3-2F7E-4328-ADDA-C5034D0A587B}" dt="2022-02-02T20:14:21.909" v="436" actId="165"/>
          <ac:picMkLst>
            <pc:docMk/>
            <pc:sldMk cId="1895082439" sldId="260"/>
            <ac:picMk id="13" creationId="{2D478CBA-274F-4FF8-A3B2-F6937DEAA177}"/>
          </ac:picMkLst>
        </pc:picChg>
        <pc:picChg chg="add mod topLvl">
          <ac:chgData name="Danielle" userId="e2554c37-e717-43a0-ba79-1183ca921ccd" providerId="ADAL" clId="{B66718E3-2F7E-4328-ADDA-C5034D0A587B}" dt="2022-02-02T20:15:18.563" v="441" actId="1076"/>
          <ac:picMkLst>
            <pc:docMk/>
            <pc:sldMk cId="1895082439" sldId="260"/>
            <ac:picMk id="14" creationId="{DA04C676-436D-44A7-B15E-E2C98A9271AA}"/>
          </ac:picMkLst>
        </pc:picChg>
        <pc:picChg chg="add mod topLvl">
          <ac:chgData name="Danielle" userId="e2554c37-e717-43a0-ba79-1183ca921ccd" providerId="ADAL" clId="{B66718E3-2F7E-4328-ADDA-C5034D0A587B}" dt="2022-02-02T20:15:29.485" v="451" actId="1036"/>
          <ac:picMkLst>
            <pc:docMk/>
            <pc:sldMk cId="1895082439" sldId="260"/>
            <ac:picMk id="15" creationId="{BD93E05A-35B0-4CE2-83B0-0E5AD8D53C57}"/>
          </ac:picMkLst>
        </pc:picChg>
        <pc:picChg chg="add mod topLvl">
          <ac:chgData name="Danielle" userId="e2554c37-e717-43a0-ba79-1183ca921ccd" providerId="ADAL" clId="{B66718E3-2F7E-4328-ADDA-C5034D0A587B}" dt="2022-02-02T20:14:21.909" v="436" actId="165"/>
          <ac:picMkLst>
            <pc:docMk/>
            <pc:sldMk cId="1895082439" sldId="260"/>
            <ac:picMk id="16" creationId="{11A97C77-1EEF-4849-A920-C6C65D125B9A}"/>
          </ac:picMkLst>
        </pc:picChg>
        <pc:picChg chg="add mod topLvl">
          <ac:chgData name="Danielle" userId="e2554c37-e717-43a0-ba79-1183ca921ccd" providerId="ADAL" clId="{B66718E3-2F7E-4328-ADDA-C5034D0A587B}" dt="2022-02-02T20:14:21.909" v="436" actId="165"/>
          <ac:picMkLst>
            <pc:docMk/>
            <pc:sldMk cId="1895082439" sldId="260"/>
            <ac:picMk id="17" creationId="{60BACB4A-65F2-410D-9591-3A9DCD90F057}"/>
          </ac:picMkLst>
        </pc:picChg>
        <pc:picChg chg="add mod topLvl">
          <ac:chgData name="Danielle" userId="e2554c37-e717-43a0-ba79-1183ca921ccd" providerId="ADAL" clId="{B66718E3-2F7E-4328-ADDA-C5034D0A587B}" dt="2022-02-02T20:14:21.909" v="436" actId="165"/>
          <ac:picMkLst>
            <pc:docMk/>
            <pc:sldMk cId="1895082439" sldId="260"/>
            <ac:picMk id="18" creationId="{727DA758-AE5F-427E-B799-0DA9E3F9F378}"/>
          </ac:picMkLst>
        </pc:picChg>
        <pc:picChg chg="del">
          <ac:chgData name="Danielle" userId="e2554c37-e717-43a0-ba79-1183ca921ccd" providerId="ADAL" clId="{B66718E3-2F7E-4328-ADDA-C5034D0A587B}" dt="2022-02-02T20:08:17.615" v="386" actId="478"/>
          <ac:picMkLst>
            <pc:docMk/>
            <pc:sldMk cId="1895082439" sldId="260"/>
            <ac:picMk id="1030" creationId="{C33ADE74-3169-4897-A58F-961251383964}"/>
          </ac:picMkLst>
        </pc:picChg>
        <pc:picChg chg="mod">
          <ac:chgData name="Danielle" userId="e2554c37-e717-43a0-ba79-1183ca921ccd" providerId="ADAL" clId="{B66718E3-2F7E-4328-ADDA-C5034D0A587B}" dt="2022-02-02T20:13:30.549" v="427" actId="1076"/>
          <ac:picMkLst>
            <pc:docMk/>
            <pc:sldMk cId="1895082439" sldId="260"/>
            <ac:picMk id="1034" creationId="{D999F164-B151-4963-A9C1-C8C0B258C508}"/>
          </ac:picMkLst>
        </pc:picChg>
        <pc:picChg chg="add del">
          <ac:chgData name="Danielle" userId="e2554c37-e717-43a0-ba79-1183ca921ccd" providerId="ADAL" clId="{B66718E3-2F7E-4328-ADDA-C5034D0A587B}" dt="2022-02-02T20:09:19.110" v="390" actId="478"/>
          <ac:picMkLst>
            <pc:docMk/>
            <pc:sldMk cId="1895082439" sldId="260"/>
            <ac:picMk id="2050" creationId="{4120EC05-26FD-4CD4-9A57-64C473F3A717}"/>
          </ac:picMkLst>
        </pc:picChg>
        <pc:picChg chg="add del">
          <ac:chgData name="Danielle" userId="e2554c37-e717-43a0-ba79-1183ca921ccd" providerId="ADAL" clId="{B66718E3-2F7E-4328-ADDA-C5034D0A587B}" dt="2022-02-02T20:10:38.224" v="392" actId="478"/>
          <ac:picMkLst>
            <pc:docMk/>
            <pc:sldMk cId="1895082439" sldId="260"/>
            <ac:picMk id="2052" creationId="{F4E4E7CB-CDC8-4481-A060-9B6454B3BCC5}"/>
          </ac:picMkLst>
        </pc:picChg>
        <pc:picChg chg="add mod topLvl">
          <ac:chgData name="Danielle" userId="e2554c37-e717-43a0-ba79-1183ca921ccd" providerId="ADAL" clId="{B66718E3-2F7E-4328-ADDA-C5034D0A587B}" dt="2022-02-02T20:14:21.909" v="436" actId="165"/>
          <ac:picMkLst>
            <pc:docMk/>
            <pc:sldMk cId="1895082439" sldId="260"/>
            <ac:picMk id="2054" creationId="{1C5E945B-41F8-4F6D-8F55-DC3EB741758F}"/>
          </ac:picMkLst>
        </pc:picChg>
        <pc:picChg chg="add del mod">
          <ac:chgData name="Danielle" userId="e2554c37-e717-43a0-ba79-1183ca921ccd" providerId="ADAL" clId="{B66718E3-2F7E-4328-ADDA-C5034D0A587B}" dt="2022-02-02T20:12:33.947" v="418" actId="478"/>
          <ac:picMkLst>
            <pc:docMk/>
            <pc:sldMk cId="1895082439" sldId="260"/>
            <ac:picMk id="2056" creationId="{64771A6C-4CC8-4D05-AB0C-261DE5214B46}"/>
          </ac:picMkLst>
        </pc:picChg>
        <pc:picChg chg="add mod">
          <ac:chgData name="Danielle" userId="e2554c37-e717-43a0-ba79-1183ca921ccd" providerId="ADAL" clId="{B66718E3-2F7E-4328-ADDA-C5034D0A587B}" dt="2022-02-02T20:13:21.165" v="424" actId="167"/>
          <ac:picMkLst>
            <pc:docMk/>
            <pc:sldMk cId="1895082439" sldId="260"/>
            <ac:picMk id="2058" creationId="{B4BE358F-1ADA-49BD-AFD8-B771C5AD6BA6}"/>
          </ac:picMkLst>
        </pc:pic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1064642693" sldId="261"/>
        </pc:sldMkLst>
      </pc:sldChg>
      <pc:sldChg chg="addSp modSp new mod modAnim">
        <pc:chgData name="Danielle" userId="e2554c37-e717-43a0-ba79-1183ca921ccd" providerId="ADAL" clId="{B66718E3-2F7E-4328-ADDA-C5034D0A587B}" dt="2022-02-02T20:31:21.988" v="1155" actId="20577"/>
        <pc:sldMkLst>
          <pc:docMk/>
          <pc:sldMk cId="2854322236" sldId="261"/>
        </pc:sldMkLst>
        <pc:spChg chg="add mod">
          <ac:chgData name="Danielle" userId="e2554c37-e717-43a0-ba79-1183ca921ccd" providerId="ADAL" clId="{B66718E3-2F7E-4328-ADDA-C5034D0A587B}" dt="2022-02-02T20:30:04.090" v="1007" actId="20577"/>
          <ac:spMkLst>
            <pc:docMk/>
            <pc:sldMk cId="2854322236" sldId="261"/>
            <ac:spMk id="6" creationId="{0DB38F64-6175-41FF-8387-4C79738E9DD7}"/>
          </ac:spMkLst>
        </pc:spChg>
        <pc:spChg chg="add mod">
          <ac:chgData name="Danielle" userId="e2554c37-e717-43a0-ba79-1183ca921ccd" providerId="ADAL" clId="{B66718E3-2F7E-4328-ADDA-C5034D0A587B}" dt="2022-02-02T20:29:04.877" v="964"/>
          <ac:spMkLst>
            <pc:docMk/>
            <pc:sldMk cId="2854322236" sldId="261"/>
            <ac:spMk id="7" creationId="{255DAF8E-3273-4230-B344-4D6CF1313A69}"/>
          </ac:spMkLst>
        </pc:spChg>
        <pc:graphicFrameChg chg="add mod modGraphic">
          <ac:chgData name="Danielle" userId="e2554c37-e717-43a0-ba79-1183ca921ccd" providerId="ADAL" clId="{B66718E3-2F7E-4328-ADDA-C5034D0A587B}" dt="2022-02-02T20:31:21.988" v="1155" actId="20577"/>
          <ac:graphicFrameMkLst>
            <pc:docMk/>
            <pc:sldMk cId="2854322236" sldId="261"/>
            <ac:graphicFrameMk id="8" creationId="{B03EA41F-AD84-4B49-B46B-6878267CFDA8}"/>
          </ac:graphicFrameMkLst>
        </pc:graphicFrameChg>
        <pc:picChg chg="add mod">
          <ac:chgData name="Danielle" userId="e2554c37-e717-43a0-ba79-1183ca921ccd" providerId="ADAL" clId="{B66718E3-2F7E-4328-ADDA-C5034D0A587B}" dt="2022-02-02T20:29:09.772" v="965" actId="1076"/>
          <ac:picMkLst>
            <pc:docMk/>
            <pc:sldMk cId="2854322236" sldId="261"/>
            <ac:picMk id="2" creationId="{AAD0EE61-E3A2-45D1-9150-19E2DA974F25}"/>
          </ac:picMkLst>
        </pc:picChg>
        <pc:picChg chg="add mod">
          <ac:chgData name="Danielle" userId="e2554c37-e717-43a0-ba79-1183ca921ccd" providerId="ADAL" clId="{B66718E3-2F7E-4328-ADDA-C5034D0A587B}" dt="2022-02-02T20:29:14.704" v="968" actId="1076"/>
          <ac:picMkLst>
            <pc:docMk/>
            <pc:sldMk cId="2854322236" sldId="261"/>
            <ac:picMk id="3" creationId="{EF6BF0A7-FC60-46FB-B099-CCBCE8389AED}"/>
          </ac:picMkLst>
        </pc:picChg>
        <pc:picChg chg="add mod">
          <ac:chgData name="Danielle" userId="e2554c37-e717-43a0-ba79-1183ca921ccd" providerId="ADAL" clId="{B66718E3-2F7E-4328-ADDA-C5034D0A587B}" dt="2022-02-02T20:29:13.246" v="967" actId="1076"/>
          <ac:picMkLst>
            <pc:docMk/>
            <pc:sldMk cId="2854322236" sldId="261"/>
            <ac:picMk id="4" creationId="{459FC95D-CC15-4FF6-A1DF-39AC9367A717}"/>
          </ac:picMkLst>
        </pc:picChg>
        <pc:picChg chg="add mod">
          <ac:chgData name="Danielle" userId="e2554c37-e717-43a0-ba79-1183ca921ccd" providerId="ADAL" clId="{B66718E3-2F7E-4328-ADDA-C5034D0A587B}" dt="2022-02-02T20:29:11.608" v="966" actId="1076"/>
          <ac:picMkLst>
            <pc:docMk/>
            <pc:sldMk cId="2854322236" sldId="261"/>
            <ac:picMk id="5" creationId="{811D0169-A14A-4666-AA2A-DB55FADED347}"/>
          </ac:picMkLst>
        </pc:picChg>
      </pc:sldChg>
      <pc:sldChg chg="addSp delSp modSp add mod ord modAnim">
        <pc:chgData name="Danielle" userId="e2554c37-e717-43a0-ba79-1183ca921ccd" providerId="ADAL" clId="{B66718E3-2F7E-4328-ADDA-C5034D0A587B}" dt="2022-02-02T20:24:25.558" v="855"/>
        <pc:sldMkLst>
          <pc:docMk/>
          <pc:sldMk cId="3547957257" sldId="262"/>
        </pc:sldMkLst>
        <pc:spChg chg="mod">
          <ac:chgData name="Danielle" userId="e2554c37-e717-43a0-ba79-1183ca921ccd" providerId="ADAL" clId="{B66718E3-2F7E-4328-ADDA-C5034D0A587B}" dt="2022-02-02T20:17:03.067" v="511" actId="20577"/>
          <ac:spMkLst>
            <pc:docMk/>
            <pc:sldMk cId="3547957257" sldId="262"/>
            <ac:spMk id="2" creationId="{707FCE2F-A737-46EF-A58A-6F3BB2803ACF}"/>
          </ac:spMkLst>
        </pc:spChg>
        <pc:spChg chg="add mod">
          <ac:chgData name="Danielle" userId="e2554c37-e717-43a0-ba79-1183ca921ccd" providerId="ADAL" clId="{B66718E3-2F7E-4328-ADDA-C5034D0A587B}" dt="2022-02-02T20:24:22.540" v="854" actId="5793"/>
          <ac:spMkLst>
            <pc:docMk/>
            <pc:sldMk cId="3547957257" sldId="262"/>
            <ac:spMk id="13" creationId="{6B0FCF4B-56C5-4773-9B55-A68C8A53DEEA}"/>
          </ac:spMkLst>
        </pc:spChg>
        <pc:graphicFrameChg chg="add mod modGraphic">
          <ac:chgData name="Danielle" userId="e2554c37-e717-43a0-ba79-1183ca921ccd" providerId="ADAL" clId="{B66718E3-2F7E-4328-ADDA-C5034D0A587B}" dt="2022-02-02T20:19:29.277" v="587" actId="1076"/>
          <ac:graphicFrameMkLst>
            <pc:docMk/>
            <pc:sldMk cId="3547957257" sldId="262"/>
            <ac:graphicFrameMk id="3" creationId="{F790D4B7-061A-4A73-99B8-9B3BB7805E85}"/>
          </ac:graphicFrameMkLst>
        </pc:graphicFrameChg>
        <pc:graphicFrameChg chg="add mod modGraphic">
          <ac:chgData name="Danielle" userId="e2554c37-e717-43a0-ba79-1183ca921ccd" providerId="ADAL" clId="{B66718E3-2F7E-4328-ADDA-C5034D0A587B}" dt="2022-02-02T20:23:46.339" v="754" actId="1036"/>
          <ac:graphicFrameMkLst>
            <pc:docMk/>
            <pc:sldMk cId="3547957257" sldId="262"/>
            <ac:graphicFrameMk id="11" creationId="{922EA0DF-6BE0-4B19-A57D-4DCD8E222459}"/>
          </ac:graphicFrameMkLst>
        </pc:graphicFrameChg>
        <pc:graphicFrameChg chg="add mod modGraphic">
          <ac:chgData name="Danielle" userId="e2554c37-e717-43a0-ba79-1183ca921ccd" providerId="ADAL" clId="{B66718E3-2F7E-4328-ADDA-C5034D0A587B}" dt="2022-02-02T20:23:53.190" v="772" actId="1035"/>
          <ac:graphicFrameMkLst>
            <pc:docMk/>
            <pc:sldMk cId="3547957257" sldId="262"/>
            <ac:graphicFrameMk id="12" creationId="{A4DDD65B-83FD-453F-AA61-94D8A0E1F507}"/>
          </ac:graphicFrameMkLst>
        </pc:graphicFrameChg>
        <pc:picChg chg="del mod">
          <ac:chgData name="Danielle" userId="e2554c37-e717-43a0-ba79-1183ca921ccd" providerId="ADAL" clId="{B66718E3-2F7E-4328-ADDA-C5034D0A587B}" dt="2022-02-02T20:16:57.947" v="507" actId="478"/>
          <ac:picMkLst>
            <pc:docMk/>
            <pc:sldMk cId="3547957257" sldId="262"/>
            <ac:picMk id="6" creationId="{84AF55B8-E9FB-4A0C-8D90-913ABD414236}"/>
          </ac:picMkLst>
        </pc:picChg>
        <pc:picChg chg="del mod">
          <ac:chgData name="Danielle" userId="e2554c37-e717-43a0-ba79-1183ca921ccd" providerId="ADAL" clId="{B66718E3-2F7E-4328-ADDA-C5034D0A587B}" dt="2022-02-02T20:16:57.947" v="507" actId="478"/>
          <ac:picMkLst>
            <pc:docMk/>
            <pc:sldMk cId="3547957257" sldId="262"/>
            <ac:picMk id="7" creationId="{B288C613-6D9F-44A7-98AB-9054FCF19C8F}"/>
          </ac:picMkLst>
        </pc:picChg>
        <pc:picChg chg="del mod">
          <ac:chgData name="Danielle" userId="e2554c37-e717-43a0-ba79-1183ca921ccd" providerId="ADAL" clId="{B66718E3-2F7E-4328-ADDA-C5034D0A587B}" dt="2022-02-02T20:16:57.947" v="507" actId="478"/>
          <ac:picMkLst>
            <pc:docMk/>
            <pc:sldMk cId="3547957257" sldId="262"/>
            <ac:picMk id="8" creationId="{6B9CA650-9587-4768-A81F-6040E840708E}"/>
          </ac:picMkLst>
        </pc:picChg>
        <pc:picChg chg="del mod">
          <ac:chgData name="Danielle" userId="e2554c37-e717-43a0-ba79-1183ca921ccd" providerId="ADAL" clId="{B66718E3-2F7E-4328-ADDA-C5034D0A587B}" dt="2022-02-02T20:16:57.947" v="507" actId="478"/>
          <ac:picMkLst>
            <pc:docMk/>
            <pc:sldMk cId="3547957257" sldId="262"/>
            <ac:picMk id="9" creationId="{0C5E9F51-E616-4D68-8AE3-612C8E53D3D0}"/>
          </ac:picMkLst>
        </pc:picChg>
        <pc:picChg chg="add del mod">
          <ac:chgData name="Danielle" userId="e2554c37-e717-43a0-ba79-1183ca921ccd" providerId="ADAL" clId="{B66718E3-2F7E-4328-ADDA-C5034D0A587B}" dt="2022-02-02T20:23:23.098" v="741" actId="478"/>
          <ac:picMkLst>
            <pc:docMk/>
            <pc:sldMk cId="3547957257" sldId="262"/>
            <ac:picMk id="10" creationId="{6D76792B-1059-4D0B-BFFB-A09FBA64C599}"/>
          </ac:picMkLst>
        </pc:picChg>
        <pc:picChg chg="del mod">
          <ac:chgData name="Danielle" userId="e2554c37-e717-43a0-ba79-1183ca921ccd" providerId="ADAL" clId="{B66718E3-2F7E-4328-ADDA-C5034D0A587B}" dt="2022-02-02T20:16:57.947" v="507" actId="478"/>
          <ac:picMkLst>
            <pc:docMk/>
            <pc:sldMk cId="3547957257" sldId="262"/>
            <ac:picMk id="1030" creationId="{C33ADE74-3169-4897-A58F-961251383964}"/>
          </ac:picMkLst>
        </pc:picChg>
        <pc:picChg chg="del">
          <ac:chgData name="Danielle" userId="e2554c37-e717-43a0-ba79-1183ca921ccd" providerId="ADAL" clId="{B66718E3-2F7E-4328-ADDA-C5034D0A587B}" dt="2022-02-02T20:16:57.947" v="507" actId="478"/>
          <ac:picMkLst>
            <pc:docMk/>
            <pc:sldMk cId="3547957257" sldId="262"/>
            <ac:picMk id="1034" creationId="{D999F164-B151-4963-A9C1-C8C0B258C508}"/>
          </ac:picMkLst>
        </pc:pic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3677940080" sldId="262"/>
        </pc:sldMkLst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132776573" sldId="263"/>
        </pc:sldMkLst>
      </pc:sldChg>
      <pc:sldChg chg="addSp modSp new mod modNotesTx">
        <pc:chgData name="Danielle" userId="e2554c37-e717-43a0-ba79-1183ca921ccd" providerId="ADAL" clId="{B66718E3-2F7E-4328-ADDA-C5034D0A587B}" dt="2022-02-02T20:58:54.351" v="1477" actId="20577"/>
        <pc:sldMkLst>
          <pc:docMk/>
          <pc:sldMk cId="1994416139" sldId="263"/>
        </pc:sldMkLst>
        <pc:spChg chg="add mod">
          <ac:chgData name="Danielle" userId="e2554c37-e717-43a0-ba79-1183ca921ccd" providerId="ADAL" clId="{B66718E3-2F7E-4328-ADDA-C5034D0A587B}" dt="2022-02-02T20:48:18.240" v="1212"/>
          <ac:spMkLst>
            <pc:docMk/>
            <pc:sldMk cId="1994416139" sldId="263"/>
            <ac:spMk id="4" creationId="{725A07E9-F181-47E8-9B09-8A1905FF4DC6}"/>
          </ac:spMkLst>
        </pc:spChg>
        <pc:picChg chg="add mod">
          <ac:chgData name="Danielle" userId="e2554c37-e717-43a0-ba79-1183ca921ccd" providerId="ADAL" clId="{B66718E3-2F7E-4328-ADDA-C5034D0A587B}" dt="2022-02-02T20:48:21.756" v="1214" actId="1036"/>
          <ac:picMkLst>
            <pc:docMk/>
            <pc:sldMk cId="1994416139" sldId="263"/>
            <ac:picMk id="3" creationId="{2FA48E3D-AA98-485C-9BF9-597960611BD2}"/>
          </ac:picMkLst>
        </pc:picChg>
      </pc:sldChg>
      <pc:sldChg chg="addSp modSp add mod modNotesTx">
        <pc:chgData name="Danielle" userId="e2554c37-e717-43a0-ba79-1183ca921ccd" providerId="ADAL" clId="{B66718E3-2F7E-4328-ADDA-C5034D0A587B}" dt="2022-02-02T20:58:58.302" v="1478"/>
        <pc:sldMkLst>
          <pc:docMk/>
          <pc:sldMk cId="484897095" sldId="264"/>
        </pc:sldMkLst>
        <pc:spChg chg="mod">
          <ac:chgData name="Danielle" userId="e2554c37-e717-43a0-ba79-1183ca921ccd" providerId="ADAL" clId="{B66718E3-2F7E-4328-ADDA-C5034D0A587B}" dt="2022-02-02T20:48:29.919" v="1222" actId="20577"/>
          <ac:spMkLst>
            <pc:docMk/>
            <pc:sldMk cId="484897095" sldId="264"/>
            <ac:spMk id="4" creationId="{725A07E9-F181-47E8-9B09-8A1905FF4DC6}"/>
          </ac:spMkLst>
        </pc:spChg>
        <pc:grpChg chg="mod">
          <ac:chgData name="Danielle" userId="e2554c37-e717-43a0-ba79-1183ca921ccd" providerId="ADAL" clId="{B66718E3-2F7E-4328-ADDA-C5034D0A587B}" dt="2022-02-02T20:53:24.308" v="1227"/>
          <ac:grpSpMkLst>
            <pc:docMk/>
            <pc:sldMk cId="484897095" sldId="264"/>
            <ac:grpSpMk id="8" creationId="{F19E3746-8B9B-4321-8A27-A80D1B05BA56}"/>
          </ac:grpSpMkLst>
        </pc:grpChg>
        <pc:grpChg chg="mod">
          <ac:chgData name="Danielle" userId="e2554c37-e717-43a0-ba79-1183ca921ccd" providerId="ADAL" clId="{B66718E3-2F7E-4328-ADDA-C5034D0A587B}" dt="2022-02-02T20:53:28.529" v="1230"/>
          <ac:grpSpMkLst>
            <pc:docMk/>
            <pc:sldMk cId="484897095" sldId="264"/>
            <ac:grpSpMk id="11" creationId="{9561E9FF-6D94-4064-9E61-F1D442E3B08A}"/>
          </ac:grpSpMkLst>
        </pc:grpChg>
        <pc:grpChg chg="mod">
          <ac:chgData name="Danielle" userId="e2554c37-e717-43a0-ba79-1183ca921ccd" providerId="ADAL" clId="{B66718E3-2F7E-4328-ADDA-C5034D0A587B}" dt="2022-02-02T20:53:39.492" v="1236"/>
          <ac:grpSpMkLst>
            <pc:docMk/>
            <pc:sldMk cId="484897095" sldId="264"/>
            <ac:grpSpMk id="17" creationId="{807BC9F0-59E7-46EC-B139-08719509E01D}"/>
          </ac:grpSpMkLst>
        </pc:grpChg>
        <pc:grpChg chg="mod">
          <ac:chgData name="Danielle" userId="e2554c37-e717-43a0-ba79-1183ca921ccd" providerId="ADAL" clId="{B66718E3-2F7E-4328-ADDA-C5034D0A587B}" dt="2022-02-02T20:53:51.602" v="1247"/>
          <ac:grpSpMkLst>
            <pc:docMk/>
            <pc:sldMk cId="484897095" sldId="264"/>
            <ac:grpSpMk id="28" creationId="{0CED72FD-9EB5-4379-BEE2-0A84EEDEA3FC}"/>
          </ac:grpSpMkLst>
        </pc:grpChg>
        <pc:grpChg chg="mod">
          <ac:chgData name="Danielle" userId="e2554c37-e717-43a0-ba79-1183ca921ccd" providerId="ADAL" clId="{B66718E3-2F7E-4328-ADDA-C5034D0A587B}" dt="2022-02-02T20:54:02.725" v="1258"/>
          <ac:grpSpMkLst>
            <pc:docMk/>
            <pc:sldMk cId="484897095" sldId="264"/>
            <ac:grpSpMk id="39" creationId="{273E1B75-6061-489C-9B63-33655160E1D7}"/>
          </ac:grpSpMkLst>
        </pc:grpChg>
        <pc:grpChg chg="mod">
          <ac:chgData name="Danielle" userId="e2554c37-e717-43a0-ba79-1183ca921ccd" providerId="ADAL" clId="{B66718E3-2F7E-4328-ADDA-C5034D0A587B}" dt="2022-02-02T20:54:02.725" v="1258"/>
          <ac:grpSpMkLst>
            <pc:docMk/>
            <pc:sldMk cId="484897095" sldId="264"/>
            <ac:grpSpMk id="40" creationId="{279AF60A-52DB-457F-A9C4-005B01938F63}"/>
          </ac:grpSpMkLst>
        </pc:grpChg>
        <pc:grpChg chg="mod">
          <ac:chgData name="Danielle" userId="e2554c37-e717-43a0-ba79-1183ca921ccd" providerId="ADAL" clId="{B66718E3-2F7E-4328-ADDA-C5034D0A587B}" dt="2022-02-02T20:54:07.517" v="1263"/>
          <ac:grpSpMkLst>
            <pc:docMk/>
            <pc:sldMk cId="484897095" sldId="264"/>
            <ac:grpSpMk id="45" creationId="{EFF3C26B-D825-4D2D-8F51-E6821811BA59}"/>
          </ac:grpSpMkLst>
        </pc:grpChg>
        <pc:inkChg chg="add">
          <ac:chgData name="Danielle" userId="e2554c37-e717-43a0-ba79-1183ca921ccd" providerId="ADAL" clId="{B66718E3-2F7E-4328-ADDA-C5034D0A587B}" dt="2022-02-02T20:53:21.113" v="1223" actId="9405"/>
          <ac:inkMkLst>
            <pc:docMk/>
            <pc:sldMk cId="484897095" sldId="264"/>
            <ac:inkMk id="2" creationId="{ADA8114E-73DE-4648-83EA-98CE1E79C877}"/>
          </ac:inkMkLst>
        </pc:inkChg>
        <pc:inkChg chg="add">
          <ac:chgData name="Danielle" userId="e2554c37-e717-43a0-ba79-1183ca921ccd" providerId="ADAL" clId="{B66718E3-2F7E-4328-ADDA-C5034D0A587B}" dt="2022-02-02T20:53:22.471" v="1224" actId="9405"/>
          <ac:inkMkLst>
            <pc:docMk/>
            <pc:sldMk cId="484897095" sldId="264"/>
            <ac:inkMk id="5" creationId="{28B87BF5-5559-4D59-B8CC-536B8F4BADB2}"/>
          </ac:inkMkLst>
        </pc:inkChg>
        <pc:inkChg chg="add mod">
          <ac:chgData name="Danielle" userId="e2554c37-e717-43a0-ba79-1183ca921ccd" providerId="ADAL" clId="{B66718E3-2F7E-4328-ADDA-C5034D0A587B}" dt="2022-02-02T20:53:24.308" v="1227"/>
          <ac:inkMkLst>
            <pc:docMk/>
            <pc:sldMk cId="484897095" sldId="264"/>
            <ac:inkMk id="6" creationId="{417E5EE3-45E9-456B-90B1-98E0C58BD915}"/>
          </ac:inkMkLst>
        </pc:inkChg>
        <pc:inkChg chg="add mod">
          <ac:chgData name="Danielle" userId="e2554c37-e717-43a0-ba79-1183ca921ccd" providerId="ADAL" clId="{B66718E3-2F7E-4328-ADDA-C5034D0A587B}" dt="2022-02-02T20:53:24.308" v="1227"/>
          <ac:inkMkLst>
            <pc:docMk/>
            <pc:sldMk cId="484897095" sldId="264"/>
            <ac:inkMk id="7" creationId="{64E083A1-16D2-4D47-877F-7BBA6C55BDCE}"/>
          </ac:inkMkLst>
        </pc:inkChg>
        <pc:inkChg chg="add mod">
          <ac:chgData name="Danielle" userId="e2554c37-e717-43a0-ba79-1183ca921ccd" providerId="ADAL" clId="{B66718E3-2F7E-4328-ADDA-C5034D0A587B}" dt="2022-02-02T20:53:28.529" v="1230"/>
          <ac:inkMkLst>
            <pc:docMk/>
            <pc:sldMk cId="484897095" sldId="264"/>
            <ac:inkMk id="9" creationId="{9EE27C43-7E10-4E32-A6BA-028679C54C91}"/>
          </ac:inkMkLst>
        </pc:inkChg>
        <pc:inkChg chg="add mod">
          <ac:chgData name="Danielle" userId="e2554c37-e717-43a0-ba79-1183ca921ccd" providerId="ADAL" clId="{B66718E3-2F7E-4328-ADDA-C5034D0A587B}" dt="2022-02-02T20:53:28.529" v="1230"/>
          <ac:inkMkLst>
            <pc:docMk/>
            <pc:sldMk cId="484897095" sldId="264"/>
            <ac:inkMk id="10" creationId="{D5BCCB5B-86FB-4C59-90A5-F1AB6EECA78C}"/>
          </ac:inkMkLst>
        </pc:inkChg>
        <pc:inkChg chg="add">
          <ac:chgData name="Danielle" userId="e2554c37-e717-43a0-ba79-1183ca921ccd" providerId="ADAL" clId="{B66718E3-2F7E-4328-ADDA-C5034D0A587B}" dt="2022-02-02T20:53:34.643" v="1231" actId="9405"/>
          <ac:inkMkLst>
            <pc:docMk/>
            <pc:sldMk cId="484897095" sldId="264"/>
            <ac:inkMk id="12" creationId="{EFB6E893-8365-4518-96FC-F2F7C601E1F7}"/>
          </ac:inkMkLst>
        </pc:inkChg>
        <pc:inkChg chg="add">
          <ac:chgData name="Danielle" userId="e2554c37-e717-43a0-ba79-1183ca921ccd" providerId="ADAL" clId="{B66718E3-2F7E-4328-ADDA-C5034D0A587B}" dt="2022-02-02T20:53:37.012" v="1232" actId="9405"/>
          <ac:inkMkLst>
            <pc:docMk/>
            <pc:sldMk cId="484897095" sldId="264"/>
            <ac:inkMk id="13" creationId="{0F488B6E-C994-496C-8A5F-21F647CC3853}"/>
          </ac:inkMkLst>
        </pc:inkChg>
        <pc:inkChg chg="add mod">
          <ac:chgData name="Danielle" userId="e2554c37-e717-43a0-ba79-1183ca921ccd" providerId="ADAL" clId="{B66718E3-2F7E-4328-ADDA-C5034D0A587B}" dt="2022-02-02T20:53:39.492" v="1236"/>
          <ac:inkMkLst>
            <pc:docMk/>
            <pc:sldMk cId="484897095" sldId="264"/>
            <ac:inkMk id="14" creationId="{6BC736C6-6082-46A8-8BB3-84F7C75E49A2}"/>
          </ac:inkMkLst>
        </pc:inkChg>
        <pc:inkChg chg="add mod">
          <ac:chgData name="Danielle" userId="e2554c37-e717-43a0-ba79-1183ca921ccd" providerId="ADAL" clId="{B66718E3-2F7E-4328-ADDA-C5034D0A587B}" dt="2022-02-02T20:53:39.492" v="1236"/>
          <ac:inkMkLst>
            <pc:docMk/>
            <pc:sldMk cId="484897095" sldId="264"/>
            <ac:inkMk id="15" creationId="{9FBA1377-B0F0-4239-A567-0554A9445F03}"/>
          </ac:inkMkLst>
        </pc:inkChg>
        <pc:inkChg chg="add">
          <ac:chgData name="Danielle" userId="e2554c37-e717-43a0-ba79-1183ca921ccd" providerId="ADAL" clId="{B66718E3-2F7E-4328-ADDA-C5034D0A587B}" dt="2022-02-02T20:53:38.840" v="1235" actId="9405"/>
          <ac:inkMkLst>
            <pc:docMk/>
            <pc:sldMk cId="484897095" sldId="264"/>
            <ac:inkMk id="16" creationId="{1D68A2A0-EF22-418C-A613-85BD1AAD314A}"/>
          </ac:inkMkLst>
        </pc:inkChg>
        <pc:inkChg chg="add">
          <ac:chgData name="Danielle" userId="e2554c37-e717-43a0-ba79-1183ca921ccd" providerId="ADAL" clId="{B66718E3-2F7E-4328-ADDA-C5034D0A587B}" dt="2022-02-02T20:53:39.697" v="1237" actId="9405"/>
          <ac:inkMkLst>
            <pc:docMk/>
            <pc:sldMk cId="484897095" sldId="264"/>
            <ac:inkMk id="18" creationId="{089A6853-9104-415B-B4F7-AB9F6E01C249}"/>
          </ac:inkMkLst>
        </pc:inkChg>
        <pc:inkChg chg="add">
          <ac:chgData name="Danielle" userId="e2554c37-e717-43a0-ba79-1183ca921ccd" providerId="ADAL" clId="{B66718E3-2F7E-4328-ADDA-C5034D0A587B}" dt="2022-02-02T20:53:42.300" v="1238" actId="9405"/>
          <ac:inkMkLst>
            <pc:docMk/>
            <pc:sldMk cId="484897095" sldId="264"/>
            <ac:inkMk id="19" creationId="{D9B4927B-F319-4DFF-AAAC-7FC22CF834D9}"/>
          </ac:inkMkLst>
        </pc:inkChg>
        <pc:inkChg chg="add">
          <ac:chgData name="Danielle" userId="e2554c37-e717-43a0-ba79-1183ca921ccd" providerId="ADAL" clId="{B66718E3-2F7E-4328-ADDA-C5034D0A587B}" dt="2022-02-02T20:53:43.136" v="1239" actId="9405"/>
          <ac:inkMkLst>
            <pc:docMk/>
            <pc:sldMk cId="484897095" sldId="264"/>
            <ac:inkMk id="20" creationId="{D9889671-91A6-488B-9AA2-25FA266899EC}"/>
          </ac:inkMkLst>
        </pc:inkChg>
        <pc:inkChg chg="add">
          <ac:chgData name="Danielle" userId="e2554c37-e717-43a0-ba79-1183ca921ccd" providerId="ADAL" clId="{B66718E3-2F7E-4328-ADDA-C5034D0A587B}" dt="2022-02-02T20:53:44.009" v="1240" actId="9405"/>
          <ac:inkMkLst>
            <pc:docMk/>
            <pc:sldMk cId="484897095" sldId="264"/>
            <ac:inkMk id="21" creationId="{D2C0D565-733B-4B0A-8CBB-6C27A221B3E3}"/>
          </ac:inkMkLst>
        </pc:inkChg>
        <pc:inkChg chg="add">
          <ac:chgData name="Danielle" userId="e2554c37-e717-43a0-ba79-1183ca921ccd" providerId="ADAL" clId="{B66718E3-2F7E-4328-ADDA-C5034D0A587B}" dt="2022-02-02T20:53:46.048" v="1241" actId="9405"/>
          <ac:inkMkLst>
            <pc:docMk/>
            <pc:sldMk cId="484897095" sldId="264"/>
            <ac:inkMk id="22" creationId="{AB431803-E080-47E2-A3A9-3C769E2D7A0D}"/>
          </ac:inkMkLst>
        </pc:inkChg>
        <pc:inkChg chg="add">
          <ac:chgData name="Danielle" userId="e2554c37-e717-43a0-ba79-1183ca921ccd" providerId="ADAL" clId="{B66718E3-2F7E-4328-ADDA-C5034D0A587B}" dt="2022-02-02T20:53:46.975" v="1242" actId="9405"/>
          <ac:inkMkLst>
            <pc:docMk/>
            <pc:sldMk cId="484897095" sldId="264"/>
            <ac:inkMk id="23" creationId="{01E3A4E5-5790-4292-A7A9-7F36597037DD}"/>
          </ac:inkMkLst>
        </pc:inkChg>
        <pc:inkChg chg="add">
          <ac:chgData name="Danielle" userId="e2554c37-e717-43a0-ba79-1183ca921ccd" providerId="ADAL" clId="{B66718E3-2F7E-4328-ADDA-C5034D0A587B}" dt="2022-02-02T20:53:47.662" v="1243" actId="9405"/>
          <ac:inkMkLst>
            <pc:docMk/>
            <pc:sldMk cId="484897095" sldId="264"/>
            <ac:inkMk id="24" creationId="{9BB07749-40E9-4857-9B3D-5E782839A71D}"/>
          </ac:inkMkLst>
        </pc:inkChg>
        <pc:inkChg chg="add">
          <ac:chgData name="Danielle" userId="e2554c37-e717-43a0-ba79-1183ca921ccd" providerId="ADAL" clId="{B66718E3-2F7E-4328-ADDA-C5034D0A587B}" dt="2022-02-02T20:53:48.411" v="1244" actId="9405"/>
          <ac:inkMkLst>
            <pc:docMk/>
            <pc:sldMk cId="484897095" sldId="264"/>
            <ac:inkMk id="25" creationId="{2B3A5A86-D6F7-4A2F-94C0-4A387348215D}"/>
          </ac:inkMkLst>
        </pc:inkChg>
        <pc:inkChg chg="add mod">
          <ac:chgData name="Danielle" userId="e2554c37-e717-43a0-ba79-1183ca921ccd" providerId="ADAL" clId="{B66718E3-2F7E-4328-ADDA-C5034D0A587B}" dt="2022-02-02T20:53:51.602" v="1247"/>
          <ac:inkMkLst>
            <pc:docMk/>
            <pc:sldMk cId="484897095" sldId="264"/>
            <ac:inkMk id="26" creationId="{F2576E2B-6767-47E5-AA13-C226EADFF93F}"/>
          </ac:inkMkLst>
        </pc:inkChg>
        <pc:inkChg chg="add mod">
          <ac:chgData name="Danielle" userId="e2554c37-e717-43a0-ba79-1183ca921ccd" providerId="ADAL" clId="{B66718E3-2F7E-4328-ADDA-C5034D0A587B}" dt="2022-02-02T20:53:51.602" v="1247"/>
          <ac:inkMkLst>
            <pc:docMk/>
            <pc:sldMk cId="484897095" sldId="264"/>
            <ac:inkMk id="27" creationId="{43217936-E53C-4DE5-BDDA-80AF3B58AB87}"/>
          </ac:inkMkLst>
        </pc:inkChg>
        <pc:inkChg chg="add">
          <ac:chgData name="Danielle" userId="e2554c37-e717-43a0-ba79-1183ca921ccd" providerId="ADAL" clId="{B66718E3-2F7E-4328-ADDA-C5034D0A587B}" dt="2022-02-02T20:53:53.251" v="1248" actId="9405"/>
          <ac:inkMkLst>
            <pc:docMk/>
            <pc:sldMk cId="484897095" sldId="264"/>
            <ac:inkMk id="29" creationId="{92A8CCA2-BC79-49F6-B311-1F425524E52D}"/>
          </ac:inkMkLst>
        </pc:inkChg>
        <pc:inkChg chg="add">
          <ac:chgData name="Danielle" userId="e2554c37-e717-43a0-ba79-1183ca921ccd" providerId="ADAL" clId="{B66718E3-2F7E-4328-ADDA-C5034D0A587B}" dt="2022-02-02T20:53:53.757" v="1249" actId="9405"/>
          <ac:inkMkLst>
            <pc:docMk/>
            <pc:sldMk cId="484897095" sldId="264"/>
            <ac:inkMk id="30" creationId="{5F9EA3FB-1473-45F9-B47E-0B62652AC515}"/>
          </ac:inkMkLst>
        </pc:inkChg>
        <pc:inkChg chg="add">
          <ac:chgData name="Danielle" userId="e2554c37-e717-43a0-ba79-1183ca921ccd" providerId="ADAL" clId="{B66718E3-2F7E-4328-ADDA-C5034D0A587B}" dt="2022-02-02T20:53:54.524" v="1250" actId="9405"/>
          <ac:inkMkLst>
            <pc:docMk/>
            <pc:sldMk cId="484897095" sldId="264"/>
            <ac:inkMk id="31" creationId="{EB306D75-1323-4C07-B5E4-98C83800FEAB}"/>
          </ac:inkMkLst>
        </pc:inkChg>
        <pc:inkChg chg="add">
          <ac:chgData name="Danielle" userId="e2554c37-e717-43a0-ba79-1183ca921ccd" providerId="ADAL" clId="{B66718E3-2F7E-4328-ADDA-C5034D0A587B}" dt="2022-02-02T20:53:56.781" v="1251" actId="9405"/>
          <ac:inkMkLst>
            <pc:docMk/>
            <pc:sldMk cId="484897095" sldId="264"/>
            <ac:inkMk id="32" creationId="{6F255D49-80F8-4C5D-9A20-5C3D39757E82}"/>
          </ac:inkMkLst>
        </pc:inkChg>
        <pc:inkChg chg="add">
          <ac:chgData name="Danielle" userId="e2554c37-e717-43a0-ba79-1183ca921ccd" providerId="ADAL" clId="{B66718E3-2F7E-4328-ADDA-C5034D0A587B}" dt="2022-02-02T20:53:57.373" v="1252" actId="9405"/>
          <ac:inkMkLst>
            <pc:docMk/>
            <pc:sldMk cId="484897095" sldId="264"/>
            <ac:inkMk id="33" creationId="{7A6963B3-57F9-40B3-A8F3-18B3310F37FF}"/>
          </ac:inkMkLst>
        </pc:inkChg>
        <pc:inkChg chg="add">
          <ac:chgData name="Danielle" userId="e2554c37-e717-43a0-ba79-1183ca921ccd" providerId="ADAL" clId="{B66718E3-2F7E-4328-ADDA-C5034D0A587B}" dt="2022-02-02T20:53:58.250" v="1253" actId="9405"/>
          <ac:inkMkLst>
            <pc:docMk/>
            <pc:sldMk cId="484897095" sldId="264"/>
            <ac:inkMk id="34" creationId="{003E155A-30BB-45F5-A4F0-D0DF7E6DA34A}"/>
          </ac:inkMkLst>
        </pc:inkChg>
        <pc:inkChg chg="add mod">
          <ac:chgData name="Danielle" userId="e2554c37-e717-43a0-ba79-1183ca921ccd" providerId="ADAL" clId="{B66718E3-2F7E-4328-ADDA-C5034D0A587B}" dt="2022-02-02T20:54:02.725" v="1258"/>
          <ac:inkMkLst>
            <pc:docMk/>
            <pc:sldMk cId="484897095" sldId="264"/>
            <ac:inkMk id="35" creationId="{8D381F80-4AD8-4843-BB94-9A347ED06AB3}"/>
          </ac:inkMkLst>
        </pc:inkChg>
        <pc:inkChg chg="add mod">
          <ac:chgData name="Danielle" userId="e2554c37-e717-43a0-ba79-1183ca921ccd" providerId="ADAL" clId="{B66718E3-2F7E-4328-ADDA-C5034D0A587B}" dt="2022-02-02T20:54:02.725" v="1258"/>
          <ac:inkMkLst>
            <pc:docMk/>
            <pc:sldMk cId="484897095" sldId="264"/>
            <ac:inkMk id="36" creationId="{E30F9D2E-C5E1-4516-953C-057E12B55A11}"/>
          </ac:inkMkLst>
        </pc:inkChg>
        <pc:inkChg chg="add mod">
          <ac:chgData name="Danielle" userId="e2554c37-e717-43a0-ba79-1183ca921ccd" providerId="ADAL" clId="{B66718E3-2F7E-4328-ADDA-C5034D0A587B}" dt="2022-02-02T20:54:02.725" v="1258"/>
          <ac:inkMkLst>
            <pc:docMk/>
            <pc:sldMk cId="484897095" sldId="264"/>
            <ac:inkMk id="37" creationId="{AF0542EE-3F73-4E7A-A4DC-3CBB8DC0194E}"/>
          </ac:inkMkLst>
        </pc:inkChg>
        <pc:inkChg chg="add mod">
          <ac:chgData name="Danielle" userId="e2554c37-e717-43a0-ba79-1183ca921ccd" providerId="ADAL" clId="{B66718E3-2F7E-4328-ADDA-C5034D0A587B}" dt="2022-02-02T20:54:02.725" v="1258"/>
          <ac:inkMkLst>
            <pc:docMk/>
            <pc:sldMk cId="484897095" sldId="264"/>
            <ac:inkMk id="38" creationId="{71651FBC-B8B2-4005-A19A-A19C54BDC6B3}"/>
          </ac:inkMkLst>
        </pc:inkChg>
        <pc:inkChg chg="add">
          <ac:chgData name="Danielle" userId="e2554c37-e717-43a0-ba79-1183ca921ccd" providerId="ADAL" clId="{B66718E3-2F7E-4328-ADDA-C5034D0A587B}" dt="2022-02-02T20:54:03.916" v="1259" actId="9405"/>
          <ac:inkMkLst>
            <pc:docMk/>
            <pc:sldMk cId="484897095" sldId="264"/>
            <ac:inkMk id="41" creationId="{52008E69-5115-4178-A4C7-BE1BC4170075}"/>
          </ac:inkMkLst>
        </pc:inkChg>
        <pc:inkChg chg="add mod">
          <ac:chgData name="Danielle" userId="e2554c37-e717-43a0-ba79-1183ca921ccd" providerId="ADAL" clId="{B66718E3-2F7E-4328-ADDA-C5034D0A587B}" dt="2022-02-02T20:54:07.517" v="1263"/>
          <ac:inkMkLst>
            <pc:docMk/>
            <pc:sldMk cId="484897095" sldId="264"/>
            <ac:inkMk id="42" creationId="{10231605-E323-468F-AD94-FADDED9CAF38}"/>
          </ac:inkMkLst>
        </pc:inkChg>
        <pc:inkChg chg="add mod">
          <ac:chgData name="Danielle" userId="e2554c37-e717-43a0-ba79-1183ca921ccd" providerId="ADAL" clId="{B66718E3-2F7E-4328-ADDA-C5034D0A587B}" dt="2022-02-02T20:54:07.517" v="1263"/>
          <ac:inkMkLst>
            <pc:docMk/>
            <pc:sldMk cId="484897095" sldId="264"/>
            <ac:inkMk id="43" creationId="{59FBA542-68D7-49ED-86D9-BC3576F53928}"/>
          </ac:inkMkLst>
        </pc:inkChg>
        <pc:inkChg chg="add">
          <ac:chgData name="Danielle" userId="e2554c37-e717-43a0-ba79-1183ca921ccd" providerId="ADAL" clId="{B66718E3-2F7E-4328-ADDA-C5034D0A587B}" dt="2022-02-02T20:54:06.594" v="1262" actId="9405"/>
          <ac:inkMkLst>
            <pc:docMk/>
            <pc:sldMk cId="484897095" sldId="264"/>
            <ac:inkMk id="44" creationId="{03514B09-4575-477C-8273-EFB9CEC2E87E}"/>
          </ac:inkMkLst>
        </pc:ink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3937938002" sldId="264"/>
        </pc:sldMkLst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724487041" sldId="265"/>
        </pc:sldMkLst>
      </pc:sldChg>
      <pc:sldChg chg="addSp modSp new mod ord">
        <pc:chgData name="Danielle" userId="e2554c37-e717-43a0-ba79-1183ca921ccd" providerId="ADAL" clId="{B66718E3-2F7E-4328-ADDA-C5034D0A587B}" dt="2022-02-02T20:58:07.737" v="1447" actId="6549"/>
        <pc:sldMkLst>
          <pc:docMk/>
          <pc:sldMk cId="977500198" sldId="265"/>
        </pc:sldMkLst>
        <pc:spChg chg="add mod">
          <ac:chgData name="Danielle" userId="e2554c37-e717-43a0-ba79-1183ca921ccd" providerId="ADAL" clId="{B66718E3-2F7E-4328-ADDA-C5034D0A587B}" dt="2022-02-02T20:57:56.133" v="1444" actId="20577"/>
          <ac:spMkLst>
            <pc:docMk/>
            <pc:sldMk cId="977500198" sldId="265"/>
            <ac:spMk id="3" creationId="{086C70C3-BC40-48C8-9A48-5436EE589F66}"/>
          </ac:spMkLst>
        </pc:spChg>
        <pc:graphicFrameChg chg="add mod modGraphic">
          <ac:chgData name="Danielle" userId="e2554c37-e717-43a0-ba79-1183ca921ccd" providerId="ADAL" clId="{B66718E3-2F7E-4328-ADDA-C5034D0A587B}" dt="2022-02-02T20:58:07.737" v="1447" actId="6549"/>
          <ac:graphicFrameMkLst>
            <pc:docMk/>
            <pc:sldMk cId="977500198" sldId="265"/>
            <ac:graphicFrameMk id="4" creationId="{56A38841-7B04-45BD-9BE8-BB5D9FA15829}"/>
          </ac:graphicFrameMkLst>
        </pc:graphicFrame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1364573615" sldId="266"/>
        </pc:sldMkLst>
      </pc:sldChg>
      <pc:sldChg chg="modSp add mod">
        <pc:chgData name="Danielle" userId="e2554c37-e717-43a0-ba79-1183ca921ccd" providerId="ADAL" clId="{B66718E3-2F7E-4328-ADDA-C5034D0A587B}" dt="2022-02-02T20:58:14.118" v="1456" actId="122"/>
        <pc:sldMkLst>
          <pc:docMk/>
          <pc:sldMk cId="1372674768" sldId="266"/>
        </pc:sldMkLst>
        <pc:spChg chg="mod">
          <ac:chgData name="Danielle" userId="e2554c37-e717-43a0-ba79-1183ca921ccd" providerId="ADAL" clId="{B66718E3-2F7E-4328-ADDA-C5034D0A587B}" dt="2022-02-02T20:58:14.118" v="1456" actId="122"/>
          <ac:spMkLst>
            <pc:docMk/>
            <pc:sldMk cId="1372674768" sldId="266"/>
            <ac:spMk id="3" creationId="{086C70C3-BC40-48C8-9A48-5436EE589F66}"/>
          </ac:spMkLst>
        </pc:spChg>
      </pc:sldChg>
      <pc:sldChg chg="addSp modSp new mod modNotesTx">
        <pc:chgData name="Danielle" userId="e2554c37-e717-43a0-ba79-1183ca921ccd" providerId="ADAL" clId="{B66718E3-2F7E-4328-ADDA-C5034D0A587B}" dt="2022-02-02T21:09:40.564" v="1860" actId="20577"/>
        <pc:sldMkLst>
          <pc:docMk/>
          <pc:sldMk cId="655205736" sldId="267"/>
        </pc:sldMkLst>
        <pc:spChg chg="add mod">
          <ac:chgData name="Danielle" userId="e2554c37-e717-43a0-ba79-1183ca921ccd" providerId="ADAL" clId="{B66718E3-2F7E-4328-ADDA-C5034D0A587B}" dt="2022-02-02T21:02:53.773" v="1644" actId="122"/>
          <ac:spMkLst>
            <pc:docMk/>
            <pc:sldMk cId="655205736" sldId="267"/>
            <ac:spMk id="6" creationId="{4993F216-E7EA-40A8-8F16-99AC4354F8C8}"/>
          </ac:spMkLst>
        </pc:spChg>
        <pc:picChg chg="add mod">
          <ac:chgData name="Danielle" userId="e2554c37-e717-43a0-ba79-1183ca921ccd" providerId="ADAL" clId="{B66718E3-2F7E-4328-ADDA-C5034D0A587B}" dt="2022-02-02T21:02:44.653" v="1640" actId="1076"/>
          <ac:picMkLst>
            <pc:docMk/>
            <pc:sldMk cId="655205736" sldId="267"/>
            <ac:picMk id="2" creationId="{245EEAC4-03C8-49EA-BF08-05D40841FD0E}"/>
          </ac:picMkLst>
        </pc:picChg>
        <pc:picChg chg="add mod">
          <ac:chgData name="Danielle" userId="e2554c37-e717-43a0-ba79-1183ca921ccd" providerId="ADAL" clId="{B66718E3-2F7E-4328-ADDA-C5034D0A587B}" dt="2022-02-02T21:02:59.809" v="1648" actId="1035"/>
          <ac:picMkLst>
            <pc:docMk/>
            <pc:sldMk cId="655205736" sldId="267"/>
            <ac:picMk id="3" creationId="{F509D2A6-F7B6-412B-8985-034B156ED782}"/>
          </ac:picMkLst>
        </pc:picChg>
        <pc:picChg chg="add mod">
          <ac:chgData name="Danielle" userId="e2554c37-e717-43a0-ba79-1183ca921ccd" providerId="ADAL" clId="{B66718E3-2F7E-4328-ADDA-C5034D0A587B}" dt="2022-02-02T21:02:46.221" v="1641" actId="1076"/>
          <ac:picMkLst>
            <pc:docMk/>
            <pc:sldMk cId="655205736" sldId="267"/>
            <ac:picMk id="4" creationId="{15ED5437-4F8D-473D-A251-FE9D5420D154}"/>
          </ac:picMkLst>
        </pc:picChg>
        <pc:picChg chg="add mod">
          <ac:chgData name="Danielle" userId="e2554c37-e717-43a0-ba79-1183ca921ccd" providerId="ADAL" clId="{B66718E3-2F7E-4328-ADDA-C5034D0A587B}" dt="2022-02-02T21:02:38.879" v="1637" actId="1076"/>
          <ac:picMkLst>
            <pc:docMk/>
            <pc:sldMk cId="655205736" sldId="267"/>
            <ac:picMk id="5" creationId="{984DD1F8-E3FE-40BA-AAF0-1C1340FF9524}"/>
          </ac:picMkLst>
        </pc:pic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2333530029" sldId="267"/>
        </pc:sldMkLst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3915258872" sldId="268"/>
        </pc:sldMkLst>
      </pc:sldChg>
      <pc:sldChg chg="delSp modSp add mod">
        <pc:chgData name="Danielle" userId="e2554c37-e717-43a0-ba79-1183ca921ccd" providerId="ADAL" clId="{B66718E3-2F7E-4328-ADDA-C5034D0A587B}" dt="2022-02-02T21:07:52.585" v="1817" actId="1076"/>
        <pc:sldMkLst>
          <pc:docMk/>
          <pc:sldMk cId="3962897434" sldId="268"/>
        </pc:sldMkLst>
        <pc:spChg chg="mod">
          <ac:chgData name="Danielle" userId="e2554c37-e717-43a0-ba79-1183ca921ccd" providerId="ADAL" clId="{B66718E3-2F7E-4328-ADDA-C5034D0A587B}" dt="2022-02-02T21:07:52.585" v="1817" actId="1076"/>
          <ac:spMkLst>
            <pc:docMk/>
            <pc:sldMk cId="3962897434" sldId="268"/>
            <ac:spMk id="6" creationId="{4993F216-E7EA-40A8-8F16-99AC4354F8C8}"/>
          </ac:spMkLst>
        </pc:spChg>
        <pc:picChg chg="del">
          <ac:chgData name="Danielle" userId="e2554c37-e717-43a0-ba79-1183ca921ccd" providerId="ADAL" clId="{B66718E3-2F7E-4328-ADDA-C5034D0A587B}" dt="2022-02-02T21:03:15.092" v="1657" actId="478"/>
          <ac:picMkLst>
            <pc:docMk/>
            <pc:sldMk cId="3962897434" sldId="268"/>
            <ac:picMk id="2" creationId="{245EEAC4-03C8-49EA-BF08-05D40841FD0E}"/>
          </ac:picMkLst>
        </pc:picChg>
        <pc:picChg chg="del">
          <ac:chgData name="Danielle" userId="e2554c37-e717-43a0-ba79-1183ca921ccd" providerId="ADAL" clId="{B66718E3-2F7E-4328-ADDA-C5034D0A587B}" dt="2022-02-02T21:03:15.092" v="1657" actId="478"/>
          <ac:picMkLst>
            <pc:docMk/>
            <pc:sldMk cId="3962897434" sldId="268"/>
            <ac:picMk id="3" creationId="{F509D2A6-F7B6-412B-8985-034B156ED782}"/>
          </ac:picMkLst>
        </pc:picChg>
        <pc:picChg chg="del">
          <ac:chgData name="Danielle" userId="e2554c37-e717-43a0-ba79-1183ca921ccd" providerId="ADAL" clId="{B66718E3-2F7E-4328-ADDA-C5034D0A587B}" dt="2022-02-02T21:03:16.130" v="1658" actId="478"/>
          <ac:picMkLst>
            <pc:docMk/>
            <pc:sldMk cId="3962897434" sldId="268"/>
            <ac:picMk id="4" creationId="{15ED5437-4F8D-473D-A251-FE9D5420D154}"/>
          </ac:picMkLst>
        </pc:picChg>
        <pc:picChg chg="del">
          <ac:chgData name="Danielle" userId="e2554c37-e717-43a0-ba79-1183ca921ccd" providerId="ADAL" clId="{B66718E3-2F7E-4328-ADDA-C5034D0A587B}" dt="2022-02-02T21:03:15.092" v="1657" actId="478"/>
          <ac:picMkLst>
            <pc:docMk/>
            <pc:sldMk cId="3962897434" sldId="268"/>
            <ac:picMk id="5" creationId="{984DD1F8-E3FE-40BA-AAF0-1C1340FF9524}"/>
          </ac:picMkLst>
        </pc:picChg>
      </pc:sldChg>
      <pc:sldChg chg="del">
        <pc:chgData name="Danielle" userId="e2554c37-e717-43a0-ba79-1183ca921ccd" providerId="ADAL" clId="{B66718E3-2F7E-4328-ADDA-C5034D0A587B}" dt="2022-02-02T17:40:20.420" v="18" actId="47"/>
        <pc:sldMkLst>
          <pc:docMk/>
          <pc:sldMk cId="2215700731" sldId="269"/>
        </pc:sldMkLst>
      </pc:sldChg>
      <pc:sldChg chg="new mod modClrScheme chgLayout">
        <pc:chgData name="Danielle" userId="e2554c37-e717-43a0-ba79-1183ca921ccd" providerId="ADAL" clId="{B66718E3-2F7E-4328-ADDA-C5034D0A587B}" dt="2022-02-02T21:08:37.463" v="1835" actId="700"/>
        <pc:sldMkLst>
          <pc:docMk/>
          <pc:sldMk cId="2561760731" sldId="269"/>
        </pc:sldMkLst>
      </pc:sldChg>
      <pc:sldChg chg="addSp delSp modSp add del mod delAnim">
        <pc:chgData name="Danielle" userId="e2554c37-e717-43a0-ba79-1183ca921ccd" providerId="ADAL" clId="{B66718E3-2F7E-4328-ADDA-C5034D0A587B}" dt="2022-02-02T20:58:00.239" v="1445" actId="47"/>
        <pc:sldMkLst>
          <pc:docMk/>
          <pc:sldMk cId="0" sldId="271"/>
        </pc:sldMkLst>
        <pc:spChg chg="del">
          <ac:chgData name="Danielle" userId="e2554c37-e717-43a0-ba79-1183ca921ccd" providerId="ADAL" clId="{B66718E3-2F7E-4328-ADDA-C5034D0A587B}" dt="2022-02-02T20:56:10.024" v="1345" actId="478"/>
          <ac:spMkLst>
            <pc:docMk/>
            <pc:sldMk cId="0" sldId="271"/>
            <ac:spMk id="2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5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6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9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0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1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2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3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4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5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6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7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8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19" creationId="{00000000-0000-0000-0000-000000000000}"/>
          </ac:spMkLst>
        </pc:spChg>
        <pc:spChg chg="del">
          <ac:chgData name="Danielle" userId="e2554c37-e717-43a0-ba79-1183ca921ccd" providerId="ADAL" clId="{B66718E3-2F7E-4328-ADDA-C5034D0A587B}" dt="2022-02-02T20:55:56.745" v="1343" actId="478"/>
          <ac:spMkLst>
            <pc:docMk/>
            <pc:sldMk cId="0" sldId="271"/>
            <ac:spMk id="20" creationId="{00000000-0000-0000-0000-000000000000}"/>
          </ac:spMkLst>
        </pc:spChg>
        <pc:spChg chg="add mod">
          <ac:chgData name="Danielle" userId="e2554c37-e717-43a0-ba79-1183ca921ccd" providerId="ADAL" clId="{B66718E3-2F7E-4328-ADDA-C5034D0A587B}" dt="2022-02-02T20:56:10.024" v="1345" actId="478"/>
          <ac:spMkLst>
            <pc:docMk/>
            <pc:sldMk cId="0" sldId="271"/>
            <ac:spMk id="21" creationId="{91103036-F8D9-4C46-8114-1C975FF3A63E}"/>
          </ac:spMkLst>
        </pc:spChg>
        <pc:graphicFrameChg chg="modGraphic">
          <ac:chgData name="Danielle" userId="e2554c37-e717-43a0-ba79-1183ca921ccd" providerId="ADAL" clId="{B66718E3-2F7E-4328-ADDA-C5034D0A587B}" dt="2022-02-02T20:56:02.370" v="1344" actId="207"/>
          <ac:graphicFrameMkLst>
            <pc:docMk/>
            <pc:sldMk cId="0" sldId="271"/>
            <ac:graphicFrameMk id="4" creationId="{00000000-0000-0000-0000-000000000000}"/>
          </ac:graphicFrameMkLst>
        </pc:graphicFrameChg>
      </pc:sldChg>
      <pc:sldMasterChg chg="modSp mod delSldLayout modSldLayout">
        <pc:chgData name="Danielle" userId="e2554c37-e717-43a0-ba79-1183ca921ccd" providerId="ADAL" clId="{B66718E3-2F7E-4328-ADDA-C5034D0A587B}" dt="2022-02-02T21:08:29.720" v="1834" actId="1037"/>
        <pc:sldMasterMkLst>
          <pc:docMk/>
          <pc:sldMasterMk cId="3848603494" sldId="2147483666"/>
        </pc:sldMasterMkLst>
        <pc:spChg chg="mod">
          <ac:chgData name="Danielle" userId="e2554c37-e717-43a0-ba79-1183ca921ccd" providerId="ADAL" clId="{B66718E3-2F7E-4328-ADDA-C5034D0A587B}" dt="2022-02-02T17:39:58.704" v="15" actId="20577"/>
          <ac:spMkLst>
            <pc:docMk/>
            <pc:sldMasterMk cId="3848603494" sldId="2147483666"/>
            <ac:spMk id="15" creationId="{00000000-0000-0000-0000-000000000000}"/>
          </ac:spMkLst>
        </pc:spChg>
        <pc:sldLayoutChg chg="del">
          <pc:chgData name="Danielle" userId="e2554c37-e717-43a0-ba79-1183ca921ccd" providerId="ADAL" clId="{B66718E3-2F7E-4328-ADDA-C5034D0A587B}" dt="2022-02-02T20:58:00.239" v="1445" actId="47"/>
          <pc:sldLayoutMkLst>
            <pc:docMk/>
            <pc:sldMasterMk cId="3848603494" sldId="2147483666"/>
            <pc:sldLayoutMk cId="1796332996" sldId="2147483668"/>
          </pc:sldLayoutMkLst>
        </pc:sldLayoutChg>
        <pc:sldLayoutChg chg="del">
          <pc:chgData name="Danielle" userId="e2554c37-e717-43a0-ba79-1183ca921ccd" providerId="ADAL" clId="{B66718E3-2F7E-4328-ADDA-C5034D0A587B}" dt="2022-02-02T17:40:20.420" v="18" actId="47"/>
          <pc:sldLayoutMkLst>
            <pc:docMk/>
            <pc:sldMasterMk cId="3848603494" sldId="2147483666"/>
            <pc:sldLayoutMk cId="2233692444" sldId="2147483668"/>
          </pc:sldLayoutMkLst>
        </pc:sldLayoutChg>
        <pc:sldLayoutChg chg="addSp modSp mod">
          <pc:chgData name="Danielle" userId="e2554c37-e717-43a0-ba79-1183ca921ccd" providerId="ADAL" clId="{B66718E3-2F7E-4328-ADDA-C5034D0A587B}" dt="2022-02-02T21:08:29.720" v="1834" actId="1037"/>
          <pc:sldLayoutMkLst>
            <pc:docMk/>
            <pc:sldMasterMk cId="3848603494" sldId="2147483666"/>
            <pc:sldLayoutMk cId="3772332594" sldId="2147483668"/>
          </pc:sldLayoutMkLst>
          <pc:spChg chg="add mod">
            <ac:chgData name="Danielle" userId="e2554c37-e717-43a0-ba79-1183ca921ccd" providerId="ADAL" clId="{B66718E3-2F7E-4328-ADDA-C5034D0A587B}" dt="2022-02-02T21:08:29.720" v="1834" actId="1037"/>
            <ac:spMkLst>
              <pc:docMk/>
              <pc:sldMasterMk cId="3848603494" sldId="2147483666"/>
              <pc:sldLayoutMk cId="3772332594" sldId="2147483668"/>
              <ac:spMk id="2" creationId="{355DFD8E-C2ED-4E0F-9DF1-6D76D25CED59}"/>
            </ac:spMkLst>
          </pc:spChg>
          <pc:spChg chg="add mod">
            <ac:chgData name="Danielle" userId="e2554c37-e717-43a0-ba79-1183ca921ccd" providerId="ADAL" clId="{B66718E3-2F7E-4328-ADDA-C5034D0A587B}" dt="2022-02-02T21:08:29.720" v="1834" actId="1037"/>
            <ac:spMkLst>
              <pc:docMk/>
              <pc:sldMasterMk cId="3848603494" sldId="2147483666"/>
              <pc:sldLayoutMk cId="3772332594" sldId="2147483668"/>
              <ac:spMk id="3" creationId="{E8356B77-B845-49A2-84D9-9F48ACCB6296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20:53:21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11 920,'0'0'13860,"2"2"-12846,-1-1-829,1 1 0,0-1 0,1 0 0,-1 0 0,0 0 0,0 0 0,0 0-1,1-1 1,-1 1 0,0-1 0,1 1 0,2-1 0,37 1 1174,-32-1-919,28-1 817,39-8 1,21-1-21,-66 8-1086,-2 0 14,1 2 0,33 3 0,-7 3-65,-21-4 12,0 3 0,47 11 0,-76-14-84,-1 1-1,1-1 1,9 6-1,-15-7-18,1 0 0,0 0 0,0 0 1,-1 0-1,1 1 0,-1-1 0,1 0 0,-1 1 0,0-1 0,1 1 0,-1-1 0,0 1 0,0 0 0,0-1 0,0 1 0,1 3 0,-2-4-7,1 2 5,-1 0 0,1 0-1,-1 0 1,0 0-1,0 0 1,0 5 0,-1-7-6,0 1 0,1-1 0,-1 1 0,0-1 0,0 0 0,1 1 0,-1-1 0,0 0 0,0 0 0,-1 0 0,1 0 0,0 0 0,0 0 0,-3 2 0,-17 12 126,-2-1 0,0-1 0,-29 12 0,-78 21 381,-11 5-370,118-42-43,-39 19 0,54-21-95,6-6-80,21 16-112,-13-15 209,1 1 0,-1-1 0,1-1 0,-1 1 1,1-1-1,13 0 0,21 4 61,-1 6-56,-2 1 0,53 25 0,-70-27-55,0 1 0,-1 1 0,0 1 0,-1 1 0,0 0 0,-1 2 0,18 19 0,-33-32 44,-1 1 0,1-1 0,-1 1 0,0 0 0,0 0 0,0-1 0,0 1-1,-1 1 1,1-1 0,-1 0 0,0 0 0,-1 0 0,1 1 0,-1-1 0,0 0 0,0 1 0,0-1-1,0 0 1,-1 1 0,0-1 0,1 0 0,-2 0 0,1 1 0,0-1 0,-1 0 0,0 0 0,0-1-1,0 1 1,-1 0 0,1-1 0,-1 1 0,1-1 0,-7 5 0,-2 2 195,0-1-1,-1-1 1,-1 0 0,0-1 0,0 0-1,0-1 1,0 0 0,-19 5 0,-12 0 430,-60 7 0,77-14-434,-4-1-11,0-1 0,-59-3-1,68-2-146,-25-5 0,28 5-440,1 0-1,-27-1 0,26 4-2192,14 0 235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38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0 12584 0 0,'-5'7'602'0'0,"-5"4"-103"0"0,0 1 0 0 0,1 1 0 0 0,-14 25 0 0 0,-1 1 1800 0 0,-9 22 892 0 0,21-38-2206 0 0,9-18-654 0 0,0 1 0 0 0,1 0 0 0 0,-1 0 0 0 0,1 0-1 0 0,0 1 1 0 0,1-1 0 0 0,0 0 0 0 0,0 1 0 0 0,0-1 0 0 0,1 1 0 0 0,-1-1 0 0 0,2 11 0 0 0,0-16-313 0 0,-1 0 0 0 0,1 0 0 0 0,0 1 0 0 0,-1-1 0 0 0,1 0 0 0 0,0 0 0 0 0,-1 0 0 0 0,1 0 0 0 0,0 0 0 0 0,0 0 0 0 0,0 0 0 0 0,0 0 0 0 0,0-1 0 0 0,0 1 0 0 0,0 0 0 0 0,0-1 0 0 0,1 1 0 0 0,-1 0 0 0 0,0-1 0 0 0,0 1 0 0 0,1-1 0 0 0,-1 0 0 0 0,0 1 0 0 0,0-1 0 0 0,3 0 0 0 0,3 1 25 0 0,1-1 0 0 0,-1 0 0 0 0,10-1-1 0 0,-15 1-17 0 0,15-2 70 0 0,0-1-1 0 0,17-5 0 0 0,-14 2-13 0 0,22-2 1 0 0,0 3-66 0 0,1 0 1 0 0,0 3-1 0 0,0 2 1 0 0,56 6-1 0 0,-78-2-50 0 0,1 0-1 0 0,-1 1 1 0 0,0 2 0 0 0,28 11-1 0 0,-35-12 14 0 0,-1 1-1 0 0,0 1 1 0 0,-1 0-1 0 0,1 0 1 0 0,-1 1-1 0 0,-1 1 1 0 0,14 14-1 0 0,-25-23 21 0 0,12 11 38 0 0,0 2-1 0 0,-1-1 1 0 0,15 25 0 0 0,-24-33 27 0 0,1-1-1 0 0,-1 1 1 0 0,0-1-1 0 0,-1 1 1 0 0,1 0-1 0 0,-1 0 1 0 0,0 0-1 0 0,0 0 1 0 0,0 0-1 0 0,-1 0 1 0 0,0 0-1 0 0,0 0 1 0 0,0 0-1 0 0,-1 0 1 0 0,1 0-1 0 0,-1 0 1 0 0,-2 7-1 0 0,0-4 84 0 0,-1 0-1 0 0,1 0 0 0 0,-1-1 0 0 0,-1 0 0 0 0,0 0 0 0 0,1 0 1 0 0,-2 0-1 0 0,1 0 0 0 0,-1-1 0 0 0,0 0 0 0 0,-1-1 0 0 0,-12 10 1 0 0,9-8-43 0 0,-1-1 0 0 0,0 0 0 0 0,-1-1 0 0 0,1 0 0 0 0,-1-1 0 0 0,0 0 0 0 0,0 0 1 0 0,-15 1-1 0 0,-14 1-84 0 0,-1-2 0 0 0,1-2 0 0 0,-1-1 0 0 0,1-3 1 0 0,-1-1-1 0 0,-76-17 0 0 0,102 16-203 0 0,1-1 0 0 0,1 0 0 0 0,-1-1 0 0 0,-14-9 0 0 0,17 8-1242 0 0,0 0 0 0 0,-17-15 0 0 0,14 9-421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38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0 111 1376 0 0,'1'0'107'0'0,"14"-6"6382"0"0,20-11 0 0 0,-10 4-1385 0 0,2 3-3826 0 0,18-7 901 0 0,-26 9-1589 0 0,-1 2 1 0 0,1 0 0 0 0,25-4 0 0 0,-31 8-397 0 0,132-13 964 0 0,-128 14-1050 0 0,-1 2 0 0 0,1 0 0 0 0,-1 0 0 0 0,1 2 0 0 0,-1 0 0 0 0,27 9-1 0 0,-38-10-41 0 0,1 0-1 0 0,-1 1 0 0 0,0 0 0 0 0,0 0 0 0 0,0 0 0 0 0,0 0 1 0 0,-1 1-1 0 0,1-1 0 0 0,-1 1 0 0 0,0 1 0 0 0,0-1 0 0 0,0 0 1 0 0,0 1-1 0 0,4 8 0 0 0,-6-9-44 0 0,0 1 1 0 0,0-1-1 0 0,-1 0 1 0 0,1 1 0 0 0,-1-1-1 0 0,0 1 1 0 0,0 0-1 0 0,-1-1 1 0 0,0 1-1 0 0,1 0 1 0 0,-1-1-1 0 0,-1 1 1 0 0,1 0-1 0 0,-1-1 1 0 0,0 1-1 0 0,0 0 1 0 0,0-1 0 0 0,-3 6-1 0 0,-7 16-6 0 0,-2-2-1 0 0,0 1 1 0 0,-2-1-1 0 0,0-1 0 0 0,-2-1 1 0 0,-1 0-1 0 0,0-2 1 0 0,-24 22-1 0 0,-27 18-296 0 0,-85 56 0 0 0,124-95 279 0 0,-115 77-19 0 0,139-92-32 0 0,23-8-17 0 0,2-2 48 0 0,37-4-1 0 0,-41 7 94 0 0,-10 0-45 0 0,2 1 9 0 0,8 0 37 0 0,-4 0-35 0 0,1 0-3 0 0,12 0 0 0 0,-15 0-23 0 0,-2 0-3 0 0,71-1 68 0 0,15-1-6 0 0,-12-4-485 0 0,47-5-1554 0 0,-105 7-228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39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211 186 3224 0 0,'-5'4'78'0'0,"0"-1"0"0"0,-1 1 1 0 0,1-1-1 0 0,-9 4 0 0 0,8-4 1103 0 0,0 0 0 0 0,0 0 1 0 0,1 0-1 0 0,-9 8 0 0 0,-33 32 6290 0 0,33-29-5933 0 0,-15 20 0 0 0,24-26-1236 0 0,-1 0 1 0 0,1 0 0 0 0,0 1 0 0 0,1-1 0 0 0,0 1 0 0 0,0 0 0 0 0,1 0 0 0 0,0 0 0 0 0,0 1 0 0 0,1-1 0 0 0,-1 14 0 0 0,2-13-111 0 0,1 0 0 0 0,0 0 0 0 0,0 1-1 0 0,1-1 1 0 0,0 0 0 0 0,1 0 0 0 0,0-1-1 0 0,1 1 1 0 0,0 0 0 0 0,1-1 0 0 0,-1 1 0 0 0,2-1-1 0 0,-1 0 1 0 0,2 0 0 0 0,-1-1 0 0 0,1 0-1 0 0,8 9 1 0 0,0 0 56 0 0,-2-3 12 0 0,-1-1 0 0 0,2 0 0 0 0,27 21 0 0 0,-18-20-111 0 0,1-1-1 0 0,1-1 0 0 0,-1-2 1 0 0,2 0-1 0 0,37 9 1 0 0,-47-15-117 0 0,1-1 0 0 0,0-1 0 0 0,0 0 1 0 0,31-2-1 0 0,64-11-189 0 0,-99 10 131 0 0,14-3 57 0 0,1-2-1 0 0,-1-1 0 0 0,0-1 0 0 0,0-1 0 0 0,-1-1 0 0 0,30-16 0 0 0,-23 8-107 0 0,0-2-1 0 0,-1-2 1 0 0,53-47 0 0 0,-75 60 46 0 0,0 0 0 0 0,-1-1 0 0 0,0 0 0 0 0,0 0 0 0 0,-1 0 0 0 0,-1-1 0 0 0,0-1 0 0 0,0 1 0 0 0,-1-1 0 0 0,-1 0 0 0 0,0 0 0 0 0,0 0-1 0 0,-2 0 1 0 0,1-1 0 0 0,-1 1 0 0 0,-1-1 0 0 0,0-19 0 0 0,-2 17 37 0 0,0 0-1 0 0,-1 1 1 0 0,-1-1-1 0 0,0 1 1 0 0,-1-1-1 0 0,0 1 1 0 0,-1 0-1 0 0,-1 1 1 0 0,0-1-1 0 0,-1 1 1 0 0,-1 0-1 0 0,1 1 1 0 0,-2 0-1 0 0,-16-19 1 0 0,14 20 48 0 0,-1 0 1 0 0,0 0 0 0 0,-1 1-1 0 0,0 1 1 0 0,0 0 0 0 0,-1 0-1 0 0,-15-5 1 0 0,6 4 59 0 0,0 2 0 0 0,0 0 0 0 0,-47-8 0 0 0,19 9 56 0 0,-1 2 1 0 0,1 1-1 0 0,-74 6 1 0 0,61 4-75 0 0,1 2 0 0 0,-85 22 1 0 0,132-26-154 0 0,0 1 1 0 0,0 1-1 0 0,-15 7 1 0 0,27-11-326 0 0,0 0-1 0 0,0 0 1 0 0,0 0 0 0 0,1 1-1 0 0,-1-1 1 0 0,1 1 0 0 0,0 0-1 0 0,0 0 1 0 0,0 0 0 0 0,0 0-1 0 0,0 1 1 0 0,1-1 0 0 0,-1 1 0 0 0,1 0-1 0 0,0 0 1 0 0,-3 7 0 0 0,1 12-8503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2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511 113 1376 0 0,'8'-13'8'0'0,"0"-1"1383"0"0,1 3 3283 0 0,-2 1 1654 0 0,-5-4-3711 0 0,-2 13-2498 0 0,0 0-1 0 0,0 0 1 0 0,0 1-1 0 0,-1-1 1 0 0,1 0-1 0 0,0 0 1 0 0,0 0-1 0 0,0 0 1 0 0,-1 0-1 0 0,1 0 1 0 0,0 0-1 0 0,-1 1 1 0 0,1-1-1 0 0,-1 0 1 0 0,1 0-1 0 0,-1 0 1 0 0,1 1-1 0 0,-1-1 1 0 0,0 0-1 0 0,1 1 1 0 0,-1-1-1 0 0,0 1 1 0 0,0-1-1 0 0,0 0 1 0 0,-8-2 583 0 0,-1-1-331 0 0,0 0 1 0 0,0 1 0 0 0,-1 0-1 0 0,1 1 1 0 0,0 0-1 0 0,-1 1 1 0 0,-12-1-1 0 0,3 2 4 0 0,-1 0 0 0 0,1 2 0 0 0,-1 0 0 0 0,1 2 0 0 0,0 0-1 0 0,-24 8 1 0 0,23-4-99 0 0,-100 43 789 0 0,108-44-833 0 0,0 0 1 0 0,0 1-1 0 0,1 0 0 0 0,1 1 0 0 0,-1 0 1 0 0,-17 19-1 0 0,27-26-205 0 0,0 1 0 0 0,1-1 1 0 0,-1 1-1 0 0,0-1 1 0 0,1 1-1 0 0,-1 0 0 0 0,1 0 1 0 0,0 0-1 0 0,0 0 0 0 0,0 0 1 0 0,0 0-1 0 0,1 0 0 0 0,-1 0 1 0 0,1 0-1 0 0,0 6 0 0 0,0-4-25 0 0,1 0-1 0 0,0-1 0 0 0,0 1 1 0 0,0 0-1 0 0,0 0 0 0 0,1-1 1 0 0,0 1-1 0 0,0-1 0 0 0,3 6 1 0 0,5 4-60 0 0,0-1 0 0 0,1 0 0 0 0,0 0 0 0 0,22 18 0 0 0,12 6-30 0 0,89 56 0 0 0,-6-6 72 0 0,-105-68 16 0 0,38 42 0 0 0,-59-59 4 0 0,0 0 0 0 0,0 0 0 0 0,-1 0-1 0 0,1 1 1 0 0,-1-1 0 0 0,0 0 0 0 0,1 1 0 0 0,-1-1-1 0 0,0 0 1 0 0,0 1 0 0 0,-1 0 0 0 0,1-1 0 0 0,0 1-1 0 0,-1-1 1 0 0,0 1 0 0 0,1 0 0 0 0,-1-1 0 0 0,0 1-1 0 0,0 0 1 0 0,-1-1 0 0 0,1 1 0 0 0,-1-1 0 0 0,1 1-1 0 0,-1 0 1 0 0,0-1 0 0 0,0 1 0 0 0,0-1 0 0 0,0 0-1 0 0,0 1 1 0 0,0-1 0 0 0,-1 0 0 0 0,1 1 0 0 0,-1-1-1 0 0,0 0 1 0 0,0 0 0 0 0,1-1 0 0 0,-1 1 0 0 0,0 0 0 0 0,-1 0-1 0 0,-1 1 1 0 0,-5 1 3 0 0,-1-1 0 0 0,1 0 0 0 0,0 0 0 0 0,-1-1-1 0 0,0 0 1 0 0,1-1 0 0 0,-1 0 0 0 0,0 0 0 0 0,0-1 0 0 0,0 0 0 0 0,1-1 0 0 0,-1 0-1 0 0,0-1 1 0 0,-11-2 0 0 0,12 1-1 0 0,0 0-1 0 0,0 0 1 0 0,0 0 0 0 0,0-1-1 0 0,0-1 1 0 0,1 0 0 0 0,0 0-1 0 0,0 0 1 0 0,0-1 0 0 0,1 0-1 0 0,0 0 1 0 0,0-1 0 0 0,0 0-1 0 0,-8-13 1 0 0,10 13-8 0 0,1-1 0 0 0,0 0 0 0 0,0 0 0 0 0,1 0 0 0 0,0 0 0 0 0,0-1 0 0 0,1 1 0 0 0,0-1 0 0 0,-1-14 0 0 0,2 11-4 0 0,1 0-1 0 0,1 0 1 0 0,0 1 0 0 0,1-1-1 0 0,0 0 1 0 0,5-16-1 0 0,2 3-7 0 0,1 1 0 0 0,1 0 1 0 0,1 1-1 0 0,1 0 0 0 0,30-39 0 0 0,-20 36-44 0 0,1 1 0 0 0,1 1 0 0 0,1 1 0 0 0,32-22-1 0 0,36-32-1078 0 0,-41 26-1220 0 0,-33 27 282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3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57 2304 0 0,'-11'7'5246'0'0,"5"-2"-3411"0"0,1-1 0 0 0,0 1 0 0 0,-8 8-1 0 0,8-7-1343 0 0,0 0 0 0 0,1 0 0 0 0,0 1 0 0 0,0-1 0 0 0,1 1 0 0 0,-1 0 0 0 0,2 0 0 0 0,-1 1 0 0 0,-3 13 0 0 0,4-9 15 0 0,-3 10 321 0 0,1 1 0 0 0,1-1 0 0 0,0 23 0 0 0,3-18-405 0 0,2 0 1 0 0,0-1 0 0 0,2 1 0 0 0,1-1 0 0 0,1 0-1 0 0,2 0 1 0 0,0-1 0 0 0,21 44 0 0 0,-23-59-371 0 0,-1-1 1 0 0,1 0-1 0 0,1-1 0 0 0,0 0 1 0 0,0 0-1 0 0,0 0 1 0 0,1-1-1 0 0,0 0 0 0 0,9 6 1 0 0,-4-5-21 0 0,-1 0-1 0 0,1-1 1 0 0,0-1 0 0 0,1 0 0 0 0,0-1 0 0 0,16 4 0 0 0,-11-5-8 0 0,0-1 1 0 0,0 0-1 0 0,1-1 0 0 0,0-1 1 0 0,-1-1-1 0 0,1-1 1 0 0,-1 0-1 0 0,1-2 1 0 0,-1 0-1 0 0,22-7 1 0 0,-20 2-2 0 0,1-1 0 0 0,-1-1 1 0 0,-1 0-1 0 0,0-2 0 0 0,0 0 0 0 0,-1-2 1 0 0,-1 0-1 0 0,23-22 0 0 0,-35 30-13 0 0,0-1 0 0 0,0 0 0 0 0,-1 0 0 0 0,0 0 0 0 0,0 0 0 0 0,6-14 0 0 0,-3 2 28 0 0,10-35-1 0 0,-2 12-26 0 0,-12 35-4 0 0,-1-1-1 0 0,0 1 1 0 0,0-1 0 0 0,-1 0-1 0 0,0 0 1 0 0,0 0 0 0 0,-1 0-1 0 0,0-12 1 0 0,-2 10 1 0 0,0-1 0 0 0,-1 1 1 0 0,0 0-1 0 0,-1 0 0 0 0,0 0 0 0 0,-1 0 0 0 0,0 1 0 0 0,-1 0 1 0 0,-6-12-1 0 0,-8-7 61 0 0,-32-38 0 0 0,43 57-55 0 0,-1-1-1 0 0,-1 1 0 0 0,1 1 1 0 0,-1-1-1 0 0,-1 2 1 0 0,0-1-1 0 0,0 2 1 0 0,-15-8-1 0 0,9 7 26 0 0,0 0 0 0 0,0 2 1 0 0,-1 0-1 0 0,1 1 0 0 0,-24-2 0 0 0,-2 3 28 0 0,0 2-1 0 0,0 2 0 0 0,1 2 1 0 0,-54 11-1 0 0,10 1-2050 0 0,60-9-699 0 0,0 1-1 0 0,-46 18 1 0 0,56-15-5818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4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5984 0 0,'0'0'13038'0'0,"8"3"-11422"0"0,-3-1-1323 0 0,0-1-1 0 0,0 0 1 0 0,0 0 0 0 0,0-1-1 0 0,0 1 1 0 0,0-1 0 0 0,6 0-1 0 0,40-6 840 0 0,-30 3-502 0 0,189-23 1972 0 0,-136 16-1997 0 0,105-2 1 0 0,-176 12-570 0 0,0 0-1 0 0,0 0 1 0 0,1 1 0 0 0,-1-1 0 0 0,0 1 0 0 0,0 0 0 0 0,0 0-1 0 0,0 0 1 0 0,1 0 0 0 0,-2 0 0 0 0,1 1 0 0 0,0-1 0 0 0,0 1 0 0 0,0 0-1 0 0,-1 0 1 0 0,1 0 0 0 0,-1 0 0 0 0,1 0 0 0 0,-1 0 0 0 0,0 1-1 0 0,0-1 1 0 0,0 1 0 0 0,0 0 0 0 0,0 0 0 0 0,-1-1 0 0 0,1 1-1 0 0,-1 0 1 0 0,0 0 0 0 0,0 0 0 0 0,0 1 0 0 0,0-1 0 0 0,-1 0-1 0 0,1 0 1 0 0,-1 0 0 0 0,0 1 0 0 0,1-1 0 0 0,-2 0 0 0 0,1 0-1 0 0,0 1 1 0 0,-1 2 0 0 0,-43 165 1117 0 0,-34 39-495 0 0,53-150-605 0 0,-21 36 189 0 0,19-40-89 0 0,25-52-165 0 0,1-1 0 0 0,-1 0 0 0 0,1 1 0 0 0,0-1 0 0 0,0 1 1 0 0,1-1-1 0 0,-1 1 0 0 0,1 0 0 0 0,-1-1 0 0 0,1 1 0 0 0,0 0 0 0 0,1-1 1 0 0,-1 1-1 0 0,1 0 0 0 0,-1-1 0 0 0,1 1 0 0 0,0-1 0 0 0,2 4 0 0 0,0 6-396 0 0,0-1-1 0 0,0 1 1 0 0,1 17 0 0 0,2 14-3693 0 0,-2-34 2434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0 161 2760 0 0,'10'-11'179'0'0,"2"-2"1636"0"0,-2 6 2480 0 0,22-12 3109 0 0,19-6-4699 0 0,-40 21-2297 0 0,89-32 2121 0 0,-63 24-1829 0 0,-15 5-179 0 0,0 0 1 0 0,31-4-1 0 0,53 3 454 0 0,-92 8-876 0 0,0 0-1 0 0,0 1 0 0 0,0 1 1 0 0,0 0-1 0 0,21 8 1 0 0,-30-9-78 0 0,0 1 1 0 0,-1 0-1 0 0,1 0 1 0 0,-1 0 0 0 0,1 1-1 0 0,-1-1 1 0 0,0 1 0 0 0,0 0-1 0 0,0 1 1 0 0,0-1-1 0 0,-1 1 1 0 0,1-1 0 0 0,2 5-1 0 0,-4-5 5 0 0,0 1-1 0 0,-1-1 0 0 0,1 0 0 0 0,-1 1 1 0 0,0-1-1 0 0,0 0 0 0 0,0 1 0 0 0,-1-1 1 0 0,1 1-1 0 0,-1 0 0 0 0,1-1 0 0 0,-1 1 1 0 0,0-1-1 0 0,-1 1 0 0 0,1 0 0 0 0,-1-1 1 0 0,1 1-1 0 0,-3 5 0 0 0,-7 19 38 0 0,0-1 1 0 0,-2-1-1 0 0,-1 0 0 0 0,-19 28 1 0 0,-73 91 227 0 0,94-130-287 0 0,-24 27-69 0 0,-51 47 0 0 0,30-33 27 0 0,38-38 49 0 0,-32 22-1 0 0,9-7 56 0 0,-81 68 823 0 0,112-94-908 0 0,8-6-82 0 0,6-1 54 0 0,0-1-1 0 0,0 0 1 0 0,0 0-1 0 0,0 0 1 0 0,0 0 0 0 0,0-1-1 0 0,-1 0 1 0 0,5-2-1 0 0,12-4 124 0 0,13-3 2 0 0,1 1 0 0 0,0 2 0 0 0,1 2 0 0 0,-1 1 0 0 0,1 2-1 0 0,0 1 1 0 0,57 4 0 0 0,25 11-295 0 0,-72-10-870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6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5 137 6448 0 0,'-5'-14'688'0'0,"6"12"-220"0"0,-1 0 0 0 0,0 0 0 0 0,1 1 0 0 0,0-1 0 0 0,-1 0 0 0 0,1 0 0 0 0,0 1 0 0 0,0-1 0 0 0,0 0 0 0 0,0 1 0 0 0,0-1 0 0 0,0 1 0 0 0,0-1 1 0 0,1 1-1 0 0,-1 0 0 0 0,0-1 0 0 0,1 1 0 0 0,-1 0 0 0 0,3-2 0 0 0,6-2 859 0 0,-1-1 1 0 0,12-4-1 0 0,-17 8-1332 0 0,21-9 616 0 0,0 1 1 0 0,1 1-1 0 0,0 1 0 0 0,0 1 1 0 0,32-3-1 0 0,-22 5-8 0 0,-1 1 1 0 0,1 2-1 0 0,0 2 1 0 0,68 7-1 0 0,-94-5-484 0 0,0 1-1 0 0,0-1 0 0 0,0 2 1 0 0,15 6-1 0 0,-21-8-93 0 0,-1-1 0 0 0,0 1 0 0 0,0 0 0 0 0,0 0 0 0 0,0 0 0 0 0,0 0 0 0 0,0 1 0 0 0,-1-1 0 0 0,1 1 0 0 0,-1 0 0 0 0,0 0-1 0 0,0 0 1 0 0,0 0 0 0 0,0 0 0 0 0,0 0 0 0 0,1 5 0 0 0,-1-2-21 0 0,0 1-1 0 0,-1-1 1 0 0,0 1-1 0 0,-1 0 1 0 0,0-1-1 0 0,0 1 1 0 0,0 0-1 0 0,-1-1 1 0 0,0 1-1 0 0,-1 7 1 0 0,-4 5 60 0 0,0-1-1 0 0,-9 20 1 0 0,8-22-14 0 0,0-2-2 0 0,-1-1 0 0 0,0 0 0 0 0,0 0-1 0 0,-20 22 1 0 0,9-13 1 0 0,-3 4-31 0 0,-2 0 1 0 0,-1-2-1 0 0,-1 0 0 0 0,-1-2 1 0 0,-1-1-1 0 0,-39 22 0 0 0,-159 107 107 0 0,201-135-129 0 0,43-8-166 0 0,-6-7 167 0 0,0 0 0 0 0,0 0 1 0 0,15-4-1 0 0,-7 2 22 0 0,9-2 71 0 0,0 2 0 0 0,0 1 1 0 0,41 5-1 0 0,-5 3-67 0 0,69 10-51 0 0,-112-14-540 0 0,0 0 1 0 0,35-1 0 0 0,11-5-3710 0 0,-41 1 2093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7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3 197 5064 0 0,'0'0'232'0'0,"0"-2"-14"0"0,-1-9-528 0 0,1 10 667 0 0,-1-1 0 0 0,1 1 1 0 0,0-1-1 0 0,0 1 0 0 0,0-1 0 0 0,0 1 0 0 0,0-1 1 0 0,0 1-1 0 0,0-1 0 0 0,0 1 0 0 0,0 0 0 0 0,1-1 1 0 0,-1 1-1 0 0,1-1 0 0 0,-1 1 0 0 0,1 0 0 0 0,0-1 1 0 0,-1 1-1 0 0,1 0 0 0 0,0-1 0 0 0,0 1 0 0 0,0 0 1 0 0,2-2-1 0 0,8-6 1775 0 0,1 0 1 0 0,23-13-1 0 0,-17 13-1350 0 0,0 1 1 0 0,1 1-1 0 0,23-7 0 0 0,84-25 1802 0 0,-97 30-2269 0 0,0 2 0 0 0,0 2 0 0 0,1 0 0 0 0,-1 2 0 0 0,1 1 0 0 0,0 1 0 0 0,43 5 0 0 0,-57-2-161 0 0,1 0-1 0 0,0 2 0 0 0,25 7 1 0 0,-35-9-107 0 0,0 1 1 0 0,0 0-1 0 0,-1 0 1 0 0,1 1-1 0 0,-1 0 1 0 0,0 0-1 0 0,0 0 1 0 0,-1 0-1 0 0,1 1 1 0 0,-1 0 0 0 0,5 6-1 0 0,-7-7-29 0 0,-1-1 1 0 0,0 1-1 0 0,-1 0 0 0 0,1 0 0 0 0,-1 0 1 0 0,1 0-1 0 0,-1 0 0 0 0,0 0 0 0 0,-1 0 0 0 0,1 0 1 0 0,-1 0-1 0 0,0 0 0 0 0,0 1 0 0 0,0-1 1 0 0,0 0-1 0 0,-1 0 0 0 0,0 0 0 0 0,1 0 1 0 0,-1 0-1 0 0,-1 0 0 0 0,-2 7 0 0 0,-2 2 17 0 0,0 0-1 0 0,-1 0 1 0 0,0-1-1 0 0,-1 0 1 0 0,-11 13-1 0 0,-79 90 142 0 0,83-99-160 0 0,-1 0-1 0 0,0-1 1 0 0,-34 22-1 0 0,-59 28 64 0 0,87-52-76 0 0,-9 4 10 0 0,0-2 0 0 0,-1 0-1 0 0,0-3 1 0 0,-44 12 0 0 0,71-22-13 0 0,0-1 0 0 0,1 0 0 0 0,-1 0 0 0 0,0-1 0 0 0,0 0 0 0 0,1 1 0 0 0,-1-2 0 0 0,0 1 0 0 0,0 0 0 0 0,1-1 0 0 0,-8-2 0 0 0,27 0 0 0 0,-7 2 18 0 0,0 1 0 0 0,1 0 0 0 0,-1 0 0 0 0,0 0 0 0 0,1 1 0 0 0,-1 1 0 0 0,0-1 0 0 0,0 1 0 0 0,9 4 0 0 0,89 25 75 0 0,-45-15-62 0 0,-38-11-57 0 0,1-1 1 0 0,-1-1-1 0 0,1-1 0 0 0,37-3 1 0 0,-35 1 1 0 0,45 0-1120 0 0,-26 0-2530 0 0,-22 0-5804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48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142 206 15520 0 0,'-2'1'356'0'0,"-13"8"498"0"0,13-8-805 0 0,-1 1 1 0 0,1-1-1 0 0,-1 1 0 0 0,1 0 1 0 0,-1-1-1 0 0,1 1 0 0 0,0 0 1 0 0,0 0-1 0 0,-3 4 0 0 0,-4 6 163 0 0,6-7 114 0 0,0-1 1 0 0,0 1-1 0 0,0 0 1 0 0,0-1-1 0 0,1 1 0 0 0,0 0 1 0 0,0 1-1 0 0,-2 6 1 0 0,2 0 222 0 0,0-3-101 0 0,0-1 0 0 0,0 1 0 0 0,1 0-1 0 0,0-1 1 0 0,1 1 0 0 0,0 0 0 0 0,2 17 0 0 0,1-12-162 0 0,0 0 0 0 0,0 0 1 0 0,2 0-1 0 0,0 0 1 0 0,0-1-1 0 0,1 0 0 0 0,1 0 1 0 0,0-1-1 0 0,1 0 1 0 0,10 14-1 0 0,0-6-94 0 0,0-1 0 0 0,1 0-1 0 0,25 18 1 0 0,-32-28-140 0 0,1-1-1 0 0,0 0 1 0 0,0 0-1 0 0,1-1 1 0 0,0-1 0 0 0,30 9-1 0 0,-21-10-19 0 0,0 0-1 0 0,0-1 0 0 0,1-2 1 0 0,0 0-1 0 0,0-2 1 0 0,33-3-1 0 0,-38 1-5 0 0,0-2 0 0 0,-1 0 0 0 0,1-1 0 0 0,-1-1 0 0 0,0 0 0 0 0,0-1 0 0 0,-1-1 0 0 0,26-17-1 0 0,-27 15-12 0 0,-1 0-1 0 0,0-2 0 0 0,-1 0 0 0 0,0-1 0 0 0,-1 0 0 0 0,0-1 0 0 0,-1 0 1 0 0,-1-1-1 0 0,0 0 0 0 0,-1-1 0 0 0,-1 0 0 0 0,0-1 0 0 0,-1 0 1 0 0,-1 0-1 0 0,-1-1 0 0 0,0 0 0 0 0,4-22 0 0 0,-10 38-12 0 0,5-24 32 0 0,-2 0 1 0 0,1-47-1 0 0,-4 65-23 0 0,-1 0 0 0 0,0-1 0 0 0,0 1 0 0 0,-1 0 0 0 0,0 0 0 0 0,0 0 0 0 0,-1 0 1 0 0,0 1-1 0 0,0-1 0 0 0,-1 1 0 0 0,0 0 0 0 0,0 0 0 0 0,-8-10 0 0 0,2 7 23 0 0,-1 0 1 0 0,1 0-1 0 0,-2 1 0 0 0,1 1 0 0 0,-1 0 1 0 0,0 0-1 0 0,-1 1 0 0 0,0 1 0 0 0,0 0 1 0 0,-1 1-1 0 0,-25-7 0 0 0,-4 3 76 0 0,-1 1 1 0 0,-70-3-1 0 0,69 8-50 0 0,-1 3 1 0 0,1 2-1 0 0,-64 10 0 0 0,83-7-97 0 0,-1 1 0 0 0,1 1 0 0 0,0 1 0 0 0,0 2 0 0 0,1 0 0 0 0,-45 27 0 0 0,65-34-179 0 0,1-1 0 0 0,0 1 1 0 0,0 0-1 0 0,0 0 0 0 0,0 1 0 0 0,1-1 0 0 0,-1 1 1 0 0,1 0-1 0 0,0 0 0 0 0,0 0 0 0 0,0 0 0 0 0,1 0 0 0 0,0 1 1 0 0,-1-1-1 0 0,1 1 0 0 0,1-1 0 0 0,-1 1 0 0 0,-1 9 1 0 0,0 10-1909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20:53:22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11632,'0'0'1381,"2"1"-644,0 0-414,-1 0 1,1 1-1,0 0 0,-1-1 0,1 1 0,-1 0 0,1 0 0,-1 0 1,0 0-1,0 0 0,0 0 0,2 3 0,-1 1 183,0-1-1,0 0 1,0 1 0,1 8-1,-1 8 755,0-12-789,-1-1-1,-1 1 1,0 12 0,-7 35 1110,-3 0 0,-20 68-1,0 22-697,24-113-864,-2 45 6,4-25-157,3-48-107,1-1-184,-1 0-1,1 0 0,-1-1 0,1 1 0,1 0 0,-1 0 1,1-1-1,1 7 0,3 5-8722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0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343 0 3224 0 0,'-1'0'4138'0'0,"-5"4"-1891"0"0,-8 12 5201 0 0,3-2-5662 0 0,-20 24 284 0 0,1 2-1 0 0,-37 62 0 0 0,21-29-939 0 0,23-37-555 0 0,2 0 1 0 0,0 2 0 0 0,3 0 0 0 0,1 1-1 0 0,-16 58 1 0 0,32-93-566 0 0,1-1 0 0 0,-1 0 0 0 0,0 0 0 0 0,1 0 1 0 0,0 0-1 0 0,0 1 0 0 0,0-1 0 0 0,0 0 0 0 0,0 0 0 0 0,1 0 0 0 0,-1 1 0 0 0,1-1 0 0 0,0 0 0 0 0,0 0 0 0 0,0 0 1 0 0,0 0-1 0 0,1 0 0 0 0,-1-1 0 0 0,1 1 0 0 0,0 0 0 0 0,0-1 0 0 0,0 1 0 0 0,0-1 0 0 0,0 1 0 0 0,0-1 1 0 0,1 0-1 0 0,-1 0 0 0 0,1 0 0 0 0,-1 0 0 0 0,1 0 0 0 0,5 2 0 0 0,5 1 29 0 0,1 1 0 0 0,-1-2 0 0 0,1 0-1 0 0,0 0 1 0 0,25 2 0 0 0,2-2-193 0 0,0-1 0 0 0,0-2 0 0 0,0-2 1 0 0,77-12-1 0 0,-98 9-391 0 0,-1-1 1 0 0,1-1 0 0 0,26-11 0 0 0,-13 1-2887 0 0,0-1-3732 0 0,-18 7-48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0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18919 0 0,'-16'45'2774'0'0,"-20"89"-1"0"0,30-106-1482 0 0,-14 96 990 0 0,10-53-1209 0 0,5-22-682 0 0,2 79 0 0 0,3-98-425 0 0,0-22-440 0 0,1 1 1 0 0,0-1-1 0 0,1 1 0 0 0,2 10 1 0 0,1-4-2033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3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450 62 8288 0 0,'3'-5'1004'0'0,"-3"4"-856"0"0,1 0 0 0 0,-1 0 1 0 0,1 0-1 0 0,-1 0 0 0 0,0 0 1 0 0,1 0-1 0 0,-1 0 1 0 0,0 0-1 0 0,0 0 0 0 0,1-1 1 0 0,-1 1-1 0 0,0 0 0 0 0,0 0 1 0 0,0 0-1 0 0,0 0 0 0 0,-1 0 1 0 0,1 0-1 0 0,0 0 0 0 0,0 0 1 0 0,-1 0-1 0 0,1 0 0 0 0,0 0 1 0 0,-1 0-1 0 0,1 0 0 0 0,-1 0 1 0 0,0 0-1 0 0,1 0 1 0 0,-1 0-1 0 0,0 0 0 0 0,1 0 1 0 0,-1 1-1 0 0,0-1 0 0 0,0 0 1 0 0,0 0-1 0 0,0 1 0 0 0,0-1 1 0 0,1 1-1 0 0,-1-1 0 0 0,0 1 1 0 0,0-1-1 0 0,-2 0 0 0 0,-5-1 364 0 0,0-1 0 0 0,-1 1-1 0 0,1 0 1 0 0,-13-1-1 0 0,6 1 458 0 0,-3 0-290 0 0,1 1 1 0 0,-1 1 0 0 0,1 0-1 0 0,-30 6 1 0 0,35-5-456 0 0,-9 2 141 0 0,1 0-1 0 0,0 1 1 0 0,1 2 0 0 0,-1 0-1 0 0,1 1 1 0 0,0 0-1 0 0,0 2 1 0 0,-27 17 0 0 0,43-24-297 0 0,0 0 1 0 0,0 1-1 0 0,0-1 1 0 0,0 1-1 0 0,1 0 1 0 0,-1 0-1 0 0,1 0 1 0 0,-1 0-1 0 0,1 1 1 0 0,0-1 0 0 0,-2 5-1 0 0,4-6-66 0 0,-1 0 0 0 0,0 0-1 0 0,1 0 1 0 0,-1 0 0 0 0,1 0 0 0 0,0 1-1 0 0,0-1 1 0 0,0 0 0 0 0,0 0 0 0 0,0 0-1 0 0,0 0 1 0 0,1 0 0 0 0,-1 0 0 0 0,0 1 0 0 0,1-1-1 0 0,0 0 1 0 0,0 0 0 0 0,-1 0 0 0 0,1-1-1 0 0,0 1 1 0 0,3 3 0 0 0,11 14-68 0 0,1-2 1 0 0,0 0 0 0 0,2 0-1 0 0,33 23 1 0 0,-18-14 36 0 0,14 12-42 0 0,77 67-379 0 0,-96-79 139 0 0,44 45-392 0 0,-61-59 613 0 0,0 1 1 0 0,-1 0-1 0 0,-1 1 1 0 0,8 15-1 0 0,-14-24 71 0 0,-1 0-1 0 0,0 0 1 0 0,0 0-1 0 0,0 0 1 0 0,-1 0-1 0 0,0 1 1 0 0,0-1-1 0 0,0 1 1 0 0,-1-1-1 0 0,1 1 1 0 0,-1-1-1 0 0,-1 1 1 0 0,-1 9 0 0 0,1-12 26 0 0,1 0 0 0 0,-2 0 0 0 0,1 1 0 0 0,0-1 0 0 0,-1 0 1 0 0,1 0-1 0 0,-1-1 0 0 0,0 1 0 0 0,0 0 0 0 0,0 0 1 0 0,0-1-1 0 0,0 1 0 0 0,-1-1 0 0 0,1 0 0 0 0,-1 0 1 0 0,0 0-1 0 0,0 0 0 0 0,1 0 0 0 0,-1-1 0 0 0,0 1 1 0 0,0-1-1 0 0,-1 0 0 0 0,-4 2 0 0 0,-2-1 29 0 0,0 0-1 0 0,0-1 1 0 0,0 0-1 0 0,0 0 1 0 0,0-1-1 0 0,1-1 1 0 0,-1 0-1 0 0,0 0 1 0 0,0-1-1 0 0,0 0 1 0 0,1-1 0 0 0,-1 0-1 0 0,-14-7 1 0 0,7 3 56 0 0,1-2 0 0 0,0 0 0 0 0,0-2 0 0 0,1 1 0 0 0,0-2 0 0 0,-18-18 0 0 0,28 25-62 0 0,1 1 1 0 0,0-1 0 0 0,-1 0 0 0 0,2-1 0 0 0,-1 1 0 0 0,1-1 0 0 0,0 0 0 0 0,0 1 0 0 0,-4-13 0 0 0,6 13 5 0 0,0 0 1 0 0,0 0 0 0 0,1 0-1 0 0,-1 0 1 0 0,1 0-1 0 0,1 0 1 0 0,-1 0 0 0 0,0 0-1 0 0,1 0 1 0 0,0 0 0 0 0,0 0-1 0 0,4-9 1 0 0,0 2-19 0 0,1 1 0 0 0,0-1 0 0 0,1 1 0 0 0,14-19 0 0 0,38-36-22 0 0,-29 32 7 0 0,-29 34-4 0 0,47-55-122 0 0,101-87-1 0 0,-42 53-5848 0 0,-73 60-1591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3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85 13416 0 0,'-11'11'422'0'0,"0"0"0"0"0,1 1 1 0 0,0 1-1 0 0,1-1 0 0 0,1 1 1 0 0,0 1-1 0 0,0 0 0 0 0,-9 25 1 0 0,13-28 80 0 0,1 0 0 0 0,0 0 0 0 0,0 0 0 0 0,1 1 0 0 0,0 0 0 0 0,1-1 0 0 0,0 14 0 0 0,2-16-240 0 0,-1-1-1 0 0,1 1 0 0 0,0 0 1 0 0,1-1-1 0 0,0 1 0 0 0,0-1 1 0 0,1 0-1 0 0,0 0 1 0 0,1 0-1 0 0,5 10 0 0 0,0-4 8 0 0,0-1 0 0 0,0 0-1 0 0,2 0 1 0 0,-1-1 0 0 0,2 0 0 0 0,15 12-1 0 0,-11-12-210 0 0,0-2-1 0 0,1 0 1 0 0,0 0-1 0 0,0-2 1 0 0,1 0-1 0 0,0-1 1 0 0,1-1-1 0 0,-1 0 1 0 0,1-2-1 0 0,0 0 1 0 0,0-1-1 0 0,1-1 1 0 0,-1-1 0 0 0,1 0-1 0 0,-1-2 1 0 0,0 0-1 0 0,1-1 1 0 0,30-8-1 0 0,-21 3-7 0 0,0-1 1 0 0,0-2-1 0 0,-1 0 0 0 0,51-28 0 0 0,-66 30-45 0 0,0-1 0 0 0,0 0-1 0 0,-1 0 1 0 0,17-18 0 0 0,-21 19-38 0 0,-2 0 0 0 0,1 0 0 0 0,-1-1 0 0 0,0 0-1 0 0,-1-1 1 0 0,0 1 0 0 0,5-15 0 0 0,-7 13 59 0 0,1 0-1 0 0,-2-1 1 0 0,0 1-1 0 0,0 0 1 0 0,-1-1-1 0 0,-1 1 1 0 0,1-1-1 0 0,-2 1 1 0 0,0-1-1 0 0,0 1 0 0 0,-4-12 1 0 0,2 8-18 0 0,-2 0 0 0 0,1 1 0 0 0,-2 0 0 0 0,0 0 1 0 0,-1 1-1 0 0,0-1 0 0 0,-17-22 0 0 0,16 27 34 0 0,0 1 0 0 0,0 0 0 0 0,-1 1 0 0 0,0 0 0 0 0,0 0 0 0 0,0 1 0 0 0,-1 0 0 0 0,0 1 0 0 0,0 0 0 0 0,0 0 0 0 0,-1 1 0 0 0,-20-5 0 0 0,3 3-94 0 0,0 1 0 0 0,0 1 1 0 0,-55 0-1 0 0,-34 10-524 0 0,102-3 162 0 0,0 0 0 0 0,-1 0 0 0 0,1 2 0 0 0,-15 5 0 0 0,-6 6-7123 0 0,17-9-110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4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48 5984 0 0,'0'0'541'0'0,"-6"3"-434"0"0,2 0 315 0 0,1 1 0 0 0,-1-1 1 0 0,1 1-1 0 0,-1-1 0 0 0,1 1 1 0 0,-4 7-1 0 0,-14 15 2303 0 0,10-14-1604 0 0,-1 0-1 0 0,1 1 1 0 0,1 0-1 0 0,1 1 1 0 0,0 0-1 0 0,0 1 1 0 0,-11 27 0 0 0,17-32-861 0 0,0-1 0 0 0,0 1 1 0 0,1 0-1 0 0,0 0 0 0 0,1 0 1 0 0,0 1-1 0 0,1-1 1 0 0,0 0-1 0 0,0 0 0 0 0,1 0 1 0 0,0 0-1 0 0,1 1 0 0 0,0-1 1 0 0,4 9-1 0 0,0-5-115 0 0,0-1 0 0 0,1 1-1 0 0,0-1 1 0 0,1-1 0 0 0,0 0 0 0 0,1 0-1 0 0,0-1 1 0 0,1 0 0 0 0,12 11-1 0 0,0-3 19 0 0,1-1-1 0 0,0 0 0 0 0,41 21 0 0 0,-55-34-123 0 0,1 0-1 0 0,-1-1 1 0 0,1 0-1 0 0,0 0 1 0 0,0-1-1 0 0,0-1 1 0 0,0 0-1 0 0,1 0 1 0 0,-1-1-1 0 0,1 0 1 0 0,-1-1-1 0 0,1 0 1 0 0,-1-1-1 0 0,1 0 1 0 0,9-3-1 0 0,10-3 6 0 0,-1-1-1 0 0,0-1 1 0 0,-1-2-1 0 0,0-1 1 0 0,41-25-1 0 0,-50 26-41 0 0,0 0-1 0 0,-1-2 0 0 0,-1 0 1 0 0,0-1-1 0 0,-1-1 0 0 0,0-1 1 0 0,13-17-1 0 0,-26 28-1 0 0,0 1 0 0 0,-1-1 0 0 0,1 1 0 0 0,-1-1 0 0 0,-1 0 0 0 0,1 0 0 0 0,0 0 0 0 0,-1 0 0 0 0,1-5 0 0 0,-1-6 0 0 0,0-24 0 0 0,-1 32 0 0 0,0-3 16 0 0,-1 1-1 0 0,-1-1 1 0 0,0 0-1 0 0,0 1 1 0 0,-1-1-1 0 0,-1 1 1 0 0,-6-14-1 0 0,1 5 53 0 0,-1 0 0 0 0,-22-30 0 0 0,23 38-6 0 0,-1 0 0 0 0,0 0 1 0 0,0 2-1 0 0,-1-1 0 0 0,0 1 0 0 0,-1 1 0 0 0,0 0 0 0 0,0 0 0 0 0,-1 1 0 0 0,0 1 1 0 0,-14-5-1 0 0,3 2 39 0 0,-1 2-1 0 0,0 1 1 0 0,0 0 0 0 0,0 2 0 0 0,-35-1 0 0 0,32 4-158 0 0,0 2 1 0 0,0 1 0 0 0,0 1-1 0 0,0 1 1 0 0,1 2 0 0 0,-1 0-1 0 0,2 2 1 0 0,-1 1-1 0 0,1 1 1 0 0,-27 15 0 0 0,20-7-686 0 0,0-2-23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6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0 13160 0 0,'0'0'1501'0'0,"-1"1"-742"0"0,-2 0-450 0 0,0 0 1 0 0,0 0 0 0 0,0 1 0 0 0,0-1 0 0 0,1 1 0 0 0,-1 0 0 0 0,1 0 0 0 0,-1 0-1 0 0,-2 3 1 0 0,-22 25 1765 0 0,21-22-1485 0 0,-12 14 648 0 0,1 0 0 0 0,2 2 0 0 0,-22 41-1 0 0,25-37-871 0 0,0 0-1 0 0,2 1 1 0 0,1 0-1 0 0,1 0 1 0 0,-6 58-1 0 0,12-56-114 0 0,1 0-1 0 0,5 48 1 0 0,-2-65-242 0 0,1 0 0 0 0,0 0 1 0 0,1 0-1 0 0,0-1 0 0 0,2 0 0 0 0,-1 0 0 0 0,2 0 0 0 0,-1 0 0 0 0,2-1 1 0 0,0 0-1 0 0,0-1 0 0 0,1 1 0 0 0,20 18 0 0 0,-16-18-3 0 0,0 0 0 0 0,1-1 0 0 0,1-1-1 0 0,0 0 1 0 0,0-1 0 0 0,1-1 0 0 0,0 0 0 0 0,1-1-1 0 0,-1-1 1 0 0,33 8 0 0 0,-25-10-12 0 0,-1 0 0 0 0,1-2-1 0 0,37 0 1 0 0,-48-3-1 0 0,1 0-1 0 0,-1-1 1 0 0,0 0-1 0 0,-1-1 1 0 0,1-1-1 0 0,0 0 1 0 0,-1 0 0 0 0,13-8-1 0 0,-11 5-23 0 0,0-1 1 0 0,0 0-1 0 0,-1-1 0 0 0,-1-1 0 0 0,1 0 1 0 0,13-15-1 0 0,-22 20 24 0 0,0 0 0 0 0,0 1 0 0 0,-1-2 0 0 0,1 1 0 0 0,-1 0 0 0 0,0-1 0 0 0,-1 0 0 0 0,1 1 0 0 0,-1-1 0 0 0,0 0 0 0 0,0 0 0 0 0,-1 0 0 0 0,0-1 0 0 0,0 1 0 0 0,-1 0 0 0 0,1 0 0 0 0,-1-1 0 0 0,-1-8 0 0 0,-1 10 25 0 0,1-1 0 0 0,-1 1 0 0 0,1 0 0 0 0,-2 0-1 0 0,1 0 1 0 0,0 0 0 0 0,-1 0 0 0 0,0 0 0 0 0,0 1 0 0 0,-1-1-1 0 0,1 1 1 0 0,-1 0 0 0 0,0 0 0 0 0,0 0 0 0 0,0 1 0 0 0,-6-5 0 0 0,0 2 30 0 0,0-1 1 0 0,0 1 0 0 0,-1 1 0 0 0,1 0 0 0 0,-1 1 0 0 0,-20-6-1 0 0,5 4 64 0 0,1 2-1 0 0,-1 0 1 0 0,0 2-1 0 0,0 1 1 0 0,-49 4-1 0 0,53-1-94 0 0,1 2-1 0 0,-1 0 1 0 0,1 2-1 0 0,0 0 0 0 0,0 1 1 0 0,1 1-1 0 0,-26 15 0 0 0,34-17-251 0 0,-24 9-1 0 0,-5 2-1857 0 0,22-7 788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7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25 1376 0 0,'0'-22'10410'0'0,"-4"28"-8431"0"0,-1-1-1335 0 0,1 1 1 0 0,0 1-1 0 0,0-1 0 0 0,1 0 1 0 0,0 1-1 0 0,0 0 0 0 0,0 0 1 0 0,1 0-1 0 0,-2 10 0 0 0,0 0 364 0 0,2 0-1 0 0,-1 34 0 0 0,4-41-753 0 0,0 1 1 0 0,0 0-1 0 0,1-1 0 0 0,1 1 1 0 0,0-1-1 0 0,0 0 1 0 0,1 0-1 0 0,0 0 0 0 0,1 0 1 0 0,0-1-1 0 0,0 0 0 0 0,1 0 1 0 0,0 0-1 0 0,13 13 1 0 0,-4-6-101 0 0,0-2 1 0 0,1 0-1 0 0,0 0 1 0 0,1-2-1 0 0,1 0 1 0 0,30 15-1 0 0,-15-11-111 0 0,1-2-1 0 0,60 17 1 0 0,-70-25-17 0 0,1-1-1 0 0,0-1 1 0 0,-1-1 0 0 0,50-1-1 0 0,-59-3-15 0 0,-1-1 0 0 0,0 0 0 0 0,0-1 0 0 0,0-1 0 0 0,-1 0-1 0 0,1-1 1 0 0,-1-1 0 0 0,19-10 0 0 0,-13 4 12 0 0,0 0-1 0 0,-1-1 0 0 0,0-2 1 0 0,26-26-1 0 0,-24 22-17 0 0,-12 12 9 0 0,-1-1 1 0 0,1 0-1 0 0,6-10 1 0 0,-12 15-11 0 0,1-1 0 0 0,-1 1 0 0 0,-1-1 1 0 0,1 0-1 0 0,-1 0 0 0 0,1 0 0 0 0,-1 0 1 0 0,0 0-1 0 0,0 0 0 0 0,-1 0 1 0 0,1 0-1 0 0,-1-4 0 0 0,0 0 14 0 0,0 1-1 0 0,0 0 1 0 0,-1 0-1 0 0,1 0 1 0 0,-2 0 0 0 0,1 0-1 0 0,-1 0 1 0 0,0 0-1 0 0,-1 1 1 0 0,1-1 0 0 0,-1 0-1 0 0,-1 1 1 0 0,1 0-1 0 0,-1 0 1 0 0,0 0 0 0 0,0 0-1 0 0,-11-9 1 0 0,-1 1 68 0 0,-1 0 1 0 0,-1 2 0 0 0,0 0-1 0 0,-1 1 1 0 0,0 1-1 0 0,-1 0 1 0 0,0 2 0 0 0,0 0-1 0 0,-39-8 1 0 0,15 7-99 0 0,-1 2 1 0 0,1 2-1 0 0,-1 2 1 0 0,1 1 0 0 0,-1 3-1 0 0,0 2 1 0 0,0 1-1 0 0,-70 17 1 0 0,108-19-364 0 0,0 0 1 0 0,0 1-1 0 0,0-1 1 0 0,0 1-1 0 0,1 0 1 0 0,-1 1-1 0 0,-6 4 1 0 0,1 2-2032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58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12896 0 0,'0'0'3380'0'0,"1"2"-2287"0"0,2 5-439 0 0,0 1 1 0 0,0 0-1 0 0,-1 1 1 0 0,0-1-1 0 0,1 11 0 0 0,5 16 822 0 0,-6-30-1252 0 0,-1 0-1 0 0,0-1 1 0 0,0 1 0 0 0,0 0-1 0 0,0 0 1 0 0,-1 0-1 0 0,1 0 1 0 0,-1 0 0 0 0,-2 9-1 0 0,-18 107 2633 0 0,18-109-2585 0 0,-2 0-1 0 0,-4 13 0 0 0,4-13-79 0 0,0 0-1 0 0,-2 13 1 0 0,0 5 222 0 0,-12 40 0 0 0,14-52-372 0 0,0 0 0 0 0,2-1 0 0 0,0 1-1 0 0,0 0 1 0 0,2 19 0 0 0,0 7-47 0 0,0-32-246 0 0,0 1-1 0 0,5 23 1 0 0,-3-22-1544 0 0,1 24 0 0 0,-3-11-7671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0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 16208 0 0,'0'0'1859'0'0,"-8"14"641"0"0,-3 13-1045 0 0,-1-1 0 0 0,-25 39-1 0 0,-28 56 478 0 0,55-104-1619 0 0,2 2 0 0 0,0-1 1 0 0,0 1-1 0 0,2 1 0 0 0,1-1 0 0 0,-6 32 0 0 0,10-44-280 0 0,0 0-1 0 0,0 0 0 0 0,1 0 1 0 0,0 1-1 0 0,0-1 1 0 0,1 0-1 0 0,0 0 0 0 0,0 0 1 0 0,1 0-1 0 0,0-1 1 0 0,0 1-1 0 0,0 0 1 0 0,1-1-1 0 0,0 1 0 0 0,0-1 1 0 0,1 0-1 0 0,-1 0 1 0 0,10 11-1 0 0,-7-11-30 0 0,0 0 0 0 0,1-1 0 0 0,-1 1-1 0 0,1-1 1 0 0,1 0 0 0 0,-1-1 0 0 0,1 0 0 0 0,-1 0-1 0 0,1-1 1 0 0,0 1 0 0 0,1-2 0 0 0,-1 1 0 0 0,0-1-1 0 0,1-1 1 0 0,-1 1 0 0 0,12-1 0 0 0,13 0 8 0 0,0-2 0 0 0,-1-2-1 0 0,33-6 1 0 0,-32 5-8 0 0,129-29-2799 0 0,-149 29 1285 0 0,23-9 0 0 0,-20 6-171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1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10592 0 0,'-1'7'964'0'0,"-7"39"3"0"0,5 27 8719 0 0,0-10-6116 0 0,-4 80-1390 0 0,7-98-1788 0 0,1-31-173 0 0,-3 28-1 0 0,1-31-310 0 0,-9 82 328 0 0,9-73-1816 0 0,3 22 1 0 0,1-25-4820 0 0,4-3-1951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20:53:23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14368,'0'0'1637,"1"2"-855,1-1-540,0 1-1,0-1 0,0 0 0,0 0 0,0 0 1,1 0-1,-1 0 0,0 0 0,0-1 0,1 1 0,-1-1 1,0 0-1,1 1 0,2-1 0,42-3 1658,-17 1-973,85-7 1142,-84 6-1628,83-15 949,-48 7-1147,-27 4-103,76-4 0,-91 9-726,-17 1 210,-1 0 0,1 1 0,12 0 1,-38 5-10344,5-1 4287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1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15840 0 0,'83'-14'3989'0'0,"115"-6"1"0"0,-163 19-2841 0 0,61 8-1 0 0,-39-2-915 0 0,-31-4-238 0 0,-7 0-133 0 0,34 5 1 0 0,-48-6-1082 0 0,-11-4 263 0 0,-15-4-2088 0 0,10 7-2266 0 0,3-2-1406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2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1 3224 0 0,'-24'40'-290'0'0,"-3"-2"4201"0"0,-6 9 7486 0 0,29-41-10876 0 0,1 0-1 0 0,-1 0 1 0 0,1 1-1 0 0,1 0 0 0 0,-1-1 1 0 0,1 1-1 0 0,0 0 1 0 0,1 0-1 0 0,0 1 1 0 0,-1 11-1 0 0,2-18-445 0 0,0 0-1 0 0,0 0 0 0 0,1-1 0 0 0,-1 1 1 0 0,0 0-1 0 0,0 0 0 0 0,1 0 0 0 0,-1 0 1 0 0,1-1-1 0 0,-1 1 0 0 0,1 0 0 0 0,-1 0 1 0 0,1-1-1 0 0,-1 1 0 0 0,1 0 0 0 0,0-1 1 0 0,-1 1-1 0 0,1-1 0 0 0,0 1 1 0 0,0-1-1 0 0,-1 1 0 0 0,1-1 0 0 0,0 1 1 0 0,0-1-1 0 0,0 0 0 0 0,0 1 0 0 0,1-1 1 0 0,24 5 299 0 0,-23-5-244 0 0,100 4 654 0 0,8 1-316 0 0,-84-1-440 0 0,1 0 0 0 0,-1 2 1 0 0,46 16-1 0 0,-60-17-27 0 0,0 1 0 0 0,0 0 0 0 0,-1 1 0 0 0,0 1 0 0 0,0-1 1 0 0,-1 2-1 0 0,0 0 0 0 0,0 0 0 0 0,11 15 0 0 0,-14-15 19 0 0,0 1-1 0 0,-1 1 1 0 0,0 0-1 0 0,-1 0 1 0 0,0 0-1 0 0,-1 0 1 0 0,0 1 0 0 0,-1 0-1 0 0,0 0 1 0 0,-1 0-1 0 0,3 22 1 0 0,-5-21 16 0 0,0 0 0 0 0,-1-1 1 0 0,0 1-1 0 0,-1 0 0 0 0,-1 0 0 0 0,0 0 1 0 0,0-1-1 0 0,-2 1 0 0 0,-5 14 0 0 0,5-17 54 0 0,0-1 1 0 0,0 0-1 0 0,-1 0 0 0 0,0-1 0 0 0,-1 1 0 0 0,0-1 0 0 0,-1 0 1 0 0,1-1-1 0 0,-1 0 0 0 0,-1 0 0 0 0,1 0 0 0 0,-15 8 0 0 0,8-7 81 0 0,0-1-1 0 0,-1 0 0 0 0,1-1 0 0 0,-2-1 0 0 0,1-1 1 0 0,0 0-1 0 0,-25 3 0 0 0,-7-2 159 0 0,-57-2-1 0 0,72-3-223 0 0,0-2 0 0 0,-50-10 0 0 0,61 8-197 0 0,1-2-1 0 0,-1 0 1 0 0,1-1 0 0 0,-34-18-1 0 0,47 21-376 0 0,1 0-1 0 0,0 0 1 0 0,0 0-1 0 0,0 0 0 0 0,0-1 1 0 0,1 0-1 0 0,0-1 1 0 0,0 1-1 0 0,-4-7 1 0 0,-4-8-9349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3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18975 0 0,'0'0'870'0'0,"2"-1"-20"0"0,115-46 662 0 0,-82 37-705 0 0,1 2 0 0 0,56-7 1 0 0,29 4 124 0 0,-100 10-799 0 0,1 1 0 0 0,-1 1 0 0 0,34 6 0 0 0,-49-5-69 0 0,1-1 1 0 0,-1 1-1 0 0,1 0 1 0 0,8 5-1 0 0,-7 0 42 0 0,-8-6-100 0 0,0 0 1 0 0,1 1 0 0 0,-1-1 0 0 0,0 0 0 0 0,0 1 0 0 0,1-1 0 0 0,-1 0 0 0 0,0 1-1 0 0,0-1 1 0 0,-1 0 0 0 0,1 0 0 0 0,0 1 0 0 0,0-1 0 0 0,-1 0 0 0 0,1 1 0 0 0,-1-1-1 0 0,1 0 1 0 0,-1 0 0 0 0,1 0 0 0 0,-1 1 0 0 0,0-1 0 0 0,1 0 0 0 0,-1 0 0 0 0,-2 1-1 0 0,-2 4 39 0 0,0 0 0 0 0,-12 9 0 0 0,11-10-17 0 0,-14 10-7 0 0,-1 0-1 0 0,-1-2 1 0 0,-25 13-1 0 0,5-4 90 0 0,19-11-42 0 0,-12 6 126 0 0,33-16-163 0 0,1 0 0 0 0,-1 1 0 0 0,0-1 0 0 0,0 0 0 0 0,1 1 0 0 0,-1-1-1 0 0,1 1 1 0 0,0 0 0 0 0,-1-1 0 0 0,1 1 0 0 0,0 0 0 0 0,0 0 0 0 0,0 0 0 0 0,-1 2-1 0 0,2-3-30 0 0,0 0 0 0 0,0 0-1 0 0,0 0 1 0 0,1 0 0 0 0,-1 0-1 0 0,0 0 1 0 0,0 1 0 0 0,1-1-1 0 0,-1-1 1 0 0,1 1-1 0 0,-1 0 1 0 0,1 0 0 0 0,-1 0-1 0 0,1 0 1 0 0,0 0 0 0 0,-1 0-1 0 0,1 0 1 0 0,0-1 0 0 0,0 1-1 0 0,-1 0 1 0 0,1-1-1 0 0,0 1 1 0 0,1 0 0 0 0,23 15-121 0 0,34 13 47 0 0,-35-18 34 0 0,0 1-1 0 0,0 1 1 0 0,-1 1 0 0 0,33 27-1 0 0,-37-24 25 0 0,-1 1-1 0 0,0 0 0 0 0,25 36 1 0 0,-38-46 14 0 0,0-1 1 0 0,0 1 0 0 0,-1 0-1 0 0,0 0 1 0 0,0 1 0 0 0,-1-1-1 0 0,0 1 1 0 0,-1 0 0 0 0,0 0-1 0 0,0 0 1 0 0,-1 0 0 0 0,0 0-1 0 0,0 0 1 0 0,-2 10 0 0 0,1-14 47 0 0,-1 0 1 0 0,0 0 0 0 0,0-1 0 0 0,0 1 0 0 0,-1 0-1 0 0,1-1 1 0 0,-1 1 0 0 0,0-1 0 0 0,-1 1 0 0 0,1-1 0 0 0,-1 0-1 0 0,0 0 1 0 0,-5 6 0 0 0,3-5 84 0 0,0-1 1 0 0,0 0-1 0 0,0 0 1 0 0,-1-1-1 0 0,1 0 1 0 0,-1 1-1 0 0,0-2 1 0 0,0 1-1 0 0,-7 2 0 0 0,-9 0 156 0 0,1-1-1 0 0,-1-1 0 0 0,0 0 0 0 0,-42-2 1 0 0,-37-9-46 0 0,75 6-205 0 0,5 0-347 0 0,-1-1 0 0 0,1-1 1 0 0,1-1-1 0 0,-1-1 0 0 0,1 0 0 0 0,0-2 0 0 0,-38-19 0 0 0,42 14-2583 0 0,4 3-6492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5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 1 1840 0 0,'-15'2'7589'0'0,"1"3"1009"0"0,9-2-7957 0 0,0 1 1 0 0,0-1-1 0 0,1 1 1 0 0,-6 6-1 0 0,-82 104 3857 0 0,66-79-3615 0 0,17-23-607 0 0,0 1-1 0 0,0 1 1 0 0,1 0-1 0 0,1 0 1 0 0,1 0 0 0 0,0 1-1 0 0,0 0 1 0 0,-3 20-1 0 0,7-27-262 0 0,1-1 0 0 0,0 1-1 0 0,0 0 1 0 0,1 0 0 0 0,0-1-1 0 0,1 1 1 0 0,0 0 0 0 0,0 0 0 0 0,0-1-1 0 0,1 1 1 0 0,0-1 0 0 0,1 1-1 0 0,-1-1 1 0 0,2 0 0 0 0,-1 0-1 0 0,1 0 1 0 0,0 0 0 0 0,8 10-1 0 0,-6-10-12 0 0,1 0 0 0 0,0 0-1 0 0,0-1 1 0 0,1 1-1 0 0,-1-2 1 0 0,1 1 0 0 0,1-1-1 0 0,-1 0 1 0 0,1-1 0 0 0,0 0-1 0 0,0 0 1 0 0,0-1-1 0 0,0 0 1 0 0,1-1 0 0 0,-1 0-1 0 0,18 2 1 0 0,9-1 24 0 0,71-3 1 0 0,52-17-1552 0 0,-126 14 351 0 0,-23 3 670 0 0,0-1-1 0 0,0 0 1 0 0,9-2 0 0 0,-15 2-224 0 0,-1-1 1 0 0,1 1 0 0 0,-1 0 0 0 0,1-1 0 0 0,-1 0 0 0 0,0 0 0 0 0,0 0-1 0 0,0 0 1 0 0,0 0 0 0 0,0 0 0 0 0,5-6 0 0 0,7-11-6156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6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21167 0 0,'-7'29'2576'0'0,"7"-24"-2448"0"0,-1 0 0 0 0,0 0 1 0 0,0-1-1 0 0,-1 1 0 0 0,-3 7 1 0 0,-11 16 461 0 0,9-16-239 0 0,0 0 1 0 0,-9 23-1 0 0,4 9 357 0 0,2-1 1 0 0,2 2-1 0 0,-5 83 1 0 0,13-123-694 0 0,0 0 0 0 0,0 0 0 0 0,1 1 0 0 0,-1-1 0 0 0,1 0 0 0 0,0 0-1 0 0,1-1 1 0 0,-1 1 0 0 0,1 0 0 0 0,3 5 0 0 0,2 3-12 0 0,1 0-1 0 0,10 13 1 0 0,-8-13-150 0 0,12 22 1 0 0,-13-17 65 0 0,30 52-5583 0 0,-32-60 3746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4:06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416 65 4144 0 0,'5'2'52'0'0,"-1"0"-20"0"0,-1-1 0 0 0,0 0 1 0 0,1 0-1 0 0,-1 0 0 0 0,1 0 1 0 0,0 0-1 0 0,-1-1 1 0 0,1 0-1 0 0,0 1 0 0 0,3-2 1 0 0,-7 1-23 0 0,0 0 0 0 0,1 0 0 0 0,-1 0 0 0 0,0 0 0 0 0,0 0-1 0 0,0 0 1 0 0,1 0 0 0 0,-1 0 0 0 0,0 0 0 0 0,0 0 0 0 0,0 0 0 0 0,0 0 0 0 0,1 0 0 0 0,-1 0 0 0 0,0 0 0 0 0,0 0 0 0 0,0 0 0 0 0,0 0 0 0 0,1 0 0 0 0,-1-1 0 0 0,0 1 0 0 0,0 0-1 0 0,0 0 1 0 0,0 0 0 0 0,0 0 0 0 0,1 0 0 0 0,-1-1 0 0 0,0 1 0 0 0,0 0 0 0 0,0 0 0 0 0,0 0 0 0 0,0 0 0 0 0,0-1 0 0 0,0 1 0 0 0,0 0 0 0 0,0 0 0 0 0,0 0 0 0 0,0-1-1 0 0,0 1 1 0 0,0 0 0 0 0,0 0 0 0 0,0 0 0 0 0,0-1 0 0 0,0 1 0 0 0,0 0 0 0 0,0 0 0 0 0,0 0 0 0 0,0-1 0 0 0,0 1 0 0 0,0 0 0 0 0,0 0 0 0 0,0 0 0 0 0,0 0 0 0 0,-1-1-1 0 0,1 1 1 0 0,0 0 0 0 0,-7-7 1823 0 0,6 6-1471 0 0,-4-3 973 0 0,-1 0 0 0 0,1 0 0 0 0,-1 0 0 0 0,0 1-1 0 0,-1 0 1 0 0,1 0 0 0 0,-9-2 0 0 0,4 2-367 0 0,0 0-1 0 0,0 1 1 0 0,-22-1 0 0 0,7 3-61 0 0,-1 2 1 0 0,1 0 0 0 0,-27 6 0 0 0,33-3-497 0 0,0 1 0 0 0,1 0 0 0 0,-1 1 1 0 0,1 1-1 0 0,1 1 0 0 0,0 0 0 0 0,-20 15 0 0 0,36-23-351 0 0,-1 1 1 0 0,1 0-1 0 0,0 0 0 0 0,-1 0 0 0 0,1 0 1 0 0,0 0-1 0 0,0 0 0 0 0,0 1 0 0 0,1-1 1 0 0,-1 1-1 0 0,0-1 0 0 0,1 1 0 0 0,0-1 1 0 0,-1 1-1 0 0,1 0 0 0 0,0 0 1 0 0,1 0-1 0 0,-1 0 0 0 0,0 0 0 0 0,0 5 1 0 0,2-3-69 0 0,-1-1 0 0 0,1 1 1 0 0,0-1-1 0 0,0 1 1 0 0,0 0-1 0 0,0-1 0 0 0,1 0 1 0 0,0 1-1 0 0,0-1 1 0 0,0 0-1 0 0,0 0 0 0 0,5 5 1 0 0,4 6-14 0 0,1-1 0 0 0,1 0 0 0 0,0-1 0 0 0,23 18 0 0 0,64 39-119 0 0,-40-30 106 0 0,-14-8-49 0 0,40 39 1 0 0,-68-54 38 0 0,-1 1-1 0 0,0 0 1 0 0,-2 1 0 0 0,25 39-1 0 0,-32-44-38 0 0,0 0-1 0 0,-2 0 1 0 0,6 16-1 0 0,-9-23 44 0 0,-2 0 1 0 0,1 0-1 0 0,-1 0 1 0 0,0 1-1 0 0,0-1 1 0 0,-1 0-1 0 0,0 1 0 0 0,-2 12 1 0 0,1-12 16 0 0,1-5 15 0 0,0 0-1 0 0,0 0 1 0 0,-1 0-1 0 0,1 0 1 0 0,-1 0-1 0 0,0-1 1 0 0,1 1-1 0 0,-1 0 1 0 0,-1-1-1 0 0,1 1 1 0 0,0 0-1 0 0,-1-1 1 0 0,1 1-1 0 0,-1-1 1 0 0,0 0-1 0 0,0 0 1 0 0,1 0-1 0 0,-5 3 1 0 0,-4 2 1 0 0,0 0 1 0 0,-1-1-1 0 0,0-1 0 0 0,-1 0 1 0 0,1 0-1 0 0,-1-1 0 0 0,-18 3 1 0 0,0-1-297 0 0,-58 3 0 0 0,73-8 246 0 0,-1-1 0 0 0,1 0 0 0 0,-1-1 0 0 0,1-1 0 0 0,0-1-1 0 0,-1 0 1 0 0,1-1 0 0 0,-26-10 0 0 0,34 11 74 0 0,0-1 0 0 0,0 0 0 0 0,0 0 0 0 0,0-1 0 0 0,0 1 0 0 0,1-1 0 0 0,0-1 0 0 0,0 1 0 0 0,1-1 0 0 0,-1 0 0 0 0,1-1-1 0 0,0 1 1 0 0,1-1 0 0 0,0 0 0 0 0,0 0 0 0 0,0 0 0 0 0,1 0 0 0 0,-4-13 0 0 0,5 11-6 0 0,0 0-1 0 0,1 0 1 0 0,0 0 0 0 0,0 0-1 0 0,1 0 1 0 0,0 0 0 0 0,1 0-1 0 0,0 0 1 0 0,0 0 0 0 0,1 1-1 0 0,0-1 1 0 0,6-15 0 0 0,4-5 73 0 0,0 2 0 0 0,2-1 0 0 0,2 2 1 0 0,0 0-1 0 0,1 1 0 0 0,37-41 0 0 0,-18 26 12 0 0,1 2 0 0 0,45-36 0 0 0,-23 28-274 0 0,54-46 561 0 0,-95 75-1006 0 0,0-2 0 0 0,-1 1 0 0 0,25-38 1 0 0,-30 36-604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20:53:23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11976,'0'0'922,"-3"5"-132,1-4-668,1 1 1,0 0 0,0 0-1,0 0 1,0 0 0,0 0-1,1 0 1,-1 1 0,0-1-1,1 0 1,-1 3 0,1-4 3,0-1 0,0 1 0,0 0 0,0-1 0,-1 1 0,1 0 0,0-1 0,-1 1 0,1-1 0,0 1 0,-1 0 0,1-1 0,-1 1 0,0 0 0,-2 4 383,-3 6 221,1 1 0,0 0-1,1 0 1,0 0 0,1 0-1,1 1 1,-3 24 0,11 3 882,-6-39-1592,0 0 1,0 0 0,1 0-1,-1-1 1,0 1 0,1 0 0,-1-1-1,0 1 1,1 0 0,-1-1 0,1 1-1,-1 0 1,1-1 0,-1 1-1,1-1 1,0 1 0,-1-1 0,1 1-1,0-1 1,-1 1 0,1-1 0,0 0-1,0 0 1,1 1 0,17 3 322,82-12 276,1-1-157,-57 9-430,53 7 0,-82-5-23,0 1 0,0 1 1,-1 0-1,1 1 0,-1 1 0,27 14 0,-25-10-16,-1 0 0,0 1-1,-1 0 1,0 2 0,24 25-1,-33-31 7,-1 0-1,1 1 0,-1-1 0,-1 1 0,0 0 0,0 1 0,0-1 0,-1 1 1,0-1-1,-1 1 0,0 0 0,0 0 0,-1 0 0,0 14 0,-1-14 66,-1 1 0,-1-1-1,1 1 1,-1-1 0,-1 0-1,0 0 1,0 0 0,-1 0-1,-9 16 1,7-16 75,0 1 0,-1-1 1,0 0-1,0-1 0,-1 0 0,0 0 0,0-1 0,-13 9 0,-10 4 195,-1-2-1,-1-1 0,0-2 0,-1-1 0,-1-2 1,0-1-1,0-1 0,-69 8 0,84-17-260,1-1 0,-1 0-1,-33-6 1,-57-16-513,29 4-707,35 5-1302,31 9 274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20:53:26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4144,'0'0'408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27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673 53 5064 0 0,'0'0'8430'0'0,"-1"-9"-6606"0"0,1 7-1578 0 0,-1 0-1 0 0,0 0 0 0 0,0-1 1 0 0,0 1-1 0 0,0 0 0 0 0,0 0 1 0 0,-1 1-1 0 0,1-1 0 0 0,-1 0 1 0 0,1 0-1 0 0,-1 1 0 0 0,1-1 1 0 0,-1 0-1 0 0,0 1 1 0 0,0 0-1 0 0,-3-2 0 0 0,1 1-19 0 0,0 0 0 0 0,0 1-1 0 0,0-1 1 0 0,-1 1 0 0 0,1 0-1 0 0,0 0 1 0 0,-1 1 0 0 0,-4-1-1 0 0,-9 1 236 0 0,0 1 1 0 0,0 1-1 0 0,-24 5 0 0 0,37-7-297 0 0,-18 4 27 0 0,-8 1 101 0 0,-1 2 0 0 0,1 0-1 0 0,-59 24 1 0 0,61-18 28 0 0,-50 32 0 0 0,69-38-246 0 0,0 0 0 0 0,1 1-1 0 0,0 0 1 0 0,1 1 0 0 0,0 0 0 0 0,0 0 0 0 0,1 0-1 0 0,-9 15 1 0 0,-9 17 170 0 0,-18 32 187 0 0,38-63-353 0 0,0 1 0 0 0,0 0 0 0 0,2 1 0 0 0,-1-1 0 0 0,-1 14 0 0 0,3-16-36 0 0,1 0-1 0 0,-1-1 1 0 0,1 1-1 0 0,1 0 0 0 0,0 0 1 0 0,0 8-1 0 0,1-14-38 0 0,-1 0 0 0 0,1 0-1 0 0,0 0 1 0 0,0-1 0 0 0,0 1 0 0 0,0 0-1 0 0,0-1 1 0 0,1 1 0 0 0,-1-1 0 0 0,1 1-1 0 0,0-1 1 0 0,-1 0 0 0 0,1 0 0 0 0,0 0-1 0 0,1 0 1 0 0,-1 0 0 0 0,0 0 0 0 0,0 0-1 0 0,6 2 1 0 0,-3-1-9 0 0,0-1 0 0 0,0 0 0 0 0,1 0 0 0 0,-1-1 0 0 0,1 0 0 0 0,-1 0-1 0 0,1 0 1 0 0,0 0 0 0 0,-1-1 0 0 0,1 0 0 0 0,0 0 0 0 0,5-1 0 0 0,11-3-24 0 0,38-9 1 0 0,-50 10 23 0 0,18-4 6 0 0,0-2 0 0 0,-1-1 0 0 0,0-1 0 0 0,0-1 0 0 0,-1-2 0 0 0,-1 0 0 0 0,42-32 0 0 0,-38 22 0 0 0,0 0 0 0 0,-2-2 0 0 0,24-30 0 0 0,34-61 0 0 0,-70 96 73 0 0,-14 20 203 0 0,-1 4-57 0 0,-1 2-140 0 0,0 1 0 0 0,0-1 0 0 0,0 0 0 0 0,0 0 0 0 0,-3 6 0 0 0,-4 13 195 0 0,-16 79 631 0 0,-12 121 1 0 0,28-133-639 0 0,-8 52 402 0 0,10-119-743 0 0,1-9 18 0 0,-1-3 4 0 0,-3 5-20 0 0,-1 3 2 0 0,-3 11-16 0 0,12-27 79 0 0,0 0 0 0 0,0 0 1 0 0,0-1-1 0 0,1 1 0 0 0,0 0 0 0 0,-1 0 1 0 0,1 0-1 0 0,0 0 0 0 0,1 0 1 0 0,-1 0-1 0 0,1-1 0 0 0,1 6 0 0 0,2 0-38 0 0,0-1 0 0 0,0 1-1 0 0,10 13 1 0 0,-9-14-375 0 0,1 1 1 0 0,7 18-1 0 0,-8-9-329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34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337 51 13392 0 0,'0'0'642'0'0,"3"-6"56"0"0,17-38 2863 0 0,-21 44-3424 0 0,0 1-1 0 0,0 0 1 0 0,0 0 0 0 0,1 0 0 0 0,-1 0 0 0 0,0 0 0 0 0,0 0 0 0 0,1 0-1 0 0,-1 0 1 0 0,1 0 0 0 0,-1 0 0 0 0,1 0 0 0 0,-1 0 0 0 0,1 0 0 0 0,-1 2-1 0 0,0 1 349 0 0,-108 193 3734 0 0,13-27-2398 0 0,85-148-1619 0 0,2 2-1 0 0,0-1 0 0 0,2 1 0 0 0,1 0 1 0 0,-6 47-1 0 0,8-45-43 0 0,0-6-42 0 0,2 1-1 0 0,0 26 1 0 0,2-42-106 0 0,0 0 0 0 0,0 0 0 0 0,1 0 0 0 0,0 0 0 0 0,0 0 0 0 0,0 0 0 0 0,1 0 0 0 0,0 0 1 0 0,0 0-1 0 0,0-1 0 0 0,0 1 0 0 0,1-1 0 0 0,0 0 0 0 0,5 7 0 0 0,-1-3-6 0 0,1-1 0 0 0,0 0 0 0 0,1 0 0 0 0,0-1 0 0 0,0 0-1 0 0,0 0 1 0 0,1-1 0 0 0,0 0 0 0 0,0-1 0 0 0,0 0 0 0 0,1 0 0 0 0,-1-2 0 0 0,1 1 0 0 0,11 1-1 0 0,-10-3 8 0 0,1-1-1 0 0,-1 1 0 0 0,1-2 1 0 0,-1 0-1 0 0,0-1 0 0 0,1 0 0 0 0,-1 0 1 0 0,0-1-1 0 0,0-1 0 0 0,-1 0 1 0 0,1-1-1 0 0,12-7 0 0 0,-8 3-11 0 0,0 0-1 0 0,-1-2 1 0 0,19-17-1 0 0,-26 21-16 0 0,0-1 0 0 0,-1 0 0 0 0,0 0 0 0 0,0-1 1 0 0,-1 0-1 0 0,0 0 0 0 0,5-10 0 0 0,4-9-12 0 0,-10 19 16 0 0,0 1-1 0 0,6-17 1 0 0,-10 22 14 0 0,0-1 0 0 0,-1 1-1 0 0,1 0 1 0 0,0-1 0 0 0,-1 1 0 0 0,0-1 0 0 0,0 1 0 0 0,0 0 0 0 0,0-1-1 0 0,-1 1 1 0 0,-1-7 0 0 0,0 3 19 0 0,0 1 0 0 0,-1 0 0 0 0,0-1 0 0 0,0 1 0 0 0,0 0-1 0 0,-1 1 1 0 0,0-1 0 0 0,0 1 0 0 0,0-1 0 0 0,-1 1 0 0 0,1 0 0 0 0,-1 1 0 0 0,-1-1-1 0 0,1 1 1 0 0,-1 0 0 0 0,1 1 0 0 0,-1-1 0 0 0,0 1 0 0 0,0 0 0 0 0,-1 0 0 0 0,1 1 0 0 0,-10-2-1 0 0,0 0 48 0 0,0 1-1 0 0,0 1 1 0 0,0 0 0 0 0,0 1-1 0 0,-1 1 1 0 0,1 0-1 0 0,0 2 1 0 0,-25 4-1 0 0,9 1-108 0 0,1 2 0 0 0,0 0 1 0 0,1 3-1 0 0,0 0 0 0 0,0 2 0 0 0,1 1 0 0 0,-30 22 0 0 0,53-33-480 0 0,0 1 0 0 0,1 0 0 0 0,-1 0 0 0 0,-4 6 0 0 0,8-8-200 0 0,-11 10-8796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37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48 3224 0 0,'0'0'675'0'0,"8"2"4634"0"0,14 0 1236 0 0,14-5-3760 0 0,-22 1-1902 0 0,59-11 1397 0 0,35-2-670 0 0,-67 7-1061 0 0,0 3 1 0 0,71-1-1 0 0,-98 7-468 0 0,-3-1 99 0 0,1 1 0 0 0,19 3 1 0 0,-28-4-144 0 0,-1 1 1 0 0,0 0-1 0 0,1-1 1 0 0,-1 1-1 0 0,0 0 1 0 0,1 0-1 0 0,-1 1 1 0 0,0-1-1 0 0,0 0 1 0 0,0 1 0 0 0,0-1-1 0 0,0 1 1 0 0,0 0-1 0 0,0-1 1 0 0,-1 1-1 0 0,1 0 1 0 0,-1 0-1 0 0,3 3 1 0 0,-4-4-31 0 0,0 1 0 0 0,0-1 0 0 0,1 0 0 0 0,-1 1 0 0 0,0-1 0 0 0,0 0 0 0 0,0 0 0 0 0,0 1 1 0 0,0-1-1 0 0,0 0 0 0 0,-1 1 0 0 0,1-1 0 0 0,0 0 0 0 0,-1 0 0 0 0,1 1 0 0 0,-1-1 0 0 0,1 0 0 0 0,-1 0 0 0 0,0 0 0 0 0,1 0 0 0 0,-1 0 1 0 0,0 0-1 0 0,0 0 0 0 0,-1 2 0 0 0,-27 24 65 0 0,23-22-34 0 0,-11 9 137 0 0,-1-2 0 0 0,-25 14 0 0 0,5-3-508 0 0,12-8 9 0 0,16-10 303 0 0,0 1 0 0 0,0 1 1 0 0,1-1-1 0 0,-1 1 0 0 0,2 1 1 0 0,-1 0-1 0 0,-9 11 0 0 0,18-19 33 0 0,-1 1 0 0 0,0 0 0 0 0,1 0 0 0 0,-1 0 0 0 0,1 0 0 0 0,0 0 0 0 0,-1 0 0 0 0,1 0 0 0 0,0 0 0 0 0,-1 0 0 0 0,1 0 0 0 0,0 0 0 0 0,0 1 0 0 0,0-1 0 0 0,0 0 0 0 0,0 0 0 0 0,0 0 0 0 0,0 0 0 0 0,0 0 0 0 0,1 2 0 0 0,0-1-6 0 0,-1 0-1 0 0,1-1 1 0 0,0 1-1 0 0,1 0 0 0 0,-1 0 1 0 0,0 0-1 0 0,0-1 1 0 0,1 1-1 0 0,2 2 0 0 0,4 3-33 0 0,0-1-1 0 0,1-1 0 0 0,14 8 0 0 0,-17-9 21 0 0,81 40-88 0 0,-31-16-1 0 0,5 4 44 0 0,-54-27 53 0 0,0 0 1 0 0,0 0-1 0 0,-1 0 1 0 0,0 1-1 0 0,0-1 1 0 0,6 9-1 0 0,-7-9-2 0 0,-1 2 1 0 0,0-1-1 0 0,0 0 0 0 0,0 1 1 0 0,-1 0-1 0 0,0-1 0 0 0,0 1 0 0 0,2 10 1 0 0,-4-13 19 0 0,0 0 0 0 0,-1-1-1 0 0,0 1 1 0 0,0 0 0 0 0,0-1 0 0 0,0 1 0 0 0,-1 0 0 0 0,1-1 0 0 0,-1 1 0 0 0,0-1 0 0 0,0 1 0 0 0,0-1 0 0 0,-1 1 0 0 0,1-1 0 0 0,-1 0 0 0 0,1 0 0 0 0,-1 0 0 0 0,0 0 0 0 0,-1 0 0 0 0,-1 3 0 0 0,-3 2 135 0 0,-1-1 1 0 0,1 0 0 0 0,-1-1 0 0 0,-1 0 0 0 0,1 0 0 0 0,-1 0 0 0 0,0-1 0 0 0,0 0-1 0 0,0-1 1 0 0,-17 5 0 0 0,-5 0 302 0 0,-1-2-1 0 0,-34 3 0 0 0,57-9-412 0 0,-22 3 104 0 0,0-2-1 0 0,0-2 1 0 0,0-1 0 0 0,-54-7-1 0 0,51 1-1841 0 0,-65-19 0 0 0,76 16-5004 0 0,-1-1-2063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20:53:37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11200 0 0,'0'0'1016'0'0,"9"-1"170"0"0,109-18 6427 0 0,72-2-3745 0 0,-84 11-2697 0 0,87-11 190 0 0,-163 16-4015 0 0,-21 3 513 0 0,-12 3 103 0 0,-5 2-3315 0 0,0 0-1252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3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05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1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8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nottcl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2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</a:t>
            </a:r>
            <a:r>
              <a:rPr lang="en-GB" dirty="0" err="1"/>
              <a:t>nottcl</a:t>
            </a:r>
            <a:r>
              <a:rPr lang="en-GB" dirty="0"/>
              <a:t> on 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2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JellyMaths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61288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22869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2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DFD8E-C2ED-4E0F-9DF1-6D76D25CED59}"/>
              </a:ext>
            </a:extLst>
          </p:cNvPr>
          <p:cNvSpPr txBox="1"/>
          <p:nvPr userDrawn="1"/>
        </p:nvSpPr>
        <p:spPr>
          <a:xfrm>
            <a:off x="1259632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56B77-B845-49A2-84D9-9F48ACCB6296}"/>
              </a:ext>
            </a:extLst>
          </p:cNvPr>
          <p:cNvSpPr txBox="1"/>
          <p:nvPr userDrawn="1"/>
        </p:nvSpPr>
        <p:spPr>
          <a:xfrm>
            <a:off x="1270319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02 February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Metric units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36821" y="5965829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Prefix, metre, gram, litre,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deci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-, kilo-, length, mass,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volume, capacity, weight, area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the main metric units of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measure.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identify the prefixes of metric units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of measures and what they mean.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convert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between metric units of measure.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02 February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Imperial Units</a:t>
            </a:r>
          </a:p>
        </p:txBody>
      </p:sp>
    </p:spTree>
    <p:extLst>
      <p:ext uri="{BB962C8B-B14F-4D97-AF65-F5344CB8AC3E}">
        <p14:creationId xmlns:p14="http://schemas.microsoft.com/office/powerpoint/2010/main" val="38486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4.png"/><Relationship Id="rId50" Type="http://schemas.openxmlformats.org/officeDocument/2006/relationships/customXml" Target="../ink/ink24.xml"/><Relationship Id="rId55" Type="http://schemas.openxmlformats.org/officeDocument/2006/relationships/image" Target="../media/image38.png"/><Relationship Id="rId63" Type="http://schemas.openxmlformats.org/officeDocument/2006/relationships/image" Target="../media/image42.png"/><Relationship Id="rId68" Type="http://schemas.openxmlformats.org/officeDocument/2006/relationships/customXml" Target="../ink/ink33.xml"/><Relationship Id="rId7" Type="http://schemas.openxmlformats.org/officeDocument/2006/relationships/image" Target="../media/image14.png"/><Relationship Id="rId71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.xml"/><Relationship Id="rId29" Type="http://schemas.openxmlformats.org/officeDocument/2006/relationships/image" Target="../media/image25.png"/><Relationship Id="rId11" Type="http://schemas.openxmlformats.org/officeDocument/2006/relationships/image" Target="../media/image1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9.png"/><Relationship Id="rId40" Type="http://schemas.openxmlformats.org/officeDocument/2006/relationships/customXml" Target="../ink/ink19.xml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5.png"/><Relationship Id="rId57" Type="http://schemas.openxmlformats.org/officeDocument/2006/relationships/image" Target="../media/image39.png"/><Relationship Id="rId61" Type="http://schemas.openxmlformats.org/officeDocument/2006/relationships/image" Target="../media/image41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3.png"/><Relationship Id="rId73" Type="http://schemas.openxmlformats.org/officeDocument/2006/relationships/image" Target="../media/image47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png"/><Relationship Id="rId30" Type="http://schemas.openxmlformats.org/officeDocument/2006/relationships/customXml" Target="../ink/ink14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45.png"/><Relationship Id="rId8" Type="http://schemas.openxmlformats.org/officeDocument/2006/relationships/customXml" Target="../ink/ink3.xml"/><Relationship Id="rId51" Type="http://schemas.openxmlformats.org/officeDocument/2006/relationships/image" Target="../media/image36.png"/><Relationship Id="rId72" Type="http://schemas.openxmlformats.org/officeDocument/2006/relationships/customXml" Target="../ink/ink35.xml"/><Relationship Id="rId3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40.png"/><Relationship Id="rId67" Type="http://schemas.openxmlformats.org/officeDocument/2006/relationships/image" Target="../media/image44.png"/><Relationship Id="rId20" Type="http://schemas.openxmlformats.org/officeDocument/2006/relationships/customXml" Target="../ink/ink9.xml"/><Relationship Id="rId41" Type="http://schemas.openxmlformats.org/officeDocument/2006/relationships/image" Target="../media/image3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4B0346-CD04-4BB6-BEE0-00852E00A242}"/>
              </a:ext>
            </a:extLst>
          </p:cNvPr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Think back to last lesson…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of the below are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metric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which are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units of measure?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0F6CD-0BF2-4D78-99F8-4CEBEC77659F}"/>
              </a:ext>
            </a:extLst>
          </p:cNvPr>
          <p:cNvSpPr txBox="1"/>
          <p:nvPr/>
        </p:nvSpPr>
        <p:spPr>
          <a:xfrm flipH="1">
            <a:off x="0" y="278092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Millimetre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C6F96-EB4C-4263-8F13-C8BE390D4126}"/>
              </a:ext>
            </a:extLst>
          </p:cNvPr>
          <p:cNvSpPr txBox="1"/>
          <p:nvPr/>
        </p:nvSpPr>
        <p:spPr>
          <a:xfrm flipH="1">
            <a:off x="2267744" y="45091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Kilogram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1AAA0-56BA-4C2B-9E2A-180FECCABC0A}"/>
              </a:ext>
            </a:extLst>
          </p:cNvPr>
          <p:cNvSpPr txBox="1"/>
          <p:nvPr/>
        </p:nvSpPr>
        <p:spPr>
          <a:xfrm flipH="1">
            <a:off x="179512" y="392434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7278E-4013-441C-8B30-4C8E4449092E}"/>
              </a:ext>
            </a:extLst>
          </p:cNvPr>
          <p:cNvSpPr txBox="1"/>
          <p:nvPr/>
        </p:nvSpPr>
        <p:spPr>
          <a:xfrm flipH="1">
            <a:off x="5724128" y="28382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Gallon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FA374-7CEB-4CCF-9FCA-7272F861DE88}"/>
              </a:ext>
            </a:extLst>
          </p:cNvPr>
          <p:cNvSpPr txBox="1"/>
          <p:nvPr/>
        </p:nvSpPr>
        <p:spPr>
          <a:xfrm flipH="1">
            <a:off x="107504" y="514848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3A722-7B3B-4D5A-ADCF-3C998133E0BD}"/>
              </a:ext>
            </a:extLst>
          </p:cNvPr>
          <p:cNvSpPr txBox="1"/>
          <p:nvPr/>
        </p:nvSpPr>
        <p:spPr>
          <a:xfrm flipH="1">
            <a:off x="2267744" y="578784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55CFF-5EB2-4D34-840D-EECF427D3607}"/>
              </a:ext>
            </a:extLst>
          </p:cNvPr>
          <p:cNvSpPr txBox="1"/>
          <p:nvPr/>
        </p:nvSpPr>
        <p:spPr>
          <a:xfrm flipH="1">
            <a:off x="5148064" y="37920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A05F6-0948-4FFF-BF5B-24119544D900}"/>
              </a:ext>
            </a:extLst>
          </p:cNvPr>
          <p:cNvSpPr txBox="1"/>
          <p:nvPr/>
        </p:nvSpPr>
        <p:spPr>
          <a:xfrm flipH="1">
            <a:off x="5436096" y="48831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Centimetre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41A01-A8CD-4D16-BD7C-7CBD8F1FD799}"/>
              </a:ext>
            </a:extLst>
          </p:cNvPr>
          <p:cNvSpPr txBox="1"/>
          <p:nvPr/>
        </p:nvSpPr>
        <p:spPr>
          <a:xfrm flipH="1">
            <a:off x="4716016" y="597955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C7409-8FB8-47DC-A79C-9C2601A7514E}"/>
              </a:ext>
            </a:extLst>
          </p:cNvPr>
          <p:cNvSpPr txBox="1"/>
          <p:nvPr/>
        </p:nvSpPr>
        <p:spPr>
          <a:xfrm flipH="1">
            <a:off x="2870574" y="311130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Mile</a:t>
            </a:r>
          </a:p>
        </p:txBody>
      </p:sp>
    </p:spTree>
    <p:extLst>
      <p:ext uri="{BB962C8B-B14F-4D97-AF65-F5344CB8AC3E}">
        <p14:creationId xmlns:p14="http://schemas.microsoft.com/office/powerpoint/2010/main" val="42495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C70C3-BC40-48C8-9A48-5436EE589F66}"/>
              </a:ext>
            </a:extLst>
          </p:cNvPr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A38841-7B04-45BD-9BE8-BB5D9FA15829}"/>
              </a:ext>
            </a:extLst>
          </p:cNvPr>
          <p:cNvGraphicFramePr>
            <a:graphicFrameLocks/>
          </p:cNvGraphicFramePr>
          <p:nvPr/>
        </p:nvGraphicFramePr>
        <p:xfrm>
          <a:off x="251520" y="1917336"/>
          <a:ext cx="8640959" cy="45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Imperial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weight of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a bicycle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Kilograms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Pounds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length of a e</a:t>
                      </a:r>
                      <a:r>
                        <a:rPr lang="en-GB" sz="1800" i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ercise book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Centimetres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volume of fuel in a fuel tank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Litres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Gallons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height of the London Eye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Metres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Feet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weight of a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dog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Kilograms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Pounds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volume of water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in a sports bottle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Millilitres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Pints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weight of a leaf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Ounces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distance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from Bristol to Bath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Kilometres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Miles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67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EEAC4-03C8-49EA-BF08-05D40841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3" y="4515789"/>
            <a:ext cx="2980188" cy="19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09D2A6-F7B6-412B-8985-034B156E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1" y="2564904"/>
            <a:ext cx="2975539" cy="191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ED5437-4F8D-473D-A251-FE9D5420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84803"/>
            <a:ext cx="2952293" cy="18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DD1F8-E3FE-40BA-AAF0-1C1340FF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77400"/>
            <a:ext cx="2956942" cy="190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3F216-E7EA-40A8-8F16-99AC4354F8C8}"/>
              </a:ext>
            </a:extLst>
          </p:cNvPr>
          <p:cNvSpPr txBox="1"/>
          <p:nvPr/>
        </p:nvSpPr>
        <p:spPr>
          <a:xfrm>
            <a:off x="179512" y="1124744"/>
            <a:ext cx="8784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conversions that you wrote in your book earlier in the lesson to help you answer the Guinness World Record Book questions!</a:t>
            </a:r>
          </a:p>
        </p:txBody>
      </p:sp>
    </p:spTree>
    <p:extLst>
      <p:ext uri="{BB962C8B-B14F-4D97-AF65-F5344CB8AC3E}">
        <p14:creationId xmlns:p14="http://schemas.microsoft.com/office/powerpoint/2010/main" val="65520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93F216-E7EA-40A8-8F16-99AC4354F8C8}"/>
              </a:ext>
            </a:extLst>
          </p:cNvPr>
          <p:cNvSpPr txBox="1"/>
          <p:nvPr/>
        </p:nvSpPr>
        <p:spPr>
          <a:xfrm>
            <a:off x="3239852" y="1124744"/>
            <a:ext cx="2664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	26.4 pounds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	85.68 cm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	5.5 pounds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	17.136 cm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	155.6 litres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	11.9 inches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	20.8 km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	115.1 inches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	180 kg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10. 	1 mile</a:t>
            </a:r>
          </a:p>
        </p:txBody>
      </p:sp>
    </p:spTree>
    <p:extLst>
      <p:ext uri="{BB962C8B-B14F-4D97-AF65-F5344CB8AC3E}">
        <p14:creationId xmlns:p14="http://schemas.microsoft.com/office/powerpoint/2010/main" val="396289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6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4B0346-CD04-4BB6-BEE0-00852E00A242}"/>
              </a:ext>
            </a:extLst>
          </p:cNvPr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Think back to last lesson…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of the below are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which are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units of measure?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0F6CD-0BF2-4D78-99F8-4CEBEC77659F}"/>
              </a:ext>
            </a:extLst>
          </p:cNvPr>
          <p:cNvSpPr txBox="1"/>
          <p:nvPr/>
        </p:nvSpPr>
        <p:spPr>
          <a:xfrm flipH="1">
            <a:off x="0" y="278092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Millimetre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C6F96-EB4C-4263-8F13-C8BE390D4126}"/>
              </a:ext>
            </a:extLst>
          </p:cNvPr>
          <p:cNvSpPr txBox="1"/>
          <p:nvPr/>
        </p:nvSpPr>
        <p:spPr>
          <a:xfrm flipH="1">
            <a:off x="2267744" y="45091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1AAA0-56BA-4C2B-9E2A-180FECCABC0A}"/>
              </a:ext>
            </a:extLst>
          </p:cNvPr>
          <p:cNvSpPr txBox="1"/>
          <p:nvPr/>
        </p:nvSpPr>
        <p:spPr>
          <a:xfrm flipH="1">
            <a:off x="179512" y="392434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7278E-4013-441C-8B30-4C8E4449092E}"/>
              </a:ext>
            </a:extLst>
          </p:cNvPr>
          <p:cNvSpPr txBox="1"/>
          <p:nvPr/>
        </p:nvSpPr>
        <p:spPr>
          <a:xfrm flipH="1">
            <a:off x="5724128" y="28382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1ACE3-4A5A-47C5-9D5C-0DADDFBCEF68}"/>
              </a:ext>
            </a:extLst>
          </p:cNvPr>
          <p:cNvSpPr txBox="1"/>
          <p:nvPr/>
        </p:nvSpPr>
        <p:spPr>
          <a:xfrm flipH="1">
            <a:off x="2870574" y="311130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FA374-7CEB-4CCF-9FCA-7272F861DE88}"/>
              </a:ext>
            </a:extLst>
          </p:cNvPr>
          <p:cNvSpPr txBox="1"/>
          <p:nvPr/>
        </p:nvSpPr>
        <p:spPr>
          <a:xfrm flipH="1">
            <a:off x="107504" y="514848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3A722-7B3B-4D5A-ADCF-3C998133E0BD}"/>
              </a:ext>
            </a:extLst>
          </p:cNvPr>
          <p:cNvSpPr txBox="1"/>
          <p:nvPr/>
        </p:nvSpPr>
        <p:spPr>
          <a:xfrm flipH="1">
            <a:off x="2267744" y="578784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55CFF-5EB2-4D34-840D-EECF427D3607}"/>
              </a:ext>
            </a:extLst>
          </p:cNvPr>
          <p:cNvSpPr txBox="1"/>
          <p:nvPr/>
        </p:nvSpPr>
        <p:spPr>
          <a:xfrm flipH="1">
            <a:off x="5148064" y="37920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A05F6-0948-4FFF-BF5B-24119544D900}"/>
              </a:ext>
            </a:extLst>
          </p:cNvPr>
          <p:cNvSpPr txBox="1"/>
          <p:nvPr/>
        </p:nvSpPr>
        <p:spPr>
          <a:xfrm flipH="1">
            <a:off x="5436096" y="48831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Centimetre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41A01-A8CD-4D16-BD7C-7CBD8F1FD799}"/>
              </a:ext>
            </a:extLst>
          </p:cNvPr>
          <p:cNvSpPr txBox="1"/>
          <p:nvPr/>
        </p:nvSpPr>
        <p:spPr>
          <a:xfrm flipH="1">
            <a:off x="4716016" y="597955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325808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FCE2F-A737-46EF-A58A-6F3BB2803ACF}"/>
              </a:ext>
            </a:extLst>
          </p:cNvPr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Items used to be measured using every day objects…</a:t>
            </a:r>
          </a:p>
        </p:txBody>
      </p:sp>
      <p:pic>
        <p:nvPicPr>
          <p:cNvPr id="1030" name="Picture 6" descr="Foot feet clip art free clipart - Clipartix">
            <a:extLst>
              <a:ext uri="{FF2B5EF4-FFF2-40B4-BE49-F238E27FC236}">
                <a16:creationId xmlns:a16="http://schemas.microsoft.com/office/drawing/2014/main" id="{C33ADE74-3169-4897-A58F-961251383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757"/>
          <a:stretch/>
        </p:blipFill>
        <p:spPr bwMode="auto">
          <a:xfrm>
            <a:off x="3779912" y="2852876"/>
            <a:ext cx="400356" cy="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ot feet clip art free clipart - Clipartix">
            <a:extLst>
              <a:ext uri="{FF2B5EF4-FFF2-40B4-BE49-F238E27FC236}">
                <a16:creationId xmlns:a16="http://schemas.microsoft.com/office/drawing/2014/main" id="{84AF55B8-E9FB-4A0C-8D90-913ABD414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757"/>
          <a:stretch/>
        </p:blipFill>
        <p:spPr bwMode="auto">
          <a:xfrm>
            <a:off x="3779912" y="3637204"/>
            <a:ext cx="400356" cy="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ot feet clip art free clipart - Clipartix">
            <a:extLst>
              <a:ext uri="{FF2B5EF4-FFF2-40B4-BE49-F238E27FC236}">
                <a16:creationId xmlns:a16="http://schemas.microsoft.com/office/drawing/2014/main" id="{B288C613-6D9F-44A7-98AB-9054FCF19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757"/>
          <a:stretch/>
        </p:blipFill>
        <p:spPr bwMode="auto">
          <a:xfrm>
            <a:off x="3779912" y="2070146"/>
            <a:ext cx="400356" cy="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ot feet clip art free clipart - Clipartix">
            <a:extLst>
              <a:ext uri="{FF2B5EF4-FFF2-40B4-BE49-F238E27FC236}">
                <a16:creationId xmlns:a16="http://schemas.microsoft.com/office/drawing/2014/main" id="{6B9CA650-9587-4768-A81F-6040E8407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757"/>
          <a:stretch/>
        </p:blipFill>
        <p:spPr bwMode="auto">
          <a:xfrm>
            <a:off x="3779912" y="5202664"/>
            <a:ext cx="400356" cy="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oot feet clip art free clipart - Clipartix">
            <a:extLst>
              <a:ext uri="{FF2B5EF4-FFF2-40B4-BE49-F238E27FC236}">
                <a16:creationId xmlns:a16="http://schemas.microsoft.com/office/drawing/2014/main" id="{0C5E9F51-E616-4D68-8AE3-612C8E53D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757"/>
          <a:stretch/>
        </p:blipFill>
        <p:spPr bwMode="auto">
          <a:xfrm>
            <a:off x="3779912" y="4419934"/>
            <a:ext cx="400356" cy="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999F164-B151-4963-A9C1-C8C0B258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1781654" cy="39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302 free clipart balance scale | Public domain vectors">
            <a:extLst>
              <a:ext uri="{FF2B5EF4-FFF2-40B4-BE49-F238E27FC236}">
                <a16:creationId xmlns:a16="http://schemas.microsoft.com/office/drawing/2014/main" id="{B4BE358F-1ADA-49BD-AFD8-B771C5AD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6" y="1524854"/>
            <a:ext cx="5215012" cy="50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FCE2F-A737-46EF-A58A-6F3BB2803ACF}"/>
              </a:ext>
            </a:extLst>
          </p:cNvPr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Items used to be measured using every day objects…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999F164-B151-4963-A9C1-C8C0B258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43" y="3573016"/>
            <a:ext cx="871455" cy="19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BD93E05A-35B0-4CE2-83B0-0E5AD8D5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67" y="4790772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1C5E945B-41F8-4F6D-8F55-DC3EB741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19" y="4689413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31F52619-09FA-4EE5-9414-6723B4F3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2D478CBA-274F-4FF8-A3B2-F6937DEAA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38" y="4873588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DA04C676-436D-44A7-B15E-E2C98A92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33" y="4917498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11A97C77-1EEF-4849-A920-C6C65D12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27" y="4559388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60BACB4A-65F2-410D-9591-3A9DCD90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79" y="4554235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tone Wall Pebble Rock Clip Art, PNG, 820x615px, Stone Wall, Abrasion,  Artifact, Cladding, Color Download Free">
            <a:extLst>
              <a:ext uri="{FF2B5EF4-FFF2-40B4-BE49-F238E27FC236}">
                <a16:creationId xmlns:a16="http://schemas.microsoft.com/office/drawing/2014/main" id="{727DA758-AE5F-427E-B799-0DA9E3F9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75" y="4318518"/>
            <a:ext cx="968613" cy="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FCE2F-A737-46EF-A58A-6F3BB2803ACF}"/>
              </a:ext>
            </a:extLst>
          </p:cNvPr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this wasn’t always uniform or consistent.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90D4B7-061A-4A73-99B8-9B3BB7805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58418"/>
              </p:ext>
            </p:extLst>
          </p:nvPr>
        </p:nvGraphicFramePr>
        <p:xfrm>
          <a:off x="470618" y="1844824"/>
          <a:ext cx="388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20470763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677790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31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inches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5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feet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64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1760 yards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2951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22EA0DF-6BE0-4B19-A57D-4DCD8E222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3018"/>
              </p:ext>
            </p:extLst>
          </p:nvPr>
        </p:nvGraphicFramePr>
        <p:xfrm>
          <a:off x="4784950" y="2953752"/>
          <a:ext cx="388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20470763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677790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31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ounces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5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pounds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64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stones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2951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A4DDD65B-83FD-453F-AA61-94D8A0E1F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68419"/>
              </p:ext>
            </p:extLst>
          </p:nvPr>
        </p:nvGraphicFramePr>
        <p:xfrm>
          <a:off x="470618" y="4077072"/>
          <a:ext cx="38884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20470763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677790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31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fluid ounces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5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gallon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pints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64251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0FCF4B-56C5-4773-9B55-A68C8A53DEEA}"/>
              </a:ext>
            </a:extLst>
          </p:cNvPr>
          <p:cNvSpPr txBox="1"/>
          <p:nvPr/>
        </p:nvSpPr>
        <p:spPr>
          <a:xfrm>
            <a:off x="179512" y="553837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imperial units come up in exams, you’ll be given the conversions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0EE61-E3A2-45D1-9150-19E2DA974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61925"/>
            <a:ext cx="2060665" cy="10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ear pint glass filled with milk | Pikrepo">
            <a:extLst>
              <a:ext uri="{FF2B5EF4-FFF2-40B4-BE49-F238E27FC236}">
                <a16:creationId xmlns:a16="http://schemas.microsoft.com/office/drawing/2014/main" id="{EF6BF0A7-FC60-46FB-B099-CCBCE838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4935"/>
            <a:ext cx="809215" cy="14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FC95D-CC15-4FF6-A1DF-39AC9367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44003"/>
            <a:ext cx="1254267" cy="12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D0169-A14A-4666-AA2A-DB55FADE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391"/>
            <a:ext cx="2312713" cy="16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38F64-6175-41FF-8387-4C79738E9DD7}"/>
              </a:ext>
            </a:extLst>
          </p:cNvPr>
          <p:cNvSpPr txBox="1"/>
          <p:nvPr/>
        </p:nvSpPr>
        <p:spPr>
          <a:xfrm>
            <a:off x="179512" y="115668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Metric to Imperial Unit Conversions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DAF8E-3273-4230-B344-4D6CF1313A69}"/>
              </a:ext>
            </a:extLst>
          </p:cNvPr>
          <p:cNvSpPr txBox="1"/>
          <p:nvPr/>
        </p:nvSpPr>
        <p:spPr>
          <a:xfrm>
            <a:off x="179512" y="553837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imperial units come up in exams, you’ll be given the conversions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3EA41F-AD84-4B49-B46B-6878267CF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64526"/>
              </p:ext>
            </p:extLst>
          </p:nvPr>
        </p:nvGraphicFramePr>
        <p:xfrm>
          <a:off x="2441848" y="1988840"/>
          <a:ext cx="426030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152">
                  <a:extLst>
                    <a:ext uri="{9D8B030D-6E8A-4147-A177-3AD203B41FA5}">
                      <a16:colId xmlns:a16="http://schemas.microsoft.com/office/drawing/2014/main" val="1628866569"/>
                    </a:ext>
                  </a:extLst>
                </a:gridCol>
                <a:gridCol w="2130152">
                  <a:extLst>
                    <a:ext uri="{9D8B030D-6E8A-4147-A177-3AD203B41FA5}">
                      <a16:colId xmlns:a16="http://schemas.microsoft.com/office/drawing/2014/main" val="199760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230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kilogram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pounds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25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litres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 pints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06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litres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gallon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84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kilometres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4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 centimetres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03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centimetres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4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3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48E3D-AA98-485C-9BF9-59796061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0" y="2789577"/>
            <a:ext cx="7452320" cy="3447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A07E9-F181-47E8-9B09-8A1905FF4DC6}"/>
              </a:ext>
            </a:extLst>
          </p:cNvPr>
          <p:cNvSpPr txBox="1"/>
          <p:nvPr/>
        </p:nvSpPr>
        <p:spPr>
          <a:xfrm>
            <a:off x="179512" y="115668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Metric to Imperial Unit Conversions</a:t>
            </a:r>
          </a:p>
          <a:p>
            <a:pPr algn="ctr"/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clues to complete the cross-number.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Solve like a crossword puzzle, except that numbers replace words.</a:t>
            </a:r>
          </a:p>
        </p:txBody>
      </p:sp>
    </p:spTree>
    <p:extLst>
      <p:ext uri="{BB962C8B-B14F-4D97-AF65-F5344CB8AC3E}">
        <p14:creationId xmlns:p14="http://schemas.microsoft.com/office/powerpoint/2010/main" val="19944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48E3D-AA98-485C-9BF9-59796061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0" y="2789577"/>
            <a:ext cx="7452320" cy="3447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A07E9-F181-47E8-9B09-8A1905FF4DC6}"/>
              </a:ext>
            </a:extLst>
          </p:cNvPr>
          <p:cNvSpPr txBox="1"/>
          <p:nvPr/>
        </p:nvSpPr>
        <p:spPr>
          <a:xfrm>
            <a:off x="179512" y="115668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A8114E-73DE-4648-83EA-98CE1E79C877}"/>
                  </a:ext>
                </a:extLst>
              </p14:cNvPr>
              <p14:cNvContentPartPr/>
              <p14:nvPr/>
            </p14:nvContentPartPr>
            <p14:xfrm>
              <a:off x="1213268" y="3065755"/>
              <a:ext cx="262800" cy="28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A8114E-73DE-4648-83EA-98CE1E79C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948" y="3061435"/>
                <a:ext cx="2714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B87BF5-5559-4D59-B8CC-536B8F4BADB2}"/>
                  </a:ext>
                </a:extLst>
              </p14:cNvPr>
              <p14:cNvContentPartPr/>
              <p14:nvPr/>
            </p14:nvContentPartPr>
            <p14:xfrm>
              <a:off x="1291748" y="3733195"/>
              <a:ext cx="35640" cy="27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B87BF5-5559-4D59-B8CC-536B8F4BAD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7428" y="3728875"/>
                <a:ext cx="4428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9E3746-8B9B-4321-8A27-A80D1B05BA56}"/>
              </a:ext>
            </a:extLst>
          </p:cNvPr>
          <p:cNvGrpSpPr/>
          <p:nvPr/>
        </p:nvGrpSpPr>
        <p:grpSpPr>
          <a:xfrm>
            <a:off x="1195988" y="4359595"/>
            <a:ext cx="326880" cy="326160"/>
            <a:chOff x="1195988" y="4359595"/>
            <a:chExt cx="3268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7E5EE3-45E9-456B-90B1-98E0C58BD915}"/>
                    </a:ext>
                  </a:extLst>
                </p14:cNvPr>
                <p14:cNvContentPartPr/>
                <p14:nvPr/>
              </p14:nvContentPartPr>
              <p14:xfrm>
                <a:off x="1285988" y="4359595"/>
                <a:ext cx="236880" cy="2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7E5EE3-45E9-456B-90B1-98E0C58BD9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1668" y="4355275"/>
                  <a:ext cx="245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E083A1-16D2-4D47-877F-7BBA6C55BDCE}"/>
                    </a:ext>
                  </a:extLst>
                </p14:cNvPr>
                <p14:cNvContentPartPr/>
                <p14:nvPr/>
              </p14:nvContentPartPr>
              <p14:xfrm>
                <a:off x="1195988" y="4390195"/>
                <a:ext cx="304920" cy="29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E083A1-16D2-4D47-877F-7BBA6C55BD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1668" y="4385875"/>
                  <a:ext cx="3135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61E9FF-6D94-4064-9E61-F1D442E3B08A}"/>
              </a:ext>
            </a:extLst>
          </p:cNvPr>
          <p:cNvGrpSpPr/>
          <p:nvPr/>
        </p:nvGrpSpPr>
        <p:grpSpPr>
          <a:xfrm>
            <a:off x="1275548" y="5636875"/>
            <a:ext cx="251280" cy="386640"/>
            <a:chOff x="1275548" y="5636875"/>
            <a:chExt cx="2512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E27C43-7E10-4E32-A6BA-028679C54C91}"/>
                    </a:ext>
                  </a:extLst>
                </p14:cNvPr>
                <p14:cNvContentPartPr/>
                <p14:nvPr/>
              </p14:nvContentPartPr>
              <p14:xfrm>
                <a:off x="1480748" y="602315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E27C43-7E10-4E32-A6BA-028679C54C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6428" y="60188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BCCB5B-86FB-4C59-90A5-F1AB6EECA78C}"/>
                    </a:ext>
                  </a:extLst>
                </p14:cNvPr>
                <p14:cNvContentPartPr/>
                <p14:nvPr/>
              </p14:nvContentPartPr>
              <p14:xfrm>
                <a:off x="1275548" y="5636875"/>
                <a:ext cx="251280" cy="37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BCCB5B-86FB-4C59-90A5-F1AB6EECA7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1228" y="5632555"/>
                  <a:ext cx="259920" cy="3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B6E893-8365-4518-96FC-F2F7C601E1F7}"/>
                  </a:ext>
                </a:extLst>
              </p14:cNvPr>
              <p14:cNvContentPartPr/>
              <p14:nvPr/>
            </p14:nvContentPartPr>
            <p14:xfrm>
              <a:off x="2018312" y="3039992"/>
              <a:ext cx="219240" cy="30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B6E893-8365-4518-96FC-F2F7C601E1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3992" y="3035672"/>
                <a:ext cx="2278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488B6E-C994-496C-8A5F-21F647CC3853}"/>
                  </a:ext>
                </a:extLst>
              </p14:cNvPr>
              <p14:cNvContentPartPr/>
              <p14:nvPr/>
            </p14:nvContentPartPr>
            <p14:xfrm>
              <a:off x="3661352" y="3102632"/>
              <a:ext cx="237240" cy="26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488B6E-C994-496C-8A5F-21F647CC38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57032" y="3098312"/>
                <a:ext cx="24588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07BC9F0-59E7-46EC-B139-08719509E01D}"/>
              </a:ext>
            </a:extLst>
          </p:cNvPr>
          <p:cNvGrpSpPr/>
          <p:nvPr/>
        </p:nvGrpSpPr>
        <p:grpSpPr>
          <a:xfrm>
            <a:off x="4426712" y="3064112"/>
            <a:ext cx="286200" cy="275400"/>
            <a:chOff x="4426712" y="3064112"/>
            <a:chExt cx="2862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C736C6-6082-46A8-8BB3-84F7C75E49A2}"/>
                    </a:ext>
                  </a:extLst>
                </p14:cNvPr>
                <p14:cNvContentPartPr/>
                <p14:nvPr/>
              </p14:nvContentPartPr>
              <p14:xfrm>
                <a:off x="4467752" y="3064112"/>
                <a:ext cx="236160" cy="2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C736C6-6082-46A8-8BB3-84F7C75E49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3432" y="3059792"/>
                  <a:ext cx="24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BA1377-B0F0-4239-A567-0554A9445F03}"/>
                    </a:ext>
                  </a:extLst>
                </p14:cNvPr>
                <p14:cNvContentPartPr/>
                <p14:nvPr/>
              </p14:nvContentPartPr>
              <p14:xfrm>
                <a:off x="4426712" y="3076712"/>
                <a:ext cx="286200" cy="26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BA1377-B0F0-4239-A567-0554A9445F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2392" y="3072392"/>
                  <a:ext cx="29484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68A2A0-EF22-418C-A613-85BD1AAD314A}"/>
                  </a:ext>
                </a:extLst>
              </p14:cNvPr>
              <p14:cNvContentPartPr/>
              <p14:nvPr/>
            </p14:nvContentPartPr>
            <p14:xfrm>
              <a:off x="5252552" y="3096512"/>
              <a:ext cx="237600" cy="253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68A2A0-EF22-418C-A613-85BD1AAD31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48232" y="3092192"/>
                <a:ext cx="2462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9A6853-9104-415B-B4F7-AB9F6E01C249}"/>
                  </a:ext>
                </a:extLst>
              </p14:cNvPr>
              <p14:cNvContentPartPr/>
              <p14:nvPr/>
            </p14:nvContentPartPr>
            <p14:xfrm>
              <a:off x="6050312" y="3056552"/>
              <a:ext cx="376200" cy="288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9A6853-9104-415B-B4F7-AB9F6E01C2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45992" y="3052232"/>
                <a:ext cx="3848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B4927B-F319-4DFF-AAAC-7FC22CF834D9}"/>
                  </a:ext>
                </a:extLst>
              </p14:cNvPr>
              <p14:cNvContentPartPr/>
              <p14:nvPr/>
            </p14:nvContentPartPr>
            <p14:xfrm>
              <a:off x="2963672" y="3714272"/>
              <a:ext cx="211680" cy="276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B4927B-F319-4DFF-AAAC-7FC22CF834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59352" y="3709952"/>
                <a:ext cx="2203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9889671-91A6-488B-9AA2-25FA266899EC}"/>
                  </a:ext>
                </a:extLst>
              </p14:cNvPr>
              <p14:cNvContentPartPr/>
              <p14:nvPr/>
            </p14:nvContentPartPr>
            <p14:xfrm>
              <a:off x="3618872" y="3712112"/>
              <a:ext cx="299880" cy="261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9889671-91A6-488B-9AA2-25FA266899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14552" y="3707792"/>
                <a:ext cx="3085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C0D565-733B-4B0A-8CBB-6C27A221B3E3}"/>
                  </a:ext>
                </a:extLst>
              </p14:cNvPr>
              <p14:cNvContentPartPr/>
              <p14:nvPr/>
            </p14:nvContentPartPr>
            <p14:xfrm>
              <a:off x="5274512" y="3708152"/>
              <a:ext cx="240480" cy="316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C0D565-733B-4B0A-8CBB-6C27A221B3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70192" y="3703832"/>
                <a:ext cx="2491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431803-E080-47E2-A3A9-3C769E2D7A0D}"/>
                  </a:ext>
                </a:extLst>
              </p14:cNvPr>
              <p14:cNvContentPartPr/>
              <p14:nvPr/>
            </p14:nvContentPartPr>
            <p14:xfrm>
              <a:off x="6885872" y="3741992"/>
              <a:ext cx="232200" cy="30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431803-E080-47E2-A3A9-3C769E2D7A0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81552" y="3737672"/>
                <a:ext cx="240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1E3A4E5-5790-4292-A7A9-7F36597037DD}"/>
                  </a:ext>
                </a:extLst>
              </p14:cNvPr>
              <p14:cNvContentPartPr/>
              <p14:nvPr/>
            </p14:nvContentPartPr>
            <p14:xfrm>
              <a:off x="7666352" y="3747032"/>
              <a:ext cx="245520" cy="265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1E3A4E5-5790-4292-A7A9-7F36597037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62032" y="3742712"/>
                <a:ext cx="254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BB07749-40E9-4857-9B3D-5E782839A71D}"/>
                  </a:ext>
                </a:extLst>
              </p14:cNvPr>
              <p14:cNvContentPartPr/>
              <p14:nvPr/>
            </p14:nvContentPartPr>
            <p14:xfrm>
              <a:off x="7714592" y="3138992"/>
              <a:ext cx="273240" cy="24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BB07749-40E9-4857-9B3D-5E782839A71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10272" y="3134672"/>
                <a:ext cx="281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3A5A86-D6F7-4A2F-94C0-4A387348215D}"/>
                  </a:ext>
                </a:extLst>
              </p14:cNvPr>
              <p14:cNvContentPartPr/>
              <p14:nvPr/>
            </p14:nvContentPartPr>
            <p14:xfrm>
              <a:off x="7710272" y="4436432"/>
              <a:ext cx="340920" cy="26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3A5A86-D6F7-4A2F-94C0-4A38734821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05952" y="4432112"/>
                <a:ext cx="34956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CED72FD-9EB5-4379-BEE2-0A84EEDEA3FC}"/>
              </a:ext>
            </a:extLst>
          </p:cNvPr>
          <p:cNvGrpSpPr/>
          <p:nvPr/>
        </p:nvGrpSpPr>
        <p:grpSpPr>
          <a:xfrm>
            <a:off x="2808872" y="4359392"/>
            <a:ext cx="223560" cy="397440"/>
            <a:chOff x="2808872" y="4359392"/>
            <a:chExt cx="2235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576E2B-6767-47E5-AA13-C226EADFF93F}"/>
                    </a:ext>
                  </a:extLst>
                </p14:cNvPr>
                <p14:cNvContentPartPr/>
                <p14:nvPr/>
              </p14:nvContentPartPr>
              <p14:xfrm>
                <a:off x="2808872" y="4359392"/>
                <a:ext cx="223560" cy="25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576E2B-6767-47E5-AA13-C226EADFF9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4552" y="4355072"/>
                  <a:ext cx="232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217936-E53C-4DE5-BDDA-80AF3B58AB87}"/>
                    </a:ext>
                  </a:extLst>
                </p14:cNvPr>
                <p14:cNvContentPartPr/>
                <p14:nvPr/>
              </p14:nvContentPartPr>
              <p14:xfrm>
                <a:off x="2946752" y="4512752"/>
                <a:ext cx="34920" cy="24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217936-E53C-4DE5-BDDA-80AF3B58AB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42432" y="4508432"/>
                  <a:ext cx="435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A8CCA2-BC79-49F6-B311-1F425524E52D}"/>
                  </a:ext>
                </a:extLst>
              </p14:cNvPr>
              <p14:cNvContentPartPr/>
              <p14:nvPr/>
            </p14:nvContentPartPr>
            <p14:xfrm>
              <a:off x="4510952" y="4357952"/>
              <a:ext cx="216720" cy="277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A8CCA2-BC79-49F6-B311-1F425524E52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06632" y="4353632"/>
                <a:ext cx="2253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9EA3FB-1473-45F9-B47E-0B62652AC515}"/>
                  </a:ext>
                </a:extLst>
              </p14:cNvPr>
              <p14:cNvContentPartPr/>
              <p14:nvPr/>
            </p14:nvContentPartPr>
            <p14:xfrm>
              <a:off x="5194952" y="4409432"/>
              <a:ext cx="301320" cy="224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9EA3FB-1473-45F9-B47E-0B62652AC51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90632" y="4405112"/>
                <a:ext cx="3099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B306D75-1323-4C07-B5E4-98C83800FEAB}"/>
                  </a:ext>
                </a:extLst>
              </p14:cNvPr>
              <p14:cNvContentPartPr/>
              <p14:nvPr/>
            </p14:nvContentPartPr>
            <p14:xfrm>
              <a:off x="6005672" y="4417712"/>
              <a:ext cx="289080" cy="239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B306D75-1323-4C07-B5E4-98C83800FE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01352" y="4413392"/>
                <a:ext cx="297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F255D49-80F8-4C5D-9A20-5C3D39757E82}"/>
                  </a:ext>
                </a:extLst>
              </p14:cNvPr>
              <p14:cNvContentPartPr/>
              <p14:nvPr/>
            </p14:nvContentPartPr>
            <p14:xfrm>
              <a:off x="3681152" y="4984712"/>
              <a:ext cx="256320" cy="316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F255D49-80F8-4C5D-9A20-5C3D39757E8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76832" y="4980392"/>
                <a:ext cx="2649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6963B3-57F9-40B3-A8F3-18B3310F37FF}"/>
                  </a:ext>
                </a:extLst>
              </p14:cNvPr>
              <p14:cNvContentPartPr/>
              <p14:nvPr/>
            </p14:nvContentPartPr>
            <p14:xfrm>
              <a:off x="5265512" y="5088752"/>
              <a:ext cx="317520" cy="187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6963B3-57F9-40B3-A8F3-18B3310F37F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61192" y="5084432"/>
                <a:ext cx="326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03E155A-30BB-45F5-A4F0-D0DF7E6DA34A}"/>
                  </a:ext>
                </a:extLst>
              </p14:cNvPr>
              <p14:cNvContentPartPr/>
              <p14:nvPr/>
            </p14:nvContentPartPr>
            <p14:xfrm>
              <a:off x="7024832" y="5057792"/>
              <a:ext cx="32040" cy="282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03E155A-30BB-45F5-A4F0-D0DF7E6DA34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20512" y="5053472"/>
                <a:ext cx="4068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79AF60A-52DB-457F-A9C4-005B01938F63}"/>
              </a:ext>
            </a:extLst>
          </p:cNvPr>
          <p:cNvGrpSpPr/>
          <p:nvPr/>
        </p:nvGrpSpPr>
        <p:grpSpPr>
          <a:xfrm>
            <a:off x="2082752" y="5648912"/>
            <a:ext cx="217440" cy="361440"/>
            <a:chOff x="2082752" y="5648912"/>
            <a:chExt cx="217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381F80-4AD8-4843-BB94-9A347ED06AB3}"/>
                    </a:ext>
                  </a:extLst>
                </p14:cNvPr>
                <p14:cNvContentPartPr/>
                <p14:nvPr/>
              </p14:nvContentPartPr>
              <p14:xfrm>
                <a:off x="2082752" y="5648912"/>
                <a:ext cx="217440" cy="22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381F80-4AD8-4843-BB94-9A347ED06A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78432" y="5644592"/>
                  <a:ext cx="226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0F9D2E-C5E1-4516-953C-057E12B55A11}"/>
                    </a:ext>
                  </a:extLst>
                </p14:cNvPr>
                <p14:cNvContentPartPr/>
                <p14:nvPr/>
              </p14:nvContentPartPr>
              <p14:xfrm>
                <a:off x="2203712" y="5782832"/>
                <a:ext cx="12960" cy="22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0F9D2E-C5E1-4516-953C-057E12B55A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99392" y="5778512"/>
                  <a:ext cx="2160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3E1B75-6061-489C-9B63-33655160E1D7}"/>
              </a:ext>
            </a:extLst>
          </p:cNvPr>
          <p:cNvGrpSpPr/>
          <p:nvPr/>
        </p:nvGrpSpPr>
        <p:grpSpPr>
          <a:xfrm>
            <a:off x="2760272" y="5684192"/>
            <a:ext cx="274320" cy="331920"/>
            <a:chOff x="2760272" y="5684192"/>
            <a:chExt cx="2743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0542EE-3F73-4E7A-A4DC-3CBB8DC0194E}"/>
                    </a:ext>
                  </a:extLst>
                </p14:cNvPr>
                <p14:cNvContentPartPr/>
                <p14:nvPr/>
              </p14:nvContentPartPr>
              <p14:xfrm>
                <a:off x="2812472" y="5684192"/>
                <a:ext cx="20628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0542EE-3F73-4E7A-A4DC-3CBB8DC019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08152" y="5679872"/>
                  <a:ext cx="214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651FBC-B8B2-4005-A19A-A19C54BDC6B3}"/>
                    </a:ext>
                  </a:extLst>
                </p14:cNvPr>
                <p14:cNvContentPartPr/>
                <p14:nvPr/>
              </p14:nvContentPartPr>
              <p14:xfrm>
                <a:off x="2760272" y="5714792"/>
                <a:ext cx="274320" cy="301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651FBC-B8B2-4005-A19A-A19C54BDC6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55952" y="5710472"/>
                  <a:ext cx="28296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2008E69-5115-4178-A4C7-BE1BC4170075}"/>
                  </a:ext>
                </a:extLst>
              </p14:cNvPr>
              <p14:cNvContentPartPr/>
              <p14:nvPr/>
            </p14:nvContentPartPr>
            <p14:xfrm>
              <a:off x="4461272" y="5729912"/>
              <a:ext cx="246960" cy="275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2008E69-5115-4178-A4C7-BE1BC417007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56952" y="5725592"/>
                <a:ext cx="25560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FF3C26B-D825-4D2D-8F51-E6821811BA59}"/>
              </a:ext>
            </a:extLst>
          </p:cNvPr>
          <p:cNvGrpSpPr/>
          <p:nvPr/>
        </p:nvGrpSpPr>
        <p:grpSpPr>
          <a:xfrm>
            <a:off x="6132752" y="5721992"/>
            <a:ext cx="231120" cy="331920"/>
            <a:chOff x="6132752" y="5721992"/>
            <a:chExt cx="2311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231605-E323-468F-AD94-FADDED9CAF38}"/>
                    </a:ext>
                  </a:extLst>
                </p14:cNvPr>
                <p14:cNvContentPartPr/>
                <p14:nvPr/>
              </p14:nvContentPartPr>
              <p14:xfrm>
                <a:off x="6132752" y="5721992"/>
                <a:ext cx="231120" cy="20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231605-E323-468F-AD94-FADDED9CAF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28432" y="5717672"/>
                  <a:ext cx="239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FBA542-68D7-49ED-86D9-BC3576F53928}"/>
                    </a:ext>
                  </a:extLst>
                </p14:cNvPr>
                <p14:cNvContentPartPr/>
                <p14:nvPr/>
              </p14:nvContentPartPr>
              <p14:xfrm>
                <a:off x="6223472" y="5812352"/>
                <a:ext cx="48240" cy="241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FBA542-68D7-49ED-86D9-BC3576F539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19152" y="5808032"/>
                  <a:ext cx="56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3514B09-4575-477C-8273-EFB9CEC2E87E}"/>
                  </a:ext>
                </a:extLst>
              </p14:cNvPr>
              <p14:cNvContentPartPr/>
              <p14:nvPr/>
            </p14:nvContentPartPr>
            <p14:xfrm>
              <a:off x="6925832" y="5685632"/>
              <a:ext cx="219960" cy="333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3514B09-4575-477C-8273-EFB9CEC2E8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21512" y="5681312"/>
                <a:ext cx="22860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89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C70C3-BC40-48C8-9A48-5436EE589F66}"/>
              </a:ext>
            </a:extLst>
          </p:cNvPr>
          <p:cNvSpPr txBox="1"/>
          <p:nvPr/>
        </p:nvSpPr>
        <p:spPr>
          <a:xfrm>
            <a:off x="179512" y="1124744"/>
            <a:ext cx="8784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sensible unit of metric and imperial measure for each of the following situations: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A38841-7B04-45BD-9BE8-BB5D9FA15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761669"/>
              </p:ext>
            </p:extLst>
          </p:nvPr>
        </p:nvGraphicFramePr>
        <p:xfrm>
          <a:off x="251520" y="1917336"/>
          <a:ext cx="8640959" cy="45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Imperial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weight of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a bicycle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length of a e</a:t>
                      </a:r>
                      <a:r>
                        <a:rPr lang="en-GB" sz="1800" i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ercise book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volume of fuel in a fuel tank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height of the London Eye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weight of a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dog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volume of water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in a sports bottle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weight of a leaf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The distance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ea typeface="Cambria Math" pitchFamily="18" charset="0"/>
                          <a:cs typeface="Arial" panose="020B0604020202020204" pitchFamily="34" charset="0"/>
                        </a:rPr>
                        <a:t> from Bristol to Bath</a:t>
                      </a:r>
                      <a:endParaRPr lang="en-GB" sz="1800" dirty="0"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mbria Math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5001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445</Words>
  <Application>Microsoft Office PowerPoint</Application>
  <PresentationFormat>On-screen Show (4:3)</PresentationFormat>
  <Paragraphs>136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31</cp:revision>
  <cp:lastPrinted>2016-06-08T11:27:51Z</cp:lastPrinted>
  <dcterms:created xsi:type="dcterms:W3CDTF">2015-07-01T12:05:39Z</dcterms:created>
  <dcterms:modified xsi:type="dcterms:W3CDTF">2022-02-02T21:09:52Z</dcterms:modified>
</cp:coreProperties>
</file>