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6" r:id="rId2"/>
  </p:sldMasterIdLst>
  <p:notesMasterIdLst>
    <p:notesMasterId r:id="rId23"/>
  </p:notesMasterIdLst>
  <p:sldIdLst>
    <p:sldId id="275" r:id="rId3"/>
    <p:sldId id="261" r:id="rId4"/>
    <p:sldId id="302" r:id="rId5"/>
    <p:sldId id="288" r:id="rId6"/>
    <p:sldId id="289" r:id="rId7"/>
    <p:sldId id="291" r:id="rId8"/>
    <p:sldId id="290" r:id="rId9"/>
    <p:sldId id="292" r:id="rId10"/>
    <p:sldId id="294" r:id="rId11"/>
    <p:sldId id="296" r:id="rId12"/>
    <p:sldId id="297" r:id="rId13"/>
    <p:sldId id="273" r:id="rId14"/>
    <p:sldId id="283" r:id="rId15"/>
    <p:sldId id="284" r:id="rId16"/>
    <p:sldId id="298" r:id="rId17"/>
    <p:sldId id="303" r:id="rId18"/>
    <p:sldId id="304" r:id="rId19"/>
    <p:sldId id="285" r:id="rId20"/>
    <p:sldId id="287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81D24-1C5F-4E8A-B2E5-5EEFD4D384F6}" v="441" dt="2020-06-17T08:22:33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B781D24-1C5F-4E8A-B2E5-5EEFD4D384F6}"/>
    <pc:docChg chg="undo custSel addSld delSld modSld sldOrd modMainMaster">
      <pc:chgData name="Danielle" userId="e2554c37-e717-43a0-ba79-1183ca921ccd" providerId="ADAL" clId="{0B781D24-1C5F-4E8A-B2E5-5EEFD4D384F6}" dt="2020-06-17T08:22:56.459" v="1056" actId="1036"/>
      <pc:docMkLst>
        <pc:docMk/>
      </pc:docMkLst>
      <pc:sldChg chg="modSp mod">
        <pc:chgData name="Danielle" userId="e2554c37-e717-43a0-ba79-1183ca921ccd" providerId="ADAL" clId="{0B781D24-1C5F-4E8A-B2E5-5EEFD4D384F6}" dt="2020-06-06T12:52:28.668" v="284" actId="20577"/>
        <pc:sldMkLst>
          <pc:docMk/>
          <pc:sldMk cId="3464211109" sldId="261"/>
        </pc:sldMkLst>
        <pc:spChg chg="mod">
          <ac:chgData name="Danielle" userId="e2554c37-e717-43a0-ba79-1183ca921ccd" providerId="ADAL" clId="{0B781D24-1C5F-4E8A-B2E5-5EEFD4D384F6}" dt="2020-06-06T12:52:28.668" v="284" actId="20577"/>
          <ac:spMkLst>
            <pc:docMk/>
            <pc:sldMk cId="3464211109" sldId="261"/>
            <ac:spMk id="6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0B781D24-1C5F-4E8A-B2E5-5EEFD4D384F6}" dt="2020-06-06T13:15:25.808" v="778" actId="20577"/>
        <pc:sldMkLst>
          <pc:docMk/>
          <pc:sldMk cId="3524593299" sldId="273"/>
        </pc:sldMkLst>
        <pc:spChg chg="del mod">
          <ac:chgData name="Danielle" userId="e2554c37-e717-43a0-ba79-1183ca921ccd" providerId="ADAL" clId="{0B781D24-1C5F-4E8A-B2E5-5EEFD4D384F6}" dt="2020-06-06T13:11:59.407" v="671" actId="478"/>
          <ac:spMkLst>
            <pc:docMk/>
            <pc:sldMk cId="3524593299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11:52.801" v="669" actId="208"/>
          <ac:spMkLst>
            <pc:docMk/>
            <pc:sldMk cId="3524593299" sldId="273"/>
            <ac:spMk id="5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13:24.019" v="717" actId="478"/>
          <ac:spMkLst>
            <pc:docMk/>
            <pc:sldMk cId="3524593299" sldId="273"/>
            <ac:spMk id="7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3:14:55.325" v="749" actId="1076"/>
          <ac:spMkLst>
            <pc:docMk/>
            <pc:sldMk cId="3524593299" sldId="273"/>
            <ac:spMk id="10" creationId="{3FC89F7F-49DB-4C59-925F-11D752D76732}"/>
          </ac:spMkLst>
        </pc:spChg>
        <pc:spChg chg="del mod">
          <ac:chgData name="Danielle" userId="e2554c37-e717-43a0-ba79-1183ca921ccd" providerId="ADAL" clId="{0B781D24-1C5F-4E8A-B2E5-5EEFD4D384F6}" dt="2020-06-06T13:13:25.721" v="718" actId="478"/>
          <ac:spMkLst>
            <pc:docMk/>
            <pc:sldMk cId="3524593299" sldId="273"/>
            <ac:spMk id="11" creationId="{00000000-0000-0000-0000-000000000000}"/>
          </ac:spMkLst>
        </pc:spChg>
        <pc:spChg chg="del">
          <ac:chgData name="Danielle" userId="e2554c37-e717-43a0-ba79-1183ca921ccd" providerId="ADAL" clId="{0B781D24-1C5F-4E8A-B2E5-5EEFD4D384F6}" dt="2020-06-06T13:10:57.094" v="650" actId="478"/>
          <ac:spMkLst>
            <pc:docMk/>
            <pc:sldMk cId="3524593299" sldId="273"/>
            <ac:spMk id="18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14:14.673" v="730" actId="207"/>
          <ac:spMkLst>
            <pc:docMk/>
            <pc:sldMk cId="3524593299" sldId="273"/>
            <ac:spMk id="21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3:11:31.898" v="664" actId="255"/>
          <ac:spMkLst>
            <pc:docMk/>
            <pc:sldMk cId="3524593299" sldId="273"/>
            <ac:spMk id="24" creationId="{D1E4AA72-FE8E-4255-8663-6448A3817CA5}"/>
          </ac:spMkLst>
        </pc:spChg>
        <pc:spChg chg="add mod">
          <ac:chgData name="Danielle" userId="e2554c37-e717-43a0-ba79-1183ca921ccd" providerId="ADAL" clId="{0B781D24-1C5F-4E8A-B2E5-5EEFD4D384F6}" dt="2020-06-06T13:12:09.628" v="674" actId="14100"/>
          <ac:spMkLst>
            <pc:docMk/>
            <pc:sldMk cId="3524593299" sldId="273"/>
            <ac:spMk id="25" creationId="{FEC07BD7-5022-4FC7-A46A-357715CA5E8A}"/>
          </ac:spMkLst>
        </pc:spChg>
        <pc:spChg chg="add mod">
          <ac:chgData name="Danielle" userId="e2554c37-e717-43a0-ba79-1183ca921ccd" providerId="ADAL" clId="{0B781D24-1C5F-4E8A-B2E5-5EEFD4D384F6}" dt="2020-06-06T13:13:45.728" v="723" actId="14100"/>
          <ac:spMkLst>
            <pc:docMk/>
            <pc:sldMk cId="3524593299" sldId="273"/>
            <ac:spMk id="26" creationId="{0296431C-2F2C-408E-9733-8BA3BAD56FF9}"/>
          </ac:spMkLst>
        </pc:spChg>
        <pc:spChg chg="add mod">
          <ac:chgData name="Danielle" userId="e2554c37-e717-43a0-ba79-1183ca921ccd" providerId="ADAL" clId="{0B781D24-1C5F-4E8A-B2E5-5EEFD4D384F6}" dt="2020-06-06T13:14:05.540" v="728" actId="14100"/>
          <ac:spMkLst>
            <pc:docMk/>
            <pc:sldMk cId="3524593299" sldId="273"/>
            <ac:spMk id="27" creationId="{BE174748-0A27-4400-8F06-04E7077CB29D}"/>
          </ac:spMkLst>
        </pc:spChg>
        <pc:spChg chg="add mod">
          <ac:chgData name="Danielle" userId="e2554c37-e717-43a0-ba79-1183ca921ccd" providerId="ADAL" clId="{0B781D24-1C5F-4E8A-B2E5-5EEFD4D384F6}" dt="2020-06-06T13:15:01.517" v="756" actId="20577"/>
          <ac:spMkLst>
            <pc:docMk/>
            <pc:sldMk cId="3524593299" sldId="273"/>
            <ac:spMk id="28" creationId="{D72FC0CD-93C5-458C-84B2-BBA21C566F42}"/>
          </ac:spMkLst>
        </pc:spChg>
        <pc:spChg chg="add mod">
          <ac:chgData name="Danielle" userId="e2554c37-e717-43a0-ba79-1183ca921ccd" providerId="ADAL" clId="{0B781D24-1C5F-4E8A-B2E5-5EEFD4D384F6}" dt="2020-06-06T13:15:10.111" v="764" actId="20577"/>
          <ac:spMkLst>
            <pc:docMk/>
            <pc:sldMk cId="3524593299" sldId="273"/>
            <ac:spMk id="29" creationId="{009C0AD5-EDFD-4FAD-93A8-02CD54D37135}"/>
          </ac:spMkLst>
        </pc:spChg>
        <pc:spChg chg="add mod">
          <ac:chgData name="Danielle" userId="e2554c37-e717-43a0-ba79-1183ca921ccd" providerId="ADAL" clId="{0B781D24-1C5F-4E8A-B2E5-5EEFD4D384F6}" dt="2020-06-06T13:15:18.727" v="771" actId="20577"/>
          <ac:spMkLst>
            <pc:docMk/>
            <pc:sldMk cId="3524593299" sldId="273"/>
            <ac:spMk id="30" creationId="{A811AE5B-0345-4E75-A157-7A24BDDFA776}"/>
          </ac:spMkLst>
        </pc:spChg>
        <pc:spChg chg="add mod">
          <ac:chgData name="Danielle" userId="e2554c37-e717-43a0-ba79-1183ca921ccd" providerId="ADAL" clId="{0B781D24-1C5F-4E8A-B2E5-5EEFD4D384F6}" dt="2020-06-06T13:15:25.808" v="778" actId="20577"/>
          <ac:spMkLst>
            <pc:docMk/>
            <pc:sldMk cId="3524593299" sldId="273"/>
            <ac:spMk id="31" creationId="{270B2305-3106-47BC-BDD0-598D3D5D89F5}"/>
          </ac:spMkLst>
        </pc:spChg>
        <pc:cxnChg chg="mod">
          <ac:chgData name="Danielle" userId="e2554c37-e717-43a0-ba79-1183ca921ccd" providerId="ADAL" clId="{0B781D24-1C5F-4E8A-B2E5-5EEFD4D384F6}" dt="2020-06-06T13:11:09.049" v="654" actId="14100"/>
          <ac:cxnSpMkLst>
            <pc:docMk/>
            <pc:sldMk cId="3524593299" sldId="273"/>
            <ac:cxnSpMk id="20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0B781D24-1C5F-4E8A-B2E5-5EEFD4D384F6}" dt="2020-06-17T08:22:56.459" v="1056" actId="1036"/>
        <pc:sldMkLst>
          <pc:docMk/>
          <pc:sldMk cId="1791990324" sldId="275"/>
        </pc:sldMkLst>
        <pc:spChg chg="del mod">
          <ac:chgData name="Danielle" userId="e2554c37-e717-43a0-ba79-1183ca921ccd" providerId="ADAL" clId="{0B781D24-1C5F-4E8A-B2E5-5EEFD4D384F6}" dt="2020-06-06T12:44:12.230" v="27" actId="478"/>
          <ac:spMkLst>
            <pc:docMk/>
            <pc:sldMk cId="1791990324" sldId="275"/>
            <ac:spMk id="2" creationId="{00000000-0000-0000-0000-000000000000}"/>
          </ac:spMkLst>
        </pc:spChg>
        <pc:spChg chg="add del mod">
          <ac:chgData name="Danielle" userId="e2554c37-e717-43a0-ba79-1183ca921ccd" providerId="ADAL" clId="{0B781D24-1C5F-4E8A-B2E5-5EEFD4D384F6}" dt="2020-06-06T12:46:17.817" v="72" actId="478"/>
          <ac:spMkLst>
            <pc:docMk/>
            <pc:sldMk cId="1791990324" sldId="275"/>
            <ac:spMk id="6" creationId="{8AE24996-A8BC-4144-89C1-A000E5FC82BE}"/>
          </ac:spMkLst>
        </pc:spChg>
        <pc:spChg chg="mod">
          <ac:chgData name="Danielle" userId="e2554c37-e717-43a0-ba79-1183ca921ccd" providerId="ADAL" clId="{0B781D24-1C5F-4E8A-B2E5-5EEFD4D384F6}" dt="2020-06-06T12:49:41.750" v="120" actId="20577"/>
          <ac:spMkLst>
            <pc:docMk/>
            <pc:sldMk cId="1791990324" sldId="275"/>
            <ac:spMk id="7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17T08:22:56.459" v="1056" actId="1036"/>
          <ac:spMkLst>
            <pc:docMk/>
            <pc:sldMk cId="1791990324" sldId="275"/>
            <ac:spMk id="9" creationId="{60764B2A-33C1-404A-A773-5A54682B3D11}"/>
          </ac:spMkLst>
        </pc:spChg>
        <pc:spChg chg="add del mod">
          <ac:chgData name="Danielle" userId="e2554c37-e717-43a0-ba79-1183ca921ccd" providerId="ADAL" clId="{0B781D24-1C5F-4E8A-B2E5-5EEFD4D384F6}" dt="2020-06-06T12:46:57.817" v="86" actId="478"/>
          <ac:spMkLst>
            <pc:docMk/>
            <pc:sldMk cId="1791990324" sldId="275"/>
            <ac:spMk id="10" creationId="{6E44C7CC-74D0-49D7-991F-7D8E777A4109}"/>
          </ac:spMkLst>
        </pc:spChg>
        <pc:picChg chg="add mod">
          <ac:chgData name="Danielle" userId="e2554c37-e717-43a0-ba79-1183ca921ccd" providerId="ADAL" clId="{0B781D24-1C5F-4E8A-B2E5-5EEFD4D384F6}" dt="2020-06-06T12:45:40.177" v="65" actId="1036"/>
          <ac:picMkLst>
            <pc:docMk/>
            <pc:sldMk cId="1791990324" sldId="275"/>
            <ac:picMk id="3" creationId="{93A9A02C-ADDA-461F-8955-58B39DDC1030}"/>
          </ac:picMkLst>
        </pc:picChg>
        <pc:picChg chg="add mod">
          <ac:chgData name="Danielle" userId="e2554c37-e717-43a0-ba79-1183ca921ccd" providerId="ADAL" clId="{0B781D24-1C5F-4E8A-B2E5-5EEFD4D384F6}" dt="2020-06-17T08:22:10.176" v="1052" actId="732"/>
          <ac:picMkLst>
            <pc:docMk/>
            <pc:sldMk cId="1791990324" sldId="275"/>
            <ac:picMk id="11" creationId="{297A05BE-6504-4208-9B5B-7D2D2185E81A}"/>
          </ac:picMkLst>
        </pc:picChg>
        <pc:picChg chg="del">
          <ac:chgData name="Danielle" userId="e2554c37-e717-43a0-ba79-1183ca921ccd" providerId="ADAL" clId="{0B781D24-1C5F-4E8A-B2E5-5EEFD4D384F6}" dt="2020-06-06T12:45:34.536" v="39" actId="478"/>
          <ac:picMkLst>
            <pc:docMk/>
            <pc:sldMk cId="1791990324" sldId="275"/>
            <ac:picMk id="1026" creationId="{00000000-0000-0000-0000-000000000000}"/>
          </ac:picMkLst>
        </pc:picChg>
        <pc:cxnChg chg="add mod">
          <ac:chgData name="Danielle" userId="e2554c37-e717-43a0-ba79-1183ca921ccd" providerId="ADAL" clId="{0B781D24-1C5F-4E8A-B2E5-5EEFD4D384F6}" dt="2020-06-06T12:47:08.250" v="94" actId="1076"/>
          <ac:cxnSpMkLst>
            <pc:docMk/>
            <pc:sldMk cId="1791990324" sldId="275"/>
            <ac:cxnSpMk id="8" creationId="{F903CC8D-96D9-43B5-8AFE-D887A1678EC3}"/>
          </ac:cxnSpMkLst>
        </pc:cxnChg>
      </pc:sldChg>
      <pc:sldChg chg="del">
        <pc:chgData name="Danielle" userId="e2554c37-e717-43a0-ba79-1183ca921ccd" providerId="ADAL" clId="{0B781D24-1C5F-4E8A-B2E5-5EEFD4D384F6}" dt="2020-06-06T13:21:46.537" v="969" actId="47"/>
        <pc:sldMkLst>
          <pc:docMk/>
          <pc:sldMk cId="2161595742" sldId="282"/>
        </pc:sldMkLst>
      </pc:sldChg>
      <pc:sldChg chg="modSp mod modAnim">
        <pc:chgData name="Danielle" userId="e2554c37-e717-43a0-ba79-1183ca921ccd" providerId="ADAL" clId="{0B781D24-1C5F-4E8A-B2E5-5EEFD4D384F6}" dt="2020-06-06T13:15:41.853" v="783"/>
        <pc:sldMkLst>
          <pc:docMk/>
          <pc:sldMk cId="385031206" sldId="283"/>
        </pc:sldMkLst>
        <pc:spChg chg="mod">
          <ac:chgData name="Danielle" userId="e2554c37-e717-43a0-ba79-1183ca921ccd" providerId="ADAL" clId="{0B781D24-1C5F-4E8A-B2E5-5EEFD4D384F6}" dt="2020-06-06T13:15:37.692" v="782" actId="1036"/>
          <ac:spMkLst>
            <pc:docMk/>
            <pc:sldMk cId="385031206" sldId="283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0B781D24-1C5F-4E8A-B2E5-5EEFD4D384F6}" dt="2020-06-06T13:15:55.362" v="787" actId="1035"/>
        <pc:sldMkLst>
          <pc:docMk/>
          <pc:sldMk cId="3438039623" sldId="284"/>
        </pc:sldMkLst>
        <pc:spChg chg="mod">
          <ac:chgData name="Danielle" userId="e2554c37-e717-43a0-ba79-1183ca921ccd" providerId="ADAL" clId="{0B781D24-1C5F-4E8A-B2E5-5EEFD4D384F6}" dt="2020-06-06T13:15:55.362" v="787" actId="1035"/>
          <ac:spMkLst>
            <pc:docMk/>
            <pc:sldMk cId="3438039623" sldId="284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0B781D24-1C5F-4E8A-B2E5-5EEFD4D384F6}" dt="2020-06-06T13:23:52.012" v="1015" actId="20577"/>
        <pc:sldMkLst>
          <pc:docMk/>
          <pc:sldMk cId="3438039623" sldId="285"/>
        </pc:sldMkLst>
        <pc:spChg chg="mod">
          <ac:chgData name="Danielle" userId="e2554c37-e717-43a0-ba79-1183ca921ccd" providerId="ADAL" clId="{0B781D24-1C5F-4E8A-B2E5-5EEFD4D384F6}" dt="2020-06-06T13:23:52.012" v="1015" actId="20577"/>
          <ac:spMkLst>
            <pc:docMk/>
            <pc:sldMk cId="3438039623" sldId="285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0B781D24-1C5F-4E8A-B2E5-5EEFD4D384F6}" dt="2020-06-06T13:24:46.273" v="1051" actId="20577"/>
        <pc:sldMkLst>
          <pc:docMk/>
          <pc:sldMk cId="3730586629" sldId="287"/>
        </pc:sldMkLst>
        <pc:spChg chg="mod">
          <ac:chgData name="Danielle" userId="e2554c37-e717-43a0-ba79-1183ca921ccd" providerId="ADAL" clId="{0B781D24-1C5F-4E8A-B2E5-5EEFD4D384F6}" dt="2020-06-06T13:24:01.722" v="1016" actId="2711"/>
          <ac:spMkLst>
            <pc:docMk/>
            <pc:sldMk cId="3730586629" sldId="287"/>
            <ac:spMk id="4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01.722" v="1016" actId="2711"/>
          <ac:spMkLst>
            <pc:docMk/>
            <pc:sldMk cId="3730586629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01.722" v="1016" actId="2711"/>
          <ac:spMkLst>
            <pc:docMk/>
            <pc:sldMk cId="3730586629" sldId="287"/>
            <ac:spMk id="6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22.738" v="1024" actId="14100"/>
          <ac:spMkLst>
            <pc:docMk/>
            <pc:sldMk cId="3730586629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01.722" v="1016" actId="2711"/>
          <ac:spMkLst>
            <pc:docMk/>
            <pc:sldMk cId="3730586629" sldId="287"/>
            <ac:spMk id="30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01.722" v="1016" actId="2711"/>
          <ac:spMkLst>
            <pc:docMk/>
            <pc:sldMk cId="3730586629" sldId="287"/>
            <ac:spMk id="31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01.722" v="1016" actId="2711"/>
          <ac:spMkLst>
            <pc:docMk/>
            <pc:sldMk cId="3730586629" sldId="287"/>
            <ac:spMk id="32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24:46.273" v="1051" actId="20577"/>
          <ac:spMkLst>
            <pc:docMk/>
            <pc:sldMk cId="3730586629" sldId="287"/>
            <ac:spMk id="33" creationId="{00000000-0000-0000-0000-000000000000}"/>
          </ac:spMkLst>
        </pc:spChg>
      </pc:sldChg>
      <pc:sldChg chg="modSp mod">
        <pc:chgData name="Danielle" userId="e2554c37-e717-43a0-ba79-1183ca921ccd" providerId="ADAL" clId="{0B781D24-1C5F-4E8A-B2E5-5EEFD4D384F6}" dt="2020-06-06T12:57:49.014" v="436" actId="14100"/>
        <pc:sldMkLst>
          <pc:docMk/>
          <pc:sldMk cId="1194126310" sldId="288"/>
        </pc:sldMkLst>
        <pc:spChg chg="mod">
          <ac:chgData name="Danielle" userId="e2554c37-e717-43a0-ba79-1183ca921ccd" providerId="ADAL" clId="{0B781D24-1C5F-4E8A-B2E5-5EEFD4D384F6}" dt="2020-06-06T12:57:49.014" v="436" actId="14100"/>
          <ac:spMkLst>
            <pc:docMk/>
            <pc:sldMk cId="1194126310" sldId="288"/>
            <ac:spMk id="4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7:23.495" v="431" actId="255"/>
          <ac:spMkLst>
            <pc:docMk/>
            <pc:sldMk cId="1194126310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7:23.495" v="431" actId="255"/>
          <ac:spMkLst>
            <pc:docMk/>
            <pc:sldMk cId="1194126310" sldId="288"/>
            <ac:spMk id="11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7:23.495" v="431" actId="255"/>
          <ac:spMkLst>
            <pc:docMk/>
            <pc:sldMk cId="1194126310" sldId="288"/>
            <ac:spMk id="12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7:23.495" v="431" actId="255"/>
          <ac:spMkLst>
            <pc:docMk/>
            <pc:sldMk cId="1194126310" sldId="288"/>
            <ac:spMk id="13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7:23.495" v="431" actId="255"/>
          <ac:spMkLst>
            <pc:docMk/>
            <pc:sldMk cId="1194126310" sldId="288"/>
            <ac:spMk id="14" creationId="{00000000-0000-0000-0000-000000000000}"/>
          </ac:spMkLst>
        </pc:spChg>
        <pc:cxnChg chg="mod">
          <ac:chgData name="Danielle" userId="e2554c37-e717-43a0-ba79-1183ca921ccd" providerId="ADAL" clId="{0B781D24-1C5F-4E8A-B2E5-5EEFD4D384F6}" dt="2020-06-06T12:57:23.495" v="431" actId="255"/>
          <ac:cxnSpMkLst>
            <pc:docMk/>
            <pc:sldMk cId="1194126310" sldId="288"/>
            <ac:cxnSpMk id="6" creationId="{00000000-0000-0000-0000-000000000000}"/>
          </ac:cxnSpMkLst>
        </pc:cxnChg>
        <pc:cxnChg chg="mod">
          <ac:chgData name="Danielle" userId="e2554c37-e717-43a0-ba79-1183ca921ccd" providerId="ADAL" clId="{0B781D24-1C5F-4E8A-B2E5-5EEFD4D384F6}" dt="2020-06-06T12:57:23.495" v="431" actId="255"/>
          <ac:cxnSpMkLst>
            <pc:docMk/>
            <pc:sldMk cId="1194126310" sldId="288"/>
            <ac:cxnSpMk id="8" creationId="{00000000-0000-0000-0000-000000000000}"/>
          </ac:cxnSpMkLst>
        </pc:cxnChg>
      </pc:sldChg>
      <pc:sldChg chg="addSp delSp modSp mod">
        <pc:chgData name="Danielle" userId="e2554c37-e717-43a0-ba79-1183ca921ccd" providerId="ADAL" clId="{0B781D24-1C5F-4E8A-B2E5-5EEFD4D384F6}" dt="2020-06-06T12:58:24.554" v="448" actId="403"/>
        <pc:sldMkLst>
          <pc:docMk/>
          <pc:sldMk cId="2162473117" sldId="289"/>
        </pc:sldMkLst>
        <pc:spChg chg="del">
          <ac:chgData name="Danielle" userId="e2554c37-e717-43a0-ba79-1183ca921ccd" providerId="ADAL" clId="{0B781D24-1C5F-4E8A-B2E5-5EEFD4D384F6}" dt="2020-06-06T12:57:52.636" v="437" actId="478"/>
          <ac:spMkLst>
            <pc:docMk/>
            <pc:sldMk cId="2162473117" sldId="289"/>
            <ac:spMk id="4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2:57:53.337" v="438"/>
          <ac:spMkLst>
            <pc:docMk/>
            <pc:sldMk cId="2162473117" sldId="289"/>
            <ac:spMk id="6" creationId="{5F62A08A-8F1C-49FB-B222-AB6BA166A70D}"/>
          </ac:spMkLst>
        </pc:spChg>
        <pc:spChg chg="mod">
          <ac:chgData name="Danielle" userId="e2554c37-e717-43a0-ba79-1183ca921ccd" providerId="ADAL" clId="{0B781D24-1C5F-4E8A-B2E5-5EEFD4D384F6}" dt="2020-06-06T12:58:24.554" v="448" actId="403"/>
          <ac:spMkLst>
            <pc:docMk/>
            <pc:sldMk cId="2162473117" sldId="289"/>
            <ac:spMk id="15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0B781D24-1C5F-4E8A-B2E5-5EEFD4D384F6}" dt="2020-06-06T13:13:09.020" v="714" actId="255"/>
        <pc:sldMkLst>
          <pc:docMk/>
          <pc:sldMk cId="3216126463" sldId="290"/>
        </pc:sldMkLst>
        <pc:spChg chg="del">
          <ac:chgData name="Danielle" userId="e2554c37-e717-43a0-ba79-1183ca921ccd" providerId="ADAL" clId="{0B781D24-1C5F-4E8A-B2E5-5EEFD4D384F6}" dt="2020-06-06T12:57:56.316" v="439" actId="478"/>
          <ac:spMkLst>
            <pc:docMk/>
            <pc:sldMk cId="3216126463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13:09.020" v="714" actId="255"/>
          <ac:spMkLst>
            <pc:docMk/>
            <pc:sldMk cId="3216126463" sldId="290"/>
            <ac:spMk id="6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13:09.020" v="714" actId="255"/>
          <ac:spMkLst>
            <pc:docMk/>
            <pc:sldMk cId="3216126463" sldId="290"/>
            <ac:spMk id="7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3:13:09.020" v="714" actId="255"/>
          <ac:spMkLst>
            <pc:docMk/>
            <pc:sldMk cId="3216126463" sldId="290"/>
            <ac:spMk id="8" creationId="{6170D1BC-C8B9-44E4-A4C6-AE0DEFF8EAC9}"/>
          </ac:spMkLst>
        </pc:spChg>
        <pc:spChg chg="add mod">
          <ac:chgData name="Danielle" userId="e2554c37-e717-43a0-ba79-1183ca921ccd" providerId="ADAL" clId="{0B781D24-1C5F-4E8A-B2E5-5EEFD4D384F6}" dt="2020-06-06T13:13:09.020" v="714" actId="255"/>
          <ac:spMkLst>
            <pc:docMk/>
            <pc:sldMk cId="3216126463" sldId="290"/>
            <ac:spMk id="9" creationId="{7B9EA73A-8525-47A3-8315-34CBBFC5C8A5}"/>
          </ac:spMkLst>
        </pc:spChg>
        <pc:spChg chg="mod">
          <ac:chgData name="Danielle" userId="e2554c37-e717-43a0-ba79-1183ca921ccd" providerId="ADAL" clId="{0B781D24-1C5F-4E8A-B2E5-5EEFD4D384F6}" dt="2020-06-06T13:13:09.020" v="714" actId="255"/>
          <ac:spMkLst>
            <pc:docMk/>
            <pc:sldMk cId="3216126463" sldId="290"/>
            <ac:spMk id="15" creationId="{00000000-0000-0000-0000-000000000000}"/>
          </ac:spMkLst>
        </pc:spChg>
        <pc:cxnChg chg="mod">
          <ac:chgData name="Danielle" userId="e2554c37-e717-43a0-ba79-1183ca921ccd" providerId="ADAL" clId="{0B781D24-1C5F-4E8A-B2E5-5EEFD4D384F6}" dt="2020-06-06T13:13:09.020" v="714" actId="255"/>
          <ac:cxnSpMkLst>
            <pc:docMk/>
            <pc:sldMk cId="3216126463" sldId="290"/>
            <ac:cxnSpMk id="11" creationId="{00000000-0000-0000-0000-000000000000}"/>
          </ac:cxnSpMkLst>
        </pc:cxnChg>
        <pc:cxnChg chg="mod">
          <ac:chgData name="Danielle" userId="e2554c37-e717-43a0-ba79-1183ca921ccd" providerId="ADAL" clId="{0B781D24-1C5F-4E8A-B2E5-5EEFD4D384F6}" dt="2020-06-06T13:13:09.020" v="714" actId="255"/>
          <ac:cxnSpMkLst>
            <pc:docMk/>
            <pc:sldMk cId="3216126463" sldId="290"/>
            <ac:cxnSpMk id="13" creationId="{00000000-0000-0000-0000-000000000000}"/>
          </ac:cxnSpMkLst>
        </pc:cxnChg>
      </pc:sldChg>
      <pc:sldChg chg="addSp delSp modSp mod ord">
        <pc:chgData name="Danielle" userId="e2554c37-e717-43a0-ba79-1183ca921ccd" providerId="ADAL" clId="{0B781D24-1C5F-4E8A-B2E5-5EEFD4D384F6}" dt="2020-06-06T12:58:34.476" v="450" actId="255"/>
        <pc:sldMkLst>
          <pc:docMk/>
          <pc:sldMk cId="2419666812" sldId="291"/>
        </pc:sldMkLst>
        <pc:spChg chg="del">
          <ac:chgData name="Danielle" userId="e2554c37-e717-43a0-ba79-1183ca921ccd" providerId="ADAL" clId="{0B781D24-1C5F-4E8A-B2E5-5EEFD4D384F6}" dt="2020-06-06T12:58:01.316" v="441" actId="478"/>
          <ac:spMkLst>
            <pc:docMk/>
            <pc:sldMk cId="2419666812" sldId="291"/>
            <ac:spMk id="4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8:34.476" v="450" actId="255"/>
          <ac:spMkLst>
            <pc:docMk/>
            <pc:sldMk cId="2419666812" sldId="291"/>
            <ac:spMk id="6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8:34.476" v="450" actId="255"/>
          <ac:spMkLst>
            <pc:docMk/>
            <pc:sldMk cId="2419666812" sldId="291"/>
            <ac:spMk id="7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2:58:34.476" v="450" actId="255"/>
          <ac:spMkLst>
            <pc:docMk/>
            <pc:sldMk cId="2419666812" sldId="291"/>
            <ac:spMk id="8" creationId="{152CF78E-07FE-49DD-B156-F073771AE5F0}"/>
          </ac:spMkLst>
        </pc:spChg>
        <pc:spChg chg="mod">
          <ac:chgData name="Danielle" userId="e2554c37-e717-43a0-ba79-1183ca921ccd" providerId="ADAL" clId="{0B781D24-1C5F-4E8A-B2E5-5EEFD4D384F6}" dt="2020-06-06T12:58:34.476" v="450" actId="255"/>
          <ac:spMkLst>
            <pc:docMk/>
            <pc:sldMk cId="2419666812" sldId="291"/>
            <ac:spMk id="15" creationId="{00000000-0000-0000-0000-000000000000}"/>
          </ac:spMkLst>
        </pc:spChg>
      </pc:sldChg>
      <pc:sldChg chg="addSp delSp modSp mod">
        <pc:chgData name="Danielle" userId="e2554c37-e717-43a0-ba79-1183ca921ccd" providerId="ADAL" clId="{0B781D24-1C5F-4E8A-B2E5-5EEFD4D384F6}" dt="2020-06-06T12:58:42.804" v="452" actId="2711"/>
        <pc:sldMkLst>
          <pc:docMk/>
          <pc:sldMk cId="3192289899" sldId="292"/>
        </pc:sldMkLst>
        <pc:spChg chg="del">
          <ac:chgData name="Danielle" userId="e2554c37-e717-43a0-ba79-1183ca921ccd" providerId="ADAL" clId="{0B781D24-1C5F-4E8A-B2E5-5EEFD4D384F6}" dt="2020-06-06T12:58:08.046" v="445" actId="478"/>
          <ac:spMkLst>
            <pc:docMk/>
            <pc:sldMk cId="3192289899" sldId="292"/>
            <ac:spMk id="4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2:58:08.830" v="446"/>
          <ac:spMkLst>
            <pc:docMk/>
            <pc:sldMk cId="3192289899" sldId="292"/>
            <ac:spMk id="7" creationId="{9868A6A2-07C6-4A7C-A557-856640110C11}"/>
          </ac:spMkLst>
        </pc:spChg>
        <pc:spChg chg="mod">
          <ac:chgData name="Danielle" userId="e2554c37-e717-43a0-ba79-1183ca921ccd" providerId="ADAL" clId="{0B781D24-1C5F-4E8A-B2E5-5EEFD4D384F6}" dt="2020-06-06T12:58:42.804" v="452" actId="2711"/>
          <ac:spMkLst>
            <pc:docMk/>
            <pc:sldMk cId="3192289899" sldId="292"/>
            <ac:spMk id="15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0B781D24-1C5F-4E8A-B2E5-5EEFD4D384F6}" dt="2020-06-06T13:03:37.647" v="553" actId="1076"/>
        <pc:sldMkLst>
          <pc:docMk/>
          <pc:sldMk cId="571793299" sldId="294"/>
        </pc:sldMkLst>
        <pc:spChg chg="add mod topLvl">
          <ac:chgData name="Danielle" userId="e2554c37-e717-43a0-ba79-1183ca921ccd" providerId="ADAL" clId="{0B781D24-1C5F-4E8A-B2E5-5EEFD4D384F6}" dt="2020-06-06T13:02:00.600" v="524" actId="164"/>
          <ac:spMkLst>
            <pc:docMk/>
            <pc:sldMk cId="571793299" sldId="294"/>
            <ac:spMk id="2" creationId="{61E73467-18C6-4546-8CDC-413DB4A86BE3}"/>
          </ac:spMkLst>
        </pc:spChg>
        <pc:spChg chg="add mod">
          <ac:chgData name="Danielle" userId="e2554c37-e717-43a0-ba79-1183ca921ccd" providerId="ADAL" clId="{0B781D24-1C5F-4E8A-B2E5-5EEFD4D384F6}" dt="2020-06-06T13:01:21.114" v="515" actId="164"/>
          <ac:spMkLst>
            <pc:docMk/>
            <pc:sldMk cId="571793299" sldId="294"/>
            <ac:spMk id="16" creationId="{FE1C2E30-C08E-49DC-AEAA-76A4ED37B149}"/>
          </ac:spMkLst>
        </pc:spChg>
        <pc:spChg chg="add mod topLvl">
          <ac:chgData name="Danielle" userId="e2554c37-e717-43a0-ba79-1183ca921ccd" providerId="ADAL" clId="{0B781D24-1C5F-4E8A-B2E5-5EEFD4D384F6}" dt="2020-06-06T13:01:34.259" v="519" actId="164"/>
          <ac:spMkLst>
            <pc:docMk/>
            <pc:sldMk cId="571793299" sldId="294"/>
            <ac:spMk id="17" creationId="{8CB54A0D-9445-4154-BC61-480C1CEEFF63}"/>
          </ac:spMkLst>
        </pc:spChg>
        <pc:spChg chg="mod">
          <ac:chgData name="Danielle" userId="e2554c37-e717-43a0-ba79-1183ca921ccd" providerId="ADAL" clId="{0B781D24-1C5F-4E8A-B2E5-5EEFD4D384F6}" dt="2020-06-06T13:01:29.781" v="518" actId="1076"/>
          <ac:spMkLst>
            <pc:docMk/>
            <pc:sldMk cId="571793299" sldId="294"/>
            <ac:spMk id="27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1:21.114" v="515" actId="164"/>
          <ac:spMkLst>
            <pc:docMk/>
            <pc:sldMk cId="571793299" sldId="294"/>
            <ac:spMk id="29" creationId="{00000000-0000-0000-0000-000000000000}"/>
          </ac:spMkLst>
        </pc:spChg>
        <pc:spChg chg="mod topLvl">
          <ac:chgData name="Danielle" userId="e2554c37-e717-43a0-ba79-1183ca921ccd" providerId="ADAL" clId="{0B781D24-1C5F-4E8A-B2E5-5EEFD4D384F6}" dt="2020-06-06T13:01:34.259" v="519" actId="164"/>
          <ac:spMkLst>
            <pc:docMk/>
            <pc:sldMk cId="571793299" sldId="294"/>
            <ac:spMk id="30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1:34.259" v="519" actId="164"/>
          <ac:spMkLst>
            <pc:docMk/>
            <pc:sldMk cId="571793299" sldId="294"/>
            <ac:spMk id="31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2:00.600" v="524" actId="164"/>
          <ac:spMkLst>
            <pc:docMk/>
            <pc:sldMk cId="571793299" sldId="294"/>
            <ac:spMk id="32" creationId="{00000000-0000-0000-0000-000000000000}"/>
          </ac:spMkLst>
        </pc:spChg>
        <pc:spChg chg="mod topLvl">
          <ac:chgData name="Danielle" userId="e2554c37-e717-43a0-ba79-1183ca921ccd" providerId="ADAL" clId="{0B781D24-1C5F-4E8A-B2E5-5EEFD4D384F6}" dt="2020-06-06T13:02:00.600" v="524" actId="164"/>
          <ac:spMkLst>
            <pc:docMk/>
            <pc:sldMk cId="571793299" sldId="294"/>
            <ac:spMk id="33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1:21.114" v="515" actId="164"/>
          <ac:spMkLst>
            <pc:docMk/>
            <pc:sldMk cId="571793299" sldId="294"/>
            <ac:spMk id="34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2:59:26.709" v="471" actId="478"/>
          <ac:spMkLst>
            <pc:docMk/>
            <pc:sldMk cId="571793299" sldId="294"/>
            <ac:spMk id="35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2:59:28.629" v="472" actId="478"/>
          <ac:spMkLst>
            <pc:docMk/>
            <pc:sldMk cId="571793299" sldId="294"/>
            <ac:spMk id="36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2:59:30.418" v="473" actId="478"/>
          <ac:spMkLst>
            <pc:docMk/>
            <pc:sldMk cId="571793299" sldId="294"/>
            <ac:spMk id="37" creationId="{00000000-0000-0000-0000-000000000000}"/>
          </ac:spMkLst>
        </pc:spChg>
        <pc:spChg chg="mod topLvl">
          <ac:chgData name="Danielle" userId="e2554c37-e717-43a0-ba79-1183ca921ccd" providerId="ADAL" clId="{0B781D24-1C5F-4E8A-B2E5-5EEFD4D384F6}" dt="2020-06-06T13:03:08.765" v="542" actId="1076"/>
          <ac:spMkLst>
            <pc:docMk/>
            <pc:sldMk cId="571793299" sldId="294"/>
            <ac:spMk id="38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3:31.187" v="551" actId="1037"/>
          <ac:spMkLst>
            <pc:docMk/>
            <pc:sldMk cId="571793299" sldId="294"/>
            <ac:spMk id="39" creationId="{00000000-0000-0000-0000-000000000000}"/>
          </ac:spMkLst>
        </pc:spChg>
        <pc:spChg chg="mod topLvl">
          <ac:chgData name="Danielle" userId="e2554c37-e717-43a0-ba79-1183ca921ccd" providerId="ADAL" clId="{0B781D24-1C5F-4E8A-B2E5-5EEFD4D384F6}" dt="2020-06-06T13:03:19.488" v="545" actId="1076"/>
          <ac:spMkLst>
            <pc:docMk/>
            <pc:sldMk cId="571793299" sldId="294"/>
            <ac:spMk id="40" creationId="{00000000-0000-0000-0000-000000000000}"/>
          </ac:spMkLst>
        </pc:spChg>
        <pc:grpChg chg="add del mod">
          <ac:chgData name="Danielle" userId="e2554c37-e717-43a0-ba79-1183ca921ccd" providerId="ADAL" clId="{0B781D24-1C5F-4E8A-B2E5-5EEFD4D384F6}" dt="2020-06-06T13:01:27.492" v="516" actId="165"/>
          <ac:grpSpMkLst>
            <pc:docMk/>
            <pc:sldMk cId="571793299" sldId="294"/>
            <ac:grpSpMk id="3" creationId="{8AB3A2F0-CAFB-47E9-8B7F-11EEF87530D2}"/>
          </ac:grpSpMkLst>
        </pc:grpChg>
        <pc:grpChg chg="add del mod">
          <ac:chgData name="Danielle" userId="e2554c37-e717-43a0-ba79-1183ca921ccd" providerId="ADAL" clId="{0B781D24-1C5F-4E8A-B2E5-5EEFD4D384F6}" dt="2020-06-06T13:01:55.893" v="523" actId="165"/>
          <ac:grpSpMkLst>
            <pc:docMk/>
            <pc:sldMk cId="571793299" sldId="294"/>
            <ac:grpSpMk id="4" creationId="{6029377F-5554-4BDB-8A34-47F868B65BA0}"/>
          </ac:grpSpMkLst>
        </pc:grpChg>
        <pc:grpChg chg="add mod">
          <ac:chgData name="Danielle" userId="e2554c37-e717-43a0-ba79-1183ca921ccd" providerId="ADAL" clId="{0B781D24-1C5F-4E8A-B2E5-5EEFD4D384F6}" dt="2020-06-06T13:03:37.647" v="553" actId="1076"/>
          <ac:grpSpMkLst>
            <pc:docMk/>
            <pc:sldMk cId="571793299" sldId="294"/>
            <ac:grpSpMk id="5" creationId="{9E4484A4-220F-49CC-B995-CE378D2D8122}"/>
          </ac:grpSpMkLst>
        </pc:grpChg>
        <pc:grpChg chg="add mod">
          <ac:chgData name="Danielle" userId="e2554c37-e717-43a0-ba79-1183ca921ccd" providerId="ADAL" clId="{0B781D24-1C5F-4E8A-B2E5-5EEFD4D384F6}" dt="2020-06-06T13:03:34.390" v="552" actId="1076"/>
          <ac:grpSpMkLst>
            <pc:docMk/>
            <pc:sldMk cId="571793299" sldId="294"/>
            <ac:grpSpMk id="6" creationId="{BA3A9080-BD11-4FE3-BC9C-35274188104D}"/>
          </ac:grpSpMkLst>
        </pc:grpChg>
        <pc:grpChg chg="add mod">
          <ac:chgData name="Danielle" userId="e2554c37-e717-43a0-ba79-1183ca921ccd" providerId="ADAL" clId="{0B781D24-1C5F-4E8A-B2E5-5EEFD4D384F6}" dt="2020-06-06T13:03:28.107" v="548" actId="1076"/>
          <ac:grpSpMkLst>
            <pc:docMk/>
            <pc:sldMk cId="571793299" sldId="294"/>
            <ac:grpSpMk id="7" creationId="{AF8ED3CA-90A9-460D-ACB1-3D8FB1EEC3D6}"/>
          </ac:grpSpMkLst>
        </pc:grpChg>
      </pc:sldChg>
      <pc:sldChg chg="addSp delSp modSp mod modAnim">
        <pc:chgData name="Danielle" userId="e2554c37-e717-43a0-ba79-1183ca921ccd" providerId="ADAL" clId="{0B781D24-1C5F-4E8A-B2E5-5EEFD4D384F6}" dt="2020-06-06T13:06:11.393" v="598"/>
        <pc:sldMkLst>
          <pc:docMk/>
          <pc:sldMk cId="523969416" sldId="296"/>
        </pc:sldMkLst>
        <pc:spChg chg="add mod">
          <ac:chgData name="Danielle" userId="e2554c37-e717-43a0-ba79-1183ca921ccd" providerId="ADAL" clId="{0B781D24-1C5F-4E8A-B2E5-5EEFD4D384F6}" dt="2020-06-06T13:05:09.589" v="578" actId="164"/>
          <ac:spMkLst>
            <pc:docMk/>
            <pc:sldMk cId="523969416" sldId="296"/>
            <ac:spMk id="18" creationId="{90A54221-6B95-47FB-8571-4C6CA9E1242B}"/>
          </ac:spMkLst>
        </pc:spChg>
        <pc:spChg chg="add mod">
          <ac:chgData name="Danielle" userId="e2554c37-e717-43a0-ba79-1183ca921ccd" providerId="ADAL" clId="{0B781D24-1C5F-4E8A-B2E5-5EEFD4D384F6}" dt="2020-06-06T13:05:27.720" v="584" actId="164"/>
          <ac:spMkLst>
            <pc:docMk/>
            <pc:sldMk cId="523969416" sldId="296"/>
            <ac:spMk id="20" creationId="{2CF431FB-3CDC-4DA5-92B0-A4B21AD0DEDC}"/>
          </ac:spMkLst>
        </pc:spChg>
        <pc:spChg chg="add mod">
          <ac:chgData name="Danielle" userId="e2554c37-e717-43a0-ba79-1183ca921ccd" providerId="ADAL" clId="{0B781D24-1C5F-4E8A-B2E5-5EEFD4D384F6}" dt="2020-06-06T13:06:00.208" v="595" actId="164"/>
          <ac:spMkLst>
            <pc:docMk/>
            <pc:sldMk cId="523969416" sldId="296"/>
            <ac:spMk id="22" creationId="{5D802552-7596-4FE3-8191-29AB0FB115BC}"/>
          </ac:spMkLst>
        </pc:spChg>
        <pc:spChg chg="mod">
          <ac:chgData name="Danielle" userId="e2554c37-e717-43a0-ba79-1183ca921ccd" providerId="ADAL" clId="{0B781D24-1C5F-4E8A-B2E5-5EEFD4D384F6}" dt="2020-06-06T13:02:46.578" v="535" actId="115"/>
          <ac:spMkLst>
            <pc:docMk/>
            <pc:sldMk cId="523969416" sldId="296"/>
            <ac:spMk id="27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09.828" v="559" actId="164"/>
          <ac:spMkLst>
            <pc:docMk/>
            <pc:sldMk cId="523969416" sldId="296"/>
            <ac:spMk id="29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01.064" v="557" actId="1076"/>
          <ac:spMkLst>
            <pc:docMk/>
            <pc:sldMk cId="523969416" sldId="296"/>
            <ac:spMk id="30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01.064" v="557" actId="1076"/>
          <ac:spMkLst>
            <pc:docMk/>
            <pc:sldMk cId="523969416" sldId="296"/>
            <ac:spMk id="31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18.820" v="562" actId="164"/>
          <ac:spMkLst>
            <pc:docMk/>
            <pc:sldMk cId="523969416" sldId="296"/>
            <ac:spMk id="32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18.820" v="562" actId="164"/>
          <ac:spMkLst>
            <pc:docMk/>
            <pc:sldMk cId="523969416" sldId="296"/>
            <ac:spMk id="33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09.828" v="559" actId="164"/>
          <ac:spMkLst>
            <pc:docMk/>
            <pc:sldMk cId="523969416" sldId="296"/>
            <ac:spMk id="34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02:50.973" v="537" actId="478"/>
          <ac:spMkLst>
            <pc:docMk/>
            <pc:sldMk cId="523969416" sldId="296"/>
            <ac:spMk id="35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02:52.589" v="538" actId="478"/>
          <ac:spMkLst>
            <pc:docMk/>
            <pc:sldMk cId="523969416" sldId="296"/>
            <ac:spMk id="36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02:54.110" v="539" actId="478"/>
          <ac:spMkLst>
            <pc:docMk/>
            <pc:sldMk cId="523969416" sldId="296"/>
            <ac:spMk id="37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59.206" v="577" actId="1037"/>
          <ac:spMkLst>
            <pc:docMk/>
            <pc:sldMk cId="523969416" sldId="296"/>
            <ac:spMk id="38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5:53.730" v="594" actId="1076"/>
          <ac:spMkLst>
            <pc:docMk/>
            <pc:sldMk cId="523969416" sldId="296"/>
            <ac:spMk id="39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4:18.820" v="562" actId="164"/>
          <ac:spMkLst>
            <pc:docMk/>
            <pc:sldMk cId="523969416" sldId="296"/>
            <ac:spMk id="40" creationId="{00000000-0000-0000-0000-000000000000}"/>
          </ac:spMkLst>
        </pc:spChg>
        <pc:grpChg chg="add mod">
          <ac:chgData name="Danielle" userId="e2554c37-e717-43a0-ba79-1183ca921ccd" providerId="ADAL" clId="{0B781D24-1C5F-4E8A-B2E5-5EEFD4D384F6}" dt="2020-06-06T13:05:09.589" v="578" actId="164"/>
          <ac:grpSpMkLst>
            <pc:docMk/>
            <pc:sldMk cId="523969416" sldId="296"/>
            <ac:grpSpMk id="2" creationId="{14D9B5E6-E8FA-4BF3-AB93-3B8EAA81BF3B}"/>
          </ac:grpSpMkLst>
        </pc:grpChg>
        <pc:grpChg chg="add mod">
          <ac:chgData name="Danielle" userId="e2554c37-e717-43a0-ba79-1183ca921ccd" providerId="ADAL" clId="{0B781D24-1C5F-4E8A-B2E5-5EEFD4D384F6}" dt="2020-06-06T13:06:00.208" v="595" actId="164"/>
          <ac:grpSpMkLst>
            <pc:docMk/>
            <pc:sldMk cId="523969416" sldId="296"/>
            <ac:grpSpMk id="3" creationId="{4C629B4B-A081-42AA-923D-7AC8D846D750}"/>
          </ac:grpSpMkLst>
        </pc:grpChg>
        <pc:grpChg chg="add mod">
          <ac:chgData name="Danielle" userId="e2554c37-e717-43a0-ba79-1183ca921ccd" providerId="ADAL" clId="{0B781D24-1C5F-4E8A-B2E5-5EEFD4D384F6}" dt="2020-06-06T13:05:27.720" v="584" actId="164"/>
          <ac:grpSpMkLst>
            <pc:docMk/>
            <pc:sldMk cId="523969416" sldId="296"/>
            <ac:grpSpMk id="4" creationId="{CF2E72C3-8FC4-41BF-90AB-27DE90F586A4}"/>
          </ac:grpSpMkLst>
        </pc:grpChg>
        <pc:grpChg chg="add mod">
          <ac:chgData name="Danielle" userId="e2554c37-e717-43a0-ba79-1183ca921ccd" providerId="ADAL" clId="{0B781D24-1C5F-4E8A-B2E5-5EEFD4D384F6}" dt="2020-06-06T13:05:09.589" v="578" actId="164"/>
          <ac:grpSpMkLst>
            <pc:docMk/>
            <pc:sldMk cId="523969416" sldId="296"/>
            <ac:grpSpMk id="5" creationId="{4C97E41A-EDE3-4C5C-BA42-848E8B5CF949}"/>
          </ac:grpSpMkLst>
        </pc:grpChg>
        <pc:grpChg chg="add mod">
          <ac:chgData name="Danielle" userId="e2554c37-e717-43a0-ba79-1183ca921ccd" providerId="ADAL" clId="{0B781D24-1C5F-4E8A-B2E5-5EEFD4D384F6}" dt="2020-06-06T13:05:27.720" v="584" actId="164"/>
          <ac:grpSpMkLst>
            <pc:docMk/>
            <pc:sldMk cId="523969416" sldId="296"/>
            <ac:grpSpMk id="6" creationId="{3E3A5A19-AD18-4305-B9BC-2DC6C9079121}"/>
          </ac:grpSpMkLst>
        </pc:grpChg>
        <pc:grpChg chg="add mod">
          <ac:chgData name="Danielle" userId="e2554c37-e717-43a0-ba79-1183ca921ccd" providerId="ADAL" clId="{0B781D24-1C5F-4E8A-B2E5-5EEFD4D384F6}" dt="2020-06-06T13:06:00.208" v="595" actId="164"/>
          <ac:grpSpMkLst>
            <pc:docMk/>
            <pc:sldMk cId="523969416" sldId="296"/>
            <ac:grpSpMk id="7" creationId="{1142034D-4195-426C-A23B-AB1DC58B72AC}"/>
          </ac:grpSpMkLst>
        </pc:grpChg>
      </pc:sldChg>
      <pc:sldChg chg="addSp delSp modSp mod modAnim">
        <pc:chgData name="Danielle" userId="e2554c37-e717-43a0-ba79-1183ca921ccd" providerId="ADAL" clId="{0B781D24-1C5F-4E8A-B2E5-5EEFD4D384F6}" dt="2020-06-06T13:10:50.894" v="649"/>
        <pc:sldMkLst>
          <pc:docMk/>
          <pc:sldMk cId="1005938704" sldId="297"/>
        </pc:sldMkLst>
        <pc:spChg chg="add mod">
          <ac:chgData name="Danielle" userId="e2554c37-e717-43a0-ba79-1183ca921ccd" providerId="ADAL" clId="{0B781D24-1C5F-4E8A-B2E5-5EEFD4D384F6}" dt="2020-06-06T13:10:24.809" v="644" actId="164"/>
          <ac:spMkLst>
            <pc:docMk/>
            <pc:sldMk cId="1005938704" sldId="297"/>
            <ac:spMk id="15" creationId="{6502CC20-9CB1-4E35-B4A8-32E25B1B6638}"/>
          </ac:spMkLst>
        </pc:spChg>
        <pc:spChg chg="add mod">
          <ac:chgData name="Danielle" userId="e2554c37-e717-43a0-ba79-1183ca921ccd" providerId="ADAL" clId="{0B781D24-1C5F-4E8A-B2E5-5EEFD4D384F6}" dt="2020-06-06T13:10:35.972" v="645" actId="164"/>
          <ac:spMkLst>
            <pc:docMk/>
            <pc:sldMk cId="1005938704" sldId="297"/>
            <ac:spMk id="19" creationId="{15D9E285-2AC2-4765-BD7A-143F8754F320}"/>
          </ac:spMkLst>
        </pc:spChg>
        <pc:spChg chg="add mod">
          <ac:chgData name="Danielle" userId="e2554c37-e717-43a0-ba79-1183ca921ccd" providerId="ADAL" clId="{0B781D24-1C5F-4E8A-B2E5-5EEFD4D384F6}" dt="2020-06-06T13:10:40.421" v="646" actId="164"/>
          <ac:spMkLst>
            <pc:docMk/>
            <pc:sldMk cId="1005938704" sldId="297"/>
            <ac:spMk id="20" creationId="{985CEC80-A3C8-4FC3-8BDA-EB25A808AAA0}"/>
          </ac:spMkLst>
        </pc:spChg>
        <pc:spChg chg="mod">
          <ac:chgData name="Danielle" userId="e2554c37-e717-43a0-ba79-1183ca921ccd" providerId="ADAL" clId="{0B781D24-1C5F-4E8A-B2E5-5EEFD4D384F6}" dt="2020-06-06T13:08:12.835" v="605" actId="115"/>
          <ac:spMkLst>
            <pc:docMk/>
            <pc:sldMk cId="1005938704" sldId="297"/>
            <ac:spMk id="27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9:19.162" v="621" actId="14100"/>
          <ac:spMkLst>
            <pc:docMk/>
            <pc:sldMk cId="1005938704" sldId="297"/>
            <ac:spMk id="29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8:40.081" v="612" actId="164"/>
          <ac:spMkLst>
            <pc:docMk/>
            <pc:sldMk cId="1005938704" sldId="297"/>
            <ac:spMk id="30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8:40.081" v="612" actId="164"/>
          <ac:spMkLst>
            <pc:docMk/>
            <pc:sldMk cId="1005938704" sldId="297"/>
            <ac:spMk id="31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8:53.120" v="615" actId="164"/>
          <ac:spMkLst>
            <pc:docMk/>
            <pc:sldMk cId="1005938704" sldId="297"/>
            <ac:spMk id="32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8:53.120" v="615" actId="164"/>
          <ac:spMkLst>
            <pc:docMk/>
            <pc:sldMk cId="1005938704" sldId="297"/>
            <ac:spMk id="33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9:19.162" v="621" actId="14100"/>
          <ac:spMkLst>
            <pc:docMk/>
            <pc:sldMk cId="1005938704" sldId="297"/>
            <ac:spMk id="34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08:21.622" v="607" actId="478"/>
          <ac:spMkLst>
            <pc:docMk/>
            <pc:sldMk cId="1005938704" sldId="297"/>
            <ac:spMk id="35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08:23.322" v="608" actId="478"/>
          <ac:spMkLst>
            <pc:docMk/>
            <pc:sldMk cId="1005938704" sldId="297"/>
            <ac:spMk id="36" creationId="{00000000-0000-0000-0000-000000000000}"/>
          </ac:spMkLst>
        </pc:spChg>
        <pc:spChg chg="del mod">
          <ac:chgData name="Danielle" userId="e2554c37-e717-43a0-ba79-1183ca921ccd" providerId="ADAL" clId="{0B781D24-1C5F-4E8A-B2E5-5EEFD4D384F6}" dt="2020-06-06T13:08:25.169" v="609" actId="478"/>
          <ac:spMkLst>
            <pc:docMk/>
            <pc:sldMk cId="1005938704" sldId="297"/>
            <ac:spMk id="37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10:01.478" v="638" actId="1037"/>
          <ac:spMkLst>
            <pc:docMk/>
            <pc:sldMk cId="1005938704" sldId="297"/>
            <ac:spMk id="38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10:18.550" v="643" actId="1037"/>
          <ac:spMkLst>
            <pc:docMk/>
            <pc:sldMk cId="1005938704" sldId="297"/>
            <ac:spMk id="39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3:09:56.143" v="635" actId="1036"/>
          <ac:spMkLst>
            <pc:docMk/>
            <pc:sldMk cId="1005938704" sldId="297"/>
            <ac:spMk id="40" creationId="{00000000-0000-0000-0000-000000000000}"/>
          </ac:spMkLst>
        </pc:spChg>
        <pc:grpChg chg="add mod">
          <ac:chgData name="Danielle" userId="e2554c37-e717-43a0-ba79-1183ca921ccd" providerId="ADAL" clId="{0B781D24-1C5F-4E8A-B2E5-5EEFD4D384F6}" dt="2020-06-06T13:10:24.809" v="644" actId="164"/>
          <ac:grpSpMkLst>
            <pc:docMk/>
            <pc:sldMk cId="1005938704" sldId="297"/>
            <ac:grpSpMk id="2" creationId="{08BAC7AC-B86E-4709-87C5-8AC8F31A9C8C}"/>
          </ac:grpSpMkLst>
        </pc:grpChg>
        <pc:grpChg chg="add mod">
          <ac:chgData name="Danielle" userId="e2554c37-e717-43a0-ba79-1183ca921ccd" providerId="ADAL" clId="{0B781D24-1C5F-4E8A-B2E5-5EEFD4D384F6}" dt="2020-06-06T13:10:35.972" v="645" actId="164"/>
          <ac:grpSpMkLst>
            <pc:docMk/>
            <pc:sldMk cId="1005938704" sldId="297"/>
            <ac:grpSpMk id="3" creationId="{7201BFC5-22B1-41EE-AF07-95E0B362415B}"/>
          </ac:grpSpMkLst>
        </pc:grpChg>
        <pc:grpChg chg="add mod">
          <ac:chgData name="Danielle" userId="e2554c37-e717-43a0-ba79-1183ca921ccd" providerId="ADAL" clId="{0B781D24-1C5F-4E8A-B2E5-5EEFD4D384F6}" dt="2020-06-06T13:10:40.421" v="646" actId="164"/>
          <ac:grpSpMkLst>
            <pc:docMk/>
            <pc:sldMk cId="1005938704" sldId="297"/>
            <ac:grpSpMk id="4" creationId="{EDF363A0-1230-4E3D-A813-61FB0B03C8E8}"/>
          </ac:grpSpMkLst>
        </pc:grpChg>
        <pc:grpChg chg="add mod">
          <ac:chgData name="Danielle" userId="e2554c37-e717-43a0-ba79-1183ca921ccd" providerId="ADAL" clId="{0B781D24-1C5F-4E8A-B2E5-5EEFD4D384F6}" dt="2020-06-06T13:10:24.809" v="644" actId="164"/>
          <ac:grpSpMkLst>
            <pc:docMk/>
            <pc:sldMk cId="1005938704" sldId="297"/>
            <ac:grpSpMk id="5" creationId="{135DB501-A0A1-4308-9F7D-8F5E16548EBB}"/>
          </ac:grpSpMkLst>
        </pc:grpChg>
        <pc:grpChg chg="add mod">
          <ac:chgData name="Danielle" userId="e2554c37-e717-43a0-ba79-1183ca921ccd" providerId="ADAL" clId="{0B781D24-1C5F-4E8A-B2E5-5EEFD4D384F6}" dt="2020-06-06T13:10:35.972" v="645" actId="164"/>
          <ac:grpSpMkLst>
            <pc:docMk/>
            <pc:sldMk cId="1005938704" sldId="297"/>
            <ac:grpSpMk id="6" creationId="{48F629AB-196B-4196-86C6-0BAB2E8F54ED}"/>
          </ac:grpSpMkLst>
        </pc:grpChg>
        <pc:grpChg chg="add mod">
          <ac:chgData name="Danielle" userId="e2554c37-e717-43a0-ba79-1183ca921ccd" providerId="ADAL" clId="{0B781D24-1C5F-4E8A-B2E5-5EEFD4D384F6}" dt="2020-06-06T13:10:40.421" v="646" actId="164"/>
          <ac:grpSpMkLst>
            <pc:docMk/>
            <pc:sldMk cId="1005938704" sldId="297"/>
            <ac:grpSpMk id="7" creationId="{B93F841A-A219-43DF-9AA5-F29677E8CBE1}"/>
          </ac:grpSpMkLst>
        </pc:grpChg>
      </pc:sldChg>
      <pc:sldChg chg="addSp delSp modSp mod modAnim">
        <pc:chgData name="Danielle" userId="e2554c37-e717-43a0-ba79-1183ca921ccd" providerId="ADAL" clId="{0B781D24-1C5F-4E8A-B2E5-5EEFD4D384F6}" dt="2020-06-06T13:20:59.402" v="940" actId="1076"/>
        <pc:sldMkLst>
          <pc:docMk/>
          <pc:sldMk cId="901506101" sldId="298"/>
        </pc:sldMkLst>
        <pc:spChg chg="del">
          <ac:chgData name="Danielle" userId="e2554c37-e717-43a0-ba79-1183ca921ccd" providerId="ADAL" clId="{0B781D24-1C5F-4E8A-B2E5-5EEFD4D384F6}" dt="2020-06-06T13:17:52.861" v="874" actId="478"/>
          <ac:spMkLst>
            <pc:docMk/>
            <pc:sldMk cId="901506101" sldId="298"/>
            <ac:spMk id="2" creationId="{00000000-0000-0000-0000-000000000000}"/>
          </ac:spMkLst>
        </pc:spChg>
        <pc:spChg chg="add mod">
          <ac:chgData name="Danielle" userId="e2554c37-e717-43a0-ba79-1183ca921ccd" providerId="ADAL" clId="{0B781D24-1C5F-4E8A-B2E5-5EEFD4D384F6}" dt="2020-06-06T13:20:53.905" v="939" actId="20577"/>
          <ac:spMkLst>
            <pc:docMk/>
            <pc:sldMk cId="901506101" sldId="298"/>
            <ac:spMk id="6" creationId="{F1782EC3-75A9-4DA2-9250-6DA98C06C93D}"/>
          </ac:spMkLst>
        </pc:spChg>
        <pc:spChg chg="del">
          <ac:chgData name="Danielle" userId="e2554c37-e717-43a0-ba79-1183ca921ccd" providerId="ADAL" clId="{0B781D24-1C5F-4E8A-B2E5-5EEFD4D384F6}" dt="2020-06-06T13:17:20.541" v="788" actId="478"/>
          <ac:spMkLst>
            <pc:docMk/>
            <pc:sldMk cId="901506101" sldId="298"/>
            <ac:spMk id="7" creationId="{00000000-0000-0000-0000-000000000000}"/>
          </ac:spMkLst>
        </pc:spChg>
        <pc:picChg chg="del">
          <ac:chgData name="Danielle" userId="e2554c37-e717-43a0-ba79-1183ca921ccd" providerId="ADAL" clId="{0B781D24-1C5F-4E8A-B2E5-5EEFD4D384F6}" dt="2020-06-06T13:17:54.201" v="875" actId="478"/>
          <ac:picMkLst>
            <pc:docMk/>
            <pc:sldMk cId="901506101" sldId="298"/>
            <ac:picMk id="5" creationId="{00000000-0000-0000-0000-000000000000}"/>
          </ac:picMkLst>
        </pc:picChg>
        <pc:picChg chg="add mod">
          <ac:chgData name="Danielle" userId="e2554c37-e717-43a0-ba79-1183ca921ccd" providerId="ADAL" clId="{0B781D24-1C5F-4E8A-B2E5-5EEFD4D384F6}" dt="2020-06-06T13:20:59.402" v="940" actId="1076"/>
          <ac:picMkLst>
            <pc:docMk/>
            <pc:sldMk cId="901506101" sldId="298"/>
            <ac:picMk id="2050" creationId="{5BEAA8E1-8986-46AB-9ED3-2E2F81F07BF0}"/>
          </ac:picMkLst>
        </pc:picChg>
      </pc:sldChg>
      <pc:sldChg chg="del">
        <pc:chgData name="Danielle" userId="e2554c37-e717-43a0-ba79-1183ca921ccd" providerId="ADAL" clId="{0B781D24-1C5F-4E8A-B2E5-5EEFD4D384F6}" dt="2020-06-06T12:50:42.089" v="158" actId="47"/>
        <pc:sldMkLst>
          <pc:docMk/>
          <pc:sldMk cId="579467655" sldId="299"/>
        </pc:sldMkLst>
      </pc:sldChg>
      <pc:sldChg chg="delSp del mod delAnim">
        <pc:chgData name="Danielle" userId="e2554c37-e717-43a0-ba79-1183ca921ccd" providerId="ADAL" clId="{0B781D24-1C5F-4E8A-B2E5-5EEFD4D384F6}" dt="2020-06-06T13:23:25.212" v="994" actId="47"/>
        <pc:sldMkLst>
          <pc:docMk/>
          <pc:sldMk cId="2870773756" sldId="300"/>
        </pc:sldMkLst>
        <pc:picChg chg="del">
          <ac:chgData name="Danielle" userId="e2554c37-e717-43a0-ba79-1183ca921ccd" providerId="ADAL" clId="{0B781D24-1C5F-4E8A-B2E5-5EEFD4D384F6}" dt="2020-06-06T13:22:19.262" v="976" actId="478"/>
          <ac:picMkLst>
            <pc:docMk/>
            <pc:sldMk cId="2870773756" sldId="300"/>
            <ac:picMk id="4" creationId="{00000000-0000-0000-0000-000000000000}"/>
          </ac:picMkLst>
        </pc:picChg>
      </pc:sldChg>
      <pc:sldChg chg="addSp modSp new mod modAnim">
        <pc:chgData name="Danielle" userId="e2554c37-e717-43a0-ba79-1183ca921ccd" providerId="ADAL" clId="{0B781D24-1C5F-4E8A-B2E5-5EEFD4D384F6}" dt="2020-06-17T08:22:33.027" v="1053" actId="732"/>
        <pc:sldMkLst>
          <pc:docMk/>
          <pc:sldMk cId="838057470" sldId="302"/>
        </pc:sldMkLst>
        <pc:spChg chg="add mod">
          <ac:chgData name="Danielle" userId="e2554c37-e717-43a0-ba79-1183ca921ccd" providerId="ADAL" clId="{0B781D24-1C5F-4E8A-B2E5-5EEFD4D384F6}" dt="2020-06-06T12:57:35.749" v="435" actId="20577"/>
          <ac:spMkLst>
            <pc:docMk/>
            <pc:sldMk cId="838057470" sldId="302"/>
            <ac:spMk id="2" creationId="{C1E253C5-65EA-475A-A377-3D08543A4715}"/>
          </ac:spMkLst>
        </pc:spChg>
        <pc:spChg chg="add mod">
          <ac:chgData name="Danielle" userId="e2554c37-e717-43a0-ba79-1183ca921ccd" providerId="ADAL" clId="{0B781D24-1C5F-4E8A-B2E5-5EEFD4D384F6}" dt="2020-06-06T12:54:24.609" v="328" actId="1076"/>
          <ac:spMkLst>
            <pc:docMk/>
            <pc:sldMk cId="838057470" sldId="302"/>
            <ac:spMk id="6" creationId="{EEC04BB3-14F7-4D12-AC76-EF71B0BAD1CF}"/>
          </ac:spMkLst>
        </pc:spChg>
        <pc:spChg chg="add mod">
          <ac:chgData name="Danielle" userId="e2554c37-e717-43a0-ba79-1183ca921ccd" providerId="ADAL" clId="{0B781D24-1C5F-4E8A-B2E5-5EEFD4D384F6}" dt="2020-06-06T12:56:57.285" v="425" actId="14100"/>
          <ac:spMkLst>
            <pc:docMk/>
            <pc:sldMk cId="838057470" sldId="302"/>
            <ac:spMk id="7" creationId="{A4924BF2-0DBA-4926-A752-537220E022AD}"/>
          </ac:spMkLst>
        </pc:spChg>
        <pc:picChg chg="add mod">
          <ac:chgData name="Danielle" userId="e2554c37-e717-43a0-ba79-1183ca921ccd" providerId="ADAL" clId="{0B781D24-1C5F-4E8A-B2E5-5EEFD4D384F6}" dt="2020-06-17T08:22:33.027" v="1053" actId="732"/>
          <ac:picMkLst>
            <pc:docMk/>
            <pc:sldMk cId="838057470" sldId="302"/>
            <ac:picMk id="4" creationId="{01F9072F-C52C-42A1-A476-7D09590AB996}"/>
          </ac:picMkLst>
        </pc:picChg>
        <pc:cxnChg chg="add mod">
          <ac:chgData name="Danielle" userId="e2554c37-e717-43a0-ba79-1183ca921ccd" providerId="ADAL" clId="{0B781D24-1C5F-4E8A-B2E5-5EEFD4D384F6}" dt="2020-06-06T12:53:55.535" v="318" actId="14100"/>
          <ac:cxnSpMkLst>
            <pc:docMk/>
            <pc:sldMk cId="838057470" sldId="302"/>
            <ac:cxnSpMk id="3" creationId="{C5966498-F268-493C-8D38-3C1A57194D70}"/>
          </ac:cxnSpMkLst>
        </pc:cxnChg>
      </pc:sldChg>
      <pc:sldChg chg="addSp delSp modSp new mod modAnim">
        <pc:chgData name="Danielle" userId="e2554c37-e717-43a0-ba79-1183ca921ccd" providerId="ADAL" clId="{0B781D24-1C5F-4E8A-B2E5-5EEFD4D384F6}" dt="2020-06-06T13:21:55.439" v="971"/>
        <pc:sldMkLst>
          <pc:docMk/>
          <pc:sldMk cId="3182525031" sldId="303"/>
        </pc:sldMkLst>
        <pc:spChg chg="add mod">
          <ac:chgData name="Danielle" userId="e2554c37-e717-43a0-ba79-1183ca921ccd" providerId="ADAL" clId="{0B781D24-1C5F-4E8A-B2E5-5EEFD4D384F6}" dt="2020-06-06T13:21:22.535" v="967" actId="20577"/>
          <ac:spMkLst>
            <pc:docMk/>
            <pc:sldMk cId="3182525031" sldId="303"/>
            <ac:spMk id="2" creationId="{555B39DD-6280-43BE-8D5A-6CE024463C09}"/>
          </ac:spMkLst>
        </pc:spChg>
        <pc:spChg chg="add mod">
          <ac:chgData name="Danielle" userId="e2554c37-e717-43a0-ba79-1183ca921ccd" providerId="ADAL" clId="{0B781D24-1C5F-4E8A-B2E5-5EEFD4D384F6}" dt="2020-06-06T13:19:09.049" v="897" actId="164"/>
          <ac:spMkLst>
            <pc:docMk/>
            <pc:sldMk cId="3182525031" sldId="303"/>
            <ac:spMk id="6" creationId="{D931B222-830E-42EA-A738-A28F62490BF4}"/>
          </ac:spMkLst>
        </pc:spChg>
        <pc:spChg chg="add mod">
          <ac:chgData name="Danielle" userId="e2554c37-e717-43a0-ba79-1183ca921ccd" providerId="ADAL" clId="{0B781D24-1C5F-4E8A-B2E5-5EEFD4D384F6}" dt="2020-06-06T13:19:29.546" v="901" actId="1076"/>
          <ac:spMkLst>
            <pc:docMk/>
            <pc:sldMk cId="3182525031" sldId="303"/>
            <ac:spMk id="8" creationId="{B7080E05-D52C-4AA9-BB66-64607931871F}"/>
          </ac:spMkLst>
        </pc:spChg>
        <pc:spChg chg="add del mod">
          <ac:chgData name="Danielle" userId="e2554c37-e717-43a0-ba79-1183ca921ccd" providerId="ADAL" clId="{0B781D24-1C5F-4E8A-B2E5-5EEFD4D384F6}" dt="2020-06-06T13:21:55.439" v="971"/>
          <ac:spMkLst>
            <pc:docMk/>
            <pc:sldMk cId="3182525031" sldId="303"/>
            <ac:spMk id="9" creationId="{80A5D19F-9DAF-43E7-A3E1-3E194873B8B9}"/>
          </ac:spMkLst>
        </pc:spChg>
        <pc:grpChg chg="add mod">
          <ac:chgData name="Danielle" userId="e2554c37-e717-43a0-ba79-1183ca921ccd" providerId="ADAL" clId="{0B781D24-1C5F-4E8A-B2E5-5EEFD4D384F6}" dt="2020-06-06T13:19:16.503" v="899" actId="1076"/>
          <ac:grpSpMkLst>
            <pc:docMk/>
            <pc:sldMk cId="3182525031" sldId="303"/>
            <ac:grpSpMk id="7" creationId="{E28C9C58-DEB5-401F-87D9-2A9276AEDCE2}"/>
          </ac:grpSpMkLst>
        </pc:grpChg>
        <pc:picChg chg="add mod">
          <ac:chgData name="Danielle" userId="e2554c37-e717-43a0-ba79-1183ca921ccd" providerId="ADAL" clId="{0B781D24-1C5F-4E8A-B2E5-5EEFD4D384F6}" dt="2020-06-06T13:19:33.835" v="902" actId="1076"/>
          <ac:picMkLst>
            <pc:docMk/>
            <pc:sldMk cId="3182525031" sldId="303"/>
            <ac:picMk id="3" creationId="{BE591690-8550-4DD7-9D08-1E7746560F93}"/>
          </ac:picMkLst>
        </pc:picChg>
        <pc:cxnChg chg="add mod">
          <ac:chgData name="Danielle" userId="e2554c37-e717-43a0-ba79-1183ca921ccd" providerId="ADAL" clId="{0B781D24-1C5F-4E8A-B2E5-5EEFD4D384F6}" dt="2020-06-06T13:19:09.049" v="897" actId="164"/>
          <ac:cxnSpMkLst>
            <pc:docMk/>
            <pc:sldMk cId="3182525031" sldId="303"/>
            <ac:cxnSpMk id="4" creationId="{062EE4DC-51D1-40BA-A35A-F8BC60CC2212}"/>
          </ac:cxnSpMkLst>
        </pc:cxnChg>
        <pc:cxnChg chg="add mod">
          <ac:chgData name="Danielle" userId="e2554c37-e717-43a0-ba79-1183ca921ccd" providerId="ADAL" clId="{0B781D24-1C5F-4E8A-B2E5-5EEFD4D384F6}" dt="2020-06-06T13:19:09.049" v="897" actId="164"/>
          <ac:cxnSpMkLst>
            <pc:docMk/>
            <pc:sldMk cId="3182525031" sldId="303"/>
            <ac:cxnSpMk id="5" creationId="{590DA6FF-65A2-492A-92EB-5F6A09842E32}"/>
          </ac:cxnSpMkLst>
        </pc:cxnChg>
      </pc:sldChg>
      <pc:sldChg chg="addSp delSp modSp add mod modAnim">
        <pc:chgData name="Danielle" userId="e2554c37-e717-43a0-ba79-1183ca921ccd" providerId="ADAL" clId="{0B781D24-1C5F-4E8A-B2E5-5EEFD4D384F6}" dt="2020-06-06T13:23:20.520" v="993" actId="20577"/>
        <pc:sldMkLst>
          <pc:docMk/>
          <pc:sldMk cId="2474017317" sldId="304"/>
        </pc:sldMkLst>
        <pc:spChg chg="mod">
          <ac:chgData name="Danielle" userId="e2554c37-e717-43a0-ba79-1183ca921ccd" providerId="ADAL" clId="{0B781D24-1C5F-4E8A-B2E5-5EEFD4D384F6}" dt="2020-06-06T13:23:20.520" v="993" actId="20577"/>
          <ac:spMkLst>
            <pc:docMk/>
            <pc:sldMk cId="2474017317" sldId="304"/>
            <ac:spMk id="2" creationId="{555B39DD-6280-43BE-8D5A-6CE024463C09}"/>
          </ac:spMkLst>
        </pc:spChg>
        <pc:spChg chg="add mod">
          <ac:chgData name="Danielle" userId="e2554c37-e717-43a0-ba79-1183ca921ccd" providerId="ADAL" clId="{0B781D24-1C5F-4E8A-B2E5-5EEFD4D384F6}" dt="2020-06-06T13:23:06.263" v="986" actId="164"/>
          <ac:spMkLst>
            <pc:docMk/>
            <pc:sldMk cId="2474017317" sldId="304"/>
            <ac:spMk id="11" creationId="{2B2F2E6A-3844-40CE-B4A7-22775B910A58}"/>
          </ac:spMkLst>
        </pc:spChg>
        <pc:grpChg chg="del">
          <ac:chgData name="Danielle" userId="e2554c37-e717-43a0-ba79-1183ca921ccd" providerId="ADAL" clId="{0B781D24-1C5F-4E8A-B2E5-5EEFD4D384F6}" dt="2020-06-06T13:22:11.316" v="975" actId="478"/>
          <ac:grpSpMkLst>
            <pc:docMk/>
            <pc:sldMk cId="2474017317" sldId="304"/>
            <ac:grpSpMk id="7" creationId="{E28C9C58-DEB5-401F-87D9-2A9276AEDCE2}"/>
          </ac:grpSpMkLst>
        </pc:grpChg>
        <pc:grpChg chg="add mod">
          <ac:chgData name="Danielle" userId="e2554c37-e717-43a0-ba79-1183ca921ccd" providerId="ADAL" clId="{0B781D24-1C5F-4E8A-B2E5-5EEFD4D384F6}" dt="2020-06-06T13:23:09.423" v="987" actId="1076"/>
          <ac:grpSpMkLst>
            <pc:docMk/>
            <pc:sldMk cId="2474017317" sldId="304"/>
            <ac:grpSpMk id="13" creationId="{F7094F66-3019-47BB-8423-87E9A2A00C6A}"/>
          </ac:grpSpMkLst>
        </pc:grpChg>
        <pc:picChg chg="mod">
          <ac:chgData name="Danielle" userId="e2554c37-e717-43a0-ba79-1183ca921ccd" providerId="ADAL" clId="{0B781D24-1C5F-4E8A-B2E5-5EEFD4D384F6}" dt="2020-06-06T13:23:12.158" v="988" actId="1076"/>
          <ac:picMkLst>
            <pc:docMk/>
            <pc:sldMk cId="2474017317" sldId="304"/>
            <ac:picMk id="3" creationId="{BE591690-8550-4DD7-9D08-1E7746560F93}"/>
          </ac:picMkLst>
        </pc:picChg>
        <pc:cxnChg chg="add mod">
          <ac:chgData name="Danielle" userId="e2554c37-e717-43a0-ba79-1183ca921ccd" providerId="ADAL" clId="{0B781D24-1C5F-4E8A-B2E5-5EEFD4D384F6}" dt="2020-06-06T13:23:06.263" v="986" actId="164"/>
          <ac:cxnSpMkLst>
            <pc:docMk/>
            <pc:sldMk cId="2474017317" sldId="304"/>
            <ac:cxnSpMk id="9" creationId="{023DBCD5-3088-4722-9F86-D687ABF1FE8D}"/>
          </ac:cxnSpMkLst>
        </pc:cxnChg>
        <pc:cxnChg chg="add mod">
          <ac:chgData name="Danielle" userId="e2554c37-e717-43a0-ba79-1183ca921ccd" providerId="ADAL" clId="{0B781D24-1C5F-4E8A-B2E5-5EEFD4D384F6}" dt="2020-06-06T13:23:06.263" v="986" actId="164"/>
          <ac:cxnSpMkLst>
            <pc:docMk/>
            <pc:sldMk cId="2474017317" sldId="304"/>
            <ac:cxnSpMk id="10" creationId="{52839BB7-4727-4AC3-B5C3-B6531DFF8DF6}"/>
          </ac:cxnSpMkLst>
        </pc:cxnChg>
      </pc:sldChg>
      <pc:sldMasterChg chg="modSp mod delSldLayout modSldLayout">
        <pc:chgData name="Danielle" userId="e2554c37-e717-43a0-ba79-1183ca921ccd" providerId="ADAL" clId="{0B781D24-1C5F-4E8A-B2E5-5EEFD4D384F6}" dt="2020-06-06T12:50:31.378" v="157" actId="20577"/>
        <pc:sldMasterMkLst>
          <pc:docMk/>
          <pc:sldMasterMk cId="1880497241" sldId="2147483679"/>
        </pc:sldMasterMkLst>
        <pc:spChg chg="mod">
          <ac:chgData name="Danielle" userId="e2554c37-e717-43a0-ba79-1183ca921ccd" providerId="ADAL" clId="{0B781D24-1C5F-4E8A-B2E5-5EEFD4D384F6}" dt="2020-06-06T12:42:39.930" v="2" actId="2711"/>
          <ac:spMkLst>
            <pc:docMk/>
            <pc:sldMasterMk cId="1880497241" sldId="2147483679"/>
            <ac:spMk id="14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42:39.930" v="2" actId="2711"/>
          <ac:spMkLst>
            <pc:docMk/>
            <pc:sldMasterMk cId="1880497241" sldId="2147483679"/>
            <ac:spMk id="15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42:39.930" v="2" actId="2711"/>
          <ac:spMkLst>
            <pc:docMk/>
            <pc:sldMasterMk cId="1880497241" sldId="2147483679"/>
            <ac:spMk id="16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50:31.378" v="157" actId="20577"/>
          <ac:spMkLst>
            <pc:docMk/>
            <pc:sldMasterMk cId="1880497241" sldId="2147483679"/>
            <ac:spMk id="17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42:39.930" v="2" actId="2711"/>
          <ac:spMkLst>
            <pc:docMk/>
            <pc:sldMasterMk cId="1880497241" sldId="2147483679"/>
            <ac:spMk id="18" creationId="{00000000-0000-0000-0000-000000000000}"/>
          </ac:spMkLst>
        </pc:sp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13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29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31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32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33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34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2:39.930" v="2" actId="2711"/>
          <ac:picMkLst>
            <pc:docMk/>
            <pc:sldMasterMk cId="1880497241" sldId="2147483679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0B781D24-1C5F-4E8A-B2E5-5EEFD4D384F6}" dt="2020-06-06T12:42:45.739" v="3" actId="2711"/>
          <pc:sldLayoutMkLst>
            <pc:docMk/>
            <pc:sldMasterMk cId="1880497241" sldId="2147483679"/>
            <pc:sldLayoutMk cId="2733029748" sldId="2147483681"/>
          </pc:sldLayoutMkLst>
          <pc:spChg chg="mod">
            <ac:chgData name="Danielle" userId="e2554c37-e717-43a0-ba79-1183ca921ccd" providerId="ADAL" clId="{0B781D24-1C5F-4E8A-B2E5-5EEFD4D384F6}" dt="2020-06-06T12:42:45.739" v="3" actId="2711"/>
            <ac:spMkLst>
              <pc:docMk/>
              <pc:sldMasterMk cId="1880497241" sldId="2147483679"/>
              <pc:sldLayoutMk cId="2733029748" sldId="2147483681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0B781D24-1C5F-4E8A-B2E5-5EEFD4D384F6}" dt="2020-06-06T12:43:04.447" v="11" actId="1036"/>
          <pc:sldLayoutMkLst>
            <pc:docMk/>
            <pc:sldMasterMk cId="1880497241" sldId="2147483679"/>
            <pc:sldLayoutMk cId="3327031221" sldId="2147483682"/>
          </pc:sldLayoutMkLst>
          <pc:spChg chg="mod">
            <ac:chgData name="Danielle" userId="e2554c37-e717-43a0-ba79-1183ca921ccd" providerId="ADAL" clId="{0B781D24-1C5F-4E8A-B2E5-5EEFD4D384F6}" dt="2020-06-06T12:42:53.548" v="5" actId="2711"/>
            <ac:spMkLst>
              <pc:docMk/>
              <pc:sldMasterMk cId="1880497241" sldId="2147483679"/>
              <pc:sldLayoutMk cId="3327031221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0B781D24-1C5F-4E8A-B2E5-5EEFD4D384F6}" dt="2020-06-06T12:42:53.548" v="5" actId="2711"/>
            <ac:spMkLst>
              <pc:docMk/>
              <pc:sldMasterMk cId="1880497241" sldId="2147483679"/>
              <pc:sldLayoutMk cId="3327031221" sldId="2147483682"/>
              <ac:spMk id="8" creationId="{00000000-0000-0000-0000-000000000000}"/>
            </ac:spMkLst>
          </pc:spChg>
          <pc:spChg chg="mod">
            <ac:chgData name="Danielle" userId="e2554c37-e717-43a0-ba79-1183ca921ccd" providerId="ADAL" clId="{0B781D24-1C5F-4E8A-B2E5-5EEFD4D384F6}" dt="2020-06-06T12:43:04.447" v="11" actId="1036"/>
            <ac:spMkLst>
              <pc:docMk/>
              <pc:sldMasterMk cId="1880497241" sldId="2147483679"/>
              <pc:sldLayoutMk cId="3327031221" sldId="2147483682"/>
              <ac:spMk id="9" creationId="{00000000-0000-0000-0000-000000000000}"/>
            </ac:spMkLst>
          </pc:spChg>
          <pc:spChg chg="mod">
            <ac:chgData name="Danielle" userId="e2554c37-e717-43a0-ba79-1183ca921ccd" providerId="ADAL" clId="{0B781D24-1C5F-4E8A-B2E5-5EEFD4D384F6}" dt="2020-06-06T12:43:00.535" v="10" actId="1036"/>
            <ac:spMkLst>
              <pc:docMk/>
              <pc:sldMasterMk cId="1880497241" sldId="2147483679"/>
              <pc:sldLayoutMk cId="3327031221" sldId="2147483682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0B781D24-1C5F-4E8A-B2E5-5EEFD4D384F6}" dt="2020-06-06T12:42:50.908" v="4" actId="13822"/>
            <ac:cxnSpMkLst>
              <pc:docMk/>
              <pc:sldMasterMk cId="1880497241" sldId="2147483679"/>
              <pc:sldLayoutMk cId="3327031221" sldId="2147483682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0B781D24-1C5F-4E8A-B2E5-5EEFD4D384F6}" dt="2020-06-06T12:42:50.908" v="4" actId="13822"/>
            <ac:cxnSpMkLst>
              <pc:docMk/>
              <pc:sldMasterMk cId="1880497241" sldId="2147483679"/>
              <pc:sldLayoutMk cId="3327031221" sldId="2147483682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0B781D24-1C5F-4E8A-B2E5-5EEFD4D384F6}" dt="2020-06-06T12:42:50.908" v="4" actId="13822"/>
            <ac:cxnSpMkLst>
              <pc:docMk/>
              <pc:sldMasterMk cId="1880497241" sldId="2147483679"/>
              <pc:sldLayoutMk cId="3327031221" sldId="2147483682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0B781D24-1C5F-4E8A-B2E5-5EEFD4D384F6}" dt="2020-06-06T12:42:50.908" v="4" actId="13822"/>
            <ac:cxnSpMkLst>
              <pc:docMk/>
              <pc:sldMasterMk cId="1880497241" sldId="2147483679"/>
              <pc:sldLayoutMk cId="3327031221" sldId="2147483682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0B781D24-1C5F-4E8A-B2E5-5EEFD4D384F6}" dt="2020-06-06T12:42:50.908" v="4" actId="13822"/>
            <ac:cxnSpMkLst>
              <pc:docMk/>
              <pc:sldMasterMk cId="1880497241" sldId="2147483679"/>
              <pc:sldLayoutMk cId="3327031221" sldId="2147483682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0B781D24-1C5F-4E8A-B2E5-5EEFD4D384F6}" dt="2020-06-06T12:43:13.105" v="15" actId="1036"/>
          <pc:sldLayoutMkLst>
            <pc:docMk/>
            <pc:sldMasterMk cId="1880497241" sldId="2147483679"/>
            <pc:sldLayoutMk cId="86228366" sldId="2147483683"/>
          </pc:sldLayoutMkLst>
          <pc:spChg chg="mod">
            <ac:chgData name="Danielle" userId="e2554c37-e717-43a0-ba79-1183ca921ccd" providerId="ADAL" clId="{0B781D24-1C5F-4E8A-B2E5-5EEFD4D384F6}" dt="2020-06-06T12:43:13.105" v="15" actId="1036"/>
            <ac:spMkLst>
              <pc:docMk/>
              <pc:sldMasterMk cId="1880497241" sldId="2147483679"/>
              <pc:sldLayoutMk cId="86228366" sldId="2147483683"/>
              <ac:spMk id="2" creationId="{00000000-0000-0000-0000-000000000000}"/>
            </ac:spMkLst>
          </pc:spChg>
          <pc:spChg chg="mod">
            <ac:chgData name="Danielle" userId="e2554c37-e717-43a0-ba79-1183ca921ccd" providerId="ADAL" clId="{0B781D24-1C5F-4E8A-B2E5-5EEFD4D384F6}" dt="2020-06-06T12:43:13.105" v="15" actId="1036"/>
            <ac:spMkLst>
              <pc:docMk/>
              <pc:sldMasterMk cId="1880497241" sldId="2147483679"/>
              <pc:sldLayoutMk cId="86228366" sldId="2147483683"/>
              <ac:spMk id="3" creationId="{00000000-0000-0000-0000-000000000000}"/>
            </ac:spMkLst>
          </pc:spChg>
        </pc:sldLayoutChg>
        <pc:sldLayoutChg chg="del">
          <pc:chgData name="Danielle" userId="e2554c37-e717-43a0-ba79-1183ca921ccd" providerId="ADAL" clId="{0B781D24-1C5F-4E8A-B2E5-5EEFD4D384F6}" dt="2020-06-06T12:43:23.753" v="17" actId="2696"/>
          <pc:sldLayoutMkLst>
            <pc:docMk/>
            <pc:sldMasterMk cId="1880497241" sldId="2147483679"/>
            <pc:sldLayoutMk cId="1014005851" sldId="2147483684"/>
          </pc:sldLayoutMkLst>
        </pc:sldLayoutChg>
        <pc:sldLayoutChg chg="delSp mod">
          <pc:chgData name="Danielle" userId="e2554c37-e717-43a0-ba79-1183ca921ccd" providerId="ADAL" clId="{0B781D24-1C5F-4E8A-B2E5-5EEFD4D384F6}" dt="2020-06-06T12:42:25.473" v="1" actId="478"/>
          <pc:sldLayoutMkLst>
            <pc:docMk/>
            <pc:sldMasterMk cId="1880497241" sldId="2147483679"/>
            <pc:sldLayoutMk cId="3445908760" sldId="2147483685"/>
          </pc:sldLayoutMkLst>
          <pc:spChg chg="del">
            <ac:chgData name="Danielle" userId="e2554c37-e717-43a0-ba79-1183ca921ccd" providerId="ADAL" clId="{0B781D24-1C5F-4E8A-B2E5-5EEFD4D384F6}" dt="2020-06-06T12:42:25.473" v="1" actId="478"/>
            <ac:spMkLst>
              <pc:docMk/>
              <pc:sldMasterMk cId="1880497241" sldId="2147483679"/>
              <pc:sldLayoutMk cId="3445908760" sldId="2147483685"/>
              <ac:spMk id="2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5.473" v="1" actId="478"/>
            <ac:spMkLst>
              <pc:docMk/>
              <pc:sldMasterMk cId="1880497241" sldId="2147483679"/>
              <pc:sldLayoutMk cId="3445908760" sldId="2147483685"/>
              <ac:spMk id="3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5.473" v="1" actId="478"/>
            <ac:spMkLst>
              <pc:docMk/>
              <pc:sldMasterMk cId="1880497241" sldId="2147483679"/>
              <pc:sldLayoutMk cId="3445908760" sldId="2147483685"/>
              <ac:spMk id="4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5.473" v="1" actId="478"/>
            <ac:spMkLst>
              <pc:docMk/>
              <pc:sldMasterMk cId="1880497241" sldId="2147483679"/>
              <pc:sldLayoutMk cId="3445908760" sldId="2147483685"/>
              <ac:spMk id="5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5.473" v="1" actId="478"/>
            <ac:spMkLst>
              <pc:docMk/>
              <pc:sldMasterMk cId="1880497241" sldId="2147483679"/>
              <pc:sldLayoutMk cId="3445908760" sldId="2147483685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0B781D24-1C5F-4E8A-B2E5-5EEFD4D384F6}" dt="2020-06-06T12:42:22.643" v="0" actId="478"/>
          <pc:sldLayoutMkLst>
            <pc:docMk/>
            <pc:sldMasterMk cId="1880497241" sldId="2147483679"/>
            <pc:sldLayoutMk cId="2273812019" sldId="2147483700"/>
          </pc:sldLayoutMkLst>
          <pc:spChg chg="del">
            <ac:chgData name="Danielle" userId="e2554c37-e717-43a0-ba79-1183ca921ccd" providerId="ADAL" clId="{0B781D24-1C5F-4E8A-B2E5-5EEFD4D384F6}" dt="2020-06-06T12:42:22.643" v="0" actId="478"/>
            <ac:spMkLst>
              <pc:docMk/>
              <pc:sldMasterMk cId="1880497241" sldId="2147483679"/>
              <pc:sldLayoutMk cId="2273812019" sldId="2147483700"/>
              <ac:spMk id="2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2.643" v="0" actId="478"/>
            <ac:spMkLst>
              <pc:docMk/>
              <pc:sldMasterMk cId="1880497241" sldId="2147483679"/>
              <pc:sldLayoutMk cId="2273812019" sldId="2147483700"/>
              <ac:spMk id="3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2.643" v="0" actId="478"/>
            <ac:spMkLst>
              <pc:docMk/>
              <pc:sldMasterMk cId="1880497241" sldId="2147483679"/>
              <pc:sldLayoutMk cId="2273812019" sldId="2147483700"/>
              <ac:spMk id="4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2.643" v="0" actId="478"/>
            <ac:spMkLst>
              <pc:docMk/>
              <pc:sldMasterMk cId="1880497241" sldId="2147483679"/>
              <pc:sldLayoutMk cId="2273812019" sldId="2147483700"/>
              <ac:spMk id="5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2:22.643" v="0" actId="478"/>
            <ac:spMkLst>
              <pc:docMk/>
              <pc:sldMasterMk cId="1880497241" sldId="2147483679"/>
              <pc:sldLayoutMk cId="2273812019" sldId="2147483700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0B781D24-1C5F-4E8A-B2E5-5EEFD4D384F6}" dt="2020-06-06T12:43:18.105" v="16" actId="478"/>
          <pc:sldLayoutMkLst>
            <pc:docMk/>
            <pc:sldMasterMk cId="1880497241" sldId="2147483679"/>
            <pc:sldLayoutMk cId="2466944072" sldId="2147483701"/>
          </pc:sldLayoutMkLst>
          <pc:spChg chg="del">
            <ac:chgData name="Danielle" userId="e2554c37-e717-43a0-ba79-1183ca921ccd" providerId="ADAL" clId="{0B781D24-1C5F-4E8A-B2E5-5EEFD4D384F6}" dt="2020-06-06T12:43:18.105" v="16" actId="478"/>
            <ac:spMkLst>
              <pc:docMk/>
              <pc:sldMasterMk cId="1880497241" sldId="2147483679"/>
              <pc:sldLayoutMk cId="2466944072" sldId="2147483701"/>
              <ac:spMk id="2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3:18.105" v="16" actId="478"/>
            <ac:spMkLst>
              <pc:docMk/>
              <pc:sldMasterMk cId="1880497241" sldId="2147483679"/>
              <pc:sldLayoutMk cId="2466944072" sldId="2147483701"/>
              <ac:spMk id="3" creationId="{00000000-0000-0000-0000-000000000000}"/>
            </ac:spMkLst>
          </pc:spChg>
          <pc:spChg chg="del">
            <ac:chgData name="Danielle" userId="e2554c37-e717-43a0-ba79-1183ca921ccd" providerId="ADAL" clId="{0B781D24-1C5F-4E8A-B2E5-5EEFD4D384F6}" dt="2020-06-06T12:43:18.105" v="16" actId="478"/>
            <ac:spMkLst>
              <pc:docMk/>
              <pc:sldMasterMk cId="1880497241" sldId="2147483679"/>
              <pc:sldLayoutMk cId="2466944072" sldId="2147483701"/>
              <ac:spMk id="4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0B781D24-1C5F-4E8A-B2E5-5EEFD4D384F6}" dt="2020-06-06T12:43:36.473" v="19" actId="2711"/>
        <pc:sldMasterMkLst>
          <pc:docMk/>
          <pc:sldMasterMk cId="1567596972" sldId="2147483686"/>
        </pc:sldMasterMkLst>
        <pc:spChg chg="mod">
          <ac:chgData name="Danielle" userId="e2554c37-e717-43a0-ba79-1183ca921ccd" providerId="ADAL" clId="{0B781D24-1C5F-4E8A-B2E5-5EEFD4D384F6}" dt="2020-06-06T12:43:29.624" v="18" actId="2711"/>
          <ac:spMkLst>
            <pc:docMk/>
            <pc:sldMasterMk cId="1567596972" sldId="2147483686"/>
            <ac:spMk id="9" creationId="{00000000-0000-0000-0000-000000000000}"/>
          </ac:spMkLst>
        </pc:spChg>
        <pc:spChg chg="mod">
          <ac:chgData name="Danielle" userId="e2554c37-e717-43a0-ba79-1183ca921ccd" providerId="ADAL" clId="{0B781D24-1C5F-4E8A-B2E5-5EEFD4D384F6}" dt="2020-06-06T12:43:29.624" v="18" actId="2711"/>
          <ac:spMkLst>
            <pc:docMk/>
            <pc:sldMasterMk cId="1567596972" sldId="2147483686"/>
            <ac:spMk id="18" creationId="{00000000-0000-0000-0000-000000000000}"/>
          </ac:spMkLst>
        </pc:spChg>
        <pc:picChg chg="mod">
          <ac:chgData name="Danielle" userId="e2554c37-e717-43a0-ba79-1183ca921ccd" providerId="ADAL" clId="{0B781D24-1C5F-4E8A-B2E5-5EEFD4D384F6}" dt="2020-06-06T12:43:29.624" v="18" actId="2711"/>
          <ac:picMkLst>
            <pc:docMk/>
            <pc:sldMasterMk cId="1567596972" sldId="2147483686"/>
            <ac:picMk id="14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3:29.624" v="18" actId="2711"/>
          <ac:picMkLst>
            <pc:docMk/>
            <pc:sldMasterMk cId="1567596972" sldId="2147483686"/>
            <ac:picMk id="15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3:29.624" v="18" actId="2711"/>
          <ac:picMkLst>
            <pc:docMk/>
            <pc:sldMasterMk cId="1567596972" sldId="2147483686"/>
            <ac:picMk id="16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3:29.624" v="18" actId="2711"/>
          <ac:picMkLst>
            <pc:docMk/>
            <pc:sldMasterMk cId="1567596972" sldId="2147483686"/>
            <ac:picMk id="17" creationId="{00000000-0000-0000-0000-000000000000}"/>
          </ac:picMkLst>
        </pc:picChg>
        <pc:picChg chg="mod">
          <ac:chgData name="Danielle" userId="e2554c37-e717-43a0-ba79-1183ca921ccd" providerId="ADAL" clId="{0B781D24-1C5F-4E8A-B2E5-5EEFD4D384F6}" dt="2020-06-06T12:43:29.624" v="18" actId="2711"/>
          <ac:picMkLst>
            <pc:docMk/>
            <pc:sldMasterMk cId="1567596972" sldId="2147483686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0B781D24-1C5F-4E8A-B2E5-5EEFD4D384F6}" dt="2020-06-06T12:43:36.473" v="19" actId="2711"/>
          <pc:sldLayoutMkLst>
            <pc:docMk/>
            <pc:sldMasterMk cId="1567596972" sldId="2147483686"/>
            <pc:sldLayoutMk cId="2333027742" sldId="2147483688"/>
          </pc:sldLayoutMkLst>
          <pc:spChg chg="mod">
            <ac:chgData name="Danielle" userId="e2554c37-e717-43a0-ba79-1183ca921ccd" providerId="ADAL" clId="{0B781D24-1C5F-4E8A-B2E5-5EEFD4D384F6}" dt="2020-06-06T12:43:36.473" v="19" actId="2711"/>
            <ac:spMkLst>
              <pc:docMk/>
              <pc:sldMasterMk cId="1567596972" sldId="2147483686"/>
              <pc:sldLayoutMk cId="2333027742" sldId="2147483688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668CC-A7D6-4A6E-AA51-FB577A56BF68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876A-455F-411E-AD2C-094B1C6E6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8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we use to measure angles?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B58E-DF61-4881-945B-D04FCDB022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65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pupils to name the different angles.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B58E-DF61-4881-945B-D04FCDB0225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we use to measure angles?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B58E-DF61-4881-945B-D04FCDB0225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6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43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302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3029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03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2232"/>
            <a:ext cx="6922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0343"/>
            <a:ext cx="69116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90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81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94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40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244075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Drawing and Measuring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Lines and Angles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0901" y="5949280"/>
            <a:ext cx="6893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Draw, measure,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line, angle, acute, obtuse, reflex, centimetres (cm), millimetres (mm), degrees, ruler, protractor, size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draw and measure lines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estimate the size of an angle.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draw and measure angles using a protractor.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9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5" r:id="rId5"/>
    <p:sldLayoutId id="2147483700" r:id="rId6"/>
    <p:sldLayoutId id="2147483701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44075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Drawing and Measuring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Lines and Angles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23728" y="1124744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lines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is a ruler. We use it to measure straight lines.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line is 9.7 cm long.</a:t>
            </a:r>
          </a:p>
        </p:txBody>
      </p:sp>
      <p:pic>
        <p:nvPicPr>
          <p:cNvPr id="3" name="Picture 2" descr="Helix White Shatter-Resistant 30cm / 300mm Ruler - Pack of 100">
            <a:extLst>
              <a:ext uri="{FF2B5EF4-FFF2-40B4-BE49-F238E27FC236}">
                <a16:creationId xmlns:a16="http://schemas.microsoft.com/office/drawing/2014/main" id="{93A9A02C-ADDA-461F-8955-58B39DDC1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" t="50000" r="1963" b="14392"/>
          <a:stretch/>
        </p:blipFill>
        <p:spPr bwMode="auto">
          <a:xfrm>
            <a:off x="2195736" y="2363046"/>
            <a:ext cx="6624736" cy="70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03CC8D-96D9-43B5-8AFE-D887A1678EC3}"/>
              </a:ext>
            </a:extLst>
          </p:cNvPr>
          <p:cNvCxnSpPr/>
          <p:nvPr/>
        </p:nvCxnSpPr>
        <p:spPr>
          <a:xfrm>
            <a:off x="4211960" y="3501008"/>
            <a:ext cx="3672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xplosion 2 13">
            <a:extLst>
              <a:ext uri="{FF2B5EF4-FFF2-40B4-BE49-F238E27FC236}">
                <a16:creationId xmlns:a16="http://schemas.microsoft.com/office/drawing/2014/main" id="{60764B2A-33C1-404A-A773-5A54682B3D11}"/>
              </a:ext>
            </a:extLst>
          </p:cNvPr>
          <p:cNvSpPr/>
          <p:nvPr/>
        </p:nvSpPr>
        <p:spPr>
          <a:xfrm>
            <a:off x="6012160" y="4833223"/>
            <a:ext cx="3312368" cy="140408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start from zero!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Helix White Shatter-Resistant 30cm / 300mm Ruler - Pack of 100">
            <a:extLst>
              <a:ext uri="{FF2B5EF4-FFF2-40B4-BE49-F238E27FC236}">
                <a16:creationId xmlns:a16="http://schemas.microsoft.com/office/drawing/2014/main" id="{297A05BE-6504-4208-9B5B-7D2D2185E8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40" t="50000" r="1963" b="14392"/>
          <a:stretch/>
        </p:blipFill>
        <p:spPr bwMode="auto">
          <a:xfrm rot="10800000">
            <a:off x="3995936" y="3576631"/>
            <a:ext cx="5148064" cy="12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99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123727" y="1147089"/>
            <a:ext cx="6768753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Obtuse angles are between 90° and 180°</a:t>
            </a:r>
            <a:r>
              <a:rPr lang="en-GB" sz="2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97E41A-EDE3-4C5C-BA42-848E8B5CF949}"/>
              </a:ext>
            </a:extLst>
          </p:cNvPr>
          <p:cNvGrpSpPr/>
          <p:nvPr/>
        </p:nvGrpSpPr>
        <p:grpSpPr>
          <a:xfrm>
            <a:off x="2306583" y="2347178"/>
            <a:ext cx="2123068" cy="2652567"/>
            <a:chOff x="2306583" y="2347178"/>
            <a:chExt cx="2123068" cy="2652567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4D9B5E6-E8FA-4BF3-AB93-3B8EAA81BF3B}"/>
                </a:ext>
              </a:extLst>
            </p:cNvPr>
            <p:cNvGrpSpPr/>
            <p:nvPr/>
          </p:nvGrpSpPr>
          <p:grpSpPr>
            <a:xfrm>
              <a:off x="2306583" y="2347178"/>
              <a:ext cx="2123068" cy="2652567"/>
              <a:chOff x="2905503" y="2869193"/>
              <a:chExt cx="1269285" cy="1585848"/>
            </a:xfrm>
          </p:grpSpPr>
          <p:sp>
            <p:nvSpPr>
              <p:cNvPr id="30" name="Line 4"/>
              <p:cNvSpPr>
                <a:spLocks noChangeShapeType="1"/>
              </p:cNvSpPr>
              <p:nvPr/>
            </p:nvSpPr>
            <p:spPr bwMode="auto">
              <a:xfrm rot="1782886">
                <a:off x="2905503" y="2869193"/>
                <a:ext cx="1009648" cy="3351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3507672" y="3536574"/>
                <a:ext cx="667116" cy="9184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097534" y="3745694"/>
                <a:ext cx="7152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144°</a:t>
                </a:r>
              </a:p>
            </p:txBody>
          </p:sp>
        </p:grp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90A54221-6B95-47FB-8571-4C6CA9E1242B}"/>
                </a:ext>
              </a:extLst>
            </p:cNvPr>
            <p:cNvSpPr/>
            <p:nvPr/>
          </p:nvSpPr>
          <p:spPr>
            <a:xfrm>
              <a:off x="3103980" y="2607531"/>
              <a:ext cx="1324004" cy="1277284"/>
            </a:xfrm>
            <a:prstGeom prst="arc">
              <a:avLst>
                <a:gd name="adj1" fmla="val 5098209"/>
                <a:gd name="adj2" fmla="val 13470618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E3A5A19-AD18-4305-B9BC-2DC6C9079121}"/>
              </a:ext>
            </a:extLst>
          </p:cNvPr>
          <p:cNvGrpSpPr/>
          <p:nvPr/>
        </p:nvGrpSpPr>
        <p:grpSpPr>
          <a:xfrm>
            <a:off x="3751255" y="1992475"/>
            <a:ext cx="2897248" cy="2490025"/>
            <a:chOff x="3751255" y="1992475"/>
            <a:chExt cx="2897248" cy="2490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F2E72C3-8FC4-41BF-90AB-27DE90F586A4}"/>
                </a:ext>
              </a:extLst>
            </p:cNvPr>
            <p:cNvGrpSpPr/>
            <p:nvPr/>
          </p:nvGrpSpPr>
          <p:grpSpPr>
            <a:xfrm>
              <a:off x="3751255" y="1992475"/>
              <a:ext cx="2897248" cy="2160363"/>
              <a:chOff x="4339048" y="2830420"/>
              <a:chExt cx="1576440" cy="1175489"/>
            </a:xfrm>
          </p:grpSpPr>
          <p:sp>
            <p:nvSpPr>
              <p:cNvPr id="32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4339048" y="3356201"/>
                <a:ext cx="1134380" cy="2315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Line 4"/>
              <p:cNvSpPr>
                <a:spLocks noChangeShapeType="1"/>
              </p:cNvSpPr>
              <p:nvPr/>
            </p:nvSpPr>
            <p:spPr bwMode="auto">
              <a:xfrm rot="1782886" flipV="1">
                <a:off x="5612908" y="2830420"/>
                <a:ext cx="302580" cy="11754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983838" y="3273352"/>
                <a:ext cx="7152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108°</a:t>
                </a:r>
              </a:p>
            </p:txBody>
          </p:sp>
        </p:grp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2CF431FB-3CDC-4DA5-92B0-A4B21AD0DEDC}"/>
                </a:ext>
              </a:extLst>
            </p:cNvPr>
            <p:cNvSpPr/>
            <p:nvPr/>
          </p:nvSpPr>
          <p:spPr>
            <a:xfrm>
              <a:off x="4911543" y="3205216"/>
              <a:ext cx="1324004" cy="1277284"/>
            </a:xfrm>
            <a:prstGeom prst="arc">
              <a:avLst>
                <a:gd name="adj1" fmla="val 13145854"/>
                <a:gd name="adj2" fmla="val 1912180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142034D-4195-426C-A23B-AB1DC58B72AC}"/>
              </a:ext>
            </a:extLst>
          </p:cNvPr>
          <p:cNvGrpSpPr/>
          <p:nvPr/>
        </p:nvGrpSpPr>
        <p:grpSpPr>
          <a:xfrm>
            <a:off x="6504345" y="2406046"/>
            <a:ext cx="2292082" cy="2769246"/>
            <a:chOff x="6504345" y="2406046"/>
            <a:chExt cx="2292082" cy="276924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629B4B-A081-42AA-923D-7AC8D846D750}"/>
                </a:ext>
              </a:extLst>
            </p:cNvPr>
            <p:cNvGrpSpPr/>
            <p:nvPr/>
          </p:nvGrpSpPr>
          <p:grpSpPr>
            <a:xfrm>
              <a:off x="6826737" y="2406046"/>
              <a:ext cx="1969690" cy="2769246"/>
              <a:chOff x="6692510" y="2675927"/>
              <a:chExt cx="1020707" cy="1435043"/>
            </a:xfrm>
          </p:grpSpPr>
          <p:sp>
            <p:nvSpPr>
              <p:cNvPr id="29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7054702" y="2675927"/>
                <a:ext cx="31001" cy="8949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Line 4"/>
              <p:cNvSpPr>
                <a:spLocks noChangeShapeType="1"/>
              </p:cNvSpPr>
              <p:nvPr/>
            </p:nvSpPr>
            <p:spPr bwMode="auto">
              <a:xfrm rot="1782886">
                <a:off x="6692510" y="3635797"/>
                <a:ext cx="627164" cy="4751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997957" y="3224363"/>
                <a:ext cx="7152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123°</a:t>
                </a:r>
              </a:p>
            </p:txBody>
          </p:sp>
        </p:grp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D802552-7596-4FE3-8191-29AB0FB115BC}"/>
                </a:ext>
              </a:extLst>
            </p:cNvPr>
            <p:cNvSpPr/>
            <p:nvPr/>
          </p:nvSpPr>
          <p:spPr>
            <a:xfrm>
              <a:off x="6504345" y="3379411"/>
              <a:ext cx="1324004" cy="1277284"/>
            </a:xfrm>
            <a:prstGeom prst="arc">
              <a:avLst>
                <a:gd name="adj1" fmla="val 17744732"/>
                <a:gd name="adj2" fmla="val 418867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52396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123727" y="1147089"/>
            <a:ext cx="6768753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Reflex angles are between 180° and 360°</a:t>
            </a:r>
            <a:r>
              <a:rPr lang="en-GB" sz="2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5DB501-A0A1-4308-9F7D-8F5E16548EBB}"/>
              </a:ext>
            </a:extLst>
          </p:cNvPr>
          <p:cNvGrpSpPr/>
          <p:nvPr/>
        </p:nvGrpSpPr>
        <p:grpSpPr>
          <a:xfrm>
            <a:off x="1835695" y="2118059"/>
            <a:ext cx="2413679" cy="3354576"/>
            <a:chOff x="1835695" y="2118059"/>
            <a:chExt cx="2413679" cy="335457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8BAC7AC-B86E-4709-87C5-8AC8F31A9C8C}"/>
                </a:ext>
              </a:extLst>
            </p:cNvPr>
            <p:cNvGrpSpPr/>
            <p:nvPr/>
          </p:nvGrpSpPr>
          <p:grpSpPr>
            <a:xfrm>
              <a:off x="1835695" y="2708920"/>
              <a:ext cx="2413679" cy="2763715"/>
              <a:chOff x="2515757" y="2848502"/>
              <a:chExt cx="1161715" cy="1330189"/>
            </a:xfrm>
          </p:grpSpPr>
          <p:sp>
            <p:nvSpPr>
              <p:cNvPr id="30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2931740" y="2848502"/>
                <a:ext cx="248415" cy="13301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3010356" y="2977821"/>
                <a:ext cx="667116" cy="9184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515757" y="3072232"/>
                <a:ext cx="7152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349°</a:t>
                </a:r>
              </a:p>
            </p:txBody>
          </p:sp>
        </p:grp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6502CC20-9CB1-4E35-B4A8-32E25B1B6638}"/>
                </a:ext>
              </a:extLst>
            </p:cNvPr>
            <p:cNvSpPr/>
            <p:nvPr/>
          </p:nvSpPr>
          <p:spPr>
            <a:xfrm>
              <a:off x="2730389" y="2118059"/>
              <a:ext cx="1324004" cy="1277284"/>
            </a:xfrm>
            <a:prstGeom prst="arc">
              <a:avLst>
                <a:gd name="adj1" fmla="val 6525806"/>
                <a:gd name="adj2" fmla="val 480674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8F629AB-196B-4196-86C6-0BAB2E8F54ED}"/>
              </a:ext>
            </a:extLst>
          </p:cNvPr>
          <p:cNvGrpSpPr/>
          <p:nvPr/>
        </p:nvGrpSpPr>
        <p:grpSpPr>
          <a:xfrm>
            <a:off x="4427248" y="2048427"/>
            <a:ext cx="1965197" cy="2892741"/>
            <a:chOff x="4427248" y="2048427"/>
            <a:chExt cx="1965197" cy="28927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201BFC5-22B1-41EE-AF07-95E0B362415B}"/>
                </a:ext>
              </a:extLst>
            </p:cNvPr>
            <p:cNvGrpSpPr/>
            <p:nvPr/>
          </p:nvGrpSpPr>
          <p:grpSpPr>
            <a:xfrm>
              <a:off x="4427248" y="2048427"/>
              <a:ext cx="1965197" cy="2892741"/>
              <a:chOff x="4583186" y="2944363"/>
              <a:chExt cx="1182619" cy="1740798"/>
            </a:xfrm>
          </p:grpSpPr>
          <p:sp>
            <p:nvSpPr>
              <p:cNvPr id="32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4583186" y="3052356"/>
                <a:ext cx="675422" cy="78265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5186431" y="2944363"/>
                <a:ext cx="90458" cy="10534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50545" y="4285051"/>
                <a:ext cx="7152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278°</a:t>
                </a:r>
              </a:p>
            </p:txBody>
          </p:sp>
        </p:grp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15D9E285-2AC2-4765-BD7A-143F8754F320}"/>
                </a:ext>
              </a:extLst>
            </p:cNvPr>
            <p:cNvSpPr/>
            <p:nvPr/>
          </p:nvSpPr>
          <p:spPr>
            <a:xfrm>
              <a:off x="4488576" y="3085304"/>
              <a:ext cx="1324004" cy="1277284"/>
            </a:xfrm>
            <a:prstGeom prst="arc">
              <a:avLst>
                <a:gd name="adj1" fmla="val 17573047"/>
                <a:gd name="adj2" fmla="val 1547256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93F841A-A219-43DF-9AA5-F29677E8CBE1}"/>
              </a:ext>
            </a:extLst>
          </p:cNvPr>
          <p:cNvGrpSpPr/>
          <p:nvPr/>
        </p:nvGrpSpPr>
        <p:grpSpPr>
          <a:xfrm>
            <a:off x="6444208" y="1814491"/>
            <a:ext cx="2108879" cy="3213140"/>
            <a:chOff x="6444208" y="1814491"/>
            <a:chExt cx="2108879" cy="321314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DF363A0-1230-4E3D-A813-61FB0B03C8E8}"/>
                </a:ext>
              </a:extLst>
            </p:cNvPr>
            <p:cNvGrpSpPr/>
            <p:nvPr/>
          </p:nvGrpSpPr>
          <p:grpSpPr>
            <a:xfrm>
              <a:off x="6444208" y="1814491"/>
              <a:ext cx="2108879" cy="3213140"/>
              <a:chOff x="6697373" y="2416454"/>
              <a:chExt cx="1188663" cy="1811076"/>
            </a:xfrm>
          </p:grpSpPr>
          <p:sp>
            <p:nvSpPr>
              <p:cNvPr id="29" name="Line 4"/>
              <p:cNvSpPr>
                <a:spLocks noChangeShapeType="1"/>
              </p:cNvSpPr>
              <p:nvPr/>
            </p:nvSpPr>
            <p:spPr bwMode="auto">
              <a:xfrm rot="1782886" flipH="1" flipV="1">
                <a:off x="7613926" y="2416454"/>
                <a:ext cx="1695" cy="9205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Line 4"/>
              <p:cNvSpPr>
                <a:spLocks noChangeShapeType="1"/>
              </p:cNvSpPr>
              <p:nvPr/>
            </p:nvSpPr>
            <p:spPr bwMode="auto">
              <a:xfrm rot="1782886">
                <a:off x="7147575" y="3405928"/>
                <a:ext cx="738461" cy="8216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697373" y="3564898"/>
                <a:ext cx="7152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193°</a:t>
                </a:r>
              </a:p>
            </p:txBody>
          </p:sp>
        </p:grp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985CEC80-A3C8-4FC3-8BDA-EB25A808AAA0}"/>
                </a:ext>
              </a:extLst>
            </p:cNvPr>
            <p:cNvSpPr/>
            <p:nvPr/>
          </p:nvSpPr>
          <p:spPr>
            <a:xfrm>
              <a:off x="7037352" y="2654463"/>
              <a:ext cx="1324004" cy="1277284"/>
            </a:xfrm>
            <a:prstGeom prst="arc">
              <a:avLst>
                <a:gd name="adj1" fmla="val 4887197"/>
                <a:gd name="adj2" fmla="val 1791412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059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2981154" y="1319725"/>
            <a:ext cx="1718486" cy="18720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117058" y="3191753"/>
            <a:ext cx="258258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33503" y="2760841"/>
            <a:ext cx="1974245" cy="3790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191502" y="1205234"/>
            <a:ext cx="542001" cy="157456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166122" y="1654011"/>
            <a:ext cx="1512168" cy="131652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166122" y="1385978"/>
            <a:ext cx="1152128" cy="158417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41478" y="4078795"/>
            <a:ext cx="828032" cy="153717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H="1">
            <a:off x="3091398" y="4100803"/>
            <a:ext cx="450080" cy="157129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Rectangle 20"/>
          <p:cNvSpPr/>
          <p:nvPr/>
        </p:nvSpPr>
        <p:spPr>
          <a:xfrm>
            <a:off x="6585926" y="4797201"/>
            <a:ext cx="506329" cy="5253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585927" y="5322550"/>
            <a:ext cx="191222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85927" y="3619747"/>
            <a:ext cx="0" cy="170280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" name="TextBox 4"/>
          <p:cNvSpPr txBox="1"/>
          <p:nvPr/>
        </p:nvSpPr>
        <p:spPr>
          <a:xfrm>
            <a:off x="4369510" y="3594916"/>
            <a:ext cx="1930682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types of angles are these?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D1E4AA72-FE8E-4255-8663-6448A3817CA5}"/>
              </a:ext>
            </a:extLst>
          </p:cNvPr>
          <p:cNvSpPr/>
          <p:nvPr/>
        </p:nvSpPr>
        <p:spPr>
          <a:xfrm>
            <a:off x="2856994" y="3375852"/>
            <a:ext cx="1324004" cy="1277284"/>
          </a:xfrm>
          <a:prstGeom prst="arc">
            <a:avLst>
              <a:gd name="adj1" fmla="val 6241086"/>
              <a:gd name="adj2" fmla="val 37546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FEC07BD7-5022-4FC7-A46A-357715CA5E8A}"/>
              </a:ext>
            </a:extLst>
          </p:cNvPr>
          <p:cNvSpPr/>
          <p:nvPr/>
        </p:nvSpPr>
        <p:spPr>
          <a:xfrm>
            <a:off x="4028199" y="2559572"/>
            <a:ext cx="1324004" cy="1277284"/>
          </a:xfrm>
          <a:prstGeom prst="arc">
            <a:avLst>
              <a:gd name="adj1" fmla="val 10778784"/>
              <a:gd name="adj2" fmla="val 137345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296431C-2F2C-408E-9733-8BA3BAD56FF9}"/>
              </a:ext>
            </a:extLst>
          </p:cNvPr>
          <p:cNvSpPr/>
          <p:nvPr/>
        </p:nvSpPr>
        <p:spPr>
          <a:xfrm>
            <a:off x="4043969" y="2151716"/>
            <a:ext cx="1324004" cy="1277284"/>
          </a:xfrm>
          <a:prstGeom prst="arc">
            <a:avLst>
              <a:gd name="adj1" fmla="val 15117715"/>
              <a:gd name="adj2" fmla="val 2158957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BE174748-0A27-4400-8F06-04E7077CB29D}"/>
              </a:ext>
            </a:extLst>
          </p:cNvPr>
          <p:cNvSpPr/>
          <p:nvPr/>
        </p:nvSpPr>
        <p:spPr>
          <a:xfrm>
            <a:off x="6497789" y="2292551"/>
            <a:ext cx="1324004" cy="1277284"/>
          </a:xfrm>
          <a:prstGeom prst="arc">
            <a:avLst>
              <a:gd name="adj1" fmla="val 18532889"/>
              <a:gd name="adj2" fmla="val 193814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C89F7F-49DB-4C59-925F-11D752D76732}"/>
              </a:ext>
            </a:extLst>
          </p:cNvPr>
          <p:cNvSpPr txBox="1"/>
          <p:nvPr/>
        </p:nvSpPr>
        <p:spPr>
          <a:xfrm>
            <a:off x="2496240" y="4943417"/>
            <a:ext cx="107782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Reflex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2FC0CD-93C5-458C-84B2-BBA21C566F42}"/>
              </a:ext>
            </a:extLst>
          </p:cNvPr>
          <p:cNvSpPr txBox="1"/>
          <p:nvPr/>
        </p:nvSpPr>
        <p:spPr>
          <a:xfrm>
            <a:off x="2436282" y="2231112"/>
            <a:ext cx="107782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Acute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9C0AD5-EDFD-4FAD-93A8-02CD54D37135}"/>
              </a:ext>
            </a:extLst>
          </p:cNvPr>
          <p:cNvSpPr txBox="1"/>
          <p:nvPr/>
        </p:nvSpPr>
        <p:spPr>
          <a:xfrm>
            <a:off x="5024825" y="1616485"/>
            <a:ext cx="107782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Obtuse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11AE5B-0345-4E75-A157-7A24BDDFA776}"/>
              </a:ext>
            </a:extLst>
          </p:cNvPr>
          <p:cNvSpPr txBox="1"/>
          <p:nvPr/>
        </p:nvSpPr>
        <p:spPr>
          <a:xfrm>
            <a:off x="7282882" y="1293141"/>
            <a:ext cx="107782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Acute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0B2305-3106-47BC-BDD0-598D3D5D89F5}"/>
              </a:ext>
            </a:extLst>
          </p:cNvPr>
          <p:cNvSpPr txBox="1"/>
          <p:nvPr/>
        </p:nvSpPr>
        <p:spPr>
          <a:xfrm>
            <a:off x="7102928" y="4047671"/>
            <a:ext cx="107782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35245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982431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 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obtuse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half 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reflex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acute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¾ 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right angle</a:t>
            </a:r>
          </a:p>
        </p:txBody>
      </p:sp>
    </p:spTree>
    <p:extLst>
      <p:ext uri="{BB962C8B-B14F-4D97-AF65-F5344CB8AC3E}">
        <p14:creationId xmlns:p14="http://schemas.microsoft.com/office/powerpoint/2010/main" val="3850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83768" y="4365104"/>
            <a:ext cx="6048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dirty="0">
                <a:cs typeface="Arial" panose="020B0604020202020204" pitchFamily="34" charset="0"/>
                <a:sym typeface="Wingdings" pitchFamily="2" charset="2"/>
              </a:rPr>
              <a:t>Find examples of each type of angle around the room. </a:t>
            </a:r>
          </a:p>
        </p:txBody>
      </p:sp>
    </p:spTree>
    <p:extLst>
      <p:ext uri="{BB962C8B-B14F-4D97-AF65-F5344CB8AC3E}">
        <p14:creationId xmlns:p14="http://schemas.microsoft.com/office/powerpoint/2010/main" val="343803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782EC3-75A9-4DA2-9250-6DA98C06C93D}"/>
              </a:ext>
            </a:extLst>
          </p:cNvPr>
          <p:cNvSpPr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lines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is a protractor.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It’s like a curved ruler that we use for measuring angles.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numbers are degrees ( ° ).</a:t>
            </a:r>
          </a:p>
        </p:txBody>
      </p:sp>
      <p:pic>
        <p:nvPicPr>
          <p:cNvPr id="2050" name="Picture 2" descr="Protractor 101 - Ruzaik Refai - Medium">
            <a:extLst>
              <a:ext uri="{FF2B5EF4-FFF2-40B4-BE49-F238E27FC236}">
                <a16:creationId xmlns:a16="http://schemas.microsoft.com/office/drawing/2014/main" id="{5BEAA8E1-8986-46AB-9ED3-2E2F81F07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48" y="3429000"/>
            <a:ext cx="4056112" cy="22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5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5B39DD-6280-43BE-8D5A-6CE024463C09}"/>
              </a:ext>
            </a:extLst>
          </p:cNvPr>
          <p:cNvSpPr/>
          <p:nvPr/>
        </p:nvSpPr>
        <p:spPr>
          <a:xfrm>
            <a:off x="2123728" y="1124744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lines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angle is 42°.</a:t>
            </a:r>
          </a:p>
        </p:txBody>
      </p:sp>
      <p:pic>
        <p:nvPicPr>
          <p:cNvPr id="3" name="Picture 2" descr="Protractor 101 - Ruzaik Refai - Medium">
            <a:extLst>
              <a:ext uri="{FF2B5EF4-FFF2-40B4-BE49-F238E27FC236}">
                <a16:creationId xmlns:a16="http://schemas.microsoft.com/office/drawing/2014/main" id="{BE591690-8550-4DD7-9D08-1E7746560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98" y="2140407"/>
            <a:ext cx="4056112" cy="22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28C9C58-DEB5-401F-87D9-2A9276AEDCE2}"/>
              </a:ext>
            </a:extLst>
          </p:cNvPr>
          <p:cNvGrpSpPr/>
          <p:nvPr/>
        </p:nvGrpSpPr>
        <p:grpSpPr>
          <a:xfrm>
            <a:off x="3739548" y="1916832"/>
            <a:ext cx="3884350" cy="2883727"/>
            <a:chOff x="3462279" y="1772816"/>
            <a:chExt cx="3884350" cy="288372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62EE4DC-51D1-40BA-A35A-F8BC60CC2212}"/>
                </a:ext>
              </a:extLst>
            </p:cNvPr>
            <p:cNvCxnSpPr/>
            <p:nvPr/>
          </p:nvCxnSpPr>
          <p:spPr>
            <a:xfrm>
              <a:off x="4034261" y="4005064"/>
              <a:ext cx="33123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90DA6FF-65A2-492A-92EB-5F6A09842E32}"/>
                </a:ext>
              </a:extLst>
            </p:cNvPr>
            <p:cNvCxnSpPr/>
            <p:nvPr/>
          </p:nvCxnSpPr>
          <p:spPr>
            <a:xfrm flipV="1">
              <a:off x="4067944" y="1772816"/>
              <a:ext cx="2558605" cy="22322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D931B222-830E-42EA-A738-A28F62490BF4}"/>
                </a:ext>
              </a:extLst>
            </p:cNvPr>
            <p:cNvSpPr/>
            <p:nvPr/>
          </p:nvSpPr>
          <p:spPr>
            <a:xfrm>
              <a:off x="3462279" y="3353585"/>
              <a:ext cx="1245012" cy="1302958"/>
            </a:xfrm>
            <a:prstGeom prst="arc">
              <a:avLst>
                <a:gd name="adj1" fmla="val 19026690"/>
                <a:gd name="adj2" fmla="val 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Explosion 2 13">
            <a:extLst>
              <a:ext uri="{FF2B5EF4-FFF2-40B4-BE49-F238E27FC236}">
                <a16:creationId xmlns:a16="http://schemas.microsoft.com/office/drawing/2014/main" id="{B7080E05-D52C-4AA9-BB66-64607931871F}"/>
              </a:ext>
            </a:extLst>
          </p:cNvPr>
          <p:cNvSpPr/>
          <p:nvPr/>
        </p:nvSpPr>
        <p:spPr>
          <a:xfrm>
            <a:off x="6084168" y="4800559"/>
            <a:ext cx="3312368" cy="140408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start from zero!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2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5B39DD-6280-43BE-8D5A-6CE024463C09}"/>
              </a:ext>
            </a:extLst>
          </p:cNvPr>
          <p:cNvSpPr/>
          <p:nvPr/>
        </p:nvSpPr>
        <p:spPr>
          <a:xfrm>
            <a:off x="2123728" y="1124744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lines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angle is 124°.</a:t>
            </a:r>
          </a:p>
        </p:txBody>
      </p:sp>
      <p:pic>
        <p:nvPicPr>
          <p:cNvPr id="3" name="Picture 2" descr="Protractor 101 - Ruzaik Refai - Medium">
            <a:extLst>
              <a:ext uri="{FF2B5EF4-FFF2-40B4-BE49-F238E27FC236}">
                <a16:creationId xmlns:a16="http://schemas.microsoft.com/office/drawing/2014/main" id="{BE591690-8550-4DD7-9D08-1E7746560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718" y="2506823"/>
            <a:ext cx="4056112" cy="22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13">
            <a:extLst>
              <a:ext uri="{FF2B5EF4-FFF2-40B4-BE49-F238E27FC236}">
                <a16:creationId xmlns:a16="http://schemas.microsoft.com/office/drawing/2014/main" id="{B7080E05-D52C-4AA9-BB66-64607931871F}"/>
              </a:ext>
            </a:extLst>
          </p:cNvPr>
          <p:cNvSpPr/>
          <p:nvPr/>
        </p:nvSpPr>
        <p:spPr>
          <a:xfrm>
            <a:off x="6084168" y="4800559"/>
            <a:ext cx="3312368" cy="140408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start from zero!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7094F66-3019-47BB-8423-87E9A2A00C6A}"/>
              </a:ext>
            </a:extLst>
          </p:cNvPr>
          <p:cNvGrpSpPr/>
          <p:nvPr/>
        </p:nvGrpSpPr>
        <p:grpSpPr>
          <a:xfrm>
            <a:off x="3131840" y="1707345"/>
            <a:ext cx="5246581" cy="3443309"/>
            <a:chOff x="2195736" y="1569867"/>
            <a:chExt cx="5246581" cy="344330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23DBCD5-3088-4722-9F86-D687ABF1FE8D}"/>
                </a:ext>
              </a:extLst>
            </p:cNvPr>
            <p:cNvCxnSpPr/>
            <p:nvPr/>
          </p:nvCxnSpPr>
          <p:spPr>
            <a:xfrm>
              <a:off x="2195736" y="4390588"/>
              <a:ext cx="33123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2839BB7-4727-4AC3-B5C3-B6531DFF8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08104" y="1569867"/>
              <a:ext cx="1934213" cy="282072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2B2F2E6A-3844-40CE-B4A7-22775B910A58}"/>
                </a:ext>
              </a:extLst>
            </p:cNvPr>
            <p:cNvSpPr/>
            <p:nvPr/>
          </p:nvSpPr>
          <p:spPr>
            <a:xfrm>
              <a:off x="4911164" y="3710218"/>
              <a:ext cx="1245012" cy="1302958"/>
            </a:xfrm>
            <a:prstGeom prst="arc">
              <a:avLst>
                <a:gd name="adj1" fmla="val 10698161"/>
                <a:gd name="adj2" fmla="val 18173519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740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23728" y="1124744"/>
            <a:ext cx="67687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sz="2000" u="sng" dirty="0">
                <a:solidFill>
                  <a:srgbClr val="000000"/>
                </a:solidFill>
                <a:cs typeface="Arial" panose="020B0604020202020204" pitchFamily="34" charset="0"/>
                <a:sym typeface="Wingdings" pitchFamily="2" charset="2"/>
              </a:rPr>
              <a:t>Task</a:t>
            </a:r>
          </a:p>
          <a:p>
            <a:pPr algn="ctr" eaLnBrk="1" hangingPunct="1"/>
            <a:endParaRPr lang="en-GB" sz="2000" dirty="0">
              <a:solidFill>
                <a:srgbClr val="000000"/>
              </a:solidFill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r>
              <a:rPr lang="en-GB" sz="2000" dirty="0">
                <a:solidFill>
                  <a:srgbClr val="000000"/>
                </a:solidFill>
                <a:cs typeface="Arial" panose="020B0604020202020204" pitchFamily="34" charset="0"/>
                <a:sym typeface="Wingdings" pitchFamily="2" charset="2"/>
              </a:rPr>
              <a:t>On the worksheet from before, measure the angles using your protractor.</a:t>
            </a:r>
          </a:p>
          <a:p>
            <a:pPr algn="ctr" eaLnBrk="1" hangingPunct="1"/>
            <a:endParaRPr lang="en-GB" sz="2000" dirty="0">
              <a:solidFill>
                <a:srgbClr val="000000"/>
              </a:solidFill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r>
              <a:rPr lang="en-GB" sz="2000" dirty="0">
                <a:solidFill>
                  <a:srgbClr val="000000"/>
                </a:solidFill>
                <a:cs typeface="Arial" panose="020B0604020202020204" pitchFamily="34" charset="0"/>
                <a:sym typeface="Wingdings" pitchFamily="2" charset="2"/>
              </a:rPr>
              <a:t>Were your estimates close?</a:t>
            </a:r>
          </a:p>
        </p:txBody>
      </p:sp>
    </p:spTree>
    <p:extLst>
      <p:ext uri="{BB962C8B-B14F-4D97-AF65-F5344CB8AC3E}">
        <p14:creationId xmlns:p14="http://schemas.microsoft.com/office/powerpoint/2010/main" val="3438039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203848" y="3189103"/>
            <a:ext cx="1872208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92869" y="1556792"/>
            <a:ext cx="108011" cy="163231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5400000">
            <a:off x="3828854" y="1930713"/>
            <a:ext cx="1152128" cy="408077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228184" y="2566800"/>
            <a:ext cx="2088232" cy="1726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>
            <a:off x="6228184" y="1174581"/>
            <a:ext cx="2088232" cy="1392219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020272" y="3717032"/>
            <a:ext cx="504056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23728" y="4509120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Copy the pictures as accurately as you can. You will need to measure the lengths of the lines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and the size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the angles. Most accurate copy wins!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Draw and measure the lines on the worksheet. 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sure you look at the ruler carefully.</a:t>
            </a:r>
          </a:p>
        </p:txBody>
      </p:sp>
    </p:spTree>
    <p:extLst>
      <p:ext uri="{BB962C8B-B14F-4D97-AF65-F5344CB8AC3E}">
        <p14:creationId xmlns:p14="http://schemas.microsoft.com/office/powerpoint/2010/main" val="3464211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2" t="12895" r="10114" b="7224"/>
          <a:stretch>
            <a:fillRect/>
          </a:stretch>
        </p:blipFill>
        <p:spPr bwMode="auto">
          <a:xfrm>
            <a:off x="539552" y="1556792"/>
            <a:ext cx="7974013" cy="513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03648" y="1095127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Comic Sans MS" pitchFamily="66" charset="0"/>
              </a:rPr>
              <a:t>Plenary – Exam Question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5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E253C5-65EA-475A-A377-3D08543A4715}"/>
              </a:ext>
            </a:extLst>
          </p:cNvPr>
          <p:cNvSpPr/>
          <p:nvPr/>
        </p:nvSpPr>
        <p:spPr>
          <a:xfrm>
            <a:off x="2123728" y="1124744"/>
            <a:ext cx="6768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What’s Gone Wrong?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line is 18.4 cm long.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5966498-F268-493C-8D38-3C1A57194D70}"/>
              </a:ext>
            </a:extLst>
          </p:cNvPr>
          <p:cNvCxnSpPr>
            <a:cxnSpLocks/>
          </p:cNvCxnSpPr>
          <p:nvPr/>
        </p:nvCxnSpPr>
        <p:spPr>
          <a:xfrm>
            <a:off x="2735796" y="3789040"/>
            <a:ext cx="47165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Helix White Shatter-Resistant 30cm / 300mm Ruler - Pack of 100">
            <a:extLst>
              <a:ext uri="{FF2B5EF4-FFF2-40B4-BE49-F238E27FC236}">
                <a16:creationId xmlns:a16="http://schemas.microsoft.com/office/drawing/2014/main" id="{01F9072F-C52C-42A1-A476-7D09590AB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" t="50000" r="43771" b="14392"/>
          <a:stretch/>
        </p:blipFill>
        <p:spPr bwMode="auto">
          <a:xfrm>
            <a:off x="2411760" y="2433941"/>
            <a:ext cx="6732240" cy="12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xplosion 2 13">
            <a:extLst>
              <a:ext uri="{FF2B5EF4-FFF2-40B4-BE49-F238E27FC236}">
                <a16:creationId xmlns:a16="http://schemas.microsoft.com/office/drawing/2014/main" id="{EEC04BB3-14F7-4D12-AC76-EF71B0BAD1CF}"/>
              </a:ext>
            </a:extLst>
          </p:cNvPr>
          <p:cNvSpPr/>
          <p:nvPr/>
        </p:nvSpPr>
        <p:spPr>
          <a:xfrm>
            <a:off x="5508104" y="4077072"/>
            <a:ext cx="3312368" cy="140408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start from zero!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A4924BF2-0DBA-4926-A752-537220E022AD}"/>
              </a:ext>
            </a:extLst>
          </p:cNvPr>
          <p:cNvSpPr/>
          <p:nvPr/>
        </p:nvSpPr>
        <p:spPr>
          <a:xfrm>
            <a:off x="179512" y="4548675"/>
            <a:ext cx="4536504" cy="1404089"/>
          </a:xfrm>
          <a:prstGeom prst="cloudCallout">
            <a:avLst>
              <a:gd name="adj1" fmla="val 81538"/>
              <a:gd name="adj2" fmla="val -160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this in mind when we move on to look at drawing and measuring angles</a:t>
            </a:r>
          </a:p>
        </p:txBody>
      </p:sp>
    </p:spTree>
    <p:extLst>
      <p:ext uri="{BB962C8B-B14F-4D97-AF65-F5344CB8AC3E}">
        <p14:creationId xmlns:p14="http://schemas.microsoft.com/office/powerpoint/2010/main" val="83805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1835696" y="2564904"/>
            <a:ext cx="1584176" cy="1584176"/>
          </a:xfrm>
          <a:prstGeom prst="arc">
            <a:avLst>
              <a:gd name="adj1" fmla="val 17449438"/>
              <a:gd name="adj2" fmla="val 20596422"/>
            </a:avLst>
          </a:prstGeom>
          <a:solidFill>
            <a:schemeClr val="bg1"/>
          </a:solidFill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3728" y="116713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 is an angle?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27784" y="1988840"/>
            <a:ext cx="504056" cy="1368152"/>
          </a:xfrm>
          <a:prstGeom prst="line">
            <a:avLst/>
          </a:prstGeom>
          <a:ln w="381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627784" y="2852936"/>
            <a:ext cx="1656184" cy="504056"/>
          </a:xfrm>
          <a:prstGeom prst="line">
            <a:avLst/>
          </a:prstGeom>
          <a:ln w="381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19269" y="4690636"/>
            <a:ext cx="33041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is measured in degrees  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51643" y="3961284"/>
            <a:ext cx="32065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space between two lines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14668" y="2355413"/>
            <a:ext cx="1138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corner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1033" y="3374167"/>
            <a:ext cx="2204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measure of turn</a:t>
            </a:r>
          </a:p>
        </p:txBody>
      </p:sp>
    </p:spTree>
    <p:extLst>
      <p:ext uri="{BB962C8B-B14F-4D97-AF65-F5344CB8AC3E}">
        <p14:creationId xmlns:p14="http://schemas.microsoft.com/office/powerpoint/2010/main" val="119412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63888" y="3238092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3995936" y="2301988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5668786" y="3300808"/>
            <a:ext cx="2110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full turn is 360°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2A08A-8F1C-49FB-B222-AB6BA166A70D}"/>
              </a:ext>
            </a:extLst>
          </p:cNvPr>
          <p:cNvSpPr/>
          <p:nvPr/>
        </p:nvSpPr>
        <p:spPr>
          <a:xfrm>
            <a:off x="2123728" y="116713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 is an angle?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626306" y="3300808"/>
            <a:ext cx="21950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half turn is 180°</a:t>
            </a:r>
          </a:p>
        </p:txBody>
      </p:sp>
      <p:sp>
        <p:nvSpPr>
          <p:cNvPr id="7" name="Rectangle 6"/>
          <p:cNvSpPr/>
          <p:nvPr/>
        </p:nvSpPr>
        <p:spPr>
          <a:xfrm>
            <a:off x="5462932" y="4031921"/>
            <a:ext cx="2521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is a straight line</a:t>
            </a:r>
          </a:p>
        </p:txBody>
      </p:sp>
      <p:sp>
        <p:nvSpPr>
          <p:cNvPr id="6" name="Arc 5"/>
          <p:cNvSpPr/>
          <p:nvPr/>
        </p:nvSpPr>
        <p:spPr>
          <a:xfrm>
            <a:off x="2879812" y="3096371"/>
            <a:ext cx="936104" cy="936104"/>
          </a:xfrm>
          <a:prstGeom prst="arc">
            <a:avLst>
              <a:gd name="adj1" fmla="val 16200000"/>
              <a:gd name="adj2" fmla="val 5530177"/>
            </a:avLst>
          </a:prstGeom>
          <a:solidFill>
            <a:schemeClr val="bg1"/>
          </a:solidFill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47864" y="1802433"/>
            <a:ext cx="0" cy="33547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52CF78E-07FE-49DD-B156-F073771AE5F0}"/>
              </a:ext>
            </a:extLst>
          </p:cNvPr>
          <p:cNvSpPr/>
          <p:nvPr/>
        </p:nvSpPr>
        <p:spPr>
          <a:xfrm>
            <a:off x="2123728" y="116713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 is an angle?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6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10507" y="2924944"/>
            <a:ext cx="2449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quarter turn is 90°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6995" y="3563725"/>
            <a:ext cx="2816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call it a ‘right angle’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1920" y="3711477"/>
            <a:ext cx="36004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211960" y="2732982"/>
            <a:ext cx="0" cy="13385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95836" y="4071517"/>
            <a:ext cx="1116124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170D1BC-C8B9-44E4-A4C6-AE0DEFF8EAC9}"/>
              </a:ext>
            </a:extLst>
          </p:cNvPr>
          <p:cNvSpPr/>
          <p:nvPr/>
        </p:nvSpPr>
        <p:spPr>
          <a:xfrm>
            <a:off x="2123728" y="116713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 is an angle?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9EA73A-8525-47A3-8315-34CBBFC5C8A5}"/>
              </a:ext>
            </a:extLst>
          </p:cNvPr>
          <p:cNvSpPr/>
          <p:nvPr/>
        </p:nvSpPr>
        <p:spPr>
          <a:xfrm>
            <a:off x="4632097" y="4202506"/>
            <a:ext cx="4206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use a square rather than an arc</a:t>
            </a:r>
          </a:p>
        </p:txBody>
      </p:sp>
    </p:spTree>
    <p:extLst>
      <p:ext uri="{BB962C8B-B14F-4D97-AF65-F5344CB8AC3E}">
        <p14:creationId xmlns:p14="http://schemas.microsoft.com/office/powerpoint/2010/main" val="321612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2"/>
          <p:cNvSpPr/>
          <p:nvPr/>
        </p:nvSpPr>
        <p:spPr>
          <a:xfrm>
            <a:off x="3239852" y="3186868"/>
            <a:ext cx="936104" cy="936104"/>
          </a:xfrm>
          <a:prstGeom prst="arc">
            <a:avLst>
              <a:gd name="adj1" fmla="val 16200000"/>
              <a:gd name="adj2" fmla="val 1080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03168" y="2712243"/>
            <a:ext cx="3841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three quarter ( ¾ ) turn is 270°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2293435"/>
            <a:ext cx="0" cy="13385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1780" y="3631970"/>
            <a:ext cx="1116124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868A6A2-07C6-4A7C-A557-856640110C11}"/>
              </a:ext>
            </a:extLst>
          </p:cNvPr>
          <p:cNvSpPr/>
          <p:nvPr/>
        </p:nvSpPr>
        <p:spPr>
          <a:xfrm>
            <a:off x="2123728" y="116713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 is an angle?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8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097710" y="1168674"/>
            <a:ext cx="6794769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Acute angles are less than 90</a:t>
            </a:r>
            <a:r>
              <a:rPr lang="en-GB" sz="2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8ED3CA-90A9-460D-ACB1-3D8FB1EEC3D6}"/>
              </a:ext>
            </a:extLst>
          </p:cNvPr>
          <p:cNvGrpSpPr/>
          <p:nvPr/>
        </p:nvGrpSpPr>
        <p:grpSpPr>
          <a:xfrm>
            <a:off x="4103486" y="2141911"/>
            <a:ext cx="1967341" cy="3129484"/>
            <a:chOff x="4471814" y="2552515"/>
            <a:chExt cx="1256671" cy="1999009"/>
          </a:xfrm>
        </p:grpSpPr>
        <p:sp>
          <p:nvSpPr>
            <p:cNvPr id="32" name="Line 4"/>
            <p:cNvSpPr>
              <a:spLocks noChangeShapeType="1"/>
            </p:cNvSpPr>
            <p:nvPr/>
          </p:nvSpPr>
          <p:spPr bwMode="auto">
            <a:xfrm rot="1782886" flipH="1" flipV="1">
              <a:off x="4471814" y="2656010"/>
              <a:ext cx="1104985" cy="1196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 rot="1782886" flipH="1" flipV="1">
              <a:off x="5404042" y="2552515"/>
              <a:ext cx="189842" cy="15497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033427" y="3228550"/>
              <a:ext cx="5725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28°</a:t>
              </a:r>
            </a:p>
          </p:txBody>
        </p:sp>
        <p:sp>
          <p:nvSpPr>
            <p:cNvPr id="2" name="Arc 1">
              <a:extLst>
                <a:ext uri="{FF2B5EF4-FFF2-40B4-BE49-F238E27FC236}">
                  <a16:creationId xmlns:a16="http://schemas.microsoft.com/office/drawing/2014/main" id="{61E73467-18C6-4546-8CDC-413DB4A86BE3}"/>
                </a:ext>
              </a:extLst>
            </p:cNvPr>
            <p:cNvSpPr/>
            <p:nvPr/>
          </p:nvSpPr>
          <p:spPr>
            <a:xfrm>
              <a:off x="4720373" y="3543412"/>
              <a:ext cx="1008112" cy="1008112"/>
            </a:xfrm>
            <a:prstGeom prst="arc">
              <a:avLst>
                <a:gd name="adj1" fmla="val 15396508"/>
                <a:gd name="adj2" fmla="val 1745295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E4484A4-220F-49CC-B995-CE378D2D8122}"/>
              </a:ext>
            </a:extLst>
          </p:cNvPr>
          <p:cNvGrpSpPr/>
          <p:nvPr/>
        </p:nvGrpSpPr>
        <p:grpSpPr>
          <a:xfrm>
            <a:off x="5583146" y="1652268"/>
            <a:ext cx="3150809" cy="3025107"/>
            <a:chOff x="6084168" y="2608771"/>
            <a:chExt cx="1904314" cy="1828341"/>
          </a:xfrm>
        </p:grpSpPr>
        <p:sp>
          <p:nvSpPr>
            <p:cNvPr id="29" name="Line 4"/>
            <p:cNvSpPr>
              <a:spLocks noChangeShapeType="1"/>
            </p:cNvSpPr>
            <p:nvPr/>
          </p:nvSpPr>
          <p:spPr bwMode="auto">
            <a:xfrm rot="1782886" flipH="1" flipV="1">
              <a:off x="6911045" y="2608771"/>
              <a:ext cx="37090" cy="14434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 rot="1782886" flipV="1">
              <a:off x="6534407" y="4078975"/>
              <a:ext cx="1454075" cy="2736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92808" y="3693492"/>
              <a:ext cx="5725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83°</a:t>
              </a: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FE1C2E30-C08E-49DC-AEAA-76A4ED37B149}"/>
                </a:ext>
              </a:extLst>
            </p:cNvPr>
            <p:cNvSpPr/>
            <p:nvPr/>
          </p:nvSpPr>
          <p:spPr>
            <a:xfrm>
              <a:off x="6084168" y="3429000"/>
              <a:ext cx="1008112" cy="1008112"/>
            </a:xfrm>
            <a:prstGeom prst="arc">
              <a:avLst>
                <a:gd name="adj1" fmla="val 17869331"/>
                <a:gd name="adj2" fmla="val 138316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A3A9080-BD11-4FE3-BC9C-35274188104D}"/>
              </a:ext>
            </a:extLst>
          </p:cNvPr>
          <p:cNvGrpSpPr/>
          <p:nvPr/>
        </p:nvGrpSpPr>
        <p:grpSpPr>
          <a:xfrm>
            <a:off x="2734070" y="1400024"/>
            <a:ext cx="2002797" cy="3821967"/>
            <a:chOff x="3145267" y="2336096"/>
            <a:chExt cx="1125075" cy="2146997"/>
          </a:xfrm>
        </p:grpSpPr>
        <p:sp>
          <p:nvSpPr>
            <p:cNvPr id="31" name="Line 4"/>
            <p:cNvSpPr>
              <a:spLocks noChangeShapeType="1"/>
            </p:cNvSpPr>
            <p:nvPr/>
          </p:nvSpPr>
          <p:spPr bwMode="auto">
            <a:xfrm rot="1782886" flipH="1" flipV="1">
              <a:off x="3286325" y="2995243"/>
              <a:ext cx="984017" cy="1297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 rot="1782886" flipH="1" flipV="1">
              <a:off x="3232039" y="2806066"/>
              <a:ext cx="315352" cy="16770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319639" y="3400431"/>
              <a:ext cx="5725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14°</a:t>
              </a:r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8CB54A0D-9445-4154-BC61-480C1CEEFF63}"/>
                </a:ext>
              </a:extLst>
            </p:cNvPr>
            <p:cNvSpPr/>
            <p:nvPr/>
          </p:nvSpPr>
          <p:spPr>
            <a:xfrm>
              <a:off x="3145267" y="2336096"/>
              <a:ext cx="1008112" cy="1008112"/>
            </a:xfrm>
            <a:prstGeom prst="arc">
              <a:avLst>
                <a:gd name="adj1" fmla="val 4809798"/>
                <a:gd name="adj2" fmla="val 651041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5717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Statistical diagrams investigation</Template>
  <TotalTime>165</TotalTime>
  <Words>401</Words>
  <Application>Microsoft Office PowerPoint</Application>
  <PresentationFormat>On-screen Show (4:3)</PresentationFormat>
  <Paragraphs>123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HOBBINS V</dc:creator>
  <cp:lastModifiedBy>Danielle Moosajee</cp:lastModifiedBy>
  <cp:revision>19</cp:revision>
  <dcterms:created xsi:type="dcterms:W3CDTF">2014-09-03T16:05:56Z</dcterms:created>
  <dcterms:modified xsi:type="dcterms:W3CDTF">2020-06-17T08:23:06Z</dcterms:modified>
</cp:coreProperties>
</file>