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36" r:id="rId2"/>
  </p:sldMasterIdLst>
  <p:notesMasterIdLst>
    <p:notesMasterId r:id="rId28"/>
  </p:notesMasterIdLst>
  <p:sldIdLst>
    <p:sldId id="335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72" r:id="rId20"/>
    <p:sldId id="373" r:id="rId21"/>
    <p:sldId id="397" r:id="rId22"/>
    <p:sldId id="398" r:id="rId23"/>
    <p:sldId id="399" r:id="rId24"/>
    <p:sldId id="346" r:id="rId25"/>
    <p:sldId id="396" r:id="rId26"/>
    <p:sldId id="39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00000"/>
    <a:srgbClr val="0000FF"/>
    <a:srgbClr val="00C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4975D-5330-4A65-8356-32B9B1C7F749}" v="283" dt="2020-05-08T14:23:38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35" autoAdjust="0"/>
    <p:restoredTop sz="97744" autoAdjust="0"/>
  </p:normalViewPr>
  <p:slideViewPr>
    <p:cSldViewPr>
      <p:cViewPr>
        <p:scale>
          <a:sx n="80" d="100"/>
          <a:sy n="80" d="100"/>
        </p:scale>
        <p:origin x="648" y="24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98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A244975D-5330-4A65-8356-32B9B1C7F749}"/>
    <pc:docChg chg="custSel addSld delSld modSld">
      <pc:chgData name="Danielle" userId="e2554c37-e717-43a0-ba79-1183ca921ccd" providerId="ADAL" clId="{A244975D-5330-4A65-8356-32B9B1C7F749}" dt="2020-05-08T14:24:45.965" v="475" actId="47"/>
      <pc:docMkLst>
        <pc:docMk/>
      </pc:docMkLst>
      <pc:sldChg chg="modSp mod">
        <pc:chgData name="Danielle" userId="e2554c37-e717-43a0-ba79-1183ca921ccd" providerId="ADAL" clId="{A244975D-5330-4A65-8356-32B9B1C7F749}" dt="2020-05-08T14:10:43.453" v="17" actId="1038"/>
        <pc:sldMkLst>
          <pc:docMk/>
          <pc:sldMk cId="0" sldId="373"/>
        </pc:sldMkLst>
        <pc:spChg chg="mod">
          <ac:chgData name="Danielle" userId="e2554c37-e717-43a0-ba79-1183ca921ccd" providerId="ADAL" clId="{A244975D-5330-4A65-8356-32B9B1C7F749}" dt="2020-05-08T14:10:15.884" v="4" actId="1037"/>
          <ac:spMkLst>
            <pc:docMk/>
            <pc:sldMk cId="0" sldId="373"/>
            <ac:spMk id="3" creationId="{2A26DDB5-D9F6-40DF-A62E-3AA4289A55F5}"/>
          </ac:spMkLst>
        </pc:spChg>
        <pc:spChg chg="mod">
          <ac:chgData name="Danielle" userId="e2554c37-e717-43a0-ba79-1183ca921ccd" providerId="ADAL" clId="{A244975D-5330-4A65-8356-32B9B1C7F749}" dt="2020-05-08T14:10:43.453" v="17" actId="1038"/>
          <ac:spMkLst>
            <pc:docMk/>
            <pc:sldMk cId="0" sldId="373"/>
            <ac:spMk id="16" creationId="{0AB45E27-5D92-4B11-B21E-9145ED245C58}"/>
          </ac:spMkLst>
        </pc:spChg>
        <pc:spChg chg="mod">
          <ac:chgData name="Danielle" userId="e2554c37-e717-43a0-ba79-1183ca921ccd" providerId="ADAL" clId="{A244975D-5330-4A65-8356-32B9B1C7F749}" dt="2020-05-08T14:10:39.796" v="11" actId="1037"/>
          <ac:spMkLst>
            <pc:docMk/>
            <pc:sldMk cId="0" sldId="373"/>
            <ac:spMk id="19" creationId="{679148FF-381B-4DBF-A527-4FFB05AC29E8}"/>
          </ac:spMkLst>
        </pc:spChg>
      </pc:sldChg>
      <pc:sldChg chg="del">
        <pc:chgData name="Danielle" userId="e2554c37-e717-43a0-ba79-1183ca921ccd" providerId="ADAL" clId="{A244975D-5330-4A65-8356-32B9B1C7F749}" dt="2020-05-08T14:11:14.087" v="18" actId="47"/>
        <pc:sldMkLst>
          <pc:docMk/>
          <pc:sldMk cId="0" sldId="374"/>
        </pc:sldMkLst>
      </pc:sldChg>
      <pc:sldChg chg="del">
        <pc:chgData name="Danielle" userId="e2554c37-e717-43a0-ba79-1183ca921ccd" providerId="ADAL" clId="{A244975D-5330-4A65-8356-32B9B1C7F749}" dt="2020-05-08T14:13:19.337" v="93" actId="47"/>
        <pc:sldMkLst>
          <pc:docMk/>
          <pc:sldMk cId="0" sldId="375"/>
        </pc:sldMkLst>
      </pc:sldChg>
      <pc:sldChg chg="del">
        <pc:chgData name="Danielle" userId="e2554c37-e717-43a0-ba79-1183ca921ccd" providerId="ADAL" clId="{A244975D-5330-4A65-8356-32B9B1C7F749}" dt="2020-05-08T14:24:45.965" v="475" actId="47"/>
        <pc:sldMkLst>
          <pc:docMk/>
          <pc:sldMk cId="0" sldId="394"/>
        </pc:sldMkLst>
      </pc:sldChg>
      <pc:sldChg chg="addSp delSp modSp add mod delAnim modAnim">
        <pc:chgData name="Danielle" userId="e2554c37-e717-43a0-ba79-1183ca921ccd" providerId="ADAL" clId="{A244975D-5330-4A65-8356-32B9B1C7F749}" dt="2020-05-08T14:13:14.543" v="92" actId="20577"/>
        <pc:sldMkLst>
          <pc:docMk/>
          <pc:sldMk cId="4230334430" sldId="397"/>
        </pc:sldMkLst>
        <pc:spChg chg="mod">
          <ac:chgData name="Danielle" userId="e2554c37-e717-43a0-ba79-1183ca921ccd" providerId="ADAL" clId="{A244975D-5330-4A65-8356-32B9B1C7F749}" dt="2020-05-08T14:12:26.526" v="71" actId="20577"/>
          <ac:spMkLst>
            <pc:docMk/>
            <pc:sldMk cId="4230334430" sldId="397"/>
            <ac:spMk id="2" creationId="{F044C1F1-5CEF-41A1-9EC6-801477429090}"/>
          </ac:spMkLst>
        </pc:spChg>
        <pc:spChg chg="mod">
          <ac:chgData name="Danielle" userId="e2554c37-e717-43a0-ba79-1183ca921ccd" providerId="ADAL" clId="{A244975D-5330-4A65-8356-32B9B1C7F749}" dt="2020-05-08T14:12:43.273" v="79" actId="208"/>
          <ac:spMkLst>
            <pc:docMk/>
            <pc:sldMk cId="4230334430" sldId="397"/>
            <ac:spMk id="3" creationId="{2A26DDB5-D9F6-40DF-A62E-3AA4289A55F5}"/>
          </ac:spMkLst>
        </pc:spChg>
        <pc:spChg chg="mod">
          <ac:chgData name="Danielle" userId="e2554c37-e717-43a0-ba79-1183ca921ccd" providerId="ADAL" clId="{A244975D-5330-4A65-8356-32B9B1C7F749}" dt="2020-05-08T14:12:30.307" v="75" actId="1037"/>
          <ac:spMkLst>
            <pc:docMk/>
            <pc:sldMk cId="4230334430" sldId="397"/>
            <ac:spMk id="4" creationId="{F86079AD-3D17-461A-A294-1515CCC0E49F}"/>
          </ac:spMkLst>
        </pc:spChg>
        <pc:spChg chg="add mod">
          <ac:chgData name="Danielle" userId="e2554c37-e717-43a0-ba79-1183ca921ccd" providerId="ADAL" clId="{A244975D-5330-4A65-8356-32B9B1C7F749}" dt="2020-05-08T14:13:14.543" v="92" actId="20577"/>
          <ac:spMkLst>
            <pc:docMk/>
            <pc:sldMk cId="4230334430" sldId="397"/>
            <ac:spMk id="12" creationId="{EA31A81B-A385-491F-9891-0535C9B70A6F}"/>
          </ac:spMkLst>
        </pc:spChg>
        <pc:spChg chg="del">
          <ac:chgData name="Danielle" userId="e2554c37-e717-43a0-ba79-1183ca921ccd" providerId="ADAL" clId="{A244975D-5330-4A65-8356-32B9B1C7F749}" dt="2020-05-08T14:11:55.228" v="20" actId="478"/>
          <ac:spMkLst>
            <pc:docMk/>
            <pc:sldMk cId="4230334430" sldId="397"/>
            <ac:spMk id="16" creationId="{0AB45E27-5D92-4B11-B21E-9145ED245C58}"/>
          </ac:spMkLst>
        </pc:spChg>
        <pc:spChg chg="mod">
          <ac:chgData name="Danielle" userId="e2554c37-e717-43a0-ba79-1183ca921ccd" providerId="ADAL" clId="{A244975D-5330-4A65-8356-32B9B1C7F749}" dt="2020-05-08T14:12:53.522" v="82" actId="20577"/>
          <ac:spMkLst>
            <pc:docMk/>
            <pc:sldMk cId="4230334430" sldId="397"/>
            <ac:spMk id="17" creationId="{BEA481A4-2AF0-453D-B05F-411ED1BDC3B3}"/>
          </ac:spMkLst>
        </pc:spChg>
        <pc:spChg chg="mod">
          <ac:chgData name="Danielle" userId="e2554c37-e717-43a0-ba79-1183ca921ccd" providerId="ADAL" clId="{A244975D-5330-4A65-8356-32B9B1C7F749}" dt="2020-05-08T14:13:04.827" v="86" actId="20577"/>
          <ac:spMkLst>
            <pc:docMk/>
            <pc:sldMk cId="4230334430" sldId="397"/>
            <ac:spMk id="18" creationId="{CA8E5215-5835-4495-ACA8-A9EBBF871D71}"/>
          </ac:spMkLst>
        </pc:spChg>
        <pc:spChg chg="del">
          <ac:chgData name="Danielle" userId="e2554c37-e717-43a0-ba79-1183ca921ccd" providerId="ADAL" clId="{A244975D-5330-4A65-8356-32B9B1C7F749}" dt="2020-05-08T14:11:55.228" v="20" actId="478"/>
          <ac:spMkLst>
            <pc:docMk/>
            <pc:sldMk cId="4230334430" sldId="397"/>
            <ac:spMk id="19" creationId="{679148FF-381B-4DBF-A527-4FFB05AC29E8}"/>
          </ac:spMkLst>
        </pc:spChg>
        <pc:spChg chg="del">
          <ac:chgData name="Danielle" userId="e2554c37-e717-43a0-ba79-1183ca921ccd" providerId="ADAL" clId="{A244975D-5330-4A65-8356-32B9B1C7F749}" dt="2020-05-08T14:11:55.228" v="20" actId="478"/>
          <ac:spMkLst>
            <pc:docMk/>
            <pc:sldMk cId="4230334430" sldId="397"/>
            <ac:spMk id="20" creationId="{2CC47F69-B0F0-4782-9E97-CA92DEDEF4EE}"/>
          </ac:spMkLst>
        </pc:spChg>
        <pc:spChg chg="del">
          <ac:chgData name="Danielle" userId="e2554c37-e717-43a0-ba79-1183ca921ccd" providerId="ADAL" clId="{A244975D-5330-4A65-8356-32B9B1C7F749}" dt="2020-05-08T14:11:55.228" v="20" actId="478"/>
          <ac:spMkLst>
            <pc:docMk/>
            <pc:sldMk cId="4230334430" sldId="397"/>
            <ac:spMk id="21" creationId="{2B16E001-57D2-4F1D-853D-08C478F76685}"/>
          </ac:spMkLst>
        </pc:spChg>
        <pc:spChg chg="del">
          <ac:chgData name="Danielle" userId="e2554c37-e717-43a0-ba79-1183ca921ccd" providerId="ADAL" clId="{A244975D-5330-4A65-8356-32B9B1C7F749}" dt="2020-05-08T14:11:55.228" v="20" actId="478"/>
          <ac:spMkLst>
            <pc:docMk/>
            <pc:sldMk cId="4230334430" sldId="397"/>
            <ac:spMk id="22" creationId="{47FAD439-1374-4275-8832-07FD5CE462F4}"/>
          </ac:spMkLst>
        </pc:spChg>
      </pc:sldChg>
      <pc:sldChg chg="addSp delSp modSp add mod delAnim modAnim modNotesTx">
        <pc:chgData name="Danielle" userId="e2554c37-e717-43a0-ba79-1183ca921ccd" providerId="ADAL" clId="{A244975D-5330-4A65-8356-32B9B1C7F749}" dt="2020-05-08T14:22:54.543" v="462"/>
        <pc:sldMkLst>
          <pc:docMk/>
          <pc:sldMk cId="2098465916" sldId="398"/>
        </pc:sldMkLst>
        <pc:spChg chg="mod">
          <ac:chgData name="Danielle" userId="e2554c37-e717-43a0-ba79-1183ca921ccd" providerId="ADAL" clId="{A244975D-5330-4A65-8356-32B9B1C7F749}" dt="2020-05-08T14:14:01.024" v="103" actId="20577"/>
          <ac:spMkLst>
            <pc:docMk/>
            <pc:sldMk cId="2098465916" sldId="398"/>
            <ac:spMk id="2" creationId="{F044C1F1-5CEF-41A1-9EC6-801477429090}"/>
          </ac:spMkLst>
        </pc:spChg>
        <pc:spChg chg="mod">
          <ac:chgData name="Danielle" userId="e2554c37-e717-43a0-ba79-1183ca921ccd" providerId="ADAL" clId="{A244975D-5330-4A65-8356-32B9B1C7F749}" dt="2020-05-08T14:14:57.311" v="164" actId="208"/>
          <ac:spMkLst>
            <pc:docMk/>
            <pc:sldMk cId="2098465916" sldId="398"/>
            <ac:spMk id="3" creationId="{2A26DDB5-D9F6-40DF-A62E-3AA4289A55F5}"/>
          </ac:spMkLst>
        </pc:spChg>
        <pc:spChg chg="mod">
          <ac:chgData name="Danielle" userId="e2554c37-e717-43a0-ba79-1183ca921ccd" providerId="ADAL" clId="{A244975D-5330-4A65-8356-32B9B1C7F749}" dt="2020-05-08T14:16:01.303" v="289" actId="1037"/>
          <ac:spMkLst>
            <pc:docMk/>
            <pc:sldMk cId="2098465916" sldId="398"/>
            <ac:spMk id="4" creationId="{F86079AD-3D17-461A-A294-1515CCC0E49F}"/>
          </ac:spMkLst>
        </pc:spChg>
        <pc:spChg chg="add mod">
          <ac:chgData name="Danielle" userId="e2554c37-e717-43a0-ba79-1183ca921ccd" providerId="ADAL" clId="{A244975D-5330-4A65-8356-32B9B1C7F749}" dt="2020-05-08T14:18:01.486" v="380" actId="1076"/>
          <ac:spMkLst>
            <pc:docMk/>
            <pc:sldMk cId="2098465916" sldId="398"/>
            <ac:spMk id="5" creationId="{618C9AD1-86AB-42CC-A35A-35E79C0D377C}"/>
          </ac:spMkLst>
        </pc:spChg>
        <pc:spChg chg="add del mod">
          <ac:chgData name="Danielle" userId="e2554c37-e717-43a0-ba79-1183ca921ccd" providerId="ADAL" clId="{A244975D-5330-4A65-8356-32B9B1C7F749}" dt="2020-05-08T14:15:10.342" v="167" actId="478"/>
          <ac:spMkLst>
            <pc:docMk/>
            <pc:sldMk cId="2098465916" sldId="398"/>
            <ac:spMk id="8" creationId="{A63C7612-5ACD-44A6-86E5-2B41382D425A}"/>
          </ac:spMkLst>
        </pc:spChg>
        <pc:spChg chg="add del mod">
          <ac:chgData name="Danielle" userId="e2554c37-e717-43a0-ba79-1183ca921ccd" providerId="ADAL" clId="{A244975D-5330-4A65-8356-32B9B1C7F749}" dt="2020-05-08T14:17:28.816" v="372" actId="478"/>
          <ac:spMkLst>
            <pc:docMk/>
            <pc:sldMk cId="2098465916" sldId="398"/>
            <ac:spMk id="9" creationId="{80314F0F-0C52-441B-86EA-976931CC0183}"/>
          </ac:spMkLst>
        </pc:spChg>
        <pc:spChg chg="del">
          <ac:chgData name="Danielle" userId="e2554c37-e717-43a0-ba79-1183ca921ccd" providerId="ADAL" clId="{A244975D-5330-4A65-8356-32B9B1C7F749}" dt="2020-05-08T14:18:20.346" v="382" actId="478"/>
          <ac:spMkLst>
            <pc:docMk/>
            <pc:sldMk cId="2098465916" sldId="398"/>
            <ac:spMk id="12" creationId="{EA31A81B-A385-491F-9891-0535C9B70A6F}"/>
          </ac:spMkLst>
        </pc:spChg>
        <pc:spChg chg="add mod">
          <ac:chgData name="Danielle" userId="e2554c37-e717-43a0-ba79-1183ca921ccd" providerId="ADAL" clId="{A244975D-5330-4A65-8356-32B9B1C7F749}" dt="2020-05-08T14:20:04.733" v="403" actId="6549"/>
          <ac:spMkLst>
            <pc:docMk/>
            <pc:sldMk cId="2098465916" sldId="398"/>
            <ac:spMk id="13" creationId="{E48D236E-03DC-4E00-9EBB-9179C7B38BDD}"/>
          </ac:spMkLst>
        </pc:spChg>
        <pc:spChg chg="add mod">
          <ac:chgData name="Danielle" userId="e2554c37-e717-43a0-ba79-1183ca921ccd" providerId="ADAL" clId="{A244975D-5330-4A65-8356-32B9B1C7F749}" dt="2020-05-08T14:20:11.407" v="408" actId="20577"/>
          <ac:spMkLst>
            <pc:docMk/>
            <pc:sldMk cId="2098465916" sldId="398"/>
            <ac:spMk id="14" creationId="{D6EA11A2-318C-4D0A-820F-944EBA705451}"/>
          </ac:spMkLst>
        </pc:spChg>
        <pc:spChg chg="add mod">
          <ac:chgData name="Danielle" userId="e2554c37-e717-43a0-ba79-1183ca921ccd" providerId="ADAL" clId="{A244975D-5330-4A65-8356-32B9B1C7F749}" dt="2020-05-08T14:20:16.904" v="412" actId="6549"/>
          <ac:spMkLst>
            <pc:docMk/>
            <pc:sldMk cId="2098465916" sldId="398"/>
            <ac:spMk id="15" creationId="{E7105C78-AA72-4AF1-8648-343E0177BC94}"/>
          </ac:spMkLst>
        </pc:spChg>
        <pc:spChg chg="add mod">
          <ac:chgData name="Danielle" userId="e2554c37-e717-43a0-ba79-1183ca921ccd" providerId="ADAL" clId="{A244975D-5330-4A65-8356-32B9B1C7F749}" dt="2020-05-08T14:20:21.332" v="415" actId="20577"/>
          <ac:spMkLst>
            <pc:docMk/>
            <pc:sldMk cId="2098465916" sldId="398"/>
            <ac:spMk id="16" creationId="{D98DA67B-43BB-4B7B-B0B1-C85111C3B494}"/>
          </ac:spMkLst>
        </pc:spChg>
        <pc:spChg chg="mod">
          <ac:chgData name="Danielle" userId="e2554c37-e717-43a0-ba79-1183ca921ccd" providerId="ADAL" clId="{A244975D-5330-4A65-8356-32B9B1C7F749}" dt="2020-05-08T14:16:38.658" v="303" actId="20577"/>
          <ac:spMkLst>
            <pc:docMk/>
            <pc:sldMk cId="2098465916" sldId="398"/>
            <ac:spMk id="17" creationId="{BEA481A4-2AF0-453D-B05F-411ED1BDC3B3}"/>
          </ac:spMkLst>
        </pc:spChg>
        <pc:spChg chg="del">
          <ac:chgData name="Danielle" userId="e2554c37-e717-43a0-ba79-1183ca921ccd" providerId="ADAL" clId="{A244975D-5330-4A65-8356-32B9B1C7F749}" dt="2020-05-08T14:18:20.346" v="382" actId="478"/>
          <ac:spMkLst>
            <pc:docMk/>
            <pc:sldMk cId="2098465916" sldId="398"/>
            <ac:spMk id="18" creationId="{CA8E5215-5835-4495-ACA8-A9EBBF871D71}"/>
          </ac:spMkLst>
        </pc:spChg>
        <pc:spChg chg="add mod">
          <ac:chgData name="Danielle" userId="e2554c37-e717-43a0-ba79-1183ca921ccd" providerId="ADAL" clId="{A244975D-5330-4A65-8356-32B9B1C7F749}" dt="2020-05-08T14:20:32.332" v="417" actId="1076"/>
          <ac:spMkLst>
            <pc:docMk/>
            <pc:sldMk cId="2098465916" sldId="398"/>
            <ac:spMk id="20" creationId="{96B03059-BC93-48FF-B5F3-4AF7610512FF}"/>
          </ac:spMkLst>
        </pc:spChg>
        <pc:spChg chg="add mod">
          <ac:chgData name="Danielle" userId="e2554c37-e717-43a0-ba79-1183ca921ccd" providerId="ADAL" clId="{A244975D-5330-4A65-8356-32B9B1C7F749}" dt="2020-05-08T14:20:40.619" v="420" actId="20577"/>
          <ac:spMkLst>
            <pc:docMk/>
            <pc:sldMk cId="2098465916" sldId="398"/>
            <ac:spMk id="21" creationId="{B4437597-5D1B-4FB5-9105-6C312BAB7C82}"/>
          </ac:spMkLst>
        </pc:spChg>
        <pc:spChg chg="add mod">
          <ac:chgData name="Danielle" userId="e2554c37-e717-43a0-ba79-1183ca921ccd" providerId="ADAL" clId="{A244975D-5330-4A65-8356-32B9B1C7F749}" dt="2020-05-08T14:20:32.332" v="417" actId="1076"/>
          <ac:spMkLst>
            <pc:docMk/>
            <pc:sldMk cId="2098465916" sldId="398"/>
            <ac:spMk id="22" creationId="{7FCFB97D-DC86-467F-A432-5EA1D8EDF595}"/>
          </ac:spMkLst>
        </pc:spChg>
        <pc:spChg chg="add mod">
          <ac:chgData name="Danielle" userId="e2554c37-e717-43a0-ba79-1183ca921ccd" providerId="ADAL" clId="{A244975D-5330-4A65-8356-32B9B1C7F749}" dt="2020-05-08T14:20:44.065" v="422" actId="20577"/>
          <ac:spMkLst>
            <pc:docMk/>
            <pc:sldMk cId="2098465916" sldId="398"/>
            <ac:spMk id="23" creationId="{10468EA7-17AF-4CBB-AC0D-8E81D93A248A}"/>
          </ac:spMkLst>
        </pc:spChg>
        <pc:spChg chg="add mod">
          <ac:chgData name="Danielle" userId="e2554c37-e717-43a0-ba79-1183ca921ccd" providerId="ADAL" clId="{A244975D-5330-4A65-8356-32B9B1C7F749}" dt="2020-05-08T14:22:38.872" v="460" actId="20577"/>
          <ac:spMkLst>
            <pc:docMk/>
            <pc:sldMk cId="2098465916" sldId="398"/>
            <ac:spMk id="24" creationId="{7B2D56AD-9550-4D05-A331-544258EE1201}"/>
          </ac:spMkLst>
        </pc:spChg>
        <pc:graphicFrameChg chg="add mod">
          <ac:chgData name="Danielle" userId="e2554c37-e717-43a0-ba79-1183ca921ccd" providerId="ADAL" clId="{A244975D-5330-4A65-8356-32B9B1C7F749}" dt="2020-05-08T14:19:58.020" v="400" actId="20577"/>
          <ac:graphicFrameMkLst>
            <pc:docMk/>
            <pc:sldMk cId="2098465916" sldId="398"/>
            <ac:graphicFrameMk id="11" creationId="{8BFF6BA8-5F90-4D2B-BCF0-3F46F4856BFE}"/>
          </ac:graphicFrameMkLst>
        </pc:graphicFrameChg>
        <pc:graphicFrameChg chg="add mod">
          <ac:chgData name="Danielle" userId="e2554c37-e717-43a0-ba79-1183ca921ccd" providerId="ADAL" clId="{A244975D-5330-4A65-8356-32B9B1C7F749}" dt="2020-05-08T14:20:37.149" v="419" actId="20577"/>
          <ac:graphicFrameMkLst>
            <pc:docMk/>
            <pc:sldMk cId="2098465916" sldId="398"/>
            <ac:graphicFrameMk id="19" creationId="{21D7F6E5-D3AC-4B91-92D7-51D8B6A09E97}"/>
          </ac:graphicFrameMkLst>
        </pc:graphicFrameChg>
      </pc:sldChg>
      <pc:sldChg chg="addSp delSp modSp add mod delAnim modAnim">
        <pc:chgData name="Danielle" userId="e2554c37-e717-43a0-ba79-1183ca921ccd" providerId="ADAL" clId="{A244975D-5330-4A65-8356-32B9B1C7F749}" dt="2020-05-08T14:23:43.970" v="474" actId="1076"/>
        <pc:sldMkLst>
          <pc:docMk/>
          <pc:sldMk cId="3227642694" sldId="399"/>
        </pc:sldMkLst>
        <pc:spChg chg="del">
          <ac:chgData name="Danielle" userId="e2554c37-e717-43a0-ba79-1183ca921ccd" providerId="ADAL" clId="{A244975D-5330-4A65-8356-32B9B1C7F749}" dt="2020-05-08T14:20:53.745" v="424" actId="478"/>
          <ac:spMkLst>
            <pc:docMk/>
            <pc:sldMk cId="3227642694" sldId="399"/>
            <ac:spMk id="3" creationId="{2A26DDB5-D9F6-40DF-A62E-3AA4289A55F5}"/>
          </ac:spMkLst>
        </pc:spChg>
        <pc:spChg chg="del">
          <ac:chgData name="Danielle" userId="e2554c37-e717-43a0-ba79-1183ca921ccd" providerId="ADAL" clId="{A244975D-5330-4A65-8356-32B9B1C7F749}" dt="2020-05-08T14:20:51.962" v="423" actId="478"/>
          <ac:spMkLst>
            <pc:docMk/>
            <pc:sldMk cId="3227642694" sldId="399"/>
            <ac:spMk id="5" creationId="{618C9AD1-86AB-42CC-A35A-35E79C0D377C}"/>
          </ac:spMkLst>
        </pc:spChg>
        <pc:spChg chg="add mod">
          <ac:chgData name="Danielle" userId="e2554c37-e717-43a0-ba79-1183ca921ccd" providerId="ADAL" clId="{A244975D-5330-4A65-8356-32B9B1C7F749}" dt="2020-05-08T14:22:59.451" v="463"/>
          <ac:spMkLst>
            <pc:docMk/>
            <pc:sldMk cId="3227642694" sldId="399"/>
            <ac:spMk id="9" creationId="{F5BD3AA1-6D51-4273-AEB2-CD257205E4F7}"/>
          </ac:spMkLst>
        </pc:spChg>
        <pc:spChg chg="add mod">
          <ac:chgData name="Danielle" userId="e2554c37-e717-43a0-ba79-1183ca921ccd" providerId="ADAL" clId="{A244975D-5330-4A65-8356-32B9B1C7F749}" dt="2020-05-08T14:23:43.970" v="474" actId="1076"/>
          <ac:spMkLst>
            <pc:docMk/>
            <pc:sldMk cId="3227642694" sldId="399"/>
            <ac:spMk id="10" creationId="{4B05E889-4CCF-4B98-84CE-AA28242CC6AD}"/>
          </ac:spMkLst>
        </pc:spChg>
        <pc:spChg chg="mod">
          <ac:chgData name="Danielle" userId="e2554c37-e717-43a0-ba79-1183ca921ccd" providerId="ADAL" clId="{A244975D-5330-4A65-8356-32B9B1C7F749}" dt="2020-05-08T14:23:31.088" v="469" actId="20577"/>
          <ac:spMkLst>
            <pc:docMk/>
            <pc:sldMk cId="3227642694" sldId="399"/>
            <ac:spMk id="12" creationId="{EA31A81B-A385-491F-9891-0535C9B70A6F}"/>
          </ac:spMkLst>
        </pc:spChg>
        <pc:spChg chg="del">
          <ac:chgData name="Danielle" userId="e2554c37-e717-43a0-ba79-1183ca921ccd" providerId="ADAL" clId="{A244975D-5330-4A65-8356-32B9B1C7F749}" dt="2020-05-08T14:21:07.857" v="427" actId="478"/>
          <ac:spMkLst>
            <pc:docMk/>
            <pc:sldMk cId="3227642694" sldId="399"/>
            <ac:spMk id="18" creationId="{CA8E5215-5835-4495-ACA8-A9EBBF871D7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6BCCAC-BE53-4AB8-835F-36ECA0AF10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0334F-98EC-4110-81D1-006858F2D6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24A943A-92C4-42E9-B699-C67CCF34A5A9}" type="datetimeFigureOut">
              <a:rPr lang="en-GB"/>
              <a:pPr>
                <a:defRPr/>
              </a:pPr>
              <a:t>08/05/2020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2CD8D27-0A73-4260-A5F7-85BE6E7528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7D7B9DE-BD94-4770-855F-74C53AAF89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6D64E-BEF3-40B5-BA3A-C67BAD80D9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4F1B1-DBFA-49B2-AC7B-7B51F59F15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5AAEE87-8980-4CE0-8683-5261D57F9CB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DIFFERENCE OF TWO SQUARES!!!!!!! Provide examples if necessary to demonstrate why this works.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AEE87-8980-4CE0-8683-5261D57F9CB2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9254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DIFFERENCE OF TWO SQUARES!!!!!!! Provide examples if necessary to demonstrate why this works.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AEE87-8980-4CE0-8683-5261D57F9CB2}" type="slidenum">
              <a:rPr lang="en-GB" altLang="en-US" smtClean="0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967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674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extLst>
              <a:ext uri="{FF2B5EF4-FFF2-40B4-BE49-F238E27FC236}">
                <a16:creationId xmlns:a16="http://schemas.microsoft.com/office/drawing/2014/main" id="{978C6FBB-2628-4E42-A6B8-9CEBC937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33600"/>
            <a:ext cx="42481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2000" u="sng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pPr eaLnBrk="1" hangingPunct="1"/>
            <a:endParaRPr lang="en-GB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9" descr="bloom_taxonomy.jpg">
            <a:extLst>
              <a:ext uri="{FF2B5EF4-FFF2-40B4-BE49-F238E27FC236}">
                <a16:creationId xmlns:a16="http://schemas.microsoft.com/office/drawing/2014/main" id="{27BD0373-0C2B-42F9-A9BA-9F3729C26D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114550"/>
            <a:ext cx="4024313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757078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B825622-31D8-4725-A430-5175C7DF22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6F27CA7D-FA5F-4A65-A0E7-0EB9E2A47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F19FA29-8A72-4CFE-8B42-DD05519014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A8991B0-E966-4300-8301-0016F40376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33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589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D65644-A1E4-45DF-995B-E7F6579C214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51050" y="2151063"/>
            <a:ext cx="69135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>
              <a:defRPr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0403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:a16="http://schemas.microsoft.com/office/drawing/2014/main" id="{A79772C5-7216-4068-AF49-661F51838C2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751138" y="1376363"/>
            <a:ext cx="5430837" cy="4032250"/>
            <a:chOff x="4469824" y="1124744"/>
            <a:chExt cx="6236041" cy="4032451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D248B2C1-52C7-49CE-9050-A9C8A2EA8751}"/>
                </a:ext>
              </a:extLst>
            </p:cNvPr>
            <p:cNvSpPr/>
            <p:nvPr userDrawn="1"/>
          </p:nvSpPr>
          <p:spPr bwMode="auto">
            <a:xfrm>
              <a:off x="4469824" y="1124744"/>
              <a:ext cx="6236041" cy="4032451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defTabSz="449263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 sz="1600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EADD2A-F351-4904-8C22-113F4FE82804}"/>
                </a:ext>
              </a:extLst>
            </p:cNvPr>
            <p:cNvCxnSpPr/>
            <p:nvPr userDrawn="1"/>
          </p:nvCxnSpPr>
          <p:spPr bwMode="auto">
            <a:xfrm>
              <a:off x="5423185" y="3933171"/>
              <a:ext cx="432020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2A4A182-D7EA-4A80-A6EB-EDF33E489E9E}"/>
                </a:ext>
              </a:extLst>
            </p:cNvPr>
            <p:cNvCxnSpPr/>
            <p:nvPr userDrawn="1"/>
          </p:nvCxnSpPr>
          <p:spPr bwMode="auto">
            <a:xfrm>
              <a:off x="6478628" y="2564678"/>
              <a:ext cx="220932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F51D0E8-C66D-465F-96D0-6F8239134F3B}"/>
                </a:ext>
              </a:extLst>
            </p:cNvPr>
            <p:cNvCxnSpPr/>
            <p:nvPr userDrawn="1"/>
          </p:nvCxnSpPr>
          <p:spPr bwMode="auto">
            <a:xfrm>
              <a:off x="7535893" y="2564678"/>
              <a:ext cx="0" cy="1368493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257189A-1957-4129-B6D0-FB33CA332F68}"/>
                </a:ext>
              </a:extLst>
            </p:cNvPr>
            <p:cNvCxnSpPr/>
            <p:nvPr userDrawn="1"/>
          </p:nvCxnSpPr>
          <p:spPr bwMode="auto">
            <a:xfrm>
              <a:off x="6671852" y="3933171"/>
              <a:ext cx="0" cy="1224024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442209C-3670-44EB-910B-25DA4C103643}"/>
                </a:ext>
              </a:extLst>
            </p:cNvPr>
            <p:cNvCxnSpPr/>
            <p:nvPr userDrawn="1"/>
          </p:nvCxnSpPr>
          <p:spPr bwMode="auto">
            <a:xfrm>
              <a:off x="8399934" y="3933171"/>
              <a:ext cx="0" cy="1224024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1098A24-0827-4185-8DF6-34A66D6E17B2}"/>
                </a:ext>
              </a:extLst>
            </p:cNvPr>
            <p:cNvSpPr txBox="1"/>
            <p:nvPr userDrawn="1"/>
          </p:nvSpPr>
          <p:spPr>
            <a:xfrm>
              <a:off x="5614587" y="4364993"/>
              <a:ext cx="4128802" cy="40007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6F4A464-D05A-4D4D-94EC-B25EA5FDA504}"/>
                </a:ext>
              </a:extLst>
            </p:cNvPr>
            <p:cNvSpPr txBox="1"/>
            <p:nvPr userDrawn="1"/>
          </p:nvSpPr>
          <p:spPr>
            <a:xfrm>
              <a:off x="6478628" y="2889437"/>
              <a:ext cx="2112707" cy="7080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08DA621-25F8-4DBA-B2BA-247C0D506E7A}"/>
                </a:ext>
              </a:extLst>
            </p:cNvPr>
            <p:cNvSpPr txBox="1"/>
            <p:nvPr userDrawn="1"/>
          </p:nvSpPr>
          <p:spPr>
            <a:xfrm>
              <a:off x="6394776" y="1412095"/>
              <a:ext cx="2293172" cy="101605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18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8">
            <a:extLst>
              <a:ext uri="{FF2B5EF4-FFF2-40B4-BE49-F238E27FC236}">
                <a16:creationId xmlns:a16="http://schemas.microsoft.com/office/drawing/2014/main" id="{39000929-0939-42E1-A515-75C0A2BA4CB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41525" y="1052513"/>
            <a:ext cx="6923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800" u="sng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19">
            <a:extLst>
              <a:ext uri="{FF2B5EF4-FFF2-40B4-BE49-F238E27FC236}">
                <a16:creationId xmlns:a16="http://schemas.microsoft.com/office/drawing/2014/main" id="{2615F302-CFC7-47B0-97D5-CB92A2E4A5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52638" y="2060575"/>
            <a:ext cx="69119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altLang="en-US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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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algn="ctr"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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 am brilliant at...</a:t>
            </a:r>
          </a:p>
          <a:p>
            <a:pPr algn="ctr" eaLnBrk="1" hangingPunct="1"/>
            <a:r>
              <a:rPr lang="en-GB" altLang="en-US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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 am good at...</a:t>
            </a:r>
          </a:p>
          <a:p>
            <a:pPr algn="ctr"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 eaLnBrk="1" hangingPunct="1"/>
            <a:r>
              <a:rPr lang="en-GB" altLang="en-US" b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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9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9BA2A4C-767F-4AFB-954E-E01196207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1" b="50000"/>
          <a:stretch>
            <a:fillRect/>
          </a:stretch>
        </p:blipFill>
        <p:spPr bwMode="auto">
          <a:xfrm>
            <a:off x="0" y="0"/>
            <a:ext cx="9144000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2">
            <a:extLst>
              <a:ext uri="{FF2B5EF4-FFF2-40B4-BE49-F238E27FC236}">
                <a16:creationId xmlns:a16="http://schemas.microsoft.com/office/drawing/2014/main" id="{7C7391E9-5EF5-4D32-89C5-32E346D8B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179388" y="1095375"/>
            <a:ext cx="8775700" cy="564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2">
            <a:extLst>
              <a:ext uri="{FF2B5EF4-FFF2-40B4-BE49-F238E27FC236}">
                <a16:creationId xmlns:a16="http://schemas.microsoft.com/office/drawing/2014/main" id="{12DEAF40-FD13-4968-9E10-E6EC126EF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2071688" y="174625"/>
            <a:ext cx="332898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2">
            <a:extLst>
              <a:ext uri="{FF2B5EF4-FFF2-40B4-BE49-F238E27FC236}">
                <a16:creationId xmlns:a16="http://schemas.microsoft.com/office/drawing/2014/main" id="{983AB786-25B5-4DE7-90D4-ECBD8780F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5626100" y="171450"/>
            <a:ext cx="3328988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3">
            <a:extLst>
              <a:ext uri="{FF2B5EF4-FFF2-40B4-BE49-F238E27FC236}">
                <a16:creationId xmlns:a16="http://schemas.microsoft.com/office/drawing/2014/main" id="{B0C8B24E-628A-46D5-A055-CC14149D0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462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1" name="TextBox 17">
            <a:extLst>
              <a:ext uri="{FF2B5EF4-FFF2-40B4-BE49-F238E27FC236}">
                <a16:creationId xmlns:a16="http://schemas.microsoft.com/office/drawing/2014/main" id="{C9AEE470-30DA-42E4-9655-33CE45605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575" y="369888"/>
            <a:ext cx="33480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fld id="{44579834-4484-40CD-98A2-26253CD74E56}" type="datetime2"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pPr algn="ctr" eaLnBrk="1" hangingPunct="1"/>
              <a:t>Friday, 08 May 2020</a:t>
            </a:fld>
            <a:endParaRPr lang="en-GB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2" name="TextBox 18">
            <a:extLst>
              <a:ext uri="{FF2B5EF4-FFF2-40B4-BE49-F238E27FC236}">
                <a16:creationId xmlns:a16="http://schemas.microsoft.com/office/drawing/2014/main" id="{17EC10EA-E51C-4D59-B777-0B35AD872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73063"/>
            <a:ext cx="3349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t>Rationalising the Denominator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8" r:id="rId2"/>
    <p:sldLayoutId id="2147483749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99145072-8DA8-4F18-9873-EA7592647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1" b="50000"/>
          <a:stretch>
            <a:fillRect/>
          </a:stretch>
        </p:blipFill>
        <p:spPr bwMode="auto">
          <a:xfrm>
            <a:off x="0" y="0"/>
            <a:ext cx="9144000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2">
            <a:extLst>
              <a:ext uri="{FF2B5EF4-FFF2-40B4-BE49-F238E27FC236}">
                <a16:creationId xmlns:a16="http://schemas.microsoft.com/office/drawing/2014/main" id="{582E3584-EFCF-44DD-9C2D-6353E0378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2071688" y="5949950"/>
            <a:ext cx="689292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2">
            <a:extLst>
              <a:ext uri="{FF2B5EF4-FFF2-40B4-BE49-F238E27FC236}">
                <a16:creationId xmlns:a16="http://schemas.microsoft.com/office/drawing/2014/main" id="{7F2C7100-3C3D-4DA7-800C-79A9BF0AE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2051050" y="1095375"/>
            <a:ext cx="6904038" cy="463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2">
            <a:extLst>
              <a:ext uri="{FF2B5EF4-FFF2-40B4-BE49-F238E27FC236}">
                <a16:creationId xmlns:a16="http://schemas.microsoft.com/office/drawing/2014/main" id="{52A171AF-B251-4330-A203-390DE7369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2071688" y="174625"/>
            <a:ext cx="332898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2">
            <a:extLst>
              <a:ext uri="{FF2B5EF4-FFF2-40B4-BE49-F238E27FC236}">
                <a16:creationId xmlns:a16="http://schemas.microsoft.com/office/drawing/2014/main" id="{7E1B02FB-F727-486F-80BA-5FA56B1D7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179388" y="1095375"/>
            <a:ext cx="1714500" cy="571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2">
            <a:extLst>
              <a:ext uri="{FF2B5EF4-FFF2-40B4-BE49-F238E27FC236}">
                <a16:creationId xmlns:a16="http://schemas.microsoft.com/office/drawing/2014/main" id="{DF2376BD-3563-4081-8792-F37E16202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5626100" y="171450"/>
            <a:ext cx="3328988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3">
            <a:extLst>
              <a:ext uri="{FF2B5EF4-FFF2-40B4-BE49-F238E27FC236}">
                <a16:creationId xmlns:a16="http://schemas.microsoft.com/office/drawing/2014/main" id="{DA432DBE-79F0-48F3-9D87-3006741F5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462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Box 13">
            <a:extLst>
              <a:ext uri="{FF2B5EF4-FFF2-40B4-BE49-F238E27FC236}">
                <a16:creationId xmlns:a16="http://schemas.microsoft.com/office/drawing/2014/main" id="{CA4D2728-D41C-4B62-AF96-46EA53833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575" y="369888"/>
            <a:ext cx="33480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fld id="{4CAFA496-C730-4B00-B99A-28DAA11D9F3F}" type="datetime2"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pPr algn="ctr" eaLnBrk="1" hangingPunct="1"/>
              <a:t>Friday, 08 May 2020</a:t>
            </a:fld>
            <a:endParaRPr lang="en-GB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8" name="TextBox 14">
            <a:extLst>
              <a:ext uri="{FF2B5EF4-FFF2-40B4-BE49-F238E27FC236}">
                <a16:creationId xmlns:a16="http://schemas.microsoft.com/office/drawing/2014/main" id="{30CC25FB-9129-483D-9D99-073C9E50C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73063"/>
            <a:ext cx="3349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t>Rationalising the Denominator</a:t>
            </a:r>
          </a:p>
        </p:txBody>
      </p:sp>
      <p:sp>
        <p:nvSpPr>
          <p:cNvPr id="2059" name="TextBox 16">
            <a:extLst>
              <a:ext uri="{FF2B5EF4-FFF2-40B4-BE49-F238E27FC236}">
                <a16:creationId xmlns:a16="http://schemas.microsoft.com/office/drawing/2014/main" id="{DE90F433-7B1F-474A-92DC-583FBEB8D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5949280"/>
            <a:ext cx="6918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eaLnBrk="1" hangingPunct="1"/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Surd, root, simplify, rational, irrational, numerator, denominator, fraction, difference of two squares</a:t>
            </a:r>
          </a:p>
        </p:txBody>
      </p:sp>
      <p:sp>
        <p:nvSpPr>
          <p:cNvPr id="2060" name="TextBox 15">
            <a:extLst>
              <a:ext uri="{FF2B5EF4-FFF2-40B4-BE49-F238E27FC236}">
                <a16:creationId xmlns:a16="http://schemas.microsoft.com/office/drawing/2014/main" id="{FB746A1C-8ABE-46A2-9EED-B1C165C2B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165225"/>
            <a:ext cx="17145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1600" u="sng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61" name="TextBox 17">
                <a:extLst>
                  <a:ext uri="{FF2B5EF4-FFF2-40B4-BE49-F238E27FC236}">
                    <a16:creationId xmlns:a16="http://schemas.microsoft.com/office/drawing/2014/main" id="{C716DB54-13BB-4922-8873-966349A189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638" y="1927225"/>
                <a:ext cx="1714500" cy="37796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/>
                <a:r>
                  <a:rPr lang="en-GB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Developing students will be able to rationalise denominators in the form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1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alt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eaLnBrk="1" hangingPunct="1"/>
                <a:endParaRPr lang="en-GB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eaLnBrk="1" hangingPunct="1"/>
                <a:r>
                  <a:rPr lang="en-GB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Secure students will be able to rationalise denominators in the form </a:t>
                </a:r>
                <a14:m>
                  <m:oMath xmlns:m="http://schemas.openxmlformats.org/officeDocument/2006/math">
                    <m:r>
                      <a:rPr lang="en-GB" alt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en-GB" alt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alt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GB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eaLnBrk="1" hangingPunct="1"/>
                <a:endParaRPr lang="en-GB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eaLnBrk="1" hangingPunct="1"/>
                <a:r>
                  <a:rPr lang="en-GB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Excelling students will be able to rationalise denominators in the form </a:t>
                </a:r>
                <a14:m>
                  <m:oMath xmlns:m="http://schemas.openxmlformats.org/officeDocument/2006/math">
                    <m:r>
                      <a:rPr lang="en-GB" alt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alt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alt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GB" alt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alt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</m:rad>
                  </m:oMath>
                </a14:m>
                <a:r>
                  <a:rPr lang="en-GB" alt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061" name="TextBox 17">
                <a:extLst>
                  <a:ext uri="{FF2B5EF4-FFF2-40B4-BE49-F238E27FC236}">
                    <a16:creationId xmlns:a16="http://schemas.microsoft.com/office/drawing/2014/main" id="{C716DB54-13BB-4922-8873-966349A18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7638" y="1927225"/>
                <a:ext cx="1714500" cy="3779689"/>
              </a:xfrm>
              <a:prstGeom prst="rect">
                <a:avLst/>
              </a:prstGeom>
              <a:blipFill>
                <a:blip r:embed="rId9"/>
                <a:stretch>
                  <a:fillRect l="-1068" t="-323" b="-96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50" r:id="rId2"/>
    <p:sldLayoutId id="2147483751" r:id="rId3"/>
    <p:sldLayoutId id="2147483752" r:id="rId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36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1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F3513E-6C91-41D4-B85D-B64A7608DB44}"/>
              </a:ext>
            </a:extLst>
          </p:cNvPr>
          <p:cNvSpPr/>
          <p:nvPr/>
        </p:nvSpPr>
        <p:spPr>
          <a:xfrm>
            <a:off x="251524" y="1124760"/>
            <a:ext cx="864095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u="sng" dirty="0"/>
              <a:t>Starter – Simplifying Surds Bingo</a:t>
            </a:r>
          </a:p>
          <a:p>
            <a:endParaRPr lang="en-GB" sz="2000" dirty="0"/>
          </a:p>
          <a:p>
            <a:r>
              <a:rPr lang="en-GB" sz="2000" dirty="0"/>
              <a:t>Aim:  Full house</a:t>
            </a:r>
          </a:p>
          <a:p>
            <a:r>
              <a:rPr lang="en-GB" sz="2000" dirty="0"/>
              <a:t>Play: Select nine numbers from below. No repeats!</a:t>
            </a:r>
          </a:p>
          <a:p>
            <a:r>
              <a:rPr lang="en-GB" sz="2000" dirty="0"/>
              <a:t>         Calculate the answer and cross it off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28F53EF-663B-4BBE-8B60-3523E1596B44}"/>
              </a:ext>
            </a:extLst>
          </p:cNvPr>
          <p:cNvGrpSpPr/>
          <p:nvPr/>
        </p:nvGrpSpPr>
        <p:grpSpPr>
          <a:xfrm>
            <a:off x="7236296" y="1340768"/>
            <a:ext cx="1440160" cy="1368152"/>
            <a:chOff x="5292080" y="1916832"/>
            <a:chExt cx="1728192" cy="172819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4495D6F-7E25-4F65-80F4-F0EB9C361D06}"/>
                </a:ext>
              </a:extLst>
            </p:cNvPr>
            <p:cNvSpPr/>
            <p:nvPr/>
          </p:nvSpPr>
          <p:spPr>
            <a:xfrm>
              <a:off x="5292080" y="1916832"/>
              <a:ext cx="57606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DF6FA63-36CE-48EC-B9EF-28817BF31265}"/>
                </a:ext>
              </a:extLst>
            </p:cNvPr>
            <p:cNvSpPr/>
            <p:nvPr/>
          </p:nvSpPr>
          <p:spPr>
            <a:xfrm>
              <a:off x="6444208" y="1916832"/>
              <a:ext cx="57606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93E7BBA-0AC5-41B2-82C8-422E2119B9DA}"/>
                </a:ext>
              </a:extLst>
            </p:cNvPr>
            <p:cNvSpPr/>
            <p:nvPr/>
          </p:nvSpPr>
          <p:spPr>
            <a:xfrm>
              <a:off x="5868144" y="1916832"/>
              <a:ext cx="57606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D6C4EC0-8296-465D-B138-5C51A5257C2A}"/>
                </a:ext>
              </a:extLst>
            </p:cNvPr>
            <p:cNvSpPr/>
            <p:nvPr/>
          </p:nvSpPr>
          <p:spPr>
            <a:xfrm>
              <a:off x="5292080" y="2492896"/>
              <a:ext cx="57606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A93359F-8635-4F51-AE9C-C05B0E679FC5}"/>
                </a:ext>
              </a:extLst>
            </p:cNvPr>
            <p:cNvSpPr/>
            <p:nvPr/>
          </p:nvSpPr>
          <p:spPr>
            <a:xfrm>
              <a:off x="6444208" y="2492896"/>
              <a:ext cx="57606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534651E-32CB-4629-A012-91B4379FD40E}"/>
                </a:ext>
              </a:extLst>
            </p:cNvPr>
            <p:cNvSpPr/>
            <p:nvPr/>
          </p:nvSpPr>
          <p:spPr>
            <a:xfrm>
              <a:off x="5868144" y="2492896"/>
              <a:ext cx="57606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BF1CF35-374D-4B01-970E-05A3634DA64D}"/>
                </a:ext>
              </a:extLst>
            </p:cNvPr>
            <p:cNvSpPr/>
            <p:nvPr/>
          </p:nvSpPr>
          <p:spPr>
            <a:xfrm>
              <a:off x="5292080" y="3068960"/>
              <a:ext cx="57606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6438655-61F2-4FB9-B571-C39ED64C7FF9}"/>
                </a:ext>
              </a:extLst>
            </p:cNvPr>
            <p:cNvSpPr/>
            <p:nvPr/>
          </p:nvSpPr>
          <p:spPr>
            <a:xfrm>
              <a:off x="6444208" y="3068960"/>
              <a:ext cx="57606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79C6AD5-8F68-42AA-8C2A-A94215BA51A3}"/>
                </a:ext>
              </a:extLst>
            </p:cNvPr>
            <p:cNvSpPr/>
            <p:nvPr/>
          </p:nvSpPr>
          <p:spPr>
            <a:xfrm>
              <a:off x="5868144" y="3068960"/>
              <a:ext cx="576064" cy="5760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7569FC1-CAD5-4C8E-A9F0-33ACD0FD5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186194"/>
              </p:ext>
            </p:extLst>
          </p:nvPr>
        </p:nvGraphicFramePr>
        <p:xfrm>
          <a:off x="1524000" y="2996952"/>
          <a:ext cx="6096000" cy="326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18922595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6165483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583030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770866082"/>
                    </a:ext>
                  </a:extLst>
                </a:gridCol>
              </a:tblGrid>
              <a:tr h="817240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0969401"/>
                  </a:ext>
                </a:extLst>
              </a:tr>
              <a:tr h="817240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799260"/>
                  </a:ext>
                </a:extLst>
              </a:tr>
              <a:tr h="817240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341193"/>
                  </a:ext>
                </a:extLst>
              </a:tr>
              <a:tr h="817240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3332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5E26D9C-5B56-4749-883E-0ACC37446DF3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5E26D9C-5B56-4749-883E-0ACC37446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E6329FE-BBAE-48B2-84D2-6A5F07052855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=?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E6329FE-BBAE-48B2-84D2-6A5F07052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519E7CC-76B6-4DF4-8226-242528E242B1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=?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519E7CC-76B6-4DF4-8226-242528E24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84F305-A004-4528-A687-775045D6233A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=?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84F305-A004-4528-A687-775045D62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9BBFC4-A220-4F0A-B975-752B78D3DD40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242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=?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9BBFC4-A220-4F0A-B975-752B78D3D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82143AF-A65D-4FED-93EA-DF8FFED65417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82143AF-A65D-4FED-93EA-DF8FFED654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8850A5-DFE0-4661-9F6E-24389705463B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8850A5-DFE0-4661-9F6E-243897054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21BE83-1C10-4FED-B7C2-736630D28CE1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21BE83-1C10-4FED-B7C2-736630D28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CEE0BE-B492-4D42-8DC7-E86223761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6852" y="4552801"/>
            <a:ext cx="2089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Denominator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FBB201-399D-4D50-BEA0-B9A5402AB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9077" y="3964552"/>
            <a:ext cx="17251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>
                <a:cs typeface="Arial" panose="020B0604020202020204" pitchFamily="34" charset="0"/>
              </a:rPr>
              <a:t>Numerator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82785D2-B504-4A09-8623-62F7609D3B2F}"/>
              </a:ext>
            </a:extLst>
          </p:cNvPr>
          <p:cNvCxnSpPr>
            <a:cxnSpLocks noChangeShapeType="1"/>
            <a:stCxn id="8" idx="1"/>
          </p:cNvCxnSpPr>
          <p:nvPr/>
        </p:nvCxnSpPr>
        <p:spPr bwMode="auto">
          <a:xfrm flipH="1">
            <a:off x="4525503" y="4195385"/>
            <a:ext cx="663574" cy="9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08A47A6-06A6-462F-AE54-6CF741AF4296}"/>
              </a:ext>
            </a:extLst>
          </p:cNvPr>
          <p:cNvCxnSpPr>
            <a:cxnSpLocks noChangeShapeType="1"/>
            <a:stCxn id="7" idx="1"/>
          </p:cNvCxnSpPr>
          <p:nvPr/>
        </p:nvCxnSpPr>
        <p:spPr bwMode="auto">
          <a:xfrm flipH="1">
            <a:off x="4525502" y="4782989"/>
            <a:ext cx="6413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635384-FB62-4A68-8DE7-C8C5B6AA71A6}"/>
                  </a:ext>
                </a:extLst>
              </p:cNvPr>
              <p:cNvSpPr txBox="1"/>
              <p:nvPr/>
            </p:nvSpPr>
            <p:spPr>
              <a:xfrm>
                <a:off x="2051720" y="1124744"/>
                <a:ext cx="6912768" cy="2416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rational number can be expressed as a fraction.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Examples: 7,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/>
                  <a:t>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0.</m:t>
                    </m:r>
                    <m:acc>
                      <m:accPr>
                        <m:chr m:val="̇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acc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/>
                  <a:t>An irrational number cannot be expressed as a fraction.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Examples: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000" dirty="0"/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2000" dirty="0"/>
                  <a:t>,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635384-FB62-4A68-8DE7-C8C5B6AA7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124744"/>
                <a:ext cx="6912768" cy="2416880"/>
              </a:xfrm>
              <a:prstGeom prst="rect">
                <a:avLst/>
              </a:prstGeom>
              <a:blipFill>
                <a:blip r:embed="rId2"/>
                <a:stretch>
                  <a:fillRect l="-970" t="-1263" b="-32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788ED1-A55D-4789-8D05-E80D9BC210E0}"/>
                  </a:ext>
                </a:extLst>
              </p:cNvPr>
              <p:cNvSpPr txBox="1"/>
              <p:nvPr/>
            </p:nvSpPr>
            <p:spPr>
              <a:xfrm>
                <a:off x="3234844" y="3861048"/>
                <a:ext cx="1440160" cy="1247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E788ED1-A55D-4789-8D05-E80D9BC21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844" y="3861048"/>
                <a:ext cx="1440160" cy="12479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44C1F1-5CEF-41A1-9EC6-801477429090}"/>
                  </a:ext>
                </a:extLst>
              </p:cNvPr>
              <p:cNvSpPr txBox="1"/>
              <p:nvPr/>
            </p:nvSpPr>
            <p:spPr>
              <a:xfrm>
                <a:off x="2123728" y="1154362"/>
                <a:ext cx="6768752" cy="1749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/>
                  <a:t>Examples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Rationalise the denominator of: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3200" dirty="0"/>
                  <a:t> 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44C1F1-5CEF-41A1-9EC6-801477429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54362"/>
                <a:ext cx="6768752" cy="1749133"/>
              </a:xfrm>
              <a:prstGeom prst="rect">
                <a:avLst/>
              </a:prstGeom>
              <a:blipFill>
                <a:blip r:embed="rId2"/>
                <a:stretch>
                  <a:fillRect l="-900" t="-13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2A26DDB5-D9F6-40DF-A62E-3AA4289A55F5}"/>
              </a:ext>
            </a:extLst>
          </p:cNvPr>
          <p:cNvSpPr/>
          <p:nvPr/>
        </p:nvSpPr>
        <p:spPr>
          <a:xfrm>
            <a:off x="5940152" y="764704"/>
            <a:ext cx="3888432" cy="1474058"/>
          </a:xfrm>
          <a:prstGeom prst="cloudCallout">
            <a:avLst>
              <a:gd name="adj1" fmla="val -86030"/>
              <a:gd name="adj2" fmla="val 17183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by multiplying the numerator and denominator by the existing denominator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6079AD-3D17-461A-A294-1515CCC0E49F}"/>
                  </a:ext>
                </a:extLst>
              </p:cNvPr>
              <p:cNvSpPr txBox="1"/>
              <p:nvPr/>
            </p:nvSpPr>
            <p:spPr>
              <a:xfrm>
                <a:off x="2627784" y="1996452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6079AD-3D17-461A-A294-1515CCC0E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996452"/>
                <a:ext cx="1872208" cy="9070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0AB45E27-5D92-4B11-B21E-9145ED245C58}"/>
              </a:ext>
            </a:extLst>
          </p:cNvPr>
          <p:cNvSpPr/>
          <p:nvPr/>
        </p:nvSpPr>
        <p:spPr>
          <a:xfrm>
            <a:off x="7316688" y="1916832"/>
            <a:ext cx="2223864" cy="927720"/>
          </a:xfrm>
          <a:prstGeom prst="cloudCallout">
            <a:avLst>
              <a:gd name="adj1" fmla="val -86030"/>
              <a:gd name="adj2" fmla="val 17183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simplify!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A481A4-2AF0-453D-B05F-411ED1BDC3B3}"/>
                  </a:ext>
                </a:extLst>
              </p:cNvPr>
              <p:cNvSpPr txBox="1"/>
              <p:nvPr/>
            </p:nvSpPr>
            <p:spPr>
              <a:xfrm>
                <a:off x="2123728" y="2903495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A481A4-2AF0-453D-B05F-411ED1BDC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903495"/>
                <a:ext cx="1872208" cy="9070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8E5215-5835-4495-ACA8-A9EBBF871D71}"/>
                  </a:ext>
                </a:extLst>
              </p:cNvPr>
              <p:cNvSpPr txBox="1"/>
              <p:nvPr/>
            </p:nvSpPr>
            <p:spPr>
              <a:xfrm>
                <a:off x="2123728" y="3810538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8E5215-5835-4495-ACA8-A9EBBF871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810538"/>
                <a:ext cx="1872208" cy="9070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679148FF-381B-4DBF-A527-4FFB05AC29E8}"/>
              </a:ext>
            </a:extLst>
          </p:cNvPr>
          <p:cNvSpPr/>
          <p:nvPr/>
        </p:nvSpPr>
        <p:spPr>
          <a:xfrm>
            <a:off x="6516216" y="2627574"/>
            <a:ext cx="3168352" cy="927720"/>
          </a:xfrm>
          <a:prstGeom prst="cloudCallout">
            <a:avLst>
              <a:gd name="adj1" fmla="val -52077"/>
              <a:gd name="adj2" fmla="val 798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be left with a rational denominator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CC47F69-B0F0-4782-9E97-CA92DEDEF4EE}"/>
                  </a:ext>
                </a:extLst>
              </p:cNvPr>
              <p:cNvSpPr txBox="1"/>
              <p:nvPr/>
            </p:nvSpPr>
            <p:spPr>
              <a:xfrm>
                <a:off x="5364088" y="1996452"/>
                <a:ext cx="1872208" cy="928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CC47F69-B0F0-4782-9E97-CA92DEDEF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996452"/>
                <a:ext cx="1872208" cy="9288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16E001-57D2-4F1D-853D-08C478F76685}"/>
                  </a:ext>
                </a:extLst>
              </p:cNvPr>
              <p:cNvSpPr txBox="1"/>
              <p:nvPr/>
            </p:nvSpPr>
            <p:spPr>
              <a:xfrm>
                <a:off x="4860032" y="2903495"/>
                <a:ext cx="1872208" cy="929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25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16E001-57D2-4F1D-853D-08C478F766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903495"/>
                <a:ext cx="1872208" cy="9298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7FAD439-1374-4275-8832-07FD5CE462F4}"/>
                  </a:ext>
                </a:extLst>
              </p:cNvPr>
              <p:cNvSpPr txBox="1"/>
              <p:nvPr/>
            </p:nvSpPr>
            <p:spPr>
              <a:xfrm>
                <a:off x="4860032" y="3810538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7FAD439-1374-4275-8832-07FD5CE46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810538"/>
                <a:ext cx="1872208" cy="9070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279207-46C1-4DBA-9011-F9EEC4E3B53C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279207-46C1-4DBA-9011-F9EEC4E3B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44C1F1-5CEF-41A1-9EC6-801477429090}"/>
                  </a:ext>
                </a:extLst>
              </p:cNvPr>
              <p:cNvSpPr txBox="1"/>
              <p:nvPr/>
            </p:nvSpPr>
            <p:spPr>
              <a:xfrm>
                <a:off x="2123728" y="1154362"/>
                <a:ext cx="6768752" cy="1785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/>
                  <a:t>Examples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Rationalise the denominator of: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3200" dirty="0"/>
                  <a:t> 	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44C1F1-5CEF-41A1-9EC6-801477429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54362"/>
                <a:ext cx="6768752" cy="1785682"/>
              </a:xfrm>
              <a:prstGeom prst="rect">
                <a:avLst/>
              </a:prstGeom>
              <a:blipFill>
                <a:blip r:embed="rId2"/>
                <a:stretch>
                  <a:fillRect l="-900" t="-1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2A26DDB5-D9F6-40DF-A62E-3AA4289A55F5}"/>
              </a:ext>
            </a:extLst>
          </p:cNvPr>
          <p:cNvSpPr/>
          <p:nvPr/>
        </p:nvSpPr>
        <p:spPr>
          <a:xfrm>
            <a:off x="5402391" y="2327431"/>
            <a:ext cx="2664296" cy="1152128"/>
          </a:xfrm>
          <a:prstGeom prst="cloudCallout">
            <a:avLst>
              <a:gd name="adj1" fmla="val -99938"/>
              <a:gd name="adj2" fmla="val -305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haven’t we multiplied by 3 too?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6079AD-3D17-461A-A294-1515CCC0E49F}"/>
                  </a:ext>
                </a:extLst>
              </p:cNvPr>
              <p:cNvSpPr txBox="1"/>
              <p:nvPr/>
            </p:nvSpPr>
            <p:spPr>
              <a:xfrm>
                <a:off x="2771800" y="1996452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6079AD-3D17-461A-A294-1515CCC0E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996452"/>
                <a:ext cx="1872208" cy="9070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A481A4-2AF0-453D-B05F-411ED1BDC3B3}"/>
                  </a:ext>
                </a:extLst>
              </p:cNvPr>
              <p:cNvSpPr txBox="1"/>
              <p:nvPr/>
            </p:nvSpPr>
            <p:spPr>
              <a:xfrm>
                <a:off x="2123728" y="2903495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A481A4-2AF0-453D-B05F-411ED1BDC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903495"/>
                <a:ext cx="1872208" cy="9070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8E5215-5835-4495-ACA8-A9EBBF871D71}"/>
                  </a:ext>
                </a:extLst>
              </p:cNvPr>
              <p:cNvSpPr txBox="1"/>
              <p:nvPr/>
            </p:nvSpPr>
            <p:spPr>
              <a:xfrm>
                <a:off x="2123728" y="3810538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8E5215-5835-4495-ACA8-A9EBBF871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810538"/>
                <a:ext cx="1872208" cy="9070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31A81B-A385-491F-9891-0535C9B70A6F}"/>
                  </a:ext>
                </a:extLst>
              </p:cNvPr>
              <p:cNvSpPr txBox="1"/>
              <p:nvPr/>
            </p:nvSpPr>
            <p:spPr>
              <a:xfrm>
                <a:off x="2123728" y="4652628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31A81B-A385-491F-9891-0535C9B70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652628"/>
                <a:ext cx="1872208" cy="9070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033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44C1F1-5CEF-41A1-9EC6-801477429090}"/>
                  </a:ext>
                </a:extLst>
              </p:cNvPr>
              <p:cNvSpPr txBox="1"/>
              <p:nvPr/>
            </p:nvSpPr>
            <p:spPr>
              <a:xfrm>
                <a:off x="2123728" y="1154362"/>
                <a:ext cx="6768752" cy="1852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/>
                  <a:t>Examples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Rationalise the denominator of: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GB" sz="3200" dirty="0"/>
                  <a:t> 	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44C1F1-5CEF-41A1-9EC6-801477429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54362"/>
                <a:ext cx="6768752" cy="1852174"/>
              </a:xfrm>
              <a:prstGeom prst="rect">
                <a:avLst/>
              </a:prstGeom>
              <a:blipFill>
                <a:blip r:embed="rId3"/>
                <a:stretch>
                  <a:fillRect l="-900"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hought Bubble: Cloud 2">
                <a:extLst>
                  <a:ext uri="{FF2B5EF4-FFF2-40B4-BE49-F238E27FC236}">
                    <a16:creationId xmlns:a16="http://schemas.microsoft.com/office/drawing/2014/main" id="{2A26DDB5-D9F6-40DF-A62E-3AA4289A55F5}"/>
                  </a:ext>
                </a:extLst>
              </p:cNvPr>
              <p:cNvSpPr/>
              <p:nvPr/>
            </p:nvSpPr>
            <p:spPr>
              <a:xfrm>
                <a:off x="6372200" y="2391827"/>
                <a:ext cx="2880320" cy="1152128"/>
              </a:xfrm>
              <a:prstGeom prst="cloudCallout">
                <a:avLst>
                  <a:gd name="adj1" fmla="val -99938"/>
                  <a:gd name="adj2" fmla="val -3054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Why have we multiplied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GB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</m:oMath>
                </a14:m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3" name="Thought Bubble: Cloud 2">
                <a:extLst>
                  <a:ext uri="{FF2B5EF4-FFF2-40B4-BE49-F238E27FC236}">
                    <a16:creationId xmlns:a16="http://schemas.microsoft.com/office/drawing/2014/main" id="{2A26DDB5-D9F6-40DF-A62E-3AA4289A5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2391827"/>
                <a:ext cx="2880320" cy="1152128"/>
              </a:xfrm>
              <a:prstGeom prst="cloudCallout">
                <a:avLst>
                  <a:gd name="adj1" fmla="val -99938"/>
                  <a:gd name="adj2" fmla="val -30540"/>
                </a:avLst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6079AD-3D17-461A-A294-1515CCC0E49F}"/>
                  </a:ext>
                </a:extLst>
              </p:cNvPr>
              <p:cNvSpPr txBox="1"/>
              <p:nvPr/>
            </p:nvSpPr>
            <p:spPr>
              <a:xfrm>
                <a:off x="3059832" y="2060848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6079AD-3D17-461A-A294-1515CCC0E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060848"/>
                <a:ext cx="1872208" cy="9070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A481A4-2AF0-453D-B05F-411ED1BDC3B3}"/>
                  </a:ext>
                </a:extLst>
              </p:cNvPr>
              <p:cNvSpPr txBox="1"/>
              <p:nvPr/>
            </p:nvSpPr>
            <p:spPr>
              <a:xfrm>
                <a:off x="2123728" y="2903495"/>
                <a:ext cx="3384376" cy="943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m:rPr>
                        <m:nor/>
                      </m:rPr>
                      <a:rPr lang="en-GB" sz="3200" dirty="0"/>
                      <m:t> 	</m:t>
                    </m:r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A481A4-2AF0-453D-B05F-411ED1BDC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903495"/>
                <a:ext cx="3384376" cy="9432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618C9AD1-86AB-42CC-A35A-35E79C0D377C}"/>
              </a:ext>
            </a:extLst>
          </p:cNvPr>
          <p:cNvSpPr/>
          <p:nvPr/>
        </p:nvSpPr>
        <p:spPr>
          <a:xfrm>
            <a:off x="2137665" y="3925629"/>
            <a:ext cx="2880320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using the grid method to expand brackets for surds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8BFF6BA8-5F90-4D2B-BCF0-3F46F4856B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8140402"/>
                  </p:ext>
                </p:extLst>
              </p:nvPr>
            </p:nvGraphicFramePr>
            <p:xfrm>
              <a:off x="6156176" y="1363749"/>
              <a:ext cx="2160000" cy="162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2089600302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12222269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4488315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5663043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1745269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90030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8BFF6BA8-5F90-4D2B-BCF0-3F46F4856B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8140402"/>
                  </p:ext>
                </p:extLst>
              </p:nvPr>
            </p:nvGraphicFramePr>
            <p:xfrm>
              <a:off x="6156176" y="1363749"/>
              <a:ext cx="2160000" cy="162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2089600302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12222269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4488315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40" t="-1124" r="-200840" b="-2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1695" t="-1124" r="-102542" b="-2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0000" t="-1124" r="-1681" b="-2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663043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40" t="-101124" r="-200840" b="-1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1745269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840" t="-201124" r="-200840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90030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48D236E-03DC-4E00-9EBB-9179C7B38BDD}"/>
                  </a:ext>
                </a:extLst>
              </p:cNvPr>
              <p:cNvSpPr txBox="1"/>
              <p:nvPr/>
            </p:nvSpPr>
            <p:spPr>
              <a:xfrm>
                <a:off x="6876136" y="1973694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48D236E-03DC-4E00-9EBB-9179C7B38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136" y="1973694"/>
                <a:ext cx="720080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6EA11A2-318C-4D0A-820F-944EBA705451}"/>
                  </a:ext>
                </a:extLst>
              </p:cNvPr>
              <p:cNvSpPr txBox="1"/>
              <p:nvPr/>
            </p:nvSpPr>
            <p:spPr>
              <a:xfrm>
                <a:off x="7610020" y="1973694"/>
                <a:ext cx="720080" cy="436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6EA11A2-318C-4D0A-820F-944EBA705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020" y="1973694"/>
                <a:ext cx="720080" cy="436402"/>
              </a:xfrm>
              <a:prstGeom prst="rect">
                <a:avLst/>
              </a:prstGeom>
              <a:blipFill>
                <a:blip r:embed="rId9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7105C78-AA72-4AF1-8648-343E0177BC94}"/>
                  </a:ext>
                </a:extLst>
              </p:cNvPr>
              <p:cNvSpPr txBox="1"/>
              <p:nvPr/>
            </p:nvSpPr>
            <p:spPr>
              <a:xfrm>
                <a:off x="6876136" y="2511523"/>
                <a:ext cx="720080" cy="436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7105C78-AA72-4AF1-8648-343E0177BC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136" y="2511523"/>
                <a:ext cx="720080" cy="436402"/>
              </a:xfrm>
              <a:prstGeom prst="rect">
                <a:avLst/>
              </a:prstGeom>
              <a:blipFill>
                <a:blip r:embed="rId10"/>
                <a:stretch>
                  <a:fillRect l="-5932" r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98DA67B-43BB-4B7B-B0B1-C85111C3B494}"/>
                  </a:ext>
                </a:extLst>
              </p:cNvPr>
              <p:cNvSpPr txBox="1"/>
              <p:nvPr/>
            </p:nvSpPr>
            <p:spPr>
              <a:xfrm>
                <a:off x="7596036" y="2542873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98DA67B-43BB-4B7B-B0B1-C85111C3B4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036" y="2542873"/>
                <a:ext cx="720080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Table 18">
                <a:extLst>
                  <a:ext uri="{FF2B5EF4-FFF2-40B4-BE49-F238E27FC236}">
                    <a16:creationId xmlns:a16="http://schemas.microsoft.com/office/drawing/2014/main" id="{21D7F6E5-D3AC-4B91-92D7-51D8B6A09E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7577699"/>
                  </p:ext>
                </p:extLst>
              </p:nvPr>
            </p:nvGraphicFramePr>
            <p:xfrm>
              <a:off x="6156176" y="3262631"/>
              <a:ext cx="2160000" cy="162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2089600302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12222269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4488315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5663043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1745269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90030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9" name="Table 18">
                <a:extLst>
                  <a:ext uri="{FF2B5EF4-FFF2-40B4-BE49-F238E27FC236}">
                    <a16:creationId xmlns:a16="http://schemas.microsoft.com/office/drawing/2014/main" id="{21D7F6E5-D3AC-4B91-92D7-51D8B6A09E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7577699"/>
                  </p:ext>
                </p:extLst>
              </p:nvPr>
            </p:nvGraphicFramePr>
            <p:xfrm>
              <a:off x="6156176" y="3262631"/>
              <a:ext cx="2160000" cy="162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2089600302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12222269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4488315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840" t="-1124" r="-200840" b="-2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101695" t="-1124" r="-102542" b="-2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200000" t="-1124" r="-1681" b="-2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663043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840" t="-102273" r="-200840" b="-1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1745269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840" t="-200000" r="-200840" b="-3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90030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6B03059-BC93-48FF-B5F3-4AF7610512FF}"/>
                  </a:ext>
                </a:extLst>
              </p:cNvPr>
              <p:cNvSpPr txBox="1"/>
              <p:nvPr/>
            </p:nvSpPr>
            <p:spPr>
              <a:xfrm>
                <a:off x="6876136" y="3872576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6B03059-BC93-48FF-B5F3-4AF761051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136" y="3872576"/>
                <a:ext cx="720080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4437597-5D1B-4FB5-9105-6C312BAB7C82}"/>
                  </a:ext>
                </a:extLst>
              </p:cNvPr>
              <p:cNvSpPr txBox="1"/>
              <p:nvPr/>
            </p:nvSpPr>
            <p:spPr>
              <a:xfrm>
                <a:off x="7610020" y="3872576"/>
                <a:ext cx="720080" cy="436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4437597-5D1B-4FB5-9105-6C312BAB7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020" y="3872576"/>
                <a:ext cx="720080" cy="436402"/>
              </a:xfrm>
              <a:prstGeom prst="rect">
                <a:avLst/>
              </a:prstGeom>
              <a:blipFill>
                <a:blip r:embed="rId14"/>
                <a:stretch>
                  <a:fillRect l="-11017" r="-2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FCFB97D-DC86-467F-A432-5EA1D8EDF595}"/>
                  </a:ext>
                </a:extLst>
              </p:cNvPr>
              <p:cNvSpPr txBox="1"/>
              <p:nvPr/>
            </p:nvSpPr>
            <p:spPr>
              <a:xfrm>
                <a:off x="6876136" y="4410405"/>
                <a:ext cx="720080" cy="436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FCFB97D-DC86-467F-A432-5EA1D8EDF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136" y="4410405"/>
                <a:ext cx="720080" cy="436402"/>
              </a:xfrm>
              <a:prstGeom prst="rect">
                <a:avLst/>
              </a:prstGeom>
              <a:blipFill>
                <a:blip r:embed="rId15"/>
                <a:stretch>
                  <a:fillRect l="-5932" r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0468EA7-17AF-4CBB-AC0D-8E81D93A248A}"/>
                  </a:ext>
                </a:extLst>
              </p:cNvPr>
              <p:cNvSpPr txBox="1"/>
              <p:nvPr/>
            </p:nvSpPr>
            <p:spPr>
              <a:xfrm>
                <a:off x="7596036" y="4441755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−4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0468EA7-17AF-4CBB-AC0D-8E81D93A2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036" y="4441755"/>
                <a:ext cx="720080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B2D56AD-9550-4D05-A331-544258EE1201}"/>
                  </a:ext>
                </a:extLst>
              </p:cNvPr>
              <p:cNvSpPr txBox="1"/>
              <p:nvPr/>
            </p:nvSpPr>
            <p:spPr>
              <a:xfrm>
                <a:off x="2123668" y="3812462"/>
                <a:ext cx="3384376" cy="922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2+2</m:t>
                        </m:r>
                        <m:rad>
                          <m:radPr>
                            <m:degHide m:val="on"/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m:rPr>
                        <m:nor/>
                      </m:rPr>
                      <a:rPr lang="en-GB" sz="3200" dirty="0"/>
                      <m:t> 	</m:t>
                    </m:r>
                  </m:oMath>
                </a14:m>
                <a:r>
                  <a:rPr lang="en-GB" sz="3200" dirty="0"/>
                  <a:t>  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B2D56AD-9550-4D05-A331-544258EE1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668" y="3812462"/>
                <a:ext cx="3384376" cy="92294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46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13" grpId="0"/>
      <p:bldP spid="14" grpId="0"/>
      <p:bldP spid="15" grpId="0"/>
      <p:bldP spid="16" grpId="0"/>
      <p:bldP spid="20" grpId="0"/>
      <p:bldP spid="21" grpId="0"/>
      <p:bldP spid="22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44C1F1-5CEF-41A1-9EC6-801477429090}"/>
                  </a:ext>
                </a:extLst>
              </p:cNvPr>
              <p:cNvSpPr txBox="1"/>
              <p:nvPr/>
            </p:nvSpPr>
            <p:spPr>
              <a:xfrm>
                <a:off x="2123728" y="1154362"/>
                <a:ext cx="6768752" cy="1852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/>
                  <a:t>Examples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Rationalise the denominator of: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GB" sz="3200" dirty="0"/>
                  <a:t> 	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44C1F1-5CEF-41A1-9EC6-801477429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54362"/>
                <a:ext cx="6768752" cy="1852174"/>
              </a:xfrm>
              <a:prstGeom prst="rect">
                <a:avLst/>
              </a:prstGeom>
              <a:blipFill>
                <a:blip r:embed="rId3"/>
                <a:stretch>
                  <a:fillRect l="-900"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6079AD-3D17-461A-A294-1515CCC0E49F}"/>
                  </a:ext>
                </a:extLst>
              </p:cNvPr>
              <p:cNvSpPr txBox="1"/>
              <p:nvPr/>
            </p:nvSpPr>
            <p:spPr>
              <a:xfrm>
                <a:off x="3059832" y="2060848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86079AD-3D17-461A-A294-1515CCC0E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060848"/>
                <a:ext cx="1872208" cy="9070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A481A4-2AF0-453D-B05F-411ED1BDC3B3}"/>
                  </a:ext>
                </a:extLst>
              </p:cNvPr>
              <p:cNvSpPr txBox="1"/>
              <p:nvPr/>
            </p:nvSpPr>
            <p:spPr>
              <a:xfrm>
                <a:off x="2123728" y="2903495"/>
                <a:ext cx="3384376" cy="943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m:rPr>
                        <m:nor/>
                      </m:rPr>
                      <a:rPr lang="en-GB" sz="3200" dirty="0"/>
                      <m:t> 	</m:t>
                    </m:r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A481A4-2AF0-453D-B05F-411ED1BDC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903495"/>
                <a:ext cx="3384376" cy="9432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31A81B-A385-491F-9891-0535C9B70A6F}"/>
                  </a:ext>
                </a:extLst>
              </p:cNvPr>
              <p:cNvSpPr txBox="1"/>
              <p:nvPr/>
            </p:nvSpPr>
            <p:spPr>
              <a:xfrm>
                <a:off x="2123728" y="4652628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31A81B-A385-491F-9891-0535C9B70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652628"/>
                <a:ext cx="1872208" cy="9070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5BD3AA1-6D51-4273-AEB2-CD257205E4F7}"/>
                  </a:ext>
                </a:extLst>
              </p:cNvPr>
              <p:cNvSpPr txBox="1"/>
              <p:nvPr/>
            </p:nvSpPr>
            <p:spPr>
              <a:xfrm>
                <a:off x="2123668" y="3812462"/>
                <a:ext cx="3384376" cy="922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2+2</m:t>
                        </m:r>
                        <m:rad>
                          <m:radPr>
                            <m:degHide m:val="on"/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m:rPr>
                        <m:nor/>
                      </m:rPr>
                      <a:rPr lang="en-GB" sz="3200" dirty="0"/>
                      <m:t> 	</m:t>
                    </m:r>
                  </m:oMath>
                </a14:m>
                <a:r>
                  <a:rPr lang="en-GB" sz="3200" dirty="0"/>
                  <a:t>  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5BD3AA1-6D51-4273-AEB2-CD257205E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668" y="3812462"/>
                <a:ext cx="3384376" cy="9229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05E889-4CCF-4B98-84CE-AA28242CC6AD}"/>
                  </a:ext>
                </a:extLst>
              </p:cNvPr>
              <p:cNvSpPr txBox="1"/>
              <p:nvPr/>
            </p:nvSpPr>
            <p:spPr>
              <a:xfrm>
                <a:off x="3347864" y="4652628"/>
                <a:ext cx="1872208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05E889-4CCF-4B98-84CE-AA28242CC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652628"/>
                <a:ext cx="1872208" cy="9070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64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>
            <a:extLst>
              <a:ext uri="{FF2B5EF4-FFF2-40B4-BE49-F238E27FC236}">
                <a16:creationId xmlns:a16="http://schemas.microsoft.com/office/drawing/2014/main" id="{67F76181-7958-428E-B2FB-9455F3BD3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14180" r="35281" b="6248"/>
          <a:stretch>
            <a:fillRect/>
          </a:stretch>
        </p:blipFill>
        <p:spPr bwMode="auto">
          <a:xfrm>
            <a:off x="1476375" y="1074738"/>
            <a:ext cx="5975350" cy="54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B62B1D-23F9-468A-9701-E449BD87B34F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B62B1D-23F9-468A-9701-E449BD87B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2D7304-65FE-44AD-8BC9-44D1C7D2A797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+3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=?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2D7304-65FE-44AD-8BC9-44D1C7D2A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7A9E9F-85F4-4061-9838-697B6031AC8E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7A9E9F-85F4-4061-9838-697B6031A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07D2A9-D443-4EE6-897F-3C2A128F5200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=?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A07D2A9-D443-4EE6-897F-3C2A128F5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9704DC-2F37-44BD-97EC-2E5915D3E1D9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=?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69704DC-2F37-44BD-97EC-2E5915D3E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10F7B9-F737-49EF-8402-8410DED12609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10F7B9-F737-49EF-8402-8410DED12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2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31EFFF-1E6A-4A48-B2BD-AC0759F0CA2F}"/>
                  </a:ext>
                </a:extLst>
              </p:cNvPr>
              <p:cNvSpPr txBox="1"/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</m:ra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rad>
                    </m:oMath>
                  </m:oMathPara>
                </a14:m>
                <a:endParaRPr lang="en-GB" sz="6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31EFFF-1E6A-4A48-B2BD-AC0759F0C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7920880" cy="11431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pixi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 JEDI MASTER</Template>
  <TotalTime>3206</TotalTime>
  <Words>348</Words>
  <Application>Microsoft Office PowerPoint</Application>
  <PresentationFormat>On-screen Show (4:3)</PresentationFormat>
  <Paragraphs>109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Microsoft YaHei</vt:lpstr>
      <vt:lpstr>Calibri</vt:lpstr>
      <vt:lpstr>Comic Sans MS</vt:lpstr>
      <vt:lpstr>Wingdings</vt:lpstr>
      <vt:lpstr>Times New Roman</vt:lpstr>
      <vt:lpstr>pixi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Walnut Cottage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Withington</dc:creator>
  <cp:lastModifiedBy>Danielle Moosajee</cp:lastModifiedBy>
  <cp:revision>139</cp:revision>
  <dcterms:created xsi:type="dcterms:W3CDTF">2001-07-11T14:34:29Z</dcterms:created>
  <dcterms:modified xsi:type="dcterms:W3CDTF">2020-05-08T14:24:53Z</dcterms:modified>
</cp:coreProperties>
</file>