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sldIdLst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0" r:id="rId12"/>
    <p:sldId id="261" r:id="rId13"/>
    <p:sldId id="262" r:id="rId14"/>
    <p:sldId id="263" r:id="rId15"/>
    <p:sldId id="274" r:id="rId16"/>
    <p:sldId id="275" r:id="rId17"/>
    <p:sldId id="276" r:id="rId18"/>
    <p:sldId id="277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D526F-7373-4033-8E3B-62A2B5517E68}" v="46" dt="2020-06-06T20:01:08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9B4D526F-7373-4033-8E3B-62A2B5517E68}"/>
    <pc:docChg chg="custSel modSld modMainMaster">
      <pc:chgData name="Danielle" userId="e2554c37-e717-43a0-ba79-1183ca921ccd" providerId="ADAL" clId="{9B4D526F-7373-4033-8E3B-62A2B5517E68}" dt="2020-06-17T08:27:56.287" v="85" actId="27107"/>
      <pc:docMkLst>
        <pc:docMk/>
      </pc:docMkLst>
      <pc:sldChg chg="modSp mod">
        <pc:chgData name="Danielle" userId="e2554c37-e717-43a0-ba79-1183ca921ccd" providerId="ADAL" clId="{9B4D526F-7373-4033-8E3B-62A2B5517E68}" dt="2020-06-06T19:40:05.882" v="19" actId="1036"/>
        <pc:sldMkLst>
          <pc:docMk/>
          <pc:sldMk cId="386259329" sldId="258"/>
        </pc:sldMkLst>
        <pc:spChg chg="mod">
          <ac:chgData name="Danielle" userId="e2554c37-e717-43a0-ba79-1183ca921ccd" providerId="ADAL" clId="{9B4D526F-7373-4033-8E3B-62A2B5517E68}" dt="2020-06-06T19:40:03.249" v="17" actId="1035"/>
          <ac:spMkLst>
            <pc:docMk/>
            <pc:sldMk cId="386259329" sldId="258"/>
            <ac:spMk id="2" creationId="{00000000-0000-0000-0000-000000000000}"/>
          </ac:spMkLst>
        </pc:spChg>
        <pc:picChg chg="mod">
          <ac:chgData name="Danielle" userId="e2554c37-e717-43a0-ba79-1183ca921ccd" providerId="ADAL" clId="{9B4D526F-7373-4033-8E3B-62A2B5517E68}" dt="2020-06-06T19:40:05.882" v="19" actId="1036"/>
          <ac:picMkLst>
            <pc:docMk/>
            <pc:sldMk cId="386259329" sldId="258"/>
            <ac:picMk id="2070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19:39:35.547" v="0"/>
          <ac:picMkLst>
            <pc:docMk/>
            <pc:sldMk cId="386259329" sldId="258"/>
            <ac:picMk id="2074" creationId="{00000000-0000-0000-0000-000000000000}"/>
          </ac:picMkLst>
        </pc:picChg>
      </pc:sldChg>
      <pc:sldChg chg="modSp mod">
        <pc:chgData name="Danielle" userId="e2554c37-e717-43a0-ba79-1183ca921ccd" providerId="ADAL" clId="{9B4D526F-7373-4033-8E3B-62A2B5517E68}" dt="2020-06-17T08:27:56.287" v="85" actId="27107"/>
        <pc:sldMkLst>
          <pc:docMk/>
          <pc:sldMk cId="2263690032" sldId="259"/>
        </pc:sldMkLst>
        <pc:spChg chg="mod">
          <ac:chgData name="Danielle" userId="e2554c37-e717-43a0-ba79-1183ca921ccd" providerId="ADAL" clId="{9B4D526F-7373-4033-8E3B-62A2B5517E68}" dt="2020-06-17T08:27:56.287" v="85" actId="27107"/>
          <ac:spMkLst>
            <pc:docMk/>
            <pc:sldMk cId="2263690032" sldId="259"/>
            <ac:spMk id="3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08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0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10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11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1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13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14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15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16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18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1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20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21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2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23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24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25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26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09.230" v="36" actId="113"/>
          <ac:spMkLst>
            <pc:docMk/>
            <pc:sldMk cId="2263690032" sldId="259"/>
            <ac:spMk id="260127" creationId="{00000000-0000-0000-0000-000000000000}"/>
          </ac:spMkLst>
        </pc:spChg>
        <pc:grpChg chg="mod">
          <ac:chgData name="Danielle" userId="e2554c37-e717-43a0-ba79-1183ca921ccd" providerId="ADAL" clId="{9B4D526F-7373-4033-8E3B-62A2B5517E68}" dt="2020-06-06T19:41:09.230" v="36" actId="113"/>
          <ac:grpSpMkLst>
            <pc:docMk/>
            <pc:sldMk cId="2263690032" sldId="259"/>
            <ac:grpSpMk id="260130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1:09.230" v="36" actId="113"/>
          <ac:grpSpMkLst>
            <pc:docMk/>
            <pc:sldMk cId="2263690032" sldId="259"/>
            <ac:grpSpMk id="260133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1:09.230" v="36" actId="113"/>
          <ac:grpSpMkLst>
            <pc:docMk/>
            <pc:sldMk cId="2263690032" sldId="259"/>
            <ac:grpSpMk id="260134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1:09.230" v="36" actId="113"/>
          <ac:grpSpMkLst>
            <pc:docMk/>
            <pc:sldMk cId="2263690032" sldId="259"/>
            <ac:grpSpMk id="260135" creationId="{00000000-0000-0000-0000-000000000000}"/>
          </ac:grpSpMkLst>
        </pc:grpChg>
      </pc:sldChg>
      <pc:sldChg chg="modSp">
        <pc:chgData name="Danielle" userId="e2554c37-e717-43a0-ba79-1183ca921ccd" providerId="ADAL" clId="{9B4D526F-7373-4033-8E3B-62A2B5517E68}" dt="2020-06-06T19:43:03.371" v="46" actId="2711"/>
        <pc:sldMkLst>
          <pc:docMk/>
          <pc:sldMk cId="3090488062" sldId="260"/>
        </pc:sldMkLst>
        <pc:spChg chg="mod">
          <ac:chgData name="Danielle" userId="e2554c37-e717-43a0-ba79-1183ca921ccd" providerId="ADAL" clId="{9B4D526F-7373-4033-8E3B-62A2B5517E68}" dt="2020-06-06T19:43:03.371" v="46" actId="2711"/>
          <ac:spMkLst>
            <pc:docMk/>
            <pc:sldMk cId="3090488062" sldId="260"/>
            <ac:spMk id="26114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03.371" v="46" actId="2711"/>
          <ac:spMkLst>
            <pc:docMk/>
            <pc:sldMk cId="3090488062" sldId="260"/>
            <ac:spMk id="261143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03.371" v="46" actId="2711"/>
          <ac:spMkLst>
            <pc:docMk/>
            <pc:sldMk cId="3090488062" sldId="260"/>
            <ac:spMk id="261144" creationId="{00000000-0000-0000-0000-000000000000}"/>
          </ac:spMkLst>
        </pc:spChg>
        <pc:grpChg chg="mod">
          <ac:chgData name="Danielle" userId="e2554c37-e717-43a0-ba79-1183ca921ccd" providerId="ADAL" clId="{9B4D526F-7373-4033-8E3B-62A2B5517E68}" dt="2020-06-06T19:43:03.371" v="46" actId="2711"/>
          <ac:grpSpMkLst>
            <pc:docMk/>
            <pc:sldMk cId="3090488062" sldId="260"/>
            <ac:grpSpMk id="261161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03.371" v="46" actId="2711"/>
          <ac:grpSpMkLst>
            <pc:docMk/>
            <pc:sldMk cId="3090488062" sldId="260"/>
            <ac:grpSpMk id="261162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03.371" v="46" actId="2711"/>
          <ac:grpSpMkLst>
            <pc:docMk/>
            <pc:sldMk cId="3090488062" sldId="260"/>
            <ac:grpSpMk id="261163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03.371" v="46" actId="2711"/>
          <ac:grpSpMkLst>
            <pc:docMk/>
            <pc:sldMk cId="3090488062" sldId="260"/>
            <ac:grpSpMk id="261173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03.371" v="46" actId="2711"/>
          <ac:grpSpMkLst>
            <pc:docMk/>
            <pc:sldMk cId="3090488062" sldId="260"/>
            <ac:grpSpMk id="261184" creationId="{00000000-0000-0000-0000-000000000000}"/>
          </ac:grpSpMkLst>
        </pc:grpChg>
        <pc:graphicFrameChg chg="mod">
          <ac:chgData name="Danielle" userId="e2554c37-e717-43a0-ba79-1183ca921ccd" providerId="ADAL" clId="{9B4D526F-7373-4033-8E3B-62A2B5517E68}" dt="2020-06-06T19:43:03.371" v="46" actId="2711"/>
          <ac:graphicFrameMkLst>
            <pc:docMk/>
            <pc:sldMk cId="3090488062" sldId="260"/>
            <ac:graphicFrameMk id="261185" creationId="{00000000-0000-0000-0000-000000000000}"/>
          </ac:graphicFrameMkLst>
        </pc:graphicFrameChg>
        <pc:graphicFrameChg chg="mod">
          <ac:chgData name="Danielle" userId="e2554c37-e717-43a0-ba79-1183ca921ccd" providerId="ADAL" clId="{9B4D526F-7373-4033-8E3B-62A2B5517E68}" dt="2020-06-06T19:43:03.371" v="46" actId="2711"/>
          <ac:graphicFrameMkLst>
            <pc:docMk/>
            <pc:sldMk cId="3090488062" sldId="260"/>
            <ac:graphicFrameMk id="261186" creationId="{00000000-0000-0000-0000-000000000000}"/>
          </ac:graphicFrameMkLst>
        </pc:graphicFrameChg>
        <pc:graphicFrameChg chg="mod">
          <ac:chgData name="Danielle" userId="e2554c37-e717-43a0-ba79-1183ca921ccd" providerId="ADAL" clId="{9B4D526F-7373-4033-8E3B-62A2B5517E68}" dt="2020-06-06T19:43:03.371" v="46" actId="2711"/>
          <ac:graphicFrameMkLst>
            <pc:docMk/>
            <pc:sldMk cId="3090488062" sldId="260"/>
            <ac:graphicFrameMk id="261187" creationId="{00000000-0000-0000-0000-000000000000}"/>
          </ac:graphicFrameMkLst>
        </pc:graphicFrameChg>
      </pc:sldChg>
      <pc:sldChg chg="modSp">
        <pc:chgData name="Danielle" userId="e2554c37-e717-43a0-ba79-1183ca921ccd" providerId="ADAL" clId="{9B4D526F-7373-4033-8E3B-62A2B5517E68}" dt="2020-06-06T19:43:16.459" v="47" actId="2711"/>
        <pc:sldMkLst>
          <pc:docMk/>
          <pc:sldMk cId="1565518794" sldId="261"/>
        </pc:sldMkLst>
        <pc:spChg chg="mod">
          <ac:chgData name="Danielle" userId="e2554c37-e717-43a0-ba79-1183ca921ccd" providerId="ADAL" clId="{9B4D526F-7373-4033-8E3B-62A2B5517E68}" dt="2020-06-06T19:43:16.459" v="47" actId="2711"/>
          <ac:spMkLst>
            <pc:docMk/>
            <pc:sldMk cId="1565518794" sldId="261"/>
            <ac:spMk id="264216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16.459" v="47" actId="2711"/>
          <ac:spMkLst>
            <pc:docMk/>
            <pc:sldMk cId="1565518794" sldId="261"/>
            <ac:spMk id="264217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16.459" v="47" actId="2711"/>
          <ac:spMkLst>
            <pc:docMk/>
            <pc:sldMk cId="1565518794" sldId="261"/>
            <ac:spMk id="264218" creationId="{00000000-0000-0000-0000-000000000000}"/>
          </ac:spMkLst>
        </pc:spChg>
        <pc:grpChg chg="mod">
          <ac:chgData name="Danielle" userId="e2554c37-e717-43a0-ba79-1183ca921ccd" providerId="ADAL" clId="{9B4D526F-7373-4033-8E3B-62A2B5517E68}" dt="2020-06-06T19:43:16.459" v="47" actId="2711"/>
          <ac:grpSpMkLst>
            <pc:docMk/>
            <pc:sldMk cId="1565518794" sldId="261"/>
            <ac:grpSpMk id="264225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16.459" v="47" actId="2711"/>
          <ac:grpSpMkLst>
            <pc:docMk/>
            <pc:sldMk cId="1565518794" sldId="261"/>
            <ac:grpSpMk id="264231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16.459" v="47" actId="2711"/>
          <ac:grpSpMkLst>
            <pc:docMk/>
            <pc:sldMk cId="1565518794" sldId="261"/>
            <ac:grpSpMk id="264235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16.459" v="47" actId="2711"/>
          <ac:grpSpMkLst>
            <pc:docMk/>
            <pc:sldMk cId="1565518794" sldId="261"/>
            <ac:grpSpMk id="264236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16.459" v="47" actId="2711"/>
          <ac:grpSpMkLst>
            <pc:docMk/>
            <pc:sldMk cId="1565518794" sldId="261"/>
            <ac:grpSpMk id="264250" creationId="{00000000-0000-0000-0000-000000000000}"/>
          </ac:grpSpMkLst>
        </pc:grpChg>
        <pc:graphicFrameChg chg="mod">
          <ac:chgData name="Danielle" userId="e2554c37-e717-43a0-ba79-1183ca921ccd" providerId="ADAL" clId="{9B4D526F-7373-4033-8E3B-62A2B5517E68}" dt="2020-06-06T19:43:16.459" v="47" actId="2711"/>
          <ac:graphicFrameMkLst>
            <pc:docMk/>
            <pc:sldMk cId="1565518794" sldId="261"/>
            <ac:graphicFrameMk id="264246" creationId="{00000000-0000-0000-0000-000000000000}"/>
          </ac:graphicFrameMkLst>
        </pc:graphicFrameChg>
        <pc:graphicFrameChg chg="mod">
          <ac:chgData name="Danielle" userId="e2554c37-e717-43a0-ba79-1183ca921ccd" providerId="ADAL" clId="{9B4D526F-7373-4033-8E3B-62A2B5517E68}" dt="2020-06-06T19:43:16.459" v="47" actId="2711"/>
          <ac:graphicFrameMkLst>
            <pc:docMk/>
            <pc:sldMk cId="1565518794" sldId="261"/>
            <ac:graphicFrameMk id="264248" creationId="{00000000-0000-0000-0000-000000000000}"/>
          </ac:graphicFrameMkLst>
        </pc:graphicFrameChg>
        <pc:graphicFrameChg chg="mod">
          <ac:chgData name="Danielle" userId="e2554c37-e717-43a0-ba79-1183ca921ccd" providerId="ADAL" clId="{9B4D526F-7373-4033-8E3B-62A2B5517E68}" dt="2020-06-06T19:43:16.459" v="47" actId="2711"/>
          <ac:graphicFrameMkLst>
            <pc:docMk/>
            <pc:sldMk cId="1565518794" sldId="261"/>
            <ac:graphicFrameMk id="264251" creationId="{00000000-0000-0000-0000-000000000000}"/>
          </ac:graphicFrameMkLst>
        </pc:graphicFrameChg>
      </pc:sldChg>
      <pc:sldChg chg="modSp">
        <pc:chgData name="Danielle" userId="e2554c37-e717-43a0-ba79-1183ca921ccd" providerId="ADAL" clId="{9B4D526F-7373-4033-8E3B-62A2B5517E68}" dt="2020-06-06T19:43:27.260" v="48" actId="2711"/>
        <pc:sldMkLst>
          <pc:docMk/>
          <pc:sldMk cId="2360012155" sldId="262"/>
        </pc:sldMkLst>
        <pc:spChg chg="mod">
          <ac:chgData name="Danielle" userId="e2554c37-e717-43a0-ba79-1183ca921ccd" providerId="ADAL" clId="{9B4D526F-7373-4033-8E3B-62A2B5517E68}" dt="2020-06-06T19:43:27.260" v="48" actId="2711"/>
          <ac:spMkLst>
            <pc:docMk/>
            <pc:sldMk cId="2360012155" sldId="262"/>
            <ac:spMk id="262168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27.260" v="48" actId="2711"/>
          <ac:spMkLst>
            <pc:docMk/>
            <pc:sldMk cId="2360012155" sldId="262"/>
            <ac:spMk id="26216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27.260" v="48" actId="2711"/>
          <ac:spMkLst>
            <pc:docMk/>
            <pc:sldMk cId="2360012155" sldId="262"/>
            <ac:spMk id="262170" creationId="{00000000-0000-0000-0000-000000000000}"/>
          </ac:spMkLst>
        </pc:spChg>
        <pc:grpChg chg="mod">
          <ac:chgData name="Danielle" userId="e2554c37-e717-43a0-ba79-1183ca921ccd" providerId="ADAL" clId="{9B4D526F-7373-4033-8E3B-62A2B5517E68}" dt="2020-06-06T19:43:27.260" v="48" actId="2711"/>
          <ac:grpSpMkLst>
            <pc:docMk/>
            <pc:sldMk cId="2360012155" sldId="262"/>
            <ac:grpSpMk id="262174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27.260" v="48" actId="2711"/>
          <ac:grpSpMkLst>
            <pc:docMk/>
            <pc:sldMk cId="2360012155" sldId="262"/>
            <ac:grpSpMk id="262175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27.260" v="48" actId="2711"/>
          <ac:grpSpMkLst>
            <pc:docMk/>
            <pc:sldMk cId="2360012155" sldId="262"/>
            <ac:grpSpMk id="262176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27.260" v="48" actId="2711"/>
          <ac:grpSpMkLst>
            <pc:docMk/>
            <pc:sldMk cId="2360012155" sldId="262"/>
            <ac:grpSpMk id="262177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27.260" v="48" actId="2711"/>
          <ac:grpSpMkLst>
            <pc:docMk/>
            <pc:sldMk cId="2360012155" sldId="262"/>
            <ac:grpSpMk id="262190" creationId="{00000000-0000-0000-0000-000000000000}"/>
          </ac:grpSpMkLst>
        </pc:grpChg>
        <pc:graphicFrameChg chg="mod">
          <ac:chgData name="Danielle" userId="e2554c37-e717-43a0-ba79-1183ca921ccd" providerId="ADAL" clId="{9B4D526F-7373-4033-8E3B-62A2B5517E68}" dt="2020-06-06T19:43:27.260" v="48" actId="2711"/>
          <ac:graphicFrameMkLst>
            <pc:docMk/>
            <pc:sldMk cId="2360012155" sldId="262"/>
            <ac:graphicFrameMk id="262187" creationId="{00000000-0000-0000-0000-000000000000}"/>
          </ac:graphicFrameMkLst>
        </pc:graphicFrameChg>
        <pc:graphicFrameChg chg="mod">
          <ac:chgData name="Danielle" userId="e2554c37-e717-43a0-ba79-1183ca921ccd" providerId="ADAL" clId="{9B4D526F-7373-4033-8E3B-62A2B5517E68}" dt="2020-06-06T19:43:27.260" v="48" actId="2711"/>
          <ac:graphicFrameMkLst>
            <pc:docMk/>
            <pc:sldMk cId="2360012155" sldId="262"/>
            <ac:graphicFrameMk id="262188" creationId="{00000000-0000-0000-0000-000000000000}"/>
          </ac:graphicFrameMkLst>
        </pc:graphicFrameChg>
        <pc:graphicFrameChg chg="mod">
          <ac:chgData name="Danielle" userId="e2554c37-e717-43a0-ba79-1183ca921ccd" providerId="ADAL" clId="{9B4D526F-7373-4033-8E3B-62A2B5517E68}" dt="2020-06-06T19:43:27.260" v="48" actId="2711"/>
          <ac:graphicFrameMkLst>
            <pc:docMk/>
            <pc:sldMk cId="2360012155" sldId="262"/>
            <ac:graphicFrameMk id="262191" creationId="{00000000-0000-0000-0000-000000000000}"/>
          </ac:graphicFrameMkLst>
        </pc:graphicFrameChg>
      </pc:sldChg>
      <pc:sldChg chg="modSp">
        <pc:chgData name="Danielle" userId="e2554c37-e717-43a0-ba79-1183ca921ccd" providerId="ADAL" clId="{9B4D526F-7373-4033-8E3B-62A2B5517E68}" dt="2020-06-06T19:43:36.520" v="49" actId="2711"/>
        <pc:sldMkLst>
          <pc:docMk/>
          <pc:sldMk cId="1114770250" sldId="263"/>
        </pc:sldMkLst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19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193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194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01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0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03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04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05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06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07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08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11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1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14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15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16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3:36.520" v="49" actId="2711"/>
          <ac:spMkLst>
            <pc:docMk/>
            <pc:sldMk cId="1114770250" sldId="263"/>
            <ac:spMk id="263217" creationId="{00000000-0000-0000-0000-000000000000}"/>
          </ac:spMkLst>
        </pc:spChg>
        <pc:grpChg chg="mod">
          <ac:chgData name="Danielle" userId="e2554c37-e717-43a0-ba79-1183ca921ccd" providerId="ADAL" clId="{9B4D526F-7373-4033-8E3B-62A2B5517E68}" dt="2020-06-06T19:43:36.520" v="49" actId="2711"/>
          <ac:grpSpMkLst>
            <pc:docMk/>
            <pc:sldMk cId="1114770250" sldId="263"/>
            <ac:grpSpMk id="263225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3:36.520" v="49" actId="2711"/>
          <ac:grpSpMkLst>
            <pc:docMk/>
            <pc:sldMk cId="1114770250" sldId="263"/>
            <ac:grpSpMk id="263233" creationId="{00000000-0000-0000-0000-000000000000}"/>
          </ac:grpSpMkLst>
        </pc:grpChg>
        <pc:graphicFrameChg chg="mod">
          <ac:chgData name="Danielle" userId="e2554c37-e717-43a0-ba79-1183ca921ccd" providerId="ADAL" clId="{9B4D526F-7373-4033-8E3B-62A2B5517E68}" dt="2020-06-06T19:43:36.520" v="49" actId="2711"/>
          <ac:graphicFrameMkLst>
            <pc:docMk/>
            <pc:sldMk cId="1114770250" sldId="263"/>
            <ac:graphicFrameMk id="263229" creationId="{00000000-0000-0000-0000-000000000000}"/>
          </ac:graphicFrameMkLst>
        </pc:graphicFrameChg>
        <pc:graphicFrameChg chg="mod">
          <ac:chgData name="Danielle" userId="e2554c37-e717-43a0-ba79-1183ca921ccd" providerId="ADAL" clId="{9B4D526F-7373-4033-8E3B-62A2B5517E68}" dt="2020-06-06T19:43:36.520" v="49" actId="2711"/>
          <ac:graphicFrameMkLst>
            <pc:docMk/>
            <pc:sldMk cId="1114770250" sldId="263"/>
            <ac:graphicFrameMk id="263230" creationId="{00000000-0000-0000-0000-000000000000}"/>
          </ac:graphicFrameMkLst>
        </pc:graphicFrameChg>
        <pc:picChg chg="mod">
          <ac:chgData name="Danielle" userId="e2554c37-e717-43a0-ba79-1183ca921ccd" providerId="ADAL" clId="{9B4D526F-7373-4033-8E3B-62A2B5517E68}" dt="2020-06-06T19:43:36.520" v="49" actId="2711"/>
          <ac:picMkLst>
            <pc:docMk/>
            <pc:sldMk cId="1114770250" sldId="263"/>
            <ac:picMk id="263231" creationId="{00000000-0000-0000-0000-000000000000}"/>
          </ac:picMkLst>
        </pc:picChg>
      </pc:sldChg>
      <pc:sldChg chg="modSp">
        <pc:chgData name="Danielle" userId="e2554c37-e717-43a0-ba79-1183ca921ccd" providerId="ADAL" clId="{9B4D526F-7373-4033-8E3B-62A2B5517E68}" dt="2020-06-06T19:41:26.434" v="39" actId="2711"/>
        <pc:sldMkLst>
          <pc:docMk/>
          <pc:sldMk cId="418714144" sldId="265"/>
        </pc:sldMkLst>
        <pc:spChg chg="mod">
          <ac:chgData name="Danielle" userId="e2554c37-e717-43a0-ba79-1183ca921ccd" providerId="ADAL" clId="{9B4D526F-7373-4033-8E3B-62A2B5517E68}" dt="2020-06-06T19:41:26.434" v="39" actId="2711"/>
          <ac:spMkLst>
            <pc:docMk/>
            <pc:sldMk cId="418714144" sldId="265"/>
            <ac:spMk id="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26.434" v="39" actId="2711"/>
          <ac:spMkLst>
            <pc:docMk/>
            <pc:sldMk cId="418714144" sldId="265"/>
            <ac:spMk id="3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26.434" v="39" actId="2711"/>
          <ac:spMkLst>
            <pc:docMk/>
            <pc:sldMk cId="418714144" sldId="265"/>
            <ac:spMk id="285703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26.434" v="39" actId="2711"/>
          <ac:spMkLst>
            <pc:docMk/>
            <pc:sldMk cId="418714144" sldId="265"/>
            <ac:spMk id="285704" creationId="{00000000-0000-0000-0000-000000000000}"/>
          </ac:spMkLst>
        </pc:spChg>
      </pc:sldChg>
      <pc:sldChg chg="modSp">
        <pc:chgData name="Danielle" userId="e2554c37-e717-43a0-ba79-1183ca921ccd" providerId="ADAL" clId="{9B4D526F-7373-4033-8E3B-62A2B5517E68}" dt="2020-06-06T19:41:33.224" v="40" actId="2711"/>
        <pc:sldMkLst>
          <pc:docMk/>
          <pc:sldMk cId="1528349274" sldId="266"/>
        </pc:sldMkLst>
        <pc:spChg chg="mod">
          <ac:chgData name="Danielle" userId="e2554c37-e717-43a0-ba79-1183ca921ccd" providerId="ADAL" clId="{9B4D526F-7373-4033-8E3B-62A2B5517E68}" dt="2020-06-06T19:41:33.224" v="40" actId="2711"/>
          <ac:spMkLst>
            <pc:docMk/>
            <pc:sldMk cId="1528349274" sldId="266"/>
            <ac:spMk id="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33.224" v="40" actId="2711"/>
          <ac:spMkLst>
            <pc:docMk/>
            <pc:sldMk cId="1528349274" sldId="266"/>
            <ac:spMk id="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33.224" v="40" actId="2711"/>
          <ac:spMkLst>
            <pc:docMk/>
            <pc:sldMk cId="1528349274" sldId="266"/>
            <ac:spMk id="287753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33.224" v="40" actId="2711"/>
          <ac:spMkLst>
            <pc:docMk/>
            <pc:sldMk cId="1528349274" sldId="266"/>
            <ac:spMk id="287754" creationId="{00000000-0000-0000-0000-000000000000}"/>
          </ac:spMkLst>
        </pc:spChg>
      </pc:sldChg>
      <pc:sldChg chg="modSp">
        <pc:chgData name="Danielle" userId="e2554c37-e717-43a0-ba79-1183ca921ccd" providerId="ADAL" clId="{9B4D526F-7373-4033-8E3B-62A2B5517E68}" dt="2020-06-06T19:41:40.275" v="41" actId="2711"/>
        <pc:sldMkLst>
          <pc:docMk/>
          <pc:sldMk cId="2033474689" sldId="267"/>
        </pc:sldMkLst>
        <pc:spChg chg="mod">
          <ac:chgData name="Danielle" userId="e2554c37-e717-43a0-ba79-1183ca921ccd" providerId="ADAL" clId="{9B4D526F-7373-4033-8E3B-62A2B5517E68}" dt="2020-06-06T19:41:40.275" v="41" actId="2711"/>
          <ac:spMkLst>
            <pc:docMk/>
            <pc:sldMk cId="2033474689" sldId="267"/>
            <ac:spMk id="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40.275" v="41" actId="2711"/>
          <ac:spMkLst>
            <pc:docMk/>
            <pc:sldMk cId="2033474689" sldId="267"/>
            <ac:spMk id="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40.275" v="41" actId="2711"/>
          <ac:spMkLst>
            <pc:docMk/>
            <pc:sldMk cId="2033474689" sldId="267"/>
            <ac:spMk id="28979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40.275" v="41" actId="2711"/>
          <ac:spMkLst>
            <pc:docMk/>
            <pc:sldMk cId="2033474689" sldId="267"/>
            <ac:spMk id="289800" creationId="{00000000-0000-0000-0000-000000000000}"/>
          </ac:spMkLst>
        </pc:spChg>
      </pc:sldChg>
      <pc:sldChg chg="modSp">
        <pc:chgData name="Danielle" userId="e2554c37-e717-43a0-ba79-1183ca921ccd" providerId="ADAL" clId="{9B4D526F-7373-4033-8E3B-62A2B5517E68}" dt="2020-06-06T19:41:46.735" v="42" actId="2711"/>
        <pc:sldMkLst>
          <pc:docMk/>
          <pc:sldMk cId="2736488963" sldId="268"/>
        </pc:sldMkLst>
        <pc:spChg chg="mod">
          <ac:chgData name="Danielle" userId="e2554c37-e717-43a0-ba79-1183ca921ccd" providerId="ADAL" clId="{9B4D526F-7373-4033-8E3B-62A2B5517E68}" dt="2020-06-06T19:41:46.735" v="42" actId="2711"/>
          <ac:spMkLst>
            <pc:docMk/>
            <pc:sldMk cId="2736488963" sldId="268"/>
            <ac:spMk id="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46.735" v="42" actId="2711"/>
          <ac:spMkLst>
            <pc:docMk/>
            <pc:sldMk cId="2736488963" sldId="268"/>
            <ac:spMk id="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46.735" v="42" actId="2711"/>
          <ac:spMkLst>
            <pc:docMk/>
            <pc:sldMk cId="2736488963" sldId="268"/>
            <ac:spMk id="291847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46.735" v="42" actId="2711"/>
          <ac:spMkLst>
            <pc:docMk/>
            <pc:sldMk cId="2736488963" sldId="268"/>
            <ac:spMk id="291848" creationId="{00000000-0000-0000-0000-000000000000}"/>
          </ac:spMkLst>
        </pc:spChg>
      </pc:sldChg>
      <pc:sldChg chg="modSp">
        <pc:chgData name="Danielle" userId="e2554c37-e717-43a0-ba79-1183ca921ccd" providerId="ADAL" clId="{9B4D526F-7373-4033-8E3B-62A2B5517E68}" dt="2020-06-06T19:41:54.879" v="43" actId="2711"/>
        <pc:sldMkLst>
          <pc:docMk/>
          <pc:sldMk cId="489250151" sldId="269"/>
        </pc:sldMkLst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46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47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54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55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58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5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60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6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63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64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6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70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271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1:54.879" v="43" actId="2711"/>
          <ac:spMkLst>
            <pc:docMk/>
            <pc:sldMk cId="489250151" sldId="269"/>
            <ac:spMk id="10359" creationId="{00000000-0000-0000-0000-000000000000}"/>
          </ac:spMkLst>
        </pc:spChg>
        <pc:grpChg chg="mod">
          <ac:chgData name="Danielle" userId="e2554c37-e717-43a0-ba79-1183ca921ccd" providerId="ADAL" clId="{9B4D526F-7373-4033-8E3B-62A2B5517E68}" dt="2020-06-06T19:41:54.879" v="43" actId="2711"/>
          <ac:grpSpMkLst>
            <pc:docMk/>
            <pc:sldMk cId="489250151" sldId="269"/>
            <ac:grpSpMk id="10245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1:54.879" v="43" actId="2711"/>
          <ac:grpSpMkLst>
            <pc:docMk/>
            <pc:sldMk cId="489250151" sldId="269"/>
            <ac:grpSpMk id="10248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1:54.879" v="43" actId="2711"/>
          <ac:grpSpMkLst>
            <pc:docMk/>
            <pc:sldMk cId="489250151" sldId="269"/>
            <ac:grpSpMk id="10251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1:54.879" v="43" actId="2711"/>
          <ac:grpSpMkLst>
            <pc:docMk/>
            <pc:sldMk cId="489250151" sldId="269"/>
            <ac:grpSpMk id="10361" creationId="{00000000-0000-0000-0000-000000000000}"/>
          </ac:grpSpMkLst>
        </pc:grpChg>
      </pc:sldChg>
      <pc:sldChg chg="modSp">
        <pc:chgData name="Danielle" userId="e2554c37-e717-43a0-ba79-1183ca921ccd" providerId="ADAL" clId="{9B4D526F-7373-4033-8E3B-62A2B5517E68}" dt="2020-06-06T19:42:18.032" v="44" actId="2711"/>
        <pc:sldMkLst>
          <pc:docMk/>
          <pc:sldMk cId="4293569179" sldId="270"/>
        </pc:sldMkLst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11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1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64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65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66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67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68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6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70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71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7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75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77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88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8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290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405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18.032" v="44" actId="2711"/>
          <ac:spMkLst>
            <pc:docMk/>
            <pc:sldMk cId="4293569179" sldId="270"/>
            <ac:spMk id="4406" creationId="{00000000-0000-0000-0000-000000000000}"/>
          </ac:spMkLst>
        </pc:spChg>
        <pc:grpChg chg="mod">
          <ac:chgData name="Danielle" userId="e2554c37-e717-43a0-ba79-1183ca921ccd" providerId="ADAL" clId="{9B4D526F-7373-4033-8E3B-62A2B5517E68}" dt="2020-06-06T19:42:18.032" v="44" actId="2711"/>
          <ac:grpSpMkLst>
            <pc:docMk/>
            <pc:sldMk cId="4293569179" sldId="270"/>
            <ac:grpSpMk id="4219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2:18.032" v="44" actId="2711"/>
          <ac:grpSpMkLst>
            <pc:docMk/>
            <pc:sldMk cId="4293569179" sldId="270"/>
            <ac:grpSpMk id="4220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2:18.032" v="44" actId="2711"/>
          <ac:grpSpMkLst>
            <pc:docMk/>
            <pc:sldMk cId="4293569179" sldId="270"/>
            <ac:grpSpMk id="4221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2:18.032" v="44" actId="2711"/>
          <ac:grpSpMkLst>
            <pc:docMk/>
            <pc:sldMk cId="4293569179" sldId="270"/>
            <ac:grpSpMk id="4383" creationId="{00000000-0000-0000-0000-000000000000}"/>
          </ac:grpSpMkLst>
        </pc:grpChg>
      </pc:sldChg>
      <pc:sldChg chg="modSp">
        <pc:chgData name="Danielle" userId="e2554c37-e717-43a0-ba79-1183ca921ccd" providerId="ADAL" clId="{9B4D526F-7373-4033-8E3B-62A2B5517E68}" dt="2020-06-06T19:42:29.312" v="45" actId="2711"/>
        <pc:sldMkLst>
          <pc:docMk/>
          <pc:sldMk cId="3562286512" sldId="271"/>
        </pc:sldMkLst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294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295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302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303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304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305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306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307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308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30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317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318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319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406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2:29.312" v="45" actId="2711"/>
          <ac:spMkLst>
            <pc:docMk/>
            <pc:sldMk cId="3562286512" sldId="271"/>
            <ac:spMk id="11409" creationId="{00000000-0000-0000-0000-000000000000}"/>
          </ac:spMkLst>
        </pc:spChg>
        <pc:grpChg chg="mod">
          <ac:chgData name="Danielle" userId="e2554c37-e717-43a0-ba79-1183ca921ccd" providerId="ADAL" clId="{9B4D526F-7373-4033-8E3B-62A2B5517E68}" dt="2020-06-06T19:42:29.312" v="45" actId="2711"/>
          <ac:grpSpMkLst>
            <pc:docMk/>
            <pc:sldMk cId="3562286512" sldId="271"/>
            <ac:grpSpMk id="11293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2:29.312" v="45" actId="2711"/>
          <ac:grpSpMkLst>
            <pc:docMk/>
            <pc:sldMk cId="3562286512" sldId="271"/>
            <ac:grpSpMk id="11296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2:29.312" v="45" actId="2711"/>
          <ac:grpSpMkLst>
            <pc:docMk/>
            <pc:sldMk cId="3562286512" sldId="271"/>
            <ac:grpSpMk id="11299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2:29.312" v="45" actId="2711"/>
          <ac:grpSpMkLst>
            <pc:docMk/>
            <pc:sldMk cId="3562286512" sldId="271"/>
            <ac:grpSpMk id="11412" creationId="{00000000-0000-0000-0000-000000000000}"/>
          </ac:grpSpMkLst>
        </pc:grpChg>
        <pc:grpChg chg="mod">
          <ac:chgData name="Danielle" userId="e2554c37-e717-43a0-ba79-1183ca921ccd" providerId="ADAL" clId="{9B4D526F-7373-4033-8E3B-62A2B5517E68}" dt="2020-06-06T19:42:29.312" v="45" actId="2711"/>
          <ac:grpSpMkLst>
            <pc:docMk/>
            <pc:sldMk cId="3562286512" sldId="271"/>
            <ac:grpSpMk id="11413" creationId="{00000000-0000-0000-0000-000000000000}"/>
          </ac:grpSpMkLst>
        </pc:grpChg>
      </pc:sldChg>
      <pc:sldChg chg="modSp mod">
        <pc:chgData name="Danielle" userId="e2554c37-e717-43a0-ba79-1183ca921ccd" providerId="ADAL" clId="{9B4D526F-7373-4033-8E3B-62A2B5517E68}" dt="2020-06-06T19:45:26.498" v="74" actId="1035"/>
        <pc:sldMkLst>
          <pc:docMk/>
          <pc:sldMk cId="3072752058" sldId="272"/>
        </pc:sldMkLst>
        <pc:spChg chg="mod">
          <ac:chgData name="Danielle" userId="e2554c37-e717-43a0-ba79-1183ca921ccd" providerId="ADAL" clId="{9B4D526F-7373-4033-8E3B-62A2B5517E68}" dt="2020-06-06T19:45:21.156" v="71" actId="1076"/>
          <ac:spMkLst>
            <pc:docMk/>
            <pc:sldMk cId="3072752058" sldId="272"/>
            <ac:spMk id="3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19:45:21.156" v="71" actId="1076"/>
          <ac:spMkLst>
            <pc:docMk/>
            <pc:sldMk cId="3072752058" sldId="272"/>
            <ac:spMk id="132" creationId="{00000000-0000-0000-0000-000000000000}"/>
          </ac:spMkLst>
        </pc:spChg>
        <pc:picChg chg="mod">
          <ac:chgData name="Danielle" userId="e2554c37-e717-43a0-ba79-1183ca921ccd" providerId="ADAL" clId="{9B4D526F-7373-4033-8E3B-62A2B5517E68}" dt="2020-06-06T19:45:26.498" v="74" actId="1035"/>
          <ac:picMkLst>
            <pc:docMk/>
            <pc:sldMk cId="3072752058" sldId="272"/>
            <ac:picMk id="23554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19:45:26.498" v="74" actId="1035"/>
          <ac:picMkLst>
            <pc:docMk/>
            <pc:sldMk cId="3072752058" sldId="272"/>
            <ac:picMk id="23555" creationId="{00000000-0000-0000-0000-000000000000}"/>
          </ac:picMkLst>
        </pc:picChg>
      </pc:sldChg>
      <pc:sldChg chg="modSp">
        <pc:chgData name="Danielle" userId="e2554c37-e717-43a0-ba79-1183ca921ccd" providerId="ADAL" clId="{9B4D526F-7373-4033-8E3B-62A2B5517E68}" dt="2020-06-06T20:01:08.631" v="84" actId="1035"/>
        <pc:sldMkLst>
          <pc:docMk/>
          <pc:sldMk cId="133634095" sldId="273"/>
        </pc:sldMkLst>
        <pc:spChg chg="mod">
          <ac:chgData name="Danielle" userId="e2554c37-e717-43a0-ba79-1183ca921ccd" providerId="ADAL" clId="{9B4D526F-7373-4033-8E3B-62A2B5517E68}" dt="2020-06-06T20:01:08.631" v="84" actId="1035"/>
          <ac:spMkLst>
            <pc:docMk/>
            <pc:sldMk cId="133634095" sldId="273"/>
            <ac:spMk id="3" creationId="{00000000-0000-0000-0000-000000000000}"/>
          </ac:spMkLst>
        </pc:spChg>
        <pc:picChg chg="mod">
          <ac:chgData name="Danielle" userId="e2554c37-e717-43a0-ba79-1183ca921ccd" providerId="ADAL" clId="{9B4D526F-7373-4033-8E3B-62A2B5517E68}" dt="2020-06-06T20:01:08.631" v="84" actId="1035"/>
          <ac:picMkLst>
            <pc:docMk/>
            <pc:sldMk cId="133634095" sldId="273"/>
            <ac:picMk id="23557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20:01:08.631" v="84" actId="1035"/>
          <ac:picMkLst>
            <pc:docMk/>
            <pc:sldMk cId="133634095" sldId="273"/>
            <ac:picMk id="23558" creationId="{00000000-0000-0000-0000-000000000000}"/>
          </ac:picMkLst>
        </pc:picChg>
      </pc:sldChg>
      <pc:sldChg chg="modSp mod">
        <pc:chgData name="Danielle" userId="e2554c37-e717-43a0-ba79-1183ca921ccd" providerId="ADAL" clId="{9B4D526F-7373-4033-8E3B-62A2B5517E68}" dt="2020-06-06T19:43:52.327" v="57" actId="2711"/>
        <pc:sldMkLst>
          <pc:docMk/>
          <pc:sldMk cId="605183502" sldId="275"/>
        </pc:sldMkLst>
        <pc:spChg chg="mod">
          <ac:chgData name="Danielle" userId="e2554c37-e717-43a0-ba79-1183ca921ccd" providerId="ADAL" clId="{9B4D526F-7373-4033-8E3B-62A2B5517E68}" dt="2020-06-06T19:43:52.327" v="57" actId="2711"/>
          <ac:spMkLst>
            <pc:docMk/>
            <pc:sldMk cId="605183502" sldId="275"/>
            <ac:spMk id="2" creationId="{00000000-0000-0000-0000-000000000000}"/>
          </ac:spMkLst>
        </pc:spChg>
      </pc:sldChg>
      <pc:sldChg chg="addSp delSp modSp mod">
        <pc:chgData name="Danielle" userId="e2554c37-e717-43a0-ba79-1183ca921ccd" providerId="ADAL" clId="{9B4D526F-7373-4033-8E3B-62A2B5517E68}" dt="2020-06-06T19:44:17.403" v="59"/>
        <pc:sldMkLst>
          <pc:docMk/>
          <pc:sldMk cId="3173868183" sldId="276"/>
        </pc:sldMkLst>
        <pc:spChg chg="del">
          <ac:chgData name="Danielle" userId="e2554c37-e717-43a0-ba79-1183ca921ccd" providerId="ADAL" clId="{9B4D526F-7373-4033-8E3B-62A2B5517E68}" dt="2020-06-06T19:44:16.595" v="58" actId="478"/>
          <ac:spMkLst>
            <pc:docMk/>
            <pc:sldMk cId="3173868183" sldId="276"/>
            <ac:spMk id="3" creationId="{00000000-0000-0000-0000-000000000000}"/>
          </ac:spMkLst>
        </pc:spChg>
        <pc:spChg chg="add mod">
          <ac:chgData name="Danielle" userId="e2554c37-e717-43a0-ba79-1183ca921ccd" providerId="ADAL" clId="{9B4D526F-7373-4033-8E3B-62A2B5517E68}" dt="2020-06-06T19:44:17.403" v="59"/>
          <ac:spMkLst>
            <pc:docMk/>
            <pc:sldMk cId="3173868183" sldId="276"/>
            <ac:spMk id="5" creationId="{F4A12C9F-EB41-479D-AC6D-D318AE13ECD9}"/>
          </ac:spMkLst>
        </pc:spChg>
      </pc:sldChg>
      <pc:sldChg chg="addSp delSp modSp mod">
        <pc:chgData name="Danielle" userId="e2554c37-e717-43a0-ba79-1183ca921ccd" providerId="ADAL" clId="{9B4D526F-7373-4033-8E3B-62A2B5517E68}" dt="2020-06-06T19:44:22.281" v="61"/>
        <pc:sldMkLst>
          <pc:docMk/>
          <pc:sldMk cId="1943159922" sldId="277"/>
        </pc:sldMkLst>
        <pc:spChg chg="del">
          <ac:chgData name="Danielle" userId="e2554c37-e717-43a0-ba79-1183ca921ccd" providerId="ADAL" clId="{9B4D526F-7373-4033-8E3B-62A2B5517E68}" dt="2020-06-06T19:44:21.369" v="60" actId="478"/>
          <ac:spMkLst>
            <pc:docMk/>
            <pc:sldMk cId="1943159922" sldId="277"/>
            <ac:spMk id="3" creationId="{00000000-0000-0000-0000-000000000000}"/>
          </ac:spMkLst>
        </pc:spChg>
        <pc:spChg chg="add mod">
          <ac:chgData name="Danielle" userId="e2554c37-e717-43a0-ba79-1183ca921ccd" providerId="ADAL" clId="{9B4D526F-7373-4033-8E3B-62A2B5517E68}" dt="2020-06-06T19:44:22.281" v="61"/>
          <ac:spMkLst>
            <pc:docMk/>
            <pc:sldMk cId="1943159922" sldId="277"/>
            <ac:spMk id="4" creationId="{56FF54A2-B736-4FA7-9A0D-67F0D33EE121}"/>
          </ac:spMkLst>
        </pc:spChg>
      </pc:sldChg>
      <pc:sldMasterChg chg="modSp modSldLayout">
        <pc:chgData name="Danielle" userId="e2554c37-e717-43a0-ba79-1183ca921ccd" providerId="ADAL" clId="{9B4D526F-7373-4033-8E3B-62A2B5517E68}" dt="2020-06-06T20:00:15.340" v="78" actId="2711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9B4D526F-7373-4033-8E3B-62A2B5517E68}" dt="2020-06-06T20:00:15.340" v="78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20:00:15.340" v="78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9B4D526F-7373-4033-8E3B-62A2B5517E68}" dt="2020-06-06T20:00:15.340" v="78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20:00:15.340" v="78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20:00:15.340" v="78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20:00:15.340" v="78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20:00:15.340" v="78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9B4D526F-7373-4033-8E3B-62A2B5517E68}" dt="2020-06-06T20:00:05.020" v="77" actId="2711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9B4D526F-7373-4033-8E3B-62A2B5517E68}" dt="2020-06-06T20:00:05.020" v="77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9B4D526F-7373-4033-8E3B-62A2B5517E68}" dt="2020-06-06T19:59:51.809" v="75" actId="478"/>
          <pc:sldLayoutMkLst>
            <pc:docMk/>
            <pc:sldMasterMk cId="3484405657" sldId="2147483648"/>
            <pc:sldLayoutMk cId="2478063048" sldId="2147483666"/>
          </pc:sldLayoutMkLst>
          <pc:spChg chg="del">
            <ac:chgData name="Danielle" userId="e2554c37-e717-43a0-ba79-1183ca921ccd" providerId="ADAL" clId="{9B4D526F-7373-4033-8E3B-62A2B5517E68}" dt="2020-06-06T19:59:51.809" v="75" actId="478"/>
            <ac:spMkLst>
              <pc:docMk/>
              <pc:sldMasterMk cId="3484405657" sldId="2147483648"/>
              <pc:sldLayoutMk cId="2478063048" sldId="2147483666"/>
              <ac:spMk id="2" creationId="{00000000-0000-0000-0000-000000000000}"/>
            </ac:spMkLst>
          </pc:spChg>
          <pc:spChg chg="del">
            <ac:chgData name="Danielle" userId="e2554c37-e717-43a0-ba79-1183ca921ccd" providerId="ADAL" clId="{9B4D526F-7373-4033-8E3B-62A2B5517E68}" dt="2020-06-06T19:59:51.809" v="75" actId="478"/>
            <ac:spMkLst>
              <pc:docMk/>
              <pc:sldMasterMk cId="3484405657" sldId="2147483648"/>
              <pc:sldLayoutMk cId="2478063048" sldId="2147483666"/>
              <ac:spMk id="3" creationId="{00000000-0000-0000-0000-000000000000}"/>
            </ac:spMkLst>
          </pc:spChg>
          <pc:spChg chg="del">
            <ac:chgData name="Danielle" userId="e2554c37-e717-43a0-ba79-1183ca921ccd" providerId="ADAL" clId="{9B4D526F-7373-4033-8E3B-62A2B5517E68}" dt="2020-06-06T19:59:51.809" v="75" actId="478"/>
            <ac:spMkLst>
              <pc:docMk/>
              <pc:sldMasterMk cId="3484405657" sldId="2147483648"/>
              <pc:sldLayoutMk cId="2478063048" sldId="2147483666"/>
              <ac:spMk id="4" creationId="{00000000-0000-0000-0000-000000000000}"/>
            </ac:spMkLst>
          </pc:spChg>
          <pc:spChg chg="del">
            <ac:chgData name="Danielle" userId="e2554c37-e717-43a0-ba79-1183ca921ccd" providerId="ADAL" clId="{9B4D526F-7373-4033-8E3B-62A2B5517E68}" dt="2020-06-06T19:59:51.809" v="75" actId="478"/>
            <ac:spMkLst>
              <pc:docMk/>
              <pc:sldMasterMk cId="3484405657" sldId="2147483648"/>
              <pc:sldLayoutMk cId="2478063048" sldId="2147483666"/>
              <ac:spMk id="5" creationId="{00000000-0000-0000-0000-000000000000}"/>
            </ac:spMkLst>
          </pc:spChg>
          <pc:spChg chg="del">
            <ac:chgData name="Danielle" userId="e2554c37-e717-43a0-ba79-1183ca921ccd" providerId="ADAL" clId="{9B4D526F-7373-4033-8E3B-62A2B5517E68}" dt="2020-06-06T19:59:51.809" v="75" actId="478"/>
            <ac:spMkLst>
              <pc:docMk/>
              <pc:sldMasterMk cId="3484405657" sldId="2147483648"/>
              <pc:sldLayoutMk cId="2478063048" sldId="2147483666"/>
              <ac:spMk id="6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9B4D526F-7373-4033-8E3B-62A2B5517E68}" dt="2020-06-06T19:59:54.743" v="76" actId="478"/>
          <pc:sldLayoutMkLst>
            <pc:docMk/>
            <pc:sldMasterMk cId="3484405657" sldId="2147483648"/>
            <pc:sldLayoutMk cId="2468428181" sldId="2147483667"/>
          </pc:sldLayoutMkLst>
          <pc:spChg chg="del">
            <ac:chgData name="Danielle" userId="e2554c37-e717-43a0-ba79-1183ca921ccd" providerId="ADAL" clId="{9B4D526F-7373-4033-8E3B-62A2B5517E68}" dt="2020-06-06T19:59:54.743" v="76" actId="478"/>
            <ac:spMkLst>
              <pc:docMk/>
              <pc:sldMasterMk cId="3484405657" sldId="2147483648"/>
              <pc:sldLayoutMk cId="2468428181" sldId="2147483667"/>
              <ac:spMk id="2" creationId="{00000000-0000-0000-0000-000000000000}"/>
            </ac:spMkLst>
          </pc:spChg>
          <pc:spChg chg="del">
            <ac:chgData name="Danielle" userId="e2554c37-e717-43a0-ba79-1183ca921ccd" providerId="ADAL" clId="{9B4D526F-7373-4033-8E3B-62A2B5517E68}" dt="2020-06-06T19:59:54.743" v="76" actId="478"/>
            <ac:spMkLst>
              <pc:docMk/>
              <pc:sldMasterMk cId="3484405657" sldId="2147483648"/>
              <pc:sldLayoutMk cId="2468428181" sldId="2147483667"/>
              <ac:spMk id="3" creationId="{00000000-0000-0000-0000-000000000000}"/>
            </ac:spMkLst>
          </pc:spChg>
          <pc:spChg chg="del">
            <ac:chgData name="Danielle" userId="e2554c37-e717-43a0-ba79-1183ca921ccd" providerId="ADAL" clId="{9B4D526F-7373-4033-8E3B-62A2B5517E68}" dt="2020-06-06T19:59:54.743" v="76" actId="478"/>
            <ac:spMkLst>
              <pc:docMk/>
              <pc:sldMasterMk cId="3484405657" sldId="2147483648"/>
              <pc:sldLayoutMk cId="2468428181" sldId="2147483667"/>
              <ac:spMk id="4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9B4D526F-7373-4033-8E3B-62A2B5517E68}" dt="2020-06-06T20:00:41.630" v="80" actId="2711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9B4D526F-7373-4033-8E3B-62A2B5517E68}" dt="2020-06-06T20:00:27.275" v="79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20:00:27.275" v="79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20:00:27.275" v="79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20:00:27.275" v="79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9B4D526F-7373-4033-8E3B-62A2B5517E68}" dt="2020-06-06T20:00:27.275" v="79" actId="2711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9B4D526F-7373-4033-8E3B-62A2B5517E68}" dt="2020-06-06T20:00:27.275" v="79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20:00:27.275" v="79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20:00:27.275" v="79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20:00:27.275" v="79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20:00:27.275" v="79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20:00:27.275" v="79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9B4D526F-7373-4033-8E3B-62A2B5517E68}" dt="2020-06-06T20:00:27.275" v="79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9B4D526F-7373-4033-8E3B-62A2B5517E68}" dt="2020-06-06T20:00:41.630" v="80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9B4D526F-7373-4033-8E3B-62A2B5517E68}" dt="2020-06-06T20:00:41.630" v="80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DC42A-7A27-4FAF-89AA-1CC2CEE13FAD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72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17D6A-5057-4B2C-96A4-FC0619AB68CF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07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F602C-920C-4D73-853E-774F1F4BF800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31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1B0F5-68A1-4360-AFEF-F0816C88B7C5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12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51496-A55F-401F-BC0D-D812B34439EE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21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98D65-6B61-41AA-81BB-8F0916F66777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61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7A12B-82E0-4E2C-B46C-D5E18A05C981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62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88855-C850-4AD2-A47B-697122714C31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524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D3101-108B-4546-8C41-8F724D222893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54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06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42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Wednesday, 17 June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Plans and Elevations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6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Wednesday, 17 June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Plans and Elevations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21012" y="6052936"/>
            <a:ext cx="6918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Plan, elevation, viewpoint, face, vertex,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edge, 3D, birds-eye, front, side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draw plans and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elevations of basic 3D shapes.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draw plans and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elevations of any 3D shapes.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draw a 3D shape given it’s plan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and elevations.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77" y="1831856"/>
            <a:ext cx="1410126" cy="127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51" y="1298165"/>
            <a:ext cx="1091912" cy="12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62" y="1298165"/>
            <a:ext cx="1329013" cy="1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1" y="1789273"/>
            <a:ext cx="1304055" cy="12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7" y="4191000"/>
            <a:ext cx="1304055" cy="13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78" y="5160940"/>
            <a:ext cx="1179265" cy="13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55" y="1596216"/>
            <a:ext cx="1197983" cy="14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99" y="4444546"/>
            <a:ext cx="1378929" cy="12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60" y="5596921"/>
            <a:ext cx="1316534" cy="10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27" y="3719189"/>
            <a:ext cx="1318320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3154082" y="3684834"/>
            <a:ext cx="59899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3154082" y="5857874"/>
            <a:ext cx="59899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3154082" y="7618659"/>
            <a:ext cx="59899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0" y="972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0" y="1391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0" y="1577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0" y="20164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7515" y="3212976"/>
            <a:ext cx="41889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3D shapes can you list?</a:t>
            </a:r>
          </a:p>
        </p:txBody>
      </p:sp>
    </p:spTree>
    <p:extLst>
      <p:ext uri="{BB962C8B-B14F-4D97-AF65-F5344CB8AC3E}">
        <p14:creationId xmlns:p14="http://schemas.microsoft.com/office/powerpoint/2010/main" val="38625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87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001466"/>
              </p:ext>
            </p:extLst>
          </p:nvPr>
        </p:nvGraphicFramePr>
        <p:xfrm>
          <a:off x="6672263" y="4303713"/>
          <a:ext cx="1265237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2412698" imgH="2933333" progId="">
                  <p:embed/>
                </p:oleObj>
              </mc:Choice>
              <mc:Fallback>
                <p:oleObj name="Image" r:id="rId4" imgW="2412698" imgH="2933333" progId="">
                  <p:embed/>
                  <p:pic>
                    <p:nvPicPr>
                      <p:cNvPr id="261187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4303713"/>
                        <a:ext cx="1265237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86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944182"/>
              </p:ext>
            </p:extLst>
          </p:nvPr>
        </p:nvGraphicFramePr>
        <p:xfrm>
          <a:off x="3995738" y="4221163"/>
          <a:ext cx="11684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6" imgW="2336508" imgH="3149206" progId="">
                  <p:embed/>
                </p:oleObj>
              </mc:Choice>
              <mc:Fallback>
                <p:oleObj name="Image" r:id="rId6" imgW="2336508" imgH="3149206" progId="">
                  <p:embed/>
                  <p:pic>
                    <p:nvPicPr>
                      <p:cNvPr id="261186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221163"/>
                        <a:ext cx="116840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8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362476"/>
              </p:ext>
            </p:extLst>
          </p:nvPr>
        </p:nvGraphicFramePr>
        <p:xfrm>
          <a:off x="1258888" y="4221163"/>
          <a:ext cx="11938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8" imgW="2387302" imgH="3098413" progId="">
                  <p:embed/>
                </p:oleObj>
              </mc:Choice>
              <mc:Fallback>
                <p:oleObj name="Image" r:id="rId8" imgW="2387302" imgH="3098413" progId="">
                  <p:embed/>
                  <p:pic>
                    <p:nvPicPr>
                      <p:cNvPr id="261185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21163"/>
                        <a:ext cx="11938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1173" name="Group 53"/>
          <p:cNvGrpSpPr>
            <a:grpSpLocks/>
          </p:cNvGrpSpPr>
          <p:nvPr/>
        </p:nvGrpSpPr>
        <p:grpSpPr bwMode="auto">
          <a:xfrm>
            <a:off x="381000" y="1143000"/>
            <a:ext cx="8382000" cy="2590800"/>
            <a:chOff x="240" y="720"/>
            <a:chExt cx="5280" cy="1632"/>
          </a:xfrm>
        </p:grpSpPr>
        <p:sp>
          <p:nvSpPr>
            <p:cNvPr id="261174" name="Rectangle 54"/>
            <p:cNvSpPr>
              <a:spLocks noChangeArrowheads="1"/>
            </p:cNvSpPr>
            <p:nvPr/>
          </p:nvSpPr>
          <p:spPr bwMode="auto">
            <a:xfrm>
              <a:off x="240" y="720"/>
              <a:ext cx="5280" cy="1632"/>
            </a:xfrm>
            <a:prstGeom prst="rect">
              <a:avLst/>
            </a:prstGeom>
            <a:solidFill>
              <a:srgbClr val="CCB2D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1175" name="Group 55"/>
            <p:cNvGrpSpPr>
              <a:grpSpLocks/>
            </p:cNvGrpSpPr>
            <p:nvPr/>
          </p:nvGrpSpPr>
          <p:grpSpPr bwMode="auto">
            <a:xfrm>
              <a:off x="384" y="840"/>
              <a:ext cx="4992" cy="1392"/>
              <a:chOff x="288" y="840"/>
              <a:chExt cx="4992" cy="1392"/>
            </a:xfrm>
          </p:grpSpPr>
          <p:sp>
            <p:nvSpPr>
              <p:cNvPr id="261176" name="Rectangle 56"/>
              <p:cNvSpPr>
                <a:spLocks noChangeArrowheads="1"/>
              </p:cNvSpPr>
              <p:nvPr/>
            </p:nvSpPr>
            <p:spPr bwMode="auto">
              <a:xfrm>
                <a:off x="3792" y="840"/>
                <a:ext cx="1488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177" name="Rectangle 57"/>
              <p:cNvSpPr>
                <a:spLocks noChangeArrowheads="1"/>
              </p:cNvSpPr>
              <p:nvPr/>
            </p:nvSpPr>
            <p:spPr bwMode="auto">
              <a:xfrm>
                <a:off x="2040" y="840"/>
                <a:ext cx="1488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178" name="Rectangle 58"/>
              <p:cNvSpPr>
                <a:spLocks noChangeArrowheads="1"/>
              </p:cNvSpPr>
              <p:nvPr/>
            </p:nvSpPr>
            <p:spPr bwMode="auto">
              <a:xfrm>
                <a:off x="288" y="840"/>
                <a:ext cx="1488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1179" name="Text Box 59"/>
            <p:cNvSpPr txBox="1">
              <a:spLocks noChangeArrowheads="1"/>
            </p:cNvSpPr>
            <p:nvPr/>
          </p:nvSpPr>
          <p:spPr bwMode="auto">
            <a:xfrm>
              <a:off x="376" y="845"/>
              <a:ext cx="1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Front elevation: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180" name="Text Box 60"/>
            <p:cNvSpPr txBox="1">
              <a:spLocks noChangeArrowheads="1"/>
            </p:cNvSpPr>
            <p:nvPr/>
          </p:nvSpPr>
          <p:spPr bwMode="auto">
            <a:xfrm>
              <a:off x="2180" y="845"/>
              <a:ext cx="14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Side elevation: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181" name="Text Box 61"/>
            <p:cNvSpPr txBox="1">
              <a:spLocks noChangeArrowheads="1"/>
            </p:cNvSpPr>
            <p:nvPr/>
          </p:nvSpPr>
          <p:spPr bwMode="auto">
            <a:xfrm>
              <a:off x="4093" y="845"/>
              <a:ext cx="10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Plan view: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1142" name="AutoShape 22"/>
          <p:cNvSpPr>
            <a:spLocks noChangeArrowheads="1"/>
          </p:cNvSpPr>
          <p:nvPr/>
        </p:nvSpPr>
        <p:spPr bwMode="auto">
          <a:xfrm>
            <a:off x="898525" y="4005263"/>
            <a:ext cx="2016125" cy="20161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143" name="AutoShape 23"/>
          <p:cNvSpPr>
            <a:spLocks noChangeArrowheads="1"/>
          </p:cNvSpPr>
          <p:nvPr/>
        </p:nvSpPr>
        <p:spPr bwMode="auto">
          <a:xfrm>
            <a:off x="3562350" y="4005263"/>
            <a:ext cx="2016125" cy="20161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144" name="AutoShape 24"/>
          <p:cNvSpPr>
            <a:spLocks noChangeArrowheads="1"/>
          </p:cNvSpPr>
          <p:nvPr/>
        </p:nvSpPr>
        <p:spPr bwMode="auto">
          <a:xfrm>
            <a:off x="6227763" y="4005263"/>
            <a:ext cx="2016125" cy="20161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1161" name="Group 41"/>
          <p:cNvGrpSpPr>
            <a:grpSpLocks/>
          </p:cNvGrpSpPr>
          <p:nvPr/>
        </p:nvGrpSpPr>
        <p:grpSpPr bwMode="auto">
          <a:xfrm>
            <a:off x="1274763" y="1981200"/>
            <a:ext cx="914400" cy="1371600"/>
            <a:chOff x="624" y="1344"/>
            <a:chExt cx="576" cy="864"/>
          </a:xfrm>
        </p:grpSpPr>
        <p:sp>
          <p:nvSpPr>
            <p:cNvPr id="261128" name="Rectangle 8"/>
            <p:cNvSpPr>
              <a:spLocks noChangeArrowheads="1"/>
            </p:cNvSpPr>
            <p:nvPr/>
          </p:nvSpPr>
          <p:spPr bwMode="auto">
            <a:xfrm>
              <a:off x="624" y="1344"/>
              <a:ext cx="288" cy="288"/>
            </a:xfrm>
            <a:prstGeom prst="rect">
              <a:avLst/>
            </a:prstGeom>
            <a:solidFill>
              <a:srgbClr val="84E08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151" name="Rectangle 31"/>
            <p:cNvSpPr>
              <a:spLocks noChangeArrowheads="1"/>
            </p:cNvSpPr>
            <p:nvPr/>
          </p:nvSpPr>
          <p:spPr bwMode="auto">
            <a:xfrm>
              <a:off x="624" y="1632"/>
              <a:ext cx="288" cy="288"/>
            </a:xfrm>
            <a:prstGeom prst="rect">
              <a:avLst/>
            </a:prstGeom>
            <a:solidFill>
              <a:srgbClr val="84E08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152" name="Rectangle 32"/>
            <p:cNvSpPr>
              <a:spLocks noChangeArrowheads="1"/>
            </p:cNvSpPr>
            <p:nvPr/>
          </p:nvSpPr>
          <p:spPr bwMode="auto">
            <a:xfrm>
              <a:off x="624" y="1920"/>
              <a:ext cx="288" cy="288"/>
            </a:xfrm>
            <a:prstGeom prst="rect">
              <a:avLst/>
            </a:prstGeom>
            <a:solidFill>
              <a:srgbClr val="84E08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153" name="Rectangle 33"/>
            <p:cNvSpPr>
              <a:spLocks noChangeArrowheads="1"/>
            </p:cNvSpPr>
            <p:nvPr/>
          </p:nvSpPr>
          <p:spPr bwMode="auto">
            <a:xfrm>
              <a:off x="912" y="1632"/>
              <a:ext cx="288" cy="288"/>
            </a:xfrm>
            <a:prstGeom prst="rect">
              <a:avLst/>
            </a:prstGeom>
            <a:solidFill>
              <a:srgbClr val="84E08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1162" name="Group 42"/>
          <p:cNvGrpSpPr>
            <a:grpSpLocks/>
          </p:cNvGrpSpPr>
          <p:nvPr/>
        </p:nvGrpSpPr>
        <p:grpSpPr bwMode="auto">
          <a:xfrm>
            <a:off x="4038600" y="1981200"/>
            <a:ext cx="914400" cy="1371600"/>
            <a:chOff x="2304" y="1296"/>
            <a:chExt cx="576" cy="864"/>
          </a:xfrm>
        </p:grpSpPr>
        <p:sp>
          <p:nvSpPr>
            <p:cNvPr id="261154" name="Rectangle 34"/>
            <p:cNvSpPr>
              <a:spLocks noChangeArrowheads="1"/>
            </p:cNvSpPr>
            <p:nvPr/>
          </p:nvSpPr>
          <p:spPr bwMode="auto">
            <a:xfrm>
              <a:off x="2304" y="1584"/>
              <a:ext cx="288" cy="288"/>
            </a:xfrm>
            <a:prstGeom prst="rect">
              <a:avLst/>
            </a:prstGeom>
            <a:solidFill>
              <a:srgbClr val="84E08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155" name="Rectangle 35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84E08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156" name="Rectangle 36"/>
            <p:cNvSpPr>
              <a:spLocks noChangeArrowheads="1"/>
            </p:cNvSpPr>
            <p:nvPr/>
          </p:nvSpPr>
          <p:spPr bwMode="auto">
            <a:xfrm>
              <a:off x="2592" y="1296"/>
              <a:ext cx="288" cy="288"/>
            </a:xfrm>
            <a:prstGeom prst="rect">
              <a:avLst/>
            </a:prstGeom>
            <a:solidFill>
              <a:srgbClr val="84E08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157" name="Rectangle 37"/>
            <p:cNvSpPr>
              <a:spLocks noChangeArrowheads="1"/>
            </p:cNvSpPr>
            <p:nvPr/>
          </p:nvSpPr>
          <p:spPr bwMode="auto">
            <a:xfrm>
              <a:off x="2592" y="1872"/>
              <a:ext cx="288" cy="288"/>
            </a:xfrm>
            <a:prstGeom prst="rect">
              <a:avLst/>
            </a:prstGeom>
            <a:solidFill>
              <a:srgbClr val="84E08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1163" name="Group 43"/>
          <p:cNvGrpSpPr>
            <a:grpSpLocks/>
          </p:cNvGrpSpPr>
          <p:nvPr/>
        </p:nvGrpSpPr>
        <p:grpSpPr bwMode="auto">
          <a:xfrm>
            <a:off x="6781800" y="2209800"/>
            <a:ext cx="914400" cy="914400"/>
            <a:chOff x="4128" y="1584"/>
            <a:chExt cx="576" cy="576"/>
          </a:xfrm>
        </p:grpSpPr>
        <p:sp>
          <p:nvSpPr>
            <p:cNvPr id="261158" name="Rectangle 38"/>
            <p:cNvSpPr>
              <a:spLocks noChangeArrowheads="1"/>
            </p:cNvSpPr>
            <p:nvPr/>
          </p:nvSpPr>
          <p:spPr bwMode="auto">
            <a:xfrm>
              <a:off x="4128" y="1872"/>
              <a:ext cx="288" cy="288"/>
            </a:xfrm>
            <a:prstGeom prst="rect">
              <a:avLst/>
            </a:prstGeom>
            <a:solidFill>
              <a:srgbClr val="84E08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159" name="Rectangle 39"/>
            <p:cNvSpPr>
              <a:spLocks noChangeArrowheads="1"/>
            </p:cNvSpPr>
            <p:nvPr/>
          </p:nvSpPr>
          <p:spPr bwMode="auto">
            <a:xfrm>
              <a:off x="4128" y="1584"/>
              <a:ext cx="288" cy="288"/>
            </a:xfrm>
            <a:prstGeom prst="rect">
              <a:avLst/>
            </a:prstGeom>
            <a:solidFill>
              <a:srgbClr val="84E08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160" name="Rectangle 40"/>
            <p:cNvSpPr>
              <a:spLocks noChangeArrowheads="1"/>
            </p:cNvSpPr>
            <p:nvPr/>
          </p:nvSpPr>
          <p:spPr bwMode="auto">
            <a:xfrm>
              <a:off x="4416" y="1584"/>
              <a:ext cx="288" cy="288"/>
            </a:xfrm>
            <a:prstGeom prst="rect">
              <a:avLst/>
            </a:prstGeom>
            <a:solidFill>
              <a:srgbClr val="84E08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1184" name="Group 64"/>
          <p:cNvGrpSpPr>
            <a:grpSpLocks/>
          </p:cNvGrpSpPr>
          <p:nvPr/>
        </p:nvGrpSpPr>
        <p:grpSpPr bwMode="auto">
          <a:xfrm>
            <a:off x="898525" y="4005263"/>
            <a:ext cx="2016125" cy="2016125"/>
            <a:chOff x="566" y="2523"/>
            <a:chExt cx="1270" cy="1270"/>
          </a:xfrm>
        </p:grpSpPr>
        <p:sp>
          <p:nvSpPr>
            <p:cNvPr id="261183" name="Oval 63"/>
            <p:cNvSpPr>
              <a:spLocks noChangeArrowheads="1"/>
            </p:cNvSpPr>
            <p:nvPr/>
          </p:nvSpPr>
          <p:spPr bwMode="auto">
            <a:xfrm>
              <a:off x="612" y="2614"/>
              <a:ext cx="318" cy="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182" name="AutoShape 62"/>
            <p:cNvSpPr>
              <a:spLocks noChangeArrowheads="1"/>
            </p:cNvSpPr>
            <p:nvPr/>
          </p:nvSpPr>
          <p:spPr bwMode="auto">
            <a:xfrm>
              <a:off x="566" y="2523"/>
              <a:ext cx="1270" cy="12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sz="20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A:</a:t>
              </a:r>
              <a:endParaRPr lang="en-GB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48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24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361455"/>
              </p:ext>
            </p:extLst>
          </p:nvPr>
        </p:nvGraphicFramePr>
        <p:xfrm>
          <a:off x="1331913" y="4221163"/>
          <a:ext cx="125095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4" imgW="2501587" imgH="3403175" progId="">
                  <p:embed/>
                </p:oleObj>
              </mc:Choice>
              <mc:Fallback>
                <p:oleObj name="Image" r:id="rId4" imgW="2501587" imgH="3403175" progId="">
                  <p:embed/>
                  <p:pic>
                    <p:nvPicPr>
                      <p:cNvPr id="264248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221163"/>
                        <a:ext cx="125095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4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349064"/>
              </p:ext>
            </p:extLst>
          </p:nvPr>
        </p:nvGraphicFramePr>
        <p:xfrm>
          <a:off x="3851275" y="4149725"/>
          <a:ext cx="13335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6" imgW="2666667" imgH="3504762" progId="">
                  <p:embed/>
                </p:oleObj>
              </mc:Choice>
              <mc:Fallback>
                <p:oleObj name="Image" r:id="rId6" imgW="2666667" imgH="3504762" progId="">
                  <p:embed/>
                  <p:pic>
                    <p:nvPicPr>
                      <p:cNvPr id="264246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149725"/>
                        <a:ext cx="13335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4236" name="Group 44"/>
          <p:cNvGrpSpPr>
            <a:grpSpLocks/>
          </p:cNvGrpSpPr>
          <p:nvPr/>
        </p:nvGrpSpPr>
        <p:grpSpPr bwMode="auto">
          <a:xfrm>
            <a:off x="381000" y="1143000"/>
            <a:ext cx="8382000" cy="2590800"/>
            <a:chOff x="240" y="720"/>
            <a:chExt cx="5280" cy="1632"/>
          </a:xfrm>
        </p:grpSpPr>
        <p:sp>
          <p:nvSpPr>
            <p:cNvPr id="264237" name="Rectangle 45"/>
            <p:cNvSpPr>
              <a:spLocks noChangeArrowheads="1"/>
            </p:cNvSpPr>
            <p:nvPr/>
          </p:nvSpPr>
          <p:spPr bwMode="auto">
            <a:xfrm>
              <a:off x="240" y="720"/>
              <a:ext cx="5280" cy="1632"/>
            </a:xfrm>
            <a:prstGeom prst="rect">
              <a:avLst/>
            </a:prstGeom>
            <a:solidFill>
              <a:srgbClr val="CCB2D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4238" name="Group 46"/>
            <p:cNvGrpSpPr>
              <a:grpSpLocks/>
            </p:cNvGrpSpPr>
            <p:nvPr/>
          </p:nvGrpSpPr>
          <p:grpSpPr bwMode="auto">
            <a:xfrm>
              <a:off x="384" y="840"/>
              <a:ext cx="4992" cy="1392"/>
              <a:chOff x="288" y="840"/>
              <a:chExt cx="4992" cy="1392"/>
            </a:xfrm>
          </p:grpSpPr>
          <p:sp>
            <p:nvSpPr>
              <p:cNvPr id="264239" name="Rectangle 47"/>
              <p:cNvSpPr>
                <a:spLocks noChangeArrowheads="1"/>
              </p:cNvSpPr>
              <p:nvPr/>
            </p:nvSpPr>
            <p:spPr bwMode="auto">
              <a:xfrm>
                <a:off x="3792" y="840"/>
                <a:ext cx="1488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240" name="Rectangle 48"/>
              <p:cNvSpPr>
                <a:spLocks noChangeArrowheads="1"/>
              </p:cNvSpPr>
              <p:nvPr/>
            </p:nvSpPr>
            <p:spPr bwMode="auto">
              <a:xfrm>
                <a:off x="2040" y="840"/>
                <a:ext cx="1488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241" name="Rectangle 49"/>
              <p:cNvSpPr>
                <a:spLocks noChangeArrowheads="1"/>
              </p:cNvSpPr>
              <p:nvPr/>
            </p:nvSpPr>
            <p:spPr bwMode="auto">
              <a:xfrm>
                <a:off x="288" y="840"/>
                <a:ext cx="1488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4242" name="Text Box 50"/>
            <p:cNvSpPr txBox="1">
              <a:spLocks noChangeArrowheads="1"/>
            </p:cNvSpPr>
            <p:nvPr/>
          </p:nvSpPr>
          <p:spPr bwMode="auto">
            <a:xfrm>
              <a:off x="376" y="845"/>
              <a:ext cx="1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Front elevation: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43" name="Text Box 51"/>
            <p:cNvSpPr txBox="1">
              <a:spLocks noChangeArrowheads="1"/>
            </p:cNvSpPr>
            <p:nvPr/>
          </p:nvSpPr>
          <p:spPr bwMode="auto">
            <a:xfrm>
              <a:off x="2180" y="845"/>
              <a:ext cx="14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Side elevation: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44" name="Text Box 52"/>
            <p:cNvSpPr txBox="1">
              <a:spLocks noChangeArrowheads="1"/>
            </p:cNvSpPr>
            <p:nvPr/>
          </p:nvSpPr>
          <p:spPr bwMode="auto">
            <a:xfrm>
              <a:off x="4093" y="845"/>
              <a:ext cx="10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Plan view: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4216" name="AutoShape 24"/>
          <p:cNvSpPr>
            <a:spLocks noChangeArrowheads="1"/>
          </p:cNvSpPr>
          <p:nvPr/>
        </p:nvSpPr>
        <p:spPr bwMode="auto">
          <a:xfrm>
            <a:off x="898525" y="4005263"/>
            <a:ext cx="2016125" cy="20161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217" name="AutoShape 25"/>
          <p:cNvSpPr>
            <a:spLocks noChangeArrowheads="1"/>
          </p:cNvSpPr>
          <p:nvPr/>
        </p:nvSpPr>
        <p:spPr bwMode="auto">
          <a:xfrm>
            <a:off x="3562350" y="4005263"/>
            <a:ext cx="2016125" cy="20161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218" name="AutoShape 26"/>
          <p:cNvSpPr>
            <a:spLocks noChangeArrowheads="1"/>
          </p:cNvSpPr>
          <p:nvPr/>
        </p:nvSpPr>
        <p:spPr bwMode="auto">
          <a:xfrm>
            <a:off x="6227763" y="4005263"/>
            <a:ext cx="2016125" cy="20161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4225" name="Group 33"/>
          <p:cNvGrpSpPr>
            <a:grpSpLocks/>
          </p:cNvGrpSpPr>
          <p:nvPr/>
        </p:nvGrpSpPr>
        <p:grpSpPr bwMode="auto">
          <a:xfrm>
            <a:off x="1295400" y="1981200"/>
            <a:ext cx="914400" cy="1371600"/>
            <a:chOff x="1344" y="1392"/>
            <a:chExt cx="576" cy="864"/>
          </a:xfrm>
        </p:grpSpPr>
        <p:sp>
          <p:nvSpPr>
            <p:cNvPr id="264221" name="Rectangle 29"/>
            <p:cNvSpPr>
              <a:spLocks noChangeArrowheads="1"/>
            </p:cNvSpPr>
            <p:nvPr/>
          </p:nvSpPr>
          <p:spPr bwMode="auto">
            <a:xfrm>
              <a:off x="1344" y="1392"/>
              <a:ext cx="288" cy="288"/>
            </a:xfrm>
            <a:prstGeom prst="rect">
              <a:avLst/>
            </a:prstGeom>
            <a:solidFill>
              <a:srgbClr val="F66B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22" name="Rectangle 30"/>
            <p:cNvSpPr>
              <a:spLocks noChangeArrowheads="1"/>
            </p:cNvSpPr>
            <p:nvPr/>
          </p:nvSpPr>
          <p:spPr bwMode="auto">
            <a:xfrm>
              <a:off x="1632" y="1968"/>
              <a:ext cx="288" cy="288"/>
            </a:xfrm>
            <a:prstGeom prst="rect">
              <a:avLst/>
            </a:prstGeom>
            <a:solidFill>
              <a:srgbClr val="F66B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23" name="Rectangle 31"/>
            <p:cNvSpPr>
              <a:spLocks noChangeArrowheads="1"/>
            </p:cNvSpPr>
            <p:nvPr/>
          </p:nvSpPr>
          <p:spPr bwMode="auto">
            <a:xfrm>
              <a:off x="1344" y="1968"/>
              <a:ext cx="288" cy="288"/>
            </a:xfrm>
            <a:prstGeom prst="rect">
              <a:avLst/>
            </a:prstGeom>
            <a:solidFill>
              <a:srgbClr val="F66B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24" name="Rectangle 32"/>
            <p:cNvSpPr>
              <a:spLocks noChangeArrowheads="1"/>
            </p:cNvSpPr>
            <p:nvPr/>
          </p:nvSpPr>
          <p:spPr bwMode="auto">
            <a:xfrm>
              <a:off x="1344" y="1680"/>
              <a:ext cx="288" cy="288"/>
            </a:xfrm>
            <a:prstGeom prst="rect">
              <a:avLst/>
            </a:prstGeom>
            <a:solidFill>
              <a:srgbClr val="F66B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4231" name="Group 39"/>
          <p:cNvGrpSpPr>
            <a:grpSpLocks/>
          </p:cNvGrpSpPr>
          <p:nvPr/>
        </p:nvGrpSpPr>
        <p:grpSpPr bwMode="auto">
          <a:xfrm>
            <a:off x="3962400" y="1981200"/>
            <a:ext cx="914400" cy="1371600"/>
            <a:chOff x="1488" y="1392"/>
            <a:chExt cx="576" cy="864"/>
          </a:xfrm>
        </p:grpSpPr>
        <p:sp>
          <p:nvSpPr>
            <p:cNvPr id="264226" name="Rectangle 34"/>
            <p:cNvSpPr>
              <a:spLocks noChangeArrowheads="1"/>
            </p:cNvSpPr>
            <p:nvPr/>
          </p:nvSpPr>
          <p:spPr bwMode="auto">
            <a:xfrm>
              <a:off x="1488" y="1392"/>
              <a:ext cx="288" cy="288"/>
            </a:xfrm>
            <a:prstGeom prst="rect">
              <a:avLst/>
            </a:prstGeom>
            <a:solidFill>
              <a:srgbClr val="F66B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27" name="Rectangle 35"/>
            <p:cNvSpPr>
              <a:spLocks noChangeArrowheads="1"/>
            </p:cNvSpPr>
            <p:nvPr/>
          </p:nvSpPr>
          <p:spPr bwMode="auto">
            <a:xfrm>
              <a:off x="1776" y="1392"/>
              <a:ext cx="288" cy="288"/>
            </a:xfrm>
            <a:prstGeom prst="rect">
              <a:avLst/>
            </a:prstGeom>
            <a:solidFill>
              <a:srgbClr val="F66B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28" name="Rectangle 36"/>
            <p:cNvSpPr>
              <a:spLocks noChangeArrowheads="1"/>
            </p:cNvSpPr>
            <p:nvPr/>
          </p:nvSpPr>
          <p:spPr bwMode="auto">
            <a:xfrm>
              <a:off x="1488" y="1680"/>
              <a:ext cx="288" cy="288"/>
            </a:xfrm>
            <a:prstGeom prst="rect">
              <a:avLst/>
            </a:prstGeom>
            <a:solidFill>
              <a:srgbClr val="F66B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29" name="Rectangle 37"/>
            <p:cNvSpPr>
              <a:spLocks noChangeArrowheads="1"/>
            </p:cNvSpPr>
            <p:nvPr/>
          </p:nvSpPr>
          <p:spPr bwMode="auto">
            <a:xfrm>
              <a:off x="1776" y="1680"/>
              <a:ext cx="288" cy="288"/>
            </a:xfrm>
            <a:prstGeom prst="rect">
              <a:avLst/>
            </a:prstGeom>
            <a:solidFill>
              <a:srgbClr val="F66B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30" name="Rectangle 38"/>
            <p:cNvSpPr>
              <a:spLocks noChangeArrowheads="1"/>
            </p:cNvSpPr>
            <p:nvPr/>
          </p:nvSpPr>
          <p:spPr bwMode="auto">
            <a:xfrm>
              <a:off x="1776" y="1968"/>
              <a:ext cx="288" cy="288"/>
            </a:xfrm>
            <a:prstGeom prst="rect">
              <a:avLst/>
            </a:prstGeom>
            <a:solidFill>
              <a:srgbClr val="F66B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4235" name="Group 43"/>
          <p:cNvGrpSpPr>
            <a:grpSpLocks/>
          </p:cNvGrpSpPr>
          <p:nvPr/>
        </p:nvGrpSpPr>
        <p:grpSpPr bwMode="auto">
          <a:xfrm>
            <a:off x="6858000" y="2209800"/>
            <a:ext cx="914400" cy="914400"/>
            <a:chOff x="3504" y="1440"/>
            <a:chExt cx="576" cy="576"/>
          </a:xfrm>
        </p:grpSpPr>
        <p:sp>
          <p:nvSpPr>
            <p:cNvPr id="264232" name="Rectangle 40"/>
            <p:cNvSpPr>
              <a:spLocks noChangeArrowheads="1"/>
            </p:cNvSpPr>
            <p:nvPr/>
          </p:nvSpPr>
          <p:spPr bwMode="auto">
            <a:xfrm>
              <a:off x="3504" y="1440"/>
              <a:ext cx="288" cy="288"/>
            </a:xfrm>
            <a:prstGeom prst="rect">
              <a:avLst/>
            </a:prstGeom>
            <a:solidFill>
              <a:srgbClr val="F66B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33" name="Rectangle 41"/>
            <p:cNvSpPr>
              <a:spLocks noChangeArrowheads="1"/>
            </p:cNvSpPr>
            <p:nvPr/>
          </p:nvSpPr>
          <p:spPr bwMode="auto">
            <a:xfrm>
              <a:off x="3792" y="1440"/>
              <a:ext cx="288" cy="288"/>
            </a:xfrm>
            <a:prstGeom prst="rect">
              <a:avLst/>
            </a:prstGeom>
            <a:solidFill>
              <a:srgbClr val="F66B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34" name="Rectangle 42"/>
            <p:cNvSpPr>
              <a:spLocks noChangeArrowheads="1"/>
            </p:cNvSpPr>
            <p:nvPr/>
          </p:nvSpPr>
          <p:spPr bwMode="auto">
            <a:xfrm>
              <a:off x="3504" y="1728"/>
              <a:ext cx="288" cy="288"/>
            </a:xfrm>
            <a:prstGeom prst="rect">
              <a:avLst/>
            </a:prstGeom>
            <a:solidFill>
              <a:srgbClr val="F66B6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4250" name="Group 58"/>
          <p:cNvGrpSpPr>
            <a:grpSpLocks/>
          </p:cNvGrpSpPr>
          <p:nvPr/>
        </p:nvGrpSpPr>
        <p:grpSpPr bwMode="auto">
          <a:xfrm>
            <a:off x="6227763" y="4005263"/>
            <a:ext cx="2016125" cy="2016125"/>
            <a:chOff x="3923" y="2523"/>
            <a:chExt cx="1270" cy="1270"/>
          </a:xfrm>
        </p:grpSpPr>
        <p:sp>
          <p:nvSpPr>
            <p:cNvPr id="264249" name="Rectangle 57"/>
            <p:cNvSpPr>
              <a:spLocks noChangeArrowheads="1"/>
            </p:cNvSpPr>
            <p:nvPr/>
          </p:nvSpPr>
          <p:spPr bwMode="auto">
            <a:xfrm>
              <a:off x="4014" y="2614"/>
              <a:ext cx="22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45" name="AutoShape 53"/>
            <p:cNvSpPr>
              <a:spLocks noChangeArrowheads="1"/>
            </p:cNvSpPr>
            <p:nvPr/>
          </p:nvSpPr>
          <p:spPr bwMode="auto">
            <a:xfrm>
              <a:off x="3923" y="2523"/>
              <a:ext cx="1270" cy="12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sz="20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C:</a:t>
              </a:r>
              <a:endParaRPr lang="en-GB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6425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199275"/>
              </p:ext>
            </p:extLst>
          </p:nvPr>
        </p:nvGraphicFramePr>
        <p:xfrm>
          <a:off x="6716713" y="4124325"/>
          <a:ext cx="1354137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8" imgW="2488889" imgH="3288889" progId="">
                  <p:embed/>
                </p:oleObj>
              </mc:Choice>
              <mc:Fallback>
                <p:oleObj name="Image" r:id="rId8" imgW="2488889" imgH="3288889" progId="">
                  <p:embed/>
                  <p:pic>
                    <p:nvPicPr>
                      <p:cNvPr id="264251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4124325"/>
                        <a:ext cx="1354137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5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19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338851"/>
              </p:ext>
            </p:extLst>
          </p:nvPr>
        </p:nvGraphicFramePr>
        <p:xfrm>
          <a:off x="1187450" y="4365625"/>
          <a:ext cx="1477963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4" imgW="2958730" imgH="2780952" progId="">
                  <p:embed/>
                </p:oleObj>
              </mc:Choice>
              <mc:Fallback>
                <p:oleObj name="Image" r:id="rId4" imgW="2958730" imgH="2780952" progId="">
                  <p:embed/>
                  <p:pic>
                    <p:nvPicPr>
                      <p:cNvPr id="26219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365625"/>
                        <a:ext cx="1477963" cy="138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8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28249"/>
              </p:ext>
            </p:extLst>
          </p:nvPr>
        </p:nvGraphicFramePr>
        <p:xfrm>
          <a:off x="6443663" y="4359275"/>
          <a:ext cx="1628775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" r:id="rId6" imgW="3111111" imgH="2895238" progId="">
                  <p:embed/>
                </p:oleObj>
              </mc:Choice>
              <mc:Fallback>
                <p:oleObj name="Image" r:id="rId6" imgW="3111111" imgH="2895238" progId="">
                  <p:embed/>
                  <p:pic>
                    <p:nvPicPr>
                      <p:cNvPr id="262188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359275"/>
                        <a:ext cx="1628775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8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523634"/>
              </p:ext>
            </p:extLst>
          </p:nvPr>
        </p:nvGraphicFramePr>
        <p:xfrm>
          <a:off x="3779838" y="4437063"/>
          <a:ext cx="16002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8" imgW="3200000" imgH="2768254" progId="">
                  <p:embed/>
                </p:oleObj>
              </mc:Choice>
              <mc:Fallback>
                <p:oleObj name="Image" r:id="rId8" imgW="3200000" imgH="2768254" progId="">
                  <p:embed/>
                  <p:pic>
                    <p:nvPicPr>
                      <p:cNvPr id="262187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437063"/>
                        <a:ext cx="16002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2177" name="Group 33"/>
          <p:cNvGrpSpPr>
            <a:grpSpLocks/>
          </p:cNvGrpSpPr>
          <p:nvPr/>
        </p:nvGrpSpPr>
        <p:grpSpPr bwMode="auto">
          <a:xfrm>
            <a:off x="381000" y="1143000"/>
            <a:ext cx="8382000" cy="2590800"/>
            <a:chOff x="240" y="720"/>
            <a:chExt cx="5280" cy="1632"/>
          </a:xfrm>
        </p:grpSpPr>
        <p:sp>
          <p:nvSpPr>
            <p:cNvPr id="262178" name="Rectangle 34"/>
            <p:cNvSpPr>
              <a:spLocks noChangeArrowheads="1"/>
            </p:cNvSpPr>
            <p:nvPr/>
          </p:nvSpPr>
          <p:spPr bwMode="auto">
            <a:xfrm>
              <a:off x="240" y="720"/>
              <a:ext cx="5280" cy="1632"/>
            </a:xfrm>
            <a:prstGeom prst="rect">
              <a:avLst/>
            </a:prstGeom>
            <a:solidFill>
              <a:srgbClr val="CCB2D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2179" name="Group 35"/>
            <p:cNvGrpSpPr>
              <a:grpSpLocks/>
            </p:cNvGrpSpPr>
            <p:nvPr/>
          </p:nvGrpSpPr>
          <p:grpSpPr bwMode="auto">
            <a:xfrm>
              <a:off x="384" y="840"/>
              <a:ext cx="4992" cy="1392"/>
              <a:chOff x="288" y="840"/>
              <a:chExt cx="4992" cy="1392"/>
            </a:xfrm>
          </p:grpSpPr>
          <p:sp>
            <p:nvSpPr>
              <p:cNvPr id="262180" name="Rectangle 36"/>
              <p:cNvSpPr>
                <a:spLocks noChangeArrowheads="1"/>
              </p:cNvSpPr>
              <p:nvPr/>
            </p:nvSpPr>
            <p:spPr bwMode="auto">
              <a:xfrm>
                <a:off x="3792" y="840"/>
                <a:ext cx="1488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181" name="Rectangle 37"/>
              <p:cNvSpPr>
                <a:spLocks noChangeArrowheads="1"/>
              </p:cNvSpPr>
              <p:nvPr/>
            </p:nvSpPr>
            <p:spPr bwMode="auto">
              <a:xfrm>
                <a:off x="2040" y="840"/>
                <a:ext cx="1488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182" name="Rectangle 38"/>
              <p:cNvSpPr>
                <a:spLocks noChangeArrowheads="1"/>
              </p:cNvSpPr>
              <p:nvPr/>
            </p:nvSpPr>
            <p:spPr bwMode="auto">
              <a:xfrm>
                <a:off x="288" y="840"/>
                <a:ext cx="1488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2183" name="Text Box 39"/>
            <p:cNvSpPr txBox="1">
              <a:spLocks noChangeArrowheads="1"/>
            </p:cNvSpPr>
            <p:nvPr/>
          </p:nvSpPr>
          <p:spPr bwMode="auto">
            <a:xfrm>
              <a:off x="376" y="845"/>
              <a:ext cx="1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Front elevation: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184" name="Text Box 40"/>
            <p:cNvSpPr txBox="1">
              <a:spLocks noChangeArrowheads="1"/>
            </p:cNvSpPr>
            <p:nvPr/>
          </p:nvSpPr>
          <p:spPr bwMode="auto">
            <a:xfrm>
              <a:off x="2180" y="845"/>
              <a:ext cx="14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Side elevation: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185" name="Text Box 41"/>
            <p:cNvSpPr txBox="1">
              <a:spLocks noChangeArrowheads="1"/>
            </p:cNvSpPr>
            <p:nvPr/>
          </p:nvSpPr>
          <p:spPr bwMode="auto">
            <a:xfrm>
              <a:off x="4093" y="845"/>
              <a:ext cx="10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Plan view: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2174" name="Group 30"/>
          <p:cNvGrpSpPr>
            <a:grpSpLocks/>
          </p:cNvGrpSpPr>
          <p:nvPr/>
        </p:nvGrpSpPr>
        <p:grpSpPr bwMode="auto">
          <a:xfrm>
            <a:off x="1066800" y="2243138"/>
            <a:ext cx="1295400" cy="863600"/>
            <a:chOff x="612" y="1434"/>
            <a:chExt cx="816" cy="544"/>
          </a:xfrm>
        </p:grpSpPr>
        <p:sp>
          <p:nvSpPr>
            <p:cNvPr id="262155" name="Rectangle 11"/>
            <p:cNvSpPr>
              <a:spLocks noChangeArrowheads="1"/>
            </p:cNvSpPr>
            <p:nvPr/>
          </p:nvSpPr>
          <p:spPr bwMode="auto">
            <a:xfrm>
              <a:off x="612" y="1434"/>
              <a:ext cx="272" cy="272"/>
            </a:xfrm>
            <a:prstGeom prst="rect">
              <a:avLst/>
            </a:prstGeom>
            <a:solidFill>
              <a:srgbClr val="6978E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156" name="Rectangle 12"/>
            <p:cNvSpPr>
              <a:spLocks noChangeArrowheads="1"/>
            </p:cNvSpPr>
            <p:nvPr/>
          </p:nvSpPr>
          <p:spPr bwMode="auto">
            <a:xfrm>
              <a:off x="612" y="1706"/>
              <a:ext cx="272" cy="272"/>
            </a:xfrm>
            <a:prstGeom prst="rect">
              <a:avLst/>
            </a:prstGeom>
            <a:solidFill>
              <a:srgbClr val="6978E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157" name="Rectangle 13"/>
            <p:cNvSpPr>
              <a:spLocks noChangeArrowheads="1"/>
            </p:cNvSpPr>
            <p:nvPr/>
          </p:nvSpPr>
          <p:spPr bwMode="auto">
            <a:xfrm>
              <a:off x="1156" y="1706"/>
              <a:ext cx="272" cy="272"/>
            </a:xfrm>
            <a:prstGeom prst="rect">
              <a:avLst/>
            </a:prstGeom>
            <a:solidFill>
              <a:srgbClr val="6978E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158" name="Rectangle 14"/>
            <p:cNvSpPr>
              <a:spLocks noChangeArrowheads="1"/>
            </p:cNvSpPr>
            <p:nvPr/>
          </p:nvSpPr>
          <p:spPr bwMode="auto">
            <a:xfrm>
              <a:off x="884" y="1706"/>
              <a:ext cx="272" cy="272"/>
            </a:xfrm>
            <a:prstGeom prst="rect">
              <a:avLst/>
            </a:prstGeom>
            <a:solidFill>
              <a:srgbClr val="6978E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2175" name="Group 31"/>
          <p:cNvGrpSpPr>
            <a:grpSpLocks/>
          </p:cNvGrpSpPr>
          <p:nvPr/>
        </p:nvGrpSpPr>
        <p:grpSpPr bwMode="auto">
          <a:xfrm>
            <a:off x="4089400" y="2243138"/>
            <a:ext cx="863600" cy="863600"/>
            <a:chOff x="2472" y="1434"/>
            <a:chExt cx="544" cy="544"/>
          </a:xfrm>
        </p:grpSpPr>
        <p:sp>
          <p:nvSpPr>
            <p:cNvPr id="262160" name="Rectangle 16"/>
            <p:cNvSpPr>
              <a:spLocks noChangeArrowheads="1"/>
            </p:cNvSpPr>
            <p:nvPr/>
          </p:nvSpPr>
          <p:spPr bwMode="auto">
            <a:xfrm flipH="1">
              <a:off x="2744" y="1434"/>
              <a:ext cx="272" cy="272"/>
            </a:xfrm>
            <a:prstGeom prst="rect">
              <a:avLst/>
            </a:prstGeom>
            <a:solidFill>
              <a:srgbClr val="6978E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161" name="Rectangle 17"/>
            <p:cNvSpPr>
              <a:spLocks noChangeArrowheads="1"/>
            </p:cNvSpPr>
            <p:nvPr/>
          </p:nvSpPr>
          <p:spPr bwMode="auto">
            <a:xfrm flipH="1">
              <a:off x="2744" y="1706"/>
              <a:ext cx="272" cy="272"/>
            </a:xfrm>
            <a:prstGeom prst="rect">
              <a:avLst/>
            </a:prstGeom>
            <a:solidFill>
              <a:srgbClr val="6978E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163" name="Rectangle 19"/>
            <p:cNvSpPr>
              <a:spLocks noChangeArrowheads="1"/>
            </p:cNvSpPr>
            <p:nvPr/>
          </p:nvSpPr>
          <p:spPr bwMode="auto">
            <a:xfrm flipH="1">
              <a:off x="2472" y="1706"/>
              <a:ext cx="272" cy="272"/>
            </a:xfrm>
            <a:prstGeom prst="rect">
              <a:avLst/>
            </a:prstGeom>
            <a:solidFill>
              <a:srgbClr val="6978E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2168" name="AutoShape 24"/>
          <p:cNvSpPr>
            <a:spLocks noChangeArrowheads="1"/>
          </p:cNvSpPr>
          <p:nvPr/>
        </p:nvSpPr>
        <p:spPr bwMode="auto">
          <a:xfrm>
            <a:off x="898525" y="4005263"/>
            <a:ext cx="2016125" cy="20161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169" name="AutoShape 25"/>
          <p:cNvSpPr>
            <a:spLocks noChangeArrowheads="1"/>
          </p:cNvSpPr>
          <p:nvPr/>
        </p:nvSpPr>
        <p:spPr bwMode="auto">
          <a:xfrm>
            <a:off x="3562350" y="4005263"/>
            <a:ext cx="2016125" cy="20161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170" name="AutoShape 26"/>
          <p:cNvSpPr>
            <a:spLocks noChangeArrowheads="1"/>
          </p:cNvSpPr>
          <p:nvPr/>
        </p:nvSpPr>
        <p:spPr bwMode="auto">
          <a:xfrm>
            <a:off x="6227763" y="4005263"/>
            <a:ext cx="2016125" cy="20161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2176" name="Group 32"/>
          <p:cNvGrpSpPr>
            <a:grpSpLocks/>
          </p:cNvGrpSpPr>
          <p:nvPr/>
        </p:nvGrpSpPr>
        <p:grpSpPr bwMode="auto">
          <a:xfrm>
            <a:off x="6705600" y="2243138"/>
            <a:ext cx="1295400" cy="863600"/>
            <a:chOff x="4286" y="1570"/>
            <a:chExt cx="816" cy="544"/>
          </a:xfrm>
        </p:grpSpPr>
        <p:sp>
          <p:nvSpPr>
            <p:cNvPr id="262165" name="Rectangle 21"/>
            <p:cNvSpPr>
              <a:spLocks noChangeArrowheads="1"/>
            </p:cNvSpPr>
            <p:nvPr/>
          </p:nvSpPr>
          <p:spPr bwMode="auto">
            <a:xfrm>
              <a:off x="4558" y="1570"/>
              <a:ext cx="272" cy="272"/>
            </a:xfrm>
            <a:prstGeom prst="rect">
              <a:avLst/>
            </a:prstGeom>
            <a:solidFill>
              <a:srgbClr val="6978E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166" name="Rectangle 22"/>
            <p:cNvSpPr>
              <a:spLocks noChangeArrowheads="1"/>
            </p:cNvSpPr>
            <p:nvPr/>
          </p:nvSpPr>
          <p:spPr bwMode="auto">
            <a:xfrm>
              <a:off x="4286" y="1842"/>
              <a:ext cx="272" cy="272"/>
            </a:xfrm>
            <a:prstGeom prst="rect">
              <a:avLst/>
            </a:prstGeom>
            <a:solidFill>
              <a:srgbClr val="6978E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167" name="Rectangle 23"/>
            <p:cNvSpPr>
              <a:spLocks noChangeArrowheads="1"/>
            </p:cNvSpPr>
            <p:nvPr/>
          </p:nvSpPr>
          <p:spPr bwMode="auto">
            <a:xfrm>
              <a:off x="4286" y="1570"/>
              <a:ext cx="272" cy="272"/>
            </a:xfrm>
            <a:prstGeom prst="rect">
              <a:avLst/>
            </a:prstGeom>
            <a:solidFill>
              <a:srgbClr val="6978E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172" name="Rectangle 28"/>
            <p:cNvSpPr>
              <a:spLocks noChangeArrowheads="1"/>
            </p:cNvSpPr>
            <p:nvPr/>
          </p:nvSpPr>
          <p:spPr bwMode="auto">
            <a:xfrm>
              <a:off x="4830" y="1570"/>
              <a:ext cx="272" cy="272"/>
            </a:xfrm>
            <a:prstGeom prst="rect">
              <a:avLst/>
            </a:prstGeom>
            <a:solidFill>
              <a:srgbClr val="6978E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173" name="Rectangle 29"/>
            <p:cNvSpPr>
              <a:spLocks noChangeArrowheads="1"/>
            </p:cNvSpPr>
            <p:nvPr/>
          </p:nvSpPr>
          <p:spPr bwMode="auto">
            <a:xfrm>
              <a:off x="4830" y="1842"/>
              <a:ext cx="272" cy="272"/>
            </a:xfrm>
            <a:prstGeom prst="rect">
              <a:avLst/>
            </a:prstGeom>
            <a:solidFill>
              <a:srgbClr val="6978E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2190" name="Group 46"/>
          <p:cNvGrpSpPr>
            <a:grpSpLocks/>
          </p:cNvGrpSpPr>
          <p:nvPr/>
        </p:nvGrpSpPr>
        <p:grpSpPr bwMode="auto">
          <a:xfrm>
            <a:off x="898525" y="4005263"/>
            <a:ext cx="2016125" cy="2016125"/>
            <a:chOff x="566" y="2523"/>
            <a:chExt cx="1270" cy="1270"/>
          </a:xfrm>
        </p:grpSpPr>
        <p:sp>
          <p:nvSpPr>
            <p:cNvPr id="262189" name="Oval 45"/>
            <p:cNvSpPr>
              <a:spLocks noChangeArrowheads="1"/>
            </p:cNvSpPr>
            <p:nvPr/>
          </p:nvSpPr>
          <p:spPr bwMode="auto">
            <a:xfrm>
              <a:off x="657" y="2614"/>
              <a:ext cx="273" cy="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186" name="AutoShape 42"/>
            <p:cNvSpPr>
              <a:spLocks noChangeArrowheads="1"/>
            </p:cNvSpPr>
            <p:nvPr/>
          </p:nvSpPr>
          <p:spPr bwMode="auto">
            <a:xfrm>
              <a:off x="566" y="2523"/>
              <a:ext cx="1270" cy="12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sz="20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A:</a:t>
              </a:r>
              <a:endParaRPr lang="en-GB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0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231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05263"/>
            <a:ext cx="1512888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3230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900945"/>
              </p:ext>
            </p:extLst>
          </p:nvPr>
        </p:nvGraphicFramePr>
        <p:xfrm>
          <a:off x="1187450" y="4149725"/>
          <a:ext cx="1314450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5" imgW="2526984" imgH="3517460" progId="">
                  <p:embed/>
                </p:oleObj>
              </mc:Choice>
              <mc:Fallback>
                <p:oleObj name="Image" r:id="rId5" imgW="2526984" imgH="3517460" progId="">
                  <p:embed/>
                  <p:pic>
                    <p:nvPicPr>
                      <p:cNvPr id="26323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149725"/>
                        <a:ext cx="1314450" cy="183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22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55195"/>
              </p:ext>
            </p:extLst>
          </p:nvPr>
        </p:nvGraphicFramePr>
        <p:xfrm>
          <a:off x="4008438" y="4125913"/>
          <a:ext cx="1270000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mage" r:id="rId7" imgW="2438095" imgH="3466667" progId="">
                  <p:embed/>
                </p:oleObj>
              </mc:Choice>
              <mc:Fallback>
                <p:oleObj name="Image" r:id="rId7" imgW="2438095" imgH="3466667" progId="">
                  <p:embed/>
                  <p:pic>
                    <p:nvPicPr>
                      <p:cNvPr id="263229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4125913"/>
                        <a:ext cx="1270000" cy="180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3225" name="Group 57"/>
          <p:cNvGrpSpPr>
            <a:grpSpLocks/>
          </p:cNvGrpSpPr>
          <p:nvPr/>
        </p:nvGrpSpPr>
        <p:grpSpPr bwMode="auto">
          <a:xfrm>
            <a:off x="381000" y="1143000"/>
            <a:ext cx="8382000" cy="2590800"/>
            <a:chOff x="240" y="720"/>
            <a:chExt cx="5280" cy="1632"/>
          </a:xfrm>
        </p:grpSpPr>
        <p:sp>
          <p:nvSpPr>
            <p:cNvPr id="263223" name="Rectangle 55"/>
            <p:cNvSpPr>
              <a:spLocks noChangeArrowheads="1"/>
            </p:cNvSpPr>
            <p:nvPr/>
          </p:nvSpPr>
          <p:spPr bwMode="auto">
            <a:xfrm>
              <a:off x="240" y="720"/>
              <a:ext cx="5280" cy="1632"/>
            </a:xfrm>
            <a:prstGeom prst="rect">
              <a:avLst/>
            </a:prstGeom>
            <a:solidFill>
              <a:srgbClr val="CCB2D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3224" name="Group 56"/>
            <p:cNvGrpSpPr>
              <a:grpSpLocks/>
            </p:cNvGrpSpPr>
            <p:nvPr/>
          </p:nvGrpSpPr>
          <p:grpSpPr bwMode="auto">
            <a:xfrm>
              <a:off x="384" y="840"/>
              <a:ext cx="4992" cy="1392"/>
              <a:chOff x="288" y="840"/>
              <a:chExt cx="4992" cy="1392"/>
            </a:xfrm>
          </p:grpSpPr>
          <p:sp>
            <p:nvSpPr>
              <p:cNvPr id="263222" name="Rectangle 54"/>
              <p:cNvSpPr>
                <a:spLocks noChangeArrowheads="1"/>
              </p:cNvSpPr>
              <p:nvPr/>
            </p:nvSpPr>
            <p:spPr bwMode="auto">
              <a:xfrm>
                <a:off x="3792" y="840"/>
                <a:ext cx="1488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221" name="Rectangle 53"/>
              <p:cNvSpPr>
                <a:spLocks noChangeArrowheads="1"/>
              </p:cNvSpPr>
              <p:nvPr/>
            </p:nvSpPr>
            <p:spPr bwMode="auto">
              <a:xfrm>
                <a:off x="2040" y="840"/>
                <a:ext cx="1488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220" name="Rectangle 52"/>
              <p:cNvSpPr>
                <a:spLocks noChangeArrowheads="1"/>
              </p:cNvSpPr>
              <p:nvPr/>
            </p:nvSpPr>
            <p:spPr bwMode="auto">
              <a:xfrm>
                <a:off x="288" y="840"/>
                <a:ext cx="1488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3176" name="Text Box 8"/>
            <p:cNvSpPr txBox="1">
              <a:spLocks noChangeArrowheads="1"/>
            </p:cNvSpPr>
            <p:nvPr/>
          </p:nvSpPr>
          <p:spPr bwMode="auto">
            <a:xfrm>
              <a:off x="376" y="845"/>
              <a:ext cx="1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Front elevation: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177" name="Text Box 9"/>
            <p:cNvSpPr txBox="1">
              <a:spLocks noChangeArrowheads="1"/>
            </p:cNvSpPr>
            <p:nvPr/>
          </p:nvSpPr>
          <p:spPr bwMode="auto">
            <a:xfrm>
              <a:off x="2180" y="845"/>
              <a:ext cx="14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Side elevation: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178" name="Text Box 10"/>
            <p:cNvSpPr txBox="1">
              <a:spLocks noChangeArrowheads="1"/>
            </p:cNvSpPr>
            <p:nvPr/>
          </p:nvSpPr>
          <p:spPr bwMode="auto">
            <a:xfrm>
              <a:off x="4093" y="845"/>
              <a:ext cx="10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Plan view: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3192" name="AutoShape 24"/>
          <p:cNvSpPr>
            <a:spLocks noChangeArrowheads="1"/>
          </p:cNvSpPr>
          <p:nvPr/>
        </p:nvSpPr>
        <p:spPr bwMode="auto">
          <a:xfrm>
            <a:off x="898525" y="4005263"/>
            <a:ext cx="2016125" cy="20161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193" name="AutoShape 25"/>
          <p:cNvSpPr>
            <a:spLocks noChangeArrowheads="1"/>
          </p:cNvSpPr>
          <p:nvPr/>
        </p:nvSpPr>
        <p:spPr bwMode="auto">
          <a:xfrm>
            <a:off x="3562350" y="4005263"/>
            <a:ext cx="2016125" cy="20161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194" name="AutoShape 26"/>
          <p:cNvSpPr>
            <a:spLocks noChangeArrowheads="1"/>
          </p:cNvSpPr>
          <p:nvPr/>
        </p:nvSpPr>
        <p:spPr bwMode="auto">
          <a:xfrm>
            <a:off x="6227763" y="4005263"/>
            <a:ext cx="2016125" cy="20161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01" name="Rectangle 33"/>
          <p:cNvSpPr>
            <a:spLocks noChangeArrowheads="1"/>
          </p:cNvSpPr>
          <p:nvPr/>
        </p:nvSpPr>
        <p:spPr bwMode="auto">
          <a:xfrm>
            <a:off x="1371600" y="1981200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02" name="Rectangle 34"/>
          <p:cNvSpPr>
            <a:spLocks noChangeArrowheads="1"/>
          </p:cNvSpPr>
          <p:nvPr/>
        </p:nvSpPr>
        <p:spPr bwMode="auto">
          <a:xfrm>
            <a:off x="1371600" y="2438400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03" name="Rectangle 35"/>
          <p:cNvSpPr>
            <a:spLocks noChangeArrowheads="1"/>
          </p:cNvSpPr>
          <p:nvPr/>
        </p:nvSpPr>
        <p:spPr bwMode="auto">
          <a:xfrm>
            <a:off x="1371600" y="2895600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04" name="Rectangle 36"/>
          <p:cNvSpPr>
            <a:spLocks noChangeArrowheads="1"/>
          </p:cNvSpPr>
          <p:nvPr/>
        </p:nvSpPr>
        <p:spPr bwMode="auto">
          <a:xfrm>
            <a:off x="1828800" y="1981200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05" name="Rectangle 37"/>
          <p:cNvSpPr>
            <a:spLocks noChangeArrowheads="1"/>
          </p:cNvSpPr>
          <p:nvPr/>
        </p:nvSpPr>
        <p:spPr bwMode="auto">
          <a:xfrm>
            <a:off x="1828800" y="2895600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06" name="Rectangle 38"/>
          <p:cNvSpPr>
            <a:spLocks noChangeArrowheads="1"/>
          </p:cNvSpPr>
          <p:nvPr/>
        </p:nvSpPr>
        <p:spPr bwMode="auto">
          <a:xfrm>
            <a:off x="4017963" y="1981200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07" name="Rectangle 39"/>
          <p:cNvSpPr>
            <a:spLocks noChangeArrowheads="1"/>
          </p:cNvSpPr>
          <p:nvPr/>
        </p:nvSpPr>
        <p:spPr bwMode="auto">
          <a:xfrm>
            <a:off x="4475163" y="1981200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08" name="Rectangle 40"/>
          <p:cNvSpPr>
            <a:spLocks noChangeArrowheads="1"/>
          </p:cNvSpPr>
          <p:nvPr/>
        </p:nvSpPr>
        <p:spPr bwMode="auto">
          <a:xfrm>
            <a:off x="4475163" y="2438400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11" name="Rectangle 43"/>
          <p:cNvSpPr>
            <a:spLocks noChangeArrowheads="1"/>
          </p:cNvSpPr>
          <p:nvPr/>
        </p:nvSpPr>
        <p:spPr bwMode="auto">
          <a:xfrm>
            <a:off x="4475163" y="2895600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12" name="Rectangle 44"/>
          <p:cNvSpPr>
            <a:spLocks noChangeArrowheads="1"/>
          </p:cNvSpPr>
          <p:nvPr/>
        </p:nvSpPr>
        <p:spPr bwMode="auto">
          <a:xfrm>
            <a:off x="4017963" y="2895600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14" name="Rectangle 46"/>
          <p:cNvSpPr>
            <a:spLocks noChangeArrowheads="1"/>
          </p:cNvSpPr>
          <p:nvPr/>
        </p:nvSpPr>
        <p:spPr bwMode="auto">
          <a:xfrm>
            <a:off x="7315200" y="2662238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15" name="Rectangle 47"/>
          <p:cNvSpPr>
            <a:spLocks noChangeArrowheads="1"/>
          </p:cNvSpPr>
          <p:nvPr/>
        </p:nvSpPr>
        <p:spPr bwMode="auto">
          <a:xfrm>
            <a:off x="6858000" y="2205038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16" name="Rectangle 48"/>
          <p:cNvSpPr>
            <a:spLocks noChangeArrowheads="1"/>
          </p:cNvSpPr>
          <p:nvPr/>
        </p:nvSpPr>
        <p:spPr bwMode="auto">
          <a:xfrm>
            <a:off x="6858000" y="2662238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17" name="Rectangle 49"/>
          <p:cNvSpPr>
            <a:spLocks noChangeArrowheads="1"/>
          </p:cNvSpPr>
          <p:nvPr/>
        </p:nvSpPr>
        <p:spPr bwMode="auto">
          <a:xfrm>
            <a:off x="7315200" y="2205038"/>
            <a:ext cx="457200" cy="457200"/>
          </a:xfrm>
          <a:prstGeom prst="rect">
            <a:avLst/>
          </a:prstGeom>
          <a:solidFill>
            <a:srgbClr val="EAE77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3233" name="Group 65"/>
          <p:cNvGrpSpPr>
            <a:grpSpLocks/>
          </p:cNvGrpSpPr>
          <p:nvPr/>
        </p:nvGrpSpPr>
        <p:grpSpPr bwMode="auto">
          <a:xfrm>
            <a:off x="3562350" y="4005263"/>
            <a:ext cx="2016125" cy="2016125"/>
            <a:chOff x="2244" y="2523"/>
            <a:chExt cx="1270" cy="1270"/>
          </a:xfrm>
        </p:grpSpPr>
        <p:sp>
          <p:nvSpPr>
            <p:cNvPr id="263232" name="Rectangle 64"/>
            <p:cNvSpPr>
              <a:spLocks noChangeArrowheads="1"/>
            </p:cNvSpPr>
            <p:nvPr/>
          </p:nvSpPr>
          <p:spPr bwMode="auto">
            <a:xfrm>
              <a:off x="2327" y="2619"/>
              <a:ext cx="215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227" name="AutoShape 59"/>
            <p:cNvSpPr>
              <a:spLocks noChangeArrowheads="1"/>
            </p:cNvSpPr>
            <p:nvPr/>
          </p:nvSpPr>
          <p:spPr bwMode="auto">
            <a:xfrm>
              <a:off x="2244" y="2523"/>
              <a:ext cx="1270" cy="12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B:</a:t>
              </a:r>
              <a:endParaRPr lang="en-GB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77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11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9317A96-B639-4F94-91B4-49DE7B40CF94" descr="19317A96-B639-4F94-91B4-49DE7B40CF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0" b="51545"/>
          <a:stretch/>
        </p:blipFill>
        <p:spPr bwMode="auto">
          <a:xfrm>
            <a:off x="1417879" y="1628800"/>
            <a:ext cx="6308241" cy="49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605183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9317A96-B639-4F94-91B4-49DE7B40CF94" descr="19317A96-B639-4F94-91B4-49DE7B40CF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0" r="8833" b="5705"/>
          <a:stretch/>
        </p:blipFill>
        <p:spPr bwMode="auto">
          <a:xfrm>
            <a:off x="1189314" y="1700808"/>
            <a:ext cx="6765372" cy="483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9317A96-B639-4F94-91B4-49DE7B40CF94" descr="19317A96-B639-4F94-91B4-49DE7B40CF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80390" r="39974" b="5705"/>
          <a:stretch/>
        </p:blipFill>
        <p:spPr bwMode="auto">
          <a:xfrm flipH="1">
            <a:off x="1979712" y="5013176"/>
            <a:ext cx="3528392" cy="1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A12C9F-EB41-479D-AC6D-D318AE13ECD9}"/>
              </a:ext>
            </a:extLst>
          </p:cNvPr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173868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6D1C50CA-9729-4F8C-904D-65AF17ED6F33" descr="6D1C50CA-9729-4F8C-904D-65AF17ED6F3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7" t="6536" b="36042"/>
          <a:stretch/>
        </p:blipFill>
        <p:spPr bwMode="auto">
          <a:xfrm rot="16200000">
            <a:off x="2202876" y="901579"/>
            <a:ext cx="4738247" cy="648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FF54A2-B736-4FA7-9A0D-67F0D33EE121}"/>
              </a:ext>
            </a:extLst>
          </p:cNvPr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94315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965" y="1149443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Sketch the 3D shapes that have the following plans and elevations: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827214" cy="31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37" y="2373579"/>
            <a:ext cx="4307221" cy="276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252965" y="586306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Bonus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With arrows, label the directions of the front elevation, side elevation and plan…</a:t>
            </a:r>
          </a:p>
        </p:txBody>
      </p:sp>
    </p:spTree>
    <p:extLst>
      <p:ext uri="{BB962C8B-B14F-4D97-AF65-F5344CB8AC3E}">
        <p14:creationId xmlns:p14="http://schemas.microsoft.com/office/powerpoint/2010/main" val="3072752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809" y="1628800"/>
            <a:ext cx="802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Did you get something that looks like this?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01957"/>
            <a:ext cx="3745610" cy="323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9" y="2501957"/>
            <a:ext cx="4302504" cy="34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3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2424237" y="3698776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4122862" y="4384576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 cm</a:t>
            </a:r>
          </a:p>
        </p:txBody>
      </p:sp>
      <p:sp>
        <p:nvSpPr>
          <p:cNvPr id="260111" name="Text Box 15"/>
          <p:cNvSpPr txBox="1">
            <a:spLocks noChangeArrowheads="1"/>
          </p:cNvSpPr>
          <p:nvPr/>
        </p:nvSpPr>
        <p:spPr bwMode="auto">
          <a:xfrm>
            <a:off x="2541712" y="2874864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grpSp>
        <p:nvGrpSpPr>
          <p:cNvPr id="260133" name="Group 37"/>
          <p:cNvGrpSpPr>
            <a:grpSpLocks/>
          </p:cNvGrpSpPr>
          <p:nvPr/>
        </p:nvGrpSpPr>
        <p:grpSpPr bwMode="auto">
          <a:xfrm>
            <a:off x="3586287" y="1701701"/>
            <a:ext cx="4822825" cy="1063625"/>
            <a:chOff x="2290" y="806"/>
            <a:chExt cx="3038" cy="670"/>
          </a:xfrm>
        </p:grpSpPr>
        <p:sp>
          <p:nvSpPr>
            <p:cNvPr id="260114" name="Rectangle 18"/>
            <p:cNvSpPr>
              <a:spLocks noChangeArrowheads="1"/>
            </p:cNvSpPr>
            <p:nvPr/>
          </p:nvSpPr>
          <p:spPr bwMode="auto">
            <a:xfrm>
              <a:off x="3741" y="806"/>
              <a:ext cx="1587" cy="453"/>
            </a:xfrm>
            <a:prstGeom prst="rect">
              <a:avLst/>
            </a:prstGeom>
            <a:solidFill>
              <a:srgbClr val="CBECA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115" name="Text Box 19"/>
            <p:cNvSpPr txBox="1">
              <a:spLocks noChangeArrowheads="1"/>
            </p:cNvSpPr>
            <p:nvPr/>
          </p:nvSpPr>
          <p:spPr bwMode="auto">
            <a:xfrm>
              <a:off x="3312" y="902"/>
              <a:ext cx="4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cm</a:t>
              </a:r>
            </a:p>
          </p:txBody>
        </p:sp>
        <p:sp>
          <p:nvSpPr>
            <p:cNvPr id="260116" name="Text Box 20"/>
            <p:cNvSpPr txBox="1">
              <a:spLocks noChangeArrowheads="1"/>
            </p:cNvSpPr>
            <p:nvPr/>
          </p:nvSpPr>
          <p:spPr bwMode="auto">
            <a:xfrm>
              <a:off x="4265" y="1243"/>
              <a:ext cx="4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7 cm</a:t>
              </a:r>
            </a:p>
          </p:txBody>
        </p:sp>
        <p:sp>
          <p:nvSpPr>
            <p:cNvPr id="260112" name="Text Box 16"/>
            <p:cNvSpPr txBox="1">
              <a:spLocks noChangeArrowheads="1"/>
            </p:cNvSpPr>
            <p:nvPr/>
          </p:nvSpPr>
          <p:spPr bwMode="auto">
            <a:xfrm>
              <a:off x="2290" y="987"/>
              <a:ext cx="738" cy="2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Plan view</a:t>
              </a:r>
            </a:p>
          </p:txBody>
        </p:sp>
      </p:grpSp>
      <p:grpSp>
        <p:nvGrpSpPr>
          <p:cNvPr id="260134" name="Group 38"/>
          <p:cNvGrpSpPr>
            <a:grpSpLocks/>
          </p:cNvGrpSpPr>
          <p:nvPr/>
        </p:nvGrpSpPr>
        <p:grpSpPr bwMode="auto">
          <a:xfrm>
            <a:off x="408112" y="4224239"/>
            <a:ext cx="3205163" cy="2054225"/>
            <a:chOff x="288" y="2395"/>
            <a:chExt cx="2019" cy="1294"/>
          </a:xfrm>
        </p:grpSpPr>
        <p:grpSp>
          <p:nvGrpSpPr>
            <p:cNvPr id="260130" name="Group 34"/>
            <p:cNvGrpSpPr>
              <a:grpSpLocks/>
            </p:cNvGrpSpPr>
            <p:nvPr/>
          </p:nvGrpSpPr>
          <p:grpSpPr bwMode="auto">
            <a:xfrm>
              <a:off x="288" y="2784"/>
              <a:ext cx="2019" cy="905"/>
              <a:chOff x="384" y="3120"/>
              <a:chExt cx="2019" cy="905"/>
            </a:xfrm>
          </p:grpSpPr>
          <p:sp>
            <p:nvSpPr>
              <p:cNvPr id="260120" name="Rectangle 24"/>
              <p:cNvSpPr>
                <a:spLocks noChangeArrowheads="1"/>
              </p:cNvSpPr>
              <p:nvPr/>
            </p:nvSpPr>
            <p:spPr bwMode="auto">
              <a:xfrm>
                <a:off x="816" y="3120"/>
                <a:ext cx="1587" cy="680"/>
              </a:xfrm>
              <a:prstGeom prst="rect">
                <a:avLst/>
              </a:prstGeom>
              <a:solidFill>
                <a:srgbClr val="CBECA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121" name="Text Box 25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43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3 cm</a:t>
                </a:r>
              </a:p>
            </p:txBody>
          </p:sp>
          <p:sp>
            <p:nvSpPr>
              <p:cNvPr id="260122" name="Text Box 26"/>
              <p:cNvSpPr txBox="1">
                <a:spLocks noChangeArrowheads="1"/>
              </p:cNvSpPr>
              <p:nvPr/>
            </p:nvSpPr>
            <p:spPr bwMode="auto">
              <a:xfrm>
                <a:off x="1344" y="3792"/>
                <a:ext cx="43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7 cm</a:t>
                </a:r>
              </a:p>
            </p:txBody>
          </p:sp>
        </p:grpSp>
        <p:sp>
          <p:nvSpPr>
            <p:cNvPr id="260118" name="Text Box 22"/>
            <p:cNvSpPr txBox="1">
              <a:spLocks noChangeArrowheads="1"/>
            </p:cNvSpPr>
            <p:nvPr/>
          </p:nvSpPr>
          <p:spPr bwMode="auto">
            <a:xfrm>
              <a:off x="654" y="2395"/>
              <a:ext cx="1078" cy="2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Front elevation</a:t>
              </a:r>
            </a:p>
          </p:txBody>
        </p:sp>
      </p:grpSp>
      <p:grpSp>
        <p:nvGrpSpPr>
          <p:cNvPr id="260135" name="Group 39"/>
          <p:cNvGrpSpPr>
            <a:grpSpLocks/>
          </p:cNvGrpSpPr>
          <p:nvPr/>
        </p:nvGrpSpPr>
        <p:grpSpPr bwMode="auto">
          <a:xfrm>
            <a:off x="6340601" y="3789265"/>
            <a:ext cx="1633538" cy="2198688"/>
            <a:chOff x="4025" y="2121"/>
            <a:chExt cx="1029" cy="1385"/>
          </a:xfrm>
        </p:grpSpPr>
        <p:sp>
          <p:nvSpPr>
            <p:cNvPr id="260125" name="Rectangle 29"/>
            <p:cNvSpPr>
              <a:spLocks noChangeArrowheads="1"/>
            </p:cNvSpPr>
            <p:nvPr/>
          </p:nvSpPr>
          <p:spPr bwMode="auto">
            <a:xfrm>
              <a:off x="4491" y="2553"/>
              <a:ext cx="453" cy="680"/>
            </a:xfrm>
            <a:prstGeom prst="rect">
              <a:avLst/>
            </a:prstGeom>
            <a:solidFill>
              <a:srgbClr val="CBECA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126" name="Text Box 30"/>
            <p:cNvSpPr txBox="1">
              <a:spLocks noChangeArrowheads="1"/>
            </p:cNvSpPr>
            <p:nvPr/>
          </p:nvSpPr>
          <p:spPr bwMode="auto">
            <a:xfrm>
              <a:off x="4059" y="2793"/>
              <a:ext cx="4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cm</a:t>
              </a:r>
            </a:p>
          </p:txBody>
        </p:sp>
        <p:sp>
          <p:nvSpPr>
            <p:cNvPr id="260127" name="Text Box 31"/>
            <p:cNvSpPr txBox="1">
              <a:spLocks noChangeArrowheads="1"/>
            </p:cNvSpPr>
            <p:nvPr/>
          </p:nvSpPr>
          <p:spPr bwMode="auto">
            <a:xfrm>
              <a:off x="4491" y="3273"/>
              <a:ext cx="4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cm</a:t>
              </a:r>
            </a:p>
          </p:txBody>
        </p:sp>
        <p:sp>
          <p:nvSpPr>
            <p:cNvPr id="260123" name="Text Box 27"/>
            <p:cNvSpPr txBox="1">
              <a:spLocks noChangeArrowheads="1"/>
            </p:cNvSpPr>
            <p:nvPr/>
          </p:nvSpPr>
          <p:spPr bwMode="auto">
            <a:xfrm>
              <a:off x="4025" y="2121"/>
              <a:ext cx="1029" cy="2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Side elevation</a:t>
              </a:r>
            </a:p>
          </p:txBody>
        </p:sp>
      </p:grpSp>
      <p:sp>
        <p:nvSpPr>
          <p:cNvPr id="260108" name="AutoShape 12"/>
          <p:cNvSpPr>
            <a:spLocks noChangeArrowheads="1"/>
          </p:cNvSpPr>
          <p:nvPr/>
        </p:nvSpPr>
        <p:spPr bwMode="auto">
          <a:xfrm>
            <a:off x="3075112" y="2973289"/>
            <a:ext cx="2862263" cy="1425575"/>
          </a:xfrm>
          <a:prstGeom prst="cube">
            <a:avLst>
              <a:gd name="adj" fmla="val 25000"/>
            </a:avLst>
          </a:prstGeom>
          <a:solidFill>
            <a:srgbClr val="BBE68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119" name="Line 23"/>
          <p:cNvSpPr>
            <a:spLocks noChangeShapeType="1"/>
          </p:cNvSpPr>
          <p:nvPr/>
        </p:nvSpPr>
        <p:spPr bwMode="auto">
          <a:xfrm flipV="1">
            <a:off x="2698875" y="3941664"/>
            <a:ext cx="1519237" cy="5032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113" name="Line 17"/>
          <p:cNvSpPr>
            <a:spLocks noChangeShapeType="1"/>
          </p:cNvSpPr>
          <p:nvPr/>
        </p:nvSpPr>
        <p:spPr bwMode="auto">
          <a:xfrm>
            <a:off x="4327650" y="2365276"/>
            <a:ext cx="0" cy="803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124" name="Line 28"/>
          <p:cNvSpPr>
            <a:spLocks noChangeShapeType="1"/>
          </p:cNvSpPr>
          <p:nvPr/>
        </p:nvSpPr>
        <p:spPr bwMode="auto">
          <a:xfrm flipH="1" flipV="1">
            <a:off x="5742112" y="3698776"/>
            <a:ext cx="593725" cy="2365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193" y="1205417"/>
            <a:ext cx="3290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solid can be drawn from various view points.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9" grpId="0" animBg="1"/>
      <p:bldP spid="260113" grpId="0" animBg="1"/>
      <p:bldP spid="260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533400" y="1565920"/>
            <a:ext cx="8077200" cy="3733800"/>
          </a:xfrm>
          <a:prstGeom prst="rect">
            <a:avLst/>
          </a:prstGeom>
          <a:solidFill>
            <a:srgbClr val="E1D2E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2590800" y="2327920"/>
            <a:ext cx="3962400" cy="22098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544522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obvious answer is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cuboid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although any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prism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could be orientated to produce this shadow. We could also have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pyramid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with a rectangular base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07270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solid shape could produce this shadow?</a:t>
            </a:r>
          </a:p>
        </p:txBody>
      </p:sp>
    </p:spTree>
    <p:extLst>
      <p:ext uri="{BB962C8B-B14F-4D97-AF65-F5344CB8AC3E}">
        <p14:creationId xmlns:p14="http://schemas.microsoft.com/office/powerpoint/2010/main" val="4187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559862" y="1562100"/>
            <a:ext cx="8077200" cy="3733800"/>
          </a:xfrm>
          <a:prstGeom prst="rect">
            <a:avLst/>
          </a:prstGeom>
          <a:solidFill>
            <a:srgbClr val="E1D2E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753" name="AutoShape 9"/>
          <p:cNvSpPr>
            <a:spLocks noChangeArrowheads="1"/>
          </p:cNvSpPr>
          <p:nvPr/>
        </p:nvSpPr>
        <p:spPr bwMode="auto">
          <a:xfrm>
            <a:off x="2998262" y="2044700"/>
            <a:ext cx="3200400" cy="27686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544522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Possible answers include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tetrahedron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any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pyramid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(including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or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triangular prism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07270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solid shape could produce this shadow?</a:t>
            </a:r>
          </a:p>
        </p:txBody>
      </p:sp>
    </p:spTree>
    <p:extLst>
      <p:ext uri="{BB962C8B-B14F-4D97-AF65-F5344CB8AC3E}">
        <p14:creationId xmlns:p14="http://schemas.microsoft.com/office/powerpoint/2010/main" val="15283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0" name="Rectangle 8"/>
          <p:cNvSpPr>
            <a:spLocks noChangeArrowheads="1"/>
          </p:cNvSpPr>
          <p:nvPr/>
        </p:nvSpPr>
        <p:spPr bwMode="auto">
          <a:xfrm>
            <a:off x="526148" y="1565920"/>
            <a:ext cx="8077200" cy="3733800"/>
          </a:xfrm>
          <a:prstGeom prst="rect">
            <a:avLst/>
          </a:prstGeom>
          <a:solidFill>
            <a:srgbClr val="E1D2E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3040748" y="1908820"/>
            <a:ext cx="3048000" cy="3048000"/>
          </a:xfrm>
          <a:prstGeom prst="ellipse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544522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Possible answers include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sphere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cylinder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or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07270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solid shape could produce this shadow?</a:t>
            </a:r>
          </a:p>
        </p:txBody>
      </p:sp>
    </p:spTree>
    <p:extLst>
      <p:ext uri="{BB962C8B-B14F-4D97-AF65-F5344CB8AC3E}">
        <p14:creationId xmlns:p14="http://schemas.microsoft.com/office/powerpoint/2010/main" val="20334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533400" y="1796753"/>
            <a:ext cx="8077200" cy="3733800"/>
          </a:xfrm>
          <a:prstGeom prst="rect">
            <a:avLst/>
          </a:prstGeom>
          <a:solidFill>
            <a:srgbClr val="E1D2E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auto">
          <a:xfrm rot="2700000">
            <a:off x="3429000" y="2522241"/>
            <a:ext cx="2286000" cy="2286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554691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Possible answers include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cube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cuboid with a square cross-section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square-based pyramid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any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prism whose length is equal to its height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07270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solid shape could produce this shadow?</a:t>
            </a:r>
          </a:p>
        </p:txBody>
      </p:sp>
    </p:spTree>
    <p:extLst>
      <p:ext uri="{BB962C8B-B14F-4D97-AF65-F5344CB8AC3E}">
        <p14:creationId xmlns:p14="http://schemas.microsoft.com/office/powerpoint/2010/main" val="27364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2244725" y="3649687"/>
            <a:ext cx="1784350" cy="855663"/>
            <a:chOff x="620" y="2098"/>
            <a:chExt cx="1124" cy="539"/>
          </a:xfrm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 flipV="1">
              <a:off x="1283" y="2098"/>
              <a:ext cx="388" cy="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620" y="2404"/>
              <a:ext cx="11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Front Elevation</a:t>
              </a:r>
            </a:p>
          </p:txBody>
        </p:sp>
      </p:grp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5598827" y="3057596"/>
            <a:ext cx="1784350" cy="831850"/>
            <a:chOff x="2061" y="2220"/>
            <a:chExt cx="1124" cy="524"/>
          </a:xfrm>
        </p:grpSpPr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2061" y="2513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Side Elevation</a:t>
              </a: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rot="-561236" flipH="1" flipV="1">
              <a:off x="2172" y="2220"/>
              <a:ext cx="37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51" name="Group 11"/>
          <p:cNvGrpSpPr>
            <a:grpSpLocks/>
          </p:cNvGrpSpPr>
          <p:nvPr/>
        </p:nvGrpSpPr>
        <p:grpSpPr bwMode="auto">
          <a:xfrm>
            <a:off x="3591964" y="1183927"/>
            <a:ext cx="1279525" cy="755294"/>
            <a:chOff x="1472" y="576"/>
            <a:chExt cx="806" cy="849"/>
          </a:xfrm>
        </p:grpSpPr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1860" y="948"/>
              <a:ext cx="3" cy="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472" y="576"/>
              <a:ext cx="806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Plan View</a:t>
              </a:r>
            </a:p>
          </p:txBody>
        </p:sp>
      </p:grp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481513" y="49625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481513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1301750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1930400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559050" y="55911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196138" y="55340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7196138" y="49053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6567488" y="55340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931988" y="6219825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3970338" y="621665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Front Elevation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643688" y="6216650"/>
            <a:ext cx="1890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Side Elevation</a:t>
            </a:r>
          </a:p>
        </p:txBody>
      </p:sp>
      <p:sp>
        <p:nvSpPr>
          <p:cNvPr id="10359" name="Rectangle 119"/>
          <p:cNvSpPr>
            <a:spLocks noChangeArrowheads="1"/>
          </p:cNvSpPr>
          <p:nvPr/>
        </p:nvSpPr>
        <p:spPr bwMode="auto">
          <a:xfrm>
            <a:off x="7824788" y="49053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61" name="Group 121"/>
          <p:cNvGrpSpPr>
            <a:grpSpLocks/>
          </p:cNvGrpSpPr>
          <p:nvPr/>
        </p:nvGrpSpPr>
        <p:grpSpPr bwMode="auto">
          <a:xfrm>
            <a:off x="3952403" y="1559723"/>
            <a:ext cx="1885950" cy="2160588"/>
            <a:chOff x="1846" y="3288"/>
            <a:chExt cx="748" cy="857"/>
          </a:xfrm>
        </p:grpSpPr>
        <p:sp>
          <p:nvSpPr>
            <p:cNvPr id="10362" name="Line 122"/>
            <p:cNvSpPr>
              <a:spLocks noChangeShapeType="1"/>
            </p:cNvSpPr>
            <p:nvPr/>
          </p:nvSpPr>
          <p:spPr bwMode="auto">
            <a:xfrm flipV="1">
              <a:off x="2219" y="3931"/>
              <a:ext cx="184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3" name="Line 123"/>
            <p:cNvSpPr>
              <a:spLocks noChangeShapeType="1"/>
            </p:cNvSpPr>
            <p:nvPr/>
          </p:nvSpPr>
          <p:spPr bwMode="auto">
            <a:xfrm flipV="1">
              <a:off x="2221" y="3608"/>
              <a:ext cx="0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4" name="Line 124"/>
            <p:cNvSpPr>
              <a:spLocks noChangeShapeType="1"/>
            </p:cNvSpPr>
            <p:nvPr/>
          </p:nvSpPr>
          <p:spPr bwMode="auto">
            <a:xfrm flipH="1" flipV="1">
              <a:off x="2403" y="3497"/>
              <a:ext cx="3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5" name="Line 125"/>
            <p:cNvSpPr>
              <a:spLocks noChangeShapeType="1"/>
            </p:cNvSpPr>
            <p:nvPr/>
          </p:nvSpPr>
          <p:spPr bwMode="auto">
            <a:xfrm flipV="1">
              <a:off x="2220" y="3713"/>
              <a:ext cx="189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6" name="Line 126"/>
            <p:cNvSpPr>
              <a:spLocks noChangeShapeType="1"/>
            </p:cNvSpPr>
            <p:nvPr/>
          </p:nvSpPr>
          <p:spPr bwMode="auto">
            <a:xfrm flipV="1">
              <a:off x="2220" y="3500"/>
              <a:ext cx="186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7" name="Line 127"/>
            <p:cNvSpPr>
              <a:spLocks noChangeShapeType="1"/>
            </p:cNvSpPr>
            <p:nvPr/>
          </p:nvSpPr>
          <p:spPr bwMode="auto">
            <a:xfrm flipH="1" flipV="1">
              <a:off x="2031" y="3710"/>
              <a:ext cx="186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8" name="Line 128"/>
            <p:cNvSpPr>
              <a:spLocks noChangeShapeType="1"/>
            </p:cNvSpPr>
            <p:nvPr/>
          </p:nvSpPr>
          <p:spPr bwMode="auto">
            <a:xfrm flipH="1" flipV="1">
              <a:off x="2028" y="3501"/>
              <a:ext cx="186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9" name="Line 129"/>
            <p:cNvSpPr>
              <a:spLocks noChangeShapeType="1"/>
            </p:cNvSpPr>
            <p:nvPr/>
          </p:nvSpPr>
          <p:spPr bwMode="auto">
            <a:xfrm flipH="1" flipV="1">
              <a:off x="2220" y="3392"/>
              <a:ext cx="188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0" name="Line 130"/>
            <p:cNvSpPr>
              <a:spLocks noChangeShapeType="1"/>
            </p:cNvSpPr>
            <p:nvPr/>
          </p:nvSpPr>
          <p:spPr bwMode="auto">
            <a:xfrm flipV="1">
              <a:off x="2034" y="3391"/>
              <a:ext cx="189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1" name="Line 131"/>
            <p:cNvSpPr>
              <a:spLocks noChangeShapeType="1"/>
            </p:cNvSpPr>
            <p:nvPr/>
          </p:nvSpPr>
          <p:spPr bwMode="auto">
            <a:xfrm flipV="1">
              <a:off x="2404" y="3607"/>
              <a:ext cx="19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2" name="Line 132"/>
            <p:cNvSpPr>
              <a:spLocks noChangeShapeType="1"/>
            </p:cNvSpPr>
            <p:nvPr/>
          </p:nvSpPr>
          <p:spPr bwMode="auto">
            <a:xfrm flipV="1">
              <a:off x="2588" y="3397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3" name="Line 133"/>
            <p:cNvSpPr>
              <a:spLocks noChangeShapeType="1"/>
            </p:cNvSpPr>
            <p:nvPr/>
          </p:nvSpPr>
          <p:spPr bwMode="auto">
            <a:xfrm flipH="1">
              <a:off x="2032" y="4041"/>
              <a:ext cx="18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4" name="Line 134"/>
            <p:cNvSpPr>
              <a:spLocks noChangeShapeType="1"/>
            </p:cNvSpPr>
            <p:nvPr/>
          </p:nvSpPr>
          <p:spPr bwMode="auto">
            <a:xfrm flipH="1" flipV="1">
              <a:off x="1846" y="4035"/>
              <a:ext cx="18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5" name="Line 135"/>
            <p:cNvSpPr>
              <a:spLocks noChangeShapeType="1"/>
            </p:cNvSpPr>
            <p:nvPr/>
          </p:nvSpPr>
          <p:spPr bwMode="auto">
            <a:xfrm flipV="1">
              <a:off x="2032" y="3921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6" name="Line 136"/>
            <p:cNvSpPr>
              <a:spLocks noChangeShapeType="1"/>
            </p:cNvSpPr>
            <p:nvPr/>
          </p:nvSpPr>
          <p:spPr bwMode="auto">
            <a:xfrm flipV="1">
              <a:off x="2032" y="3819"/>
              <a:ext cx="186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7" name="Line 137"/>
            <p:cNvSpPr>
              <a:spLocks noChangeShapeType="1"/>
            </p:cNvSpPr>
            <p:nvPr/>
          </p:nvSpPr>
          <p:spPr bwMode="auto">
            <a:xfrm flipV="1">
              <a:off x="1846" y="3817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8" name="Line 138"/>
            <p:cNvSpPr>
              <a:spLocks noChangeShapeType="1"/>
            </p:cNvSpPr>
            <p:nvPr/>
          </p:nvSpPr>
          <p:spPr bwMode="auto">
            <a:xfrm flipH="1" flipV="1">
              <a:off x="1848" y="3817"/>
              <a:ext cx="18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9" name="Line 139"/>
            <p:cNvSpPr>
              <a:spLocks noChangeShapeType="1"/>
            </p:cNvSpPr>
            <p:nvPr/>
          </p:nvSpPr>
          <p:spPr bwMode="auto">
            <a:xfrm flipV="1">
              <a:off x="1848" y="3713"/>
              <a:ext cx="184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0" name="Line 140"/>
            <p:cNvSpPr>
              <a:spLocks noChangeShapeType="1"/>
            </p:cNvSpPr>
            <p:nvPr/>
          </p:nvSpPr>
          <p:spPr bwMode="auto">
            <a:xfrm flipV="1">
              <a:off x="2034" y="3501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1" name="Line 141"/>
            <p:cNvSpPr>
              <a:spLocks noChangeShapeType="1"/>
            </p:cNvSpPr>
            <p:nvPr/>
          </p:nvSpPr>
          <p:spPr bwMode="auto">
            <a:xfrm flipV="1">
              <a:off x="2404" y="3396"/>
              <a:ext cx="184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2" name="Line 142"/>
            <p:cNvSpPr>
              <a:spLocks noChangeShapeType="1"/>
            </p:cNvSpPr>
            <p:nvPr/>
          </p:nvSpPr>
          <p:spPr bwMode="auto">
            <a:xfrm flipH="1" flipV="1">
              <a:off x="2402" y="3288"/>
              <a:ext cx="18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3" name="Line 143"/>
            <p:cNvSpPr>
              <a:spLocks noChangeShapeType="1"/>
            </p:cNvSpPr>
            <p:nvPr/>
          </p:nvSpPr>
          <p:spPr bwMode="auto">
            <a:xfrm flipV="1">
              <a:off x="2218" y="3292"/>
              <a:ext cx="18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25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5" grpId="0" animBg="1"/>
      <p:bldP spid="10258" grpId="0" animBg="1"/>
      <p:bldP spid="10259" grpId="0" animBg="1"/>
      <p:bldP spid="10260" grpId="0" animBg="1"/>
      <p:bldP spid="10262" grpId="0" animBg="1"/>
      <p:bldP spid="10263" grpId="0" animBg="1"/>
      <p:bldP spid="10264" grpId="0" animBg="1"/>
      <p:bldP spid="10269" grpId="0"/>
      <p:bldP spid="10270" grpId="0"/>
      <p:bldP spid="10271" grpId="0"/>
      <p:bldP spid="103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9" name="Group 123"/>
          <p:cNvGrpSpPr>
            <a:grpSpLocks/>
          </p:cNvGrpSpPr>
          <p:nvPr/>
        </p:nvGrpSpPr>
        <p:grpSpPr bwMode="auto">
          <a:xfrm>
            <a:off x="1435272" y="3180018"/>
            <a:ext cx="1784350" cy="855663"/>
            <a:chOff x="620" y="2098"/>
            <a:chExt cx="1124" cy="539"/>
          </a:xfrm>
        </p:grpSpPr>
        <p:sp>
          <p:nvSpPr>
            <p:cNvPr id="4211" name="Line 115"/>
            <p:cNvSpPr>
              <a:spLocks noChangeShapeType="1"/>
            </p:cNvSpPr>
            <p:nvPr/>
          </p:nvSpPr>
          <p:spPr bwMode="auto">
            <a:xfrm flipV="1">
              <a:off x="1283" y="2098"/>
              <a:ext cx="388" cy="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2" name="Text Box 116"/>
            <p:cNvSpPr txBox="1">
              <a:spLocks noChangeArrowheads="1"/>
            </p:cNvSpPr>
            <p:nvPr/>
          </p:nvSpPr>
          <p:spPr bwMode="auto">
            <a:xfrm>
              <a:off x="620" y="2404"/>
              <a:ext cx="11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Front Elevation</a:t>
              </a:r>
            </a:p>
          </p:txBody>
        </p:sp>
      </p:grpSp>
      <p:grpSp>
        <p:nvGrpSpPr>
          <p:cNvPr id="4220" name="Group 124"/>
          <p:cNvGrpSpPr>
            <a:grpSpLocks/>
          </p:cNvGrpSpPr>
          <p:nvPr/>
        </p:nvGrpSpPr>
        <p:grpSpPr bwMode="auto">
          <a:xfrm>
            <a:off x="5627688" y="3228345"/>
            <a:ext cx="1784350" cy="835025"/>
            <a:chOff x="2061" y="2220"/>
            <a:chExt cx="1124" cy="526"/>
          </a:xfrm>
        </p:grpSpPr>
        <p:sp>
          <p:nvSpPr>
            <p:cNvPr id="4213" name="Text Box 117"/>
            <p:cNvSpPr txBox="1">
              <a:spLocks noChangeArrowheads="1"/>
            </p:cNvSpPr>
            <p:nvPr/>
          </p:nvSpPr>
          <p:spPr bwMode="auto">
            <a:xfrm>
              <a:off x="2061" y="2513"/>
              <a:ext cx="11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Side Elevation</a:t>
              </a:r>
            </a:p>
          </p:txBody>
        </p:sp>
        <p:sp>
          <p:nvSpPr>
            <p:cNvPr id="4216" name="Line 120"/>
            <p:cNvSpPr>
              <a:spLocks noChangeShapeType="1"/>
            </p:cNvSpPr>
            <p:nvPr/>
          </p:nvSpPr>
          <p:spPr bwMode="auto">
            <a:xfrm rot="-561236" flipH="1" flipV="1">
              <a:off x="2172" y="2220"/>
              <a:ext cx="37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21" name="Group 125"/>
          <p:cNvGrpSpPr>
            <a:grpSpLocks/>
          </p:cNvGrpSpPr>
          <p:nvPr/>
        </p:nvGrpSpPr>
        <p:grpSpPr bwMode="auto">
          <a:xfrm>
            <a:off x="3286961" y="1154924"/>
            <a:ext cx="1279525" cy="681038"/>
            <a:chOff x="1477" y="657"/>
            <a:chExt cx="806" cy="429"/>
          </a:xfrm>
        </p:grpSpPr>
        <p:sp>
          <p:nvSpPr>
            <p:cNvPr id="4217" name="Line 121"/>
            <p:cNvSpPr>
              <a:spLocks noChangeShapeType="1"/>
            </p:cNvSpPr>
            <p:nvPr/>
          </p:nvSpPr>
          <p:spPr bwMode="auto">
            <a:xfrm>
              <a:off x="1855" y="887"/>
              <a:ext cx="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8" name="Text Box 122"/>
            <p:cNvSpPr txBox="1">
              <a:spLocks noChangeArrowheads="1"/>
            </p:cNvSpPr>
            <p:nvPr/>
          </p:nvSpPr>
          <p:spPr bwMode="auto">
            <a:xfrm>
              <a:off x="1477" y="657"/>
              <a:ext cx="8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Plan View</a:t>
              </a:r>
            </a:p>
          </p:txBody>
        </p:sp>
      </p:grpSp>
      <p:sp>
        <p:nvSpPr>
          <p:cNvPr id="4264" name="Rectangle 168"/>
          <p:cNvSpPr>
            <a:spLocks noChangeArrowheads="1"/>
          </p:cNvSpPr>
          <p:nvPr/>
        </p:nvSpPr>
        <p:spPr bwMode="auto">
          <a:xfrm>
            <a:off x="737436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5" name="Rectangle 169"/>
          <p:cNvSpPr>
            <a:spLocks noChangeArrowheads="1"/>
          </p:cNvSpPr>
          <p:nvPr/>
        </p:nvSpPr>
        <p:spPr bwMode="auto">
          <a:xfrm>
            <a:off x="1366086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6" name="Rectangle 170"/>
          <p:cNvSpPr>
            <a:spLocks noChangeArrowheads="1"/>
          </p:cNvSpPr>
          <p:nvPr/>
        </p:nvSpPr>
        <p:spPr bwMode="auto">
          <a:xfrm>
            <a:off x="1994736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7" name="Rectangle 171"/>
          <p:cNvSpPr>
            <a:spLocks noChangeArrowheads="1"/>
          </p:cNvSpPr>
          <p:nvPr/>
        </p:nvSpPr>
        <p:spPr bwMode="auto">
          <a:xfrm>
            <a:off x="737436" y="49434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8" name="Rectangle 172"/>
          <p:cNvSpPr>
            <a:spLocks noChangeArrowheads="1"/>
          </p:cNvSpPr>
          <p:nvPr/>
        </p:nvSpPr>
        <p:spPr bwMode="auto">
          <a:xfrm>
            <a:off x="3745847" y="5382722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9" name="Rectangle 173"/>
          <p:cNvSpPr>
            <a:spLocks noChangeArrowheads="1"/>
          </p:cNvSpPr>
          <p:nvPr/>
        </p:nvSpPr>
        <p:spPr bwMode="auto">
          <a:xfrm>
            <a:off x="4374497" y="5382722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0" name="Rectangle 174"/>
          <p:cNvSpPr>
            <a:spLocks noChangeArrowheads="1"/>
          </p:cNvSpPr>
          <p:nvPr/>
        </p:nvSpPr>
        <p:spPr bwMode="auto">
          <a:xfrm>
            <a:off x="5003147" y="5382722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1" name="Rectangle 175"/>
          <p:cNvSpPr>
            <a:spLocks noChangeArrowheads="1"/>
          </p:cNvSpPr>
          <p:nvPr/>
        </p:nvSpPr>
        <p:spPr bwMode="auto">
          <a:xfrm>
            <a:off x="3745847" y="4754072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2" name="Rectangle 176"/>
          <p:cNvSpPr>
            <a:spLocks noChangeArrowheads="1"/>
          </p:cNvSpPr>
          <p:nvPr/>
        </p:nvSpPr>
        <p:spPr bwMode="auto">
          <a:xfrm>
            <a:off x="6567488" y="55340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5" name="Rectangle 179"/>
          <p:cNvSpPr>
            <a:spLocks noChangeArrowheads="1"/>
          </p:cNvSpPr>
          <p:nvPr/>
        </p:nvSpPr>
        <p:spPr bwMode="auto">
          <a:xfrm>
            <a:off x="7196138" y="49053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7" name="Rectangle 181"/>
          <p:cNvSpPr>
            <a:spLocks noChangeArrowheads="1"/>
          </p:cNvSpPr>
          <p:nvPr/>
        </p:nvSpPr>
        <p:spPr bwMode="auto">
          <a:xfrm>
            <a:off x="6567488" y="49053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8" name="Text Box 192"/>
          <p:cNvSpPr txBox="1">
            <a:spLocks noChangeArrowheads="1"/>
          </p:cNvSpPr>
          <p:nvPr/>
        </p:nvSpPr>
        <p:spPr bwMode="auto">
          <a:xfrm>
            <a:off x="3777597" y="6020897"/>
            <a:ext cx="2038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Front Elevation</a:t>
            </a:r>
          </a:p>
        </p:txBody>
      </p:sp>
      <p:sp>
        <p:nvSpPr>
          <p:cNvPr id="4289" name="Text Box 193"/>
          <p:cNvSpPr txBox="1">
            <a:spLocks noChangeArrowheads="1"/>
          </p:cNvSpPr>
          <p:nvPr/>
        </p:nvSpPr>
        <p:spPr bwMode="auto">
          <a:xfrm>
            <a:off x="1248611" y="6216650"/>
            <a:ext cx="2038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4290" name="Text Box 194"/>
          <p:cNvSpPr txBox="1">
            <a:spLocks noChangeArrowheads="1"/>
          </p:cNvSpPr>
          <p:nvPr/>
        </p:nvSpPr>
        <p:spPr bwMode="auto">
          <a:xfrm>
            <a:off x="6643688" y="6216650"/>
            <a:ext cx="1890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Side Elevation</a:t>
            </a:r>
          </a:p>
        </p:txBody>
      </p:sp>
      <p:grpSp>
        <p:nvGrpSpPr>
          <p:cNvPr id="4383" name="Group 287"/>
          <p:cNvGrpSpPr>
            <a:grpSpLocks/>
          </p:cNvGrpSpPr>
          <p:nvPr/>
        </p:nvGrpSpPr>
        <p:grpSpPr bwMode="auto">
          <a:xfrm>
            <a:off x="3513403" y="1400177"/>
            <a:ext cx="1857375" cy="2678113"/>
            <a:chOff x="920" y="398"/>
            <a:chExt cx="747" cy="1077"/>
          </a:xfrm>
        </p:grpSpPr>
        <p:sp>
          <p:nvSpPr>
            <p:cNvPr id="4384" name="Line 288"/>
            <p:cNvSpPr>
              <a:spLocks noChangeShapeType="1"/>
            </p:cNvSpPr>
            <p:nvPr/>
          </p:nvSpPr>
          <p:spPr bwMode="auto">
            <a:xfrm flipV="1">
              <a:off x="1481" y="1361"/>
              <a:ext cx="186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5" name="Line 289"/>
            <p:cNvSpPr>
              <a:spLocks noChangeShapeType="1"/>
            </p:cNvSpPr>
            <p:nvPr/>
          </p:nvSpPr>
          <p:spPr bwMode="auto">
            <a:xfrm flipH="1" flipV="1">
              <a:off x="920" y="1147"/>
              <a:ext cx="557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6" name="Line 290"/>
            <p:cNvSpPr>
              <a:spLocks noChangeShapeType="1"/>
            </p:cNvSpPr>
            <p:nvPr/>
          </p:nvSpPr>
          <p:spPr bwMode="auto">
            <a:xfrm flipV="1">
              <a:off x="1479" y="1255"/>
              <a:ext cx="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7" name="Line 291"/>
            <p:cNvSpPr>
              <a:spLocks noChangeShapeType="1"/>
            </p:cNvSpPr>
            <p:nvPr/>
          </p:nvSpPr>
          <p:spPr bwMode="auto">
            <a:xfrm flipV="1">
              <a:off x="1477" y="1152"/>
              <a:ext cx="186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8" name="Line 292"/>
            <p:cNvSpPr>
              <a:spLocks noChangeShapeType="1"/>
            </p:cNvSpPr>
            <p:nvPr/>
          </p:nvSpPr>
          <p:spPr bwMode="auto">
            <a:xfrm flipH="1" flipV="1">
              <a:off x="920" y="933"/>
              <a:ext cx="559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9" name="Line 293"/>
            <p:cNvSpPr>
              <a:spLocks noChangeShapeType="1"/>
            </p:cNvSpPr>
            <p:nvPr/>
          </p:nvSpPr>
          <p:spPr bwMode="auto">
            <a:xfrm flipV="1">
              <a:off x="1109" y="828"/>
              <a:ext cx="0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0" name="Line 294"/>
            <p:cNvSpPr>
              <a:spLocks noChangeShapeType="1"/>
            </p:cNvSpPr>
            <p:nvPr/>
          </p:nvSpPr>
          <p:spPr bwMode="auto">
            <a:xfrm flipV="1">
              <a:off x="1293" y="1149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1" name="Line 295"/>
            <p:cNvSpPr>
              <a:spLocks noChangeShapeType="1"/>
            </p:cNvSpPr>
            <p:nvPr/>
          </p:nvSpPr>
          <p:spPr bwMode="auto">
            <a:xfrm flipH="1" flipV="1">
              <a:off x="1293" y="937"/>
              <a:ext cx="37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2" name="Line 296"/>
            <p:cNvSpPr>
              <a:spLocks noChangeShapeType="1"/>
            </p:cNvSpPr>
            <p:nvPr/>
          </p:nvSpPr>
          <p:spPr bwMode="auto">
            <a:xfrm flipV="1">
              <a:off x="1109" y="730"/>
              <a:ext cx="554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3" name="Line 297"/>
            <p:cNvSpPr>
              <a:spLocks noChangeShapeType="1"/>
            </p:cNvSpPr>
            <p:nvPr/>
          </p:nvSpPr>
          <p:spPr bwMode="auto">
            <a:xfrm flipV="1">
              <a:off x="1295" y="1043"/>
              <a:ext cx="18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4" name="Line 298"/>
            <p:cNvSpPr>
              <a:spLocks noChangeShapeType="1"/>
            </p:cNvSpPr>
            <p:nvPr/>
          </p:nvSpPr>
          <p:spPr bwMode="auto">
            <a:xfrm>
              <a:off x="921" y="726"/>
              <a:ext cx="0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5" name="Line 299"/>
            <p:cNvSpPr>
              <a:spLocks noChangeShapeType="1"/>
            </p:cNvSpPr>
            <p:nvPr/>
          </p:nvSpPr>
          <p:spPr bwMode="auto">
            <a:xfrm flipV="1">
              <a:off x="1109" y="508"/>
              <a:ext cx="554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6" name="Line 300"/>
            <p:cNvSpPr>
              <a:spLocks noChangeShapeType="1"/>
            </p:cNvSpPr>
            <p:nvPr/>
          </p:nvSpPr>
          <p:spPr bwMode="auto">
            <a:xfrm flipH="1" flipV="1">
              <a:off x="921" y="724"/>
              <a:ext cx="188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7" name="Line 301"/>
            <p:cNvSpPr>
              <a:spLocks noChangeShapeType="1"/>
            </p:cNvSpPr>
            <p:nvPr/>
          </p:nvSpPr>
          <p:spPr bwMode="auto">
            <a:xfrm flipV="1">
              <a:off x="921" y="404"/>
              <a:ext cx="559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8" name="Line 302"/>
            <p:cNvSpPr>
              <a:spLocks noChangeShapeType="1"/>
            </p:cNvSpPr>
            <p:nvPr/>
          </p:nvSpPr>
          <p:spPr bwMode="auto">
            <a:xfrm>
              <a:off x="1111" y="618"/>
              <a:ext cx="186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9" name="Line 303"/>
            <p:cNvSpPr>
              <a:spLocks noChangeShapeType="1"/>
            </p:cNvSpPr>
            <p:nvPr/>
          </p:nvSpPr>
          <p:spPr bwMode="auto">
            <a:xfrm>
              <a:off x="1664" y="1159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0" name="Line 304"/>
            <p:cNvSpPr>
              <a:spLocks noChangeShapeType="1"/>
            </p:cNvSpPr>
            <p:nvPr/>
          </p:nvSpPr>
          <p:spPr bwMode="auto">
            <a:xfrm>
              <a:off x="1293" y="722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1" name="Line 305"/>
            <p:cNvSpPr>
              <a:spLocks noChangeShapeType="1"/>
            </p:cNvSpPr>
            <p:nvPr/>
          </p:nvSpPr>
          <p:spPr bwMode="auto">
            <a:xfrm>
              <a:off x="1297" y="511"/>
              <a:ext cx="186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2" name="Line 306"/>
            <p:cNvSpPr>
              <a:spLocks noChangeShapeType="1"/>
            </p:cNvSpPr>
            <p:nvPr/>
          </p:nvSpPr>
          <p:spPr bwMode="auto">
            <a:xfrm>
              <a:off x="1479" y="622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3" name="Line 307"/>
            <p:cNvSpPr>
              <a:spLocks noChangeShapeType="1"/>
            </p:cNvSpPr>
            <p:nvPr/>
          </p:nvSpPr>
          <p:spPr bwMode="auto">
            <a:xfrm>
              <a:off x="1477" y="398"/>
              <a:ext cx="186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4" name="Line 308"/>
            <p:cNvSpPr>
              <a:spLocks noChangeShapeType="1"/>
            </p:cNvSpPr>
            <p:nvPr/>
          </p:nvSpPr>
          <p:spPr bwMode="auto">
            <a:xfrm>
              <a:off x="1663" y="517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05" name="Rectangle 309"/>
          <p:cNvSpPr>
            <a:spLocks noChangeArrowheads="1"/>
          </p:cNvSpPr>
          <p:nvPr/>
        </p:nvSpPr>
        <p:spPr bwMode="auto">
          <a:xfrm>
            <a:off x="734261" y="43148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6" name="Rectangle 310"/>
          <p:cNvSpPr>
            <a:spLocks noChangeArrowheads="1"/>
          </p:cNvSpPr>
          <p:nvPr/>
        </p:nvSpPr>
        <p:spPr bwMode="auto">
          <a:xfrm>
            <a:off x="7824788" y="49053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4" grpId="0" animBg="1"/>
      <p:bldP spid="4265" grpId="0" animBg="1"/>
      <p:bldP spid="4266" grpId="0" animBg="1"/>
      <p:bldP spid="4267" grpId="0" animBg="1"/>
      <p:bldP spid="4268" grpId="0" animBg="1"/>
      <p:bldP spid="4269" grpId="0" animBg="1"/>
      <p:bldP spid="4270" grpId="0" animBg="1"/>
      <p:bldP spid="4271" grpId="0" animBg="1"/>
      <p:bldP spid="4272" grpId="0" animBg="1"/>
      <p:bldP spid="4275" grpId="0" animBg="1"/>
      <p:bldP spid="4277" grpId="0" animBg="1"/>
      <p:bldP spid="4288" grpId="0"/>
      <p:bldP spid="4289" grpId="0"/>
      <p:bldP spid="4290" grpId="0"/>
      <p:bldP spid="4405" grpId="0" animBg="1"/>
      <p:bldP spid="44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2" name="Group 148"/>
          <p:cNvGrpSpPr>
            <a:grpSpLocks/>
          </p:cNvGrpSpPr>
          <p:nvPr/>
        </p:nvGrpSpPr>
        <p:grpSpPr bwMode="auto">
          <a:xfrm>
            <a:off x="3194293" y="1497819"/>
            <a:ext cx="2195512" cy="2525713"/>
            <a:chOff x="1379" y="1018"/>
            <a:chExt cx="1383" cy="1591"/>
          </a:xfrm>
        </p:grpSpPr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 flipV="1">
              <a:off x="2487" y="2441"/>
              <a:ext cx="275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 flipH="1" flipV="1">
              <a:off x="1379" y="1960"/>
              <a:ext cx="1102" cy="6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2484" y="2284"/>
              <a:ext cx="0" cy="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flipV="1">
              <a:off x="2481" y="2132"/>
              <a:ext cx="275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1385" y="1653"/>
              <a:ext cx="1100" cy="640"/>
            </a:xfrm>
            <a:custGeom>
              <a:avLst/>
              <a:gdLst>
                <a:gd name="T0" fmla="*/ 1100 w 1100"/>
                <a:gd name="T1" fmla="*/ 640 h 640"/>
                <a:gd name="T2" fmla="*/ 0 w 1100"/>
                <a:gd name="T3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0" h="640">
                  <a:moveTo>
                    <a:pt x="1100" y="64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V="1">
              <a:off x="1938" y="1653"/>
              <a:ext cx="0" cy="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V="1">
              <a:off x="2209" y="2127"/>
              <a:ext cx="0" cy="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H="1" flipV="1">
              <a:off x="2209" y="1814"/>
              <a:ext cx="547" cy="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V="1">
              <a:off x="1938" y="1508"/>
              <a:ext cx="818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V="1">
              <a:off x="2212" y="1971"/>
              <a:ext cx="275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1660" y="1503"/>
              <a:ext cx="0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V="1">
              <a:off x="1938" y="1180"/>
              <a:ext cx="818" cy="4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H="1" flipV="1">
              <a:off x="1660" y="1500"/>
              <a:ext cx="278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flipV="1">
              <a:off x="1660" y="1027"/>
              <a:ext cx="826" cy="4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1940" y="1343"/>
              <a:ext cx="275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2758" y="2142"/>
              <a:ext cx="0" cy="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2209" y="1497"/>
              <a:ext cx="0" cy="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2215" y="1185"/>
              <a:ext cx="275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auto">
            <a:xfrm>
              <a:off x="2480" y="1349"/>
              <a:ext cx="6" cy="626"/>
            </a:xfrm>
            <a:custGeom>
              <a:avLst/>
              <a:gdLst>
                <a:gd name="T0" fmla="*/ 4 w 4"/>
                <a:gd name="T1" fmla="*/ 0 h 424"/>
                <a:gd name="T2" fmla="*/ 0 w 4"/>
                <a:gd name="T3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424">
                  <a:moveTo>
                    <a:pt x="4" y="0"/>
                  </a:moveTo>
                  <a:lnTo>
                    <a:pt x="0" y="4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2481" y="1018"/>
              <a:ext cx="275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>
              <a:off x="2756" y="1194"/>
              <a:ext cx="0" cy="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auto">
            <a:xfrm>
              <a:off x="1380" y="1659"/>
              <a:ext cx="3" cy="302"/>
            </a:xfrm>
            <a:custGeom>
              <a:avLst/>
              <a:gdLst>
                <a:gd name="T0" fmla="*/ 0 w 3"/>
                <a:gd name="T1" fmla="*/ 302 h 302"/>
                <a:gd name="T2" fmla="*/ 3 w 3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02">
                  <a:moveTo>
                    <a:pt x="0" y="302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 flipV="1">
              <a:off x="1385" y="1497"/>
              <a:ext cx="282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2208323" y="3453619"/>
            <a:ext cx="1784350" cy="555625"/>
            <a:chOff x="620" y="2287"/>
            <a:chExt cx="1124" cy="350"/>
          </a:xfrm>
        </p:grpSpPr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 flipV="1">
              <a:off x="1115" y="2287"/>
              <a:ext cx="388" cy="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95" name="Text Box 31"/>
            <p:cNvSpPr txBox="1">
              <a:spLocks noChangeArrowheads="1"/>
            </p:cNvSpPr>
            <p:nvPr/>
          </p:nvSpPr>
          <p:spPr bwMode="auto">
            <a:xfrm>
              <a:off x="620" y="2404"/>
              <a:ext cx="11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Front Elevation</a:t>
              </a:r>
            </a:p>
          </p:txBody>
        </p:sp>
      </p:grpSp>
      <p:grpSp>
        <p:nvGrpSpPr>
          <p:cNvPr id="11296" name="Group 32"/>
          <p:cNvGrpSpPr>
            <a:grpSpLocks/>
          </p:cNvGrpSpPr>
          <p:nvPr/>
        </p:nvGrpSpPr>
        <p:grpSpPr bwMode="auto">
          <a:xfrm>
            <a:off x="5623168" y="3310744"/>
            <a:ext cx="1784350" cy="831850"/>
            <a:chOff x="2061" y="2220"/>
            <a:chExt cx="1124" cy="524"/>
          </a:xfrm>
        </p:grpSpPr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2061" y="2513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Side Elevation</a:t>
              </a:r>
            </a:p>
          </p:txBody>
        </p:sp>
        <p:sp>
          <p:nvSpPr>
            <p:cNvPr id="11298" name="Line 34"/>
            <p:cNvSpPr>
              <a:spLocks noChangeShapeType="1"/>
            </p:cNvSpPr>
            <p:nvPr/>
          </p:nvSpPr>
          <p:spPr bwMode="auto">
            <a:xfrm rot="-561236" flipH="1" flipV="1">
              <a:off x="2172" y="2220"/>
              <a:ext cx="37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3362726" y="1278437"/>
            <a:ext cx="1279525" cy="596900"/>
            <a:chOff x="1477" y="657"/>
            <a:chExt cx="806" cy="376"/>
          </a:xfrm>
        </p:grpSpPr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 flipH="1">
              <a:off x="1887" y="888"/>
              <a:ext cx="0" cy="1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01" name="Text Box 37"/>
            <p:cNvSpPr txBox="1">
              <a:spLocks noChangeArrowheads="1"/>
            </p:cNvSpPr>
            <p:nvPr/>
          </p:nvSpPr>
          <p:spPr bwMode="auto">
            <a:xfrm>
              <a:off x="1477" y="657"/>
              <a:ext cx="8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Plan View</a:t>
              </a:r>
            </a:p>
          </p:txBody>
        </p:sp>
      </p:grp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3970338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4598988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5227638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3970338" y="494347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6515343" y="5485666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7143993" y="5485666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7772643" y="4857016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6515343" y="4857016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6528043" y="6136541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Side Elevation</a:t>
            </a:r>
          </a:p>
        </p:txBody>
      </p:sp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3676650" y="622935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Front Elevation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930434" y="6200775"/>
            <a:ext cx="1890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      Plan</a:t>
            </a:r>
          </a:p>
        </p:txBody>
      </p:sp>
      <p:sp>
        <p:nvSpPr>
          <p:cNvPr id="11406" name="Rectangle 142"/>
          <p:cNvSpPr>
            <a:spLocks noChangeArrowheads="1"/>
          </p:cNvSpPr>
          <p:nvPr/>
        </p:nvSpPr>
        <p:spPr bwMode="auto">
          <a:xfrm>
            <a:off x="3338513" y="5572125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09" name="Rectangle 145"/>
          <p:cNvSpPr>
            <a:spLocks noChangeArrowheads="1"/>
          </p:cNvSpPr>
          <p:nvPr/>
        </p:nvSpPr>
        <p:spPr bwMode="auto">
          <a:xfrm>
            <a:off x="7143993" y="4857016"/>
            <a:ext cx="628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13" name="Group 149"/>
          <p:cNvGrpSpPr>
            <a:grpSpLocks/>
          </p:cNvGrpSpPr>
          <p:nvPr/>
        </p:nvGrpSpPr>
        <p:grpSpPr bwMode="auto">
          <a:xfrm>
            <a:off x="482759" y="4302125"/>
            <a:ext cx="2514600" cy="1885950"/>
            <a:chOff x="3903" y="2684"/>
            <a:chExt cx="1584" cy="1188"/>
          </a:xfrm>
        </p:grpSpPr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3903" y="3476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4695" y="3476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4299" y="3476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07" name="Rectangle 143"/>
            <p:cNvSpPr>
              <a:spLocks noChangeArrowheads="1"/>
            </p:cNvSpPr>
            <p:nvPr/>
          </p:nvSpPr>
          <p:spPr bwMode="auto">
            <a:xfrm>
              <a:off x="5091" y="3476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10" name="Rectangle 146"/>
            <p:cNvSpPr>
              <a:spLocks noChangeArrowheads="1"/>
            </p:cNvSpPr>
            <p:nvPr/>
          </p:nvSpPr>
          <p:spPr bwMode="auto">
            <a:xfrm>
              <a:off x="4299" y="3080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11" name="Rectangle 147"/>
            <p:cNvSpPr>
              <a:spLocks noChangeArrowheads="1"/>
            </p:cNvSpPr>
            <p:nvPr/>
          </p:nvSpPr>
          <p:spPr bwMode="auto">
            <a:xfrm>
              <a:off x="4299" y="2684"/>
              <a:ext cx="396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2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2" grpId="0" animBg="1"/>
      <p:bldP spid="11303" grpId="0" animBg="1"/>
      <p:bldP spid="11304" grpId="0" animBg="1"/>
      <p:bldP spid="11305" grpId="0" animBg="1"/>
      <p:bldP spid="11306" grpId="0" animBg="1"/>
      <p:bldP spid="11307" grpId="0" animBg="1"/>
      <p:bldP spid="11308" grpId="0" animBg="1"/>
      <p:bldP spid="11309" grpId="0" animBg="1"/>
      <p:bldP spid="11317" grpId="0"/>
      <p:bldP spid="11318" grpId="0"/>
      <p:bldP spid="11319" grpId="0"/>
      <p:bldP spid="11406" grpId="0" animBg="1"/>
      <p:bldP spid="1140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322</Words>
  <Application>Microsoft Office PowerPoint</Application>
  <PresentationFormat>On-screen Show (4:3)</PresentationFormat>
  <Paragraphs>91</Paragraphs>
  <Slides>19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Office Theme</vt:lpstr>
      <vt:lpstr>Custom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19</cp:revision>
  <dcterms:created xsi:type="dcterms:W3CDTF">2015-07-01T12:05:39Z</dcterms:created>
  <dcterms:modified xsi:type="dcterms:W3CDTF">2020-06-17T08:28:16Z</dcterms:modified>
</cp:coreProperties>
</file>