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5"/>
  </p:notesMasterIdLst>
  <p:sldIdLst>
    <p:sldId id="256" r:id="rId2"/>
    <p:sldId id="276" r:id="rId3"/>
    <p:sldId id="271" r:id="rId4"/>
    <p:sldId id="272" r:id="rId5"/>
    <p:sldId id="273" r:id="rId6"/>
    <p:sldId id="274" r:id="rId7"/>
    <p:sldId id="277" r:id="rId8"/>
    <p:sldId id="275" r:id="rId9"/>
    <p:sldId id="278" r:id="rId10"/>
    <p:sldId id="279" r:id="rId11"/>
    <p:sldId id="281" r:id="rId12"/>
    <p:sldId id="280" r:id="rId13"/>
    <p:sldId id="270" r:id="rId14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842B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121C840-AC07-4A8A-BB6A-AE0AC5E02FCB}" v="469" dt="2022-03-15T19:23:09.855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007" autoAdjust="0"/>
    <p:restoredTop sz="93927" autoAdjust="0"/>
  </p:normalViewPr>
  <p:slideViewPr>
    <p:cSldViewPr snapToGrid="0">
      <p:cViewPr varScale="1">
        <p:scale>
          <a:sx n="81" d="100"/>
          <a:sy n="81" d="100"/>
        </p:scale>
        <p:origin x="1065" y="3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microsoft.com/office/2015/10/relationships/revisionInfo" Target="revisionInfo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20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Danielle@piximaths.onmicrosoft.com" userId="e2554c37-e717-43a0-ba79-1183ca921ccd" providerId="ADAL" clId="{C121C840-AC07-4A8A-BB6A-AE0AC5E02FCB}"/>
    <pc:docChg chg="undo custSel addSld delSld modSld modMainMaster">
      <pc:chgData name="Danielle@piximaths.onmicrosoft.com" userId="e2554c37-e717-43a0-ba79-1183ca921ccd" providerId="ADAL" clId="{C121C840-AC07-4A8A-BB6A-AE0AC5E02FCB}" dt="2022-03-16T11:18:24.781" v="1952" actId="20577"/>
      <pc:docMkLst>
        <pc:docMk/>
      </pc:docMkLst>
      <pc:sldChg chg="addSp delSp modSp mod">
        <pc:chgData name="Danielle@piximaths.onmicrosoft.com" userId="e2554c37-e717-43a0-ba79-1183ca921ccd" providerId="ADAL" clId="{C121C840-AC07-4A8A-BB6A-AE0AC5E02FCB}" dt="2022-03-15T15:08:48.245" v="362" actId="2710"/>
        <pc:sldMkLst>
          <pc:docMk/>
          <pc:sldMk cId="4016034515" sldId="256"/>
        </pc:sldMkLst>
        <pc:spChg chg="del">
          <ac:chgData name="Danielle@piximaths.onmicrosoft.com" userId="e2554c37-e717-43a0-ba79-1183ca921ccd" providerId="ADAL" clId="{C121C840-AC07-4A8A-BB6A-AE0AC5E02FCB}" dt="2022-03-15T14:35:47.212" v="0" actId="478"/>
          <ac:spMkLst>
            <pc:docMk/>
            <pc:sldMk cId="4016034515" sldId="256"/>
            <ac:spMk id="4" creationId="{6899FA96-D213-4A43-8C97-297E774D2216}"/>
          </ac:spMkLst>
        </pc:spChg>
        <pc:spChg chg="del">
          <ac:chgData name="Danielle@piximaths.onmicrosoft.com" userId="e2554c37-e717-43a0-ba79-1183ca921ccd" providerId="ADAL" clId="{C121C840-AC07-4A8A-BB6A-AE0AC5E02FCB}" dt="2022-03-15T14:35:47.212" v="0" actId="478"/>
          <ac:spMkLst>
            <pc:docMk/>
            <pc:sldMk cId="4016034515" sldId="256"/>
            <ac:spMk id="22" creationId="{9A504031-9C1B-42AC-9877-A9F9A425EFB3}"/>
          </ac:spMkLst>
        </pc:spChg>
        <pc:spChg chg="del">
          <ac:chgData name="Danielle@piximaths.onmicrosoft.com" userId="e2554c37-e717-43a0-ba79-1183ca921ccd" providerId="ADAL" clId="{C121C840-AC07-4A8A-BB6A-AE0AC5E02FCB}" dt="2022-03-15T14:35:47.212" v="0" actId="478"/>
          <ac:spMkLst>
            <pc:docMk/>
            <pc:sldMk cId="4016034515" sldId="256"/>
            <ac:spMk id="23" creationId="{1D58B385-C51B-4A61-8037-9FE5D08874BC}"/>
          </ac:spMkLst>
        </pc:spChg>
        <pc:spChg chg="del">
          <ac:chgData name="Danielle@piximaths.onmicrosoft.com" userId="e2554c37-e717-43a0-ba79-1183ca921ccd" providerId="ADAL" clId="{C121C840-AC07-4A8A-BB6A-AE0AC5E02FCB}" dt="2022-03-15T14:35:47.212" v="0" actId="478"/>
          <ac:spMkLst>
            <pc:docMk/>
            <pc:sldMk cId="4016034515" sldId="256"/>
            <ac:spMk id="24" creationId="{7498D24C-DEE7-4819-8E9D-F0366A55814C}"/>
          </ac:spMkLst>
        </pc:spChg>
        <pc:spChg chg="del">
          <ac:chgData name="Danielle@piximaths.onmicrosoft.com" userId="e2554c37-e717-43a0-ba79-1183ca921ccd" providerId="ADAL" clId="{C121C840-AC07-4A8A-BB6A-AE0AC5E02FCB}" dt="2022-03-15T14:35:47.212" v="0" actId="478"/>
          <ac:spMkLst>
            <pc:docMk/>
            <pc:sldMk cId="4016034515" sldId="256"/>
            <ac:spMk id="25" creationId="{52141570-3BA9-4C06-8A90-55861AE3B275}"/>
          </ac:spMkLst>
        </pc:spChg>
        <pc:spChg chg="del">
          <ac:chgData name="Danielle@piximaths.onmicrosoft.com" userId="e2554c37-e717-43a0-ba79-1183ca921ccd" providerId="ADAL" clId="{C121C840-AC07-4A8A-BB6A-AE0AC5E02FCB}" dt="2022-03-15T14:35:47.212" v="0" actId="478"/>
          <ac:spMkLst>
            <pc:docMk/>
            <pc:sldMk cId="4016034515" sldId="256"/>
            <ac:spMk id="26" creationId="{43C68A02-AEC2-47A9-BB90-ABE8D7A4BF69}"/>
          </ac:spMkLst>
        </pc:spChg>
        <pc:spChg chg="del">
          <ac:chgData name="Danielle@piximaths.onmicrosoft.com" userId="e2554c37-e717-43a0-ba79-1183ca921ccd" providerId="ADAL" clId="{C121C840-AC07-4A8A-BB6A-AE0AC5E02FCB}" dt="2022-03-15T14:35:47.212" v="0" actId="478"/>
          <ac:spMkLst>
            <pc:docMk/>
            <pc:sldMk cId="4016034515" sldId="256"/>
            <ac:spMk id="27" creationId="{8D16BE2C-2E0E-4208-8079-B5EC2F3DA9ED}"/>
          </ac:spMkLst>
        </pc:spChg>
        <pc:spChg chg="del">
          <ac:chgData name="Danielle@piximaths.onmicrosoft.com" userId="e2554c37-e717-43a0-ba79-1183ca921ccd" providerId="ADAL" clId="{C121C840-AC07-4A8A-BB6A-AE0AC5E02FCB}" dt="2022-03-15T14:35:47.212" v="0" actId="478"/>
          <ac:spMkLst>
            <pc:docMk/>
            <pc:sldMk cId="4016034515" sldId="256"/>
            <ac:spMk id="28" creationId="{CB1AA28E-B1C2-45E7-A552-331174E2FE41}"/>
          </ac:spMkLst>
        </pc:spChg>
        <pc:spChg chg="del">
          <ac:chgData name="Danielle@piximaths.onmicrosoft.com" userId="e2554c37-e717-43a0-ba79-1183ca921ccd" providerId="ADAL" clId="{C121C840-AC07-4A8A-BB6A-AE0AC5E02FCB}" dt="2022-03-15T14:35:47.212" v="0" actId="478"/>
          <ac:spMkLst>
            <pc:docMk/>
            <pc:sldMk cId="4016034515" sldId="256"/>
            <ac:spMk id="29" creationId="{9CAF9E1B-D94C-4812-B25D-1B0CF775AF12}"/>
          </ac:spMkLst>
        </pc:spChg>
        <pc:spChg chg="del">
          <ac:chgData name="Danielle@piximaths.onmicrosoft.com" userId="e2554c37-e717-43a0-ba79-1183ca921ccd" providerId="ADAL" clId="{C121C840-AC07-4A8A-BB6A-AE0AC5E02FCB}" dt="2022-03-15T14:35:47.212" v="0" actId="478"/>
          <ac:spMkLst>
            <pc:docMk/>
            <pc:sldMk cId="4016034515" sldId="256"/>
            <ac:spMk id="30" creationId="{3C440330-B5EB-4EE5-B68D-18224389AF96}"/>
          </ac:spMkLst>
        </pc:spChg>
        <pc:spChg chg="add mod">
          <ac:chgData name="Danielle@piximaths.onmicrosoft.com" userId="e2554c37-e717-43a0-ba79-1183ca921ccd" providerId="ADAL" clId="{C121C840-AC07-4A8A-BB6A-AE0AC5E02FCB}" dt="2022-03-15T15:08:48.245" v="362" actId="2710"/>
          <ac:spMkLst>
            <pc:docMk/>
            <pc:sldMk cId="4016034515" sldId="256"/>
            <ac:spMk id="31" creationId="{894164FE-2265-4F26-B901-481CDC46D8F8}"/>
          </ac:spMkLst>
        </pc:spChg>
        <pc:grpChg chg="del">
          <ac:chgData name="Danielle@piximaths.onmicrosoft.com" userId="e2554c37-e717-43a0-ba79-1183ca921ccd" providerId="ADAL" clId="{C121C840-AC07-4A8A-BB6A-AE0AC5E02FCB}" dt="2022-03-15T14:35:47.212" v="0" actId="478"/>
          <ac:grpSpMkLst>
            <pc:docMk/>
            <pc:sldMk cId="4016034515" sldId="256"/>
            <ac:grpSpMk id="19" creationId="{DA294D6F-1A88-4456-98CD-FB2B3B4661AA}"/>
          </ac:grpSpMkLst>
        </pc:grpChg>
        <pc:grpChg chg="del">
          <ac:chgData name="Danielle@piximaths.onmicrosoft.com" userId="e2554c37-e717-43a0-ba79-1183ca921ccd" providerId="ADAL" clId="{C121C840-AC07-4A8A-BB6A-AE0AC5E02FCB}" dt="2022-03-15T14:35:47.212" v="0" actId="478"/>
          <ac:grpSpMkLst>
            <pc:docMk/>
            <pc:sldMk cId="4016034515" sldId="256"/>
            <ac:grpSpMk id="20" creationId="{D0662AA4-5966-48F5-AF8D-5E809A451E04}"/>
          </ac:grpSpMkLst>
        </pc:grpChg>
        <pc:grpChg chg="del">
          <ac:chgData name="Danielle@piximaths.onmicrosoft.com" userId="e2554c37-e717-43a0-ba79-1183ca921ccd" providerId="ADAL" clId="{C121C840-AC07-4A8A-BB6A-AE0AC5E02FCB}" dt="2022-03-15T14:35:47.212" v="0" actId="478"/>
          <ac:grpSpMkLst>
            <pc:docMk/>
            <pc:sldMk cId="4016034515" sldId="256"/>
            <ac:grpSpMk id="21" creationId="{7B831B7B-C23A-4612-AA3A-3185FFDC655B}"/>
          </ac:grpSpMkLst>
        </pc:grpChg>
      </pc:sldChg>
      <pc:sldChg chg="del">
        <pc:chgData name="Danielle@piximaths.onmicrosoft.com" userId="e2554c37-e717-43a0-ba79-1183ca921ccd" providerId="ADAL" clId="{C121C840-AC07-4A8A-BB6A-AE0AC5E02FCB}" dt="2022-03-15T14:36:13.426" v="31" actId="47"/>
        <pc:sldMkLst>
          <pc:docMk/>
          <pc:sldMk cId="3445861378" sldId="257"/>
        </pc:sldMkLst>
      </pc:sldChg>
      <pc:sldChg chg="del">
        <pc:chgData name="Danielle@piximaths.onmicrosoft.com" userId="e2554c37-e717-43a0-ba79-1183ca921ccd" providerId="ADAL" clId="{C121C840-AC07-4A8A-BB6A-AE0AC5E02FCB}" dt="2022-03-15T14:36:13.426" v="31" actId="47"/>
        <pc:sldMkLst>
          <pc:docMk/>
          <pc:sldMk cId="2511167924" sldId="258"/>
        </pc:sldMkLst>
      </pc:sldChg>
      <pc:sldChg chg="del">
        <pc:chgData name="Danielle@piximaths.onmicrosoft.com" userId="e2554c37-e717-43a0-ba79-1183ca921ccd" providerId="ADAL" clId="{C121C840-AC07-4A8A-BB6A-AE0AC5E02FCB}" dt="2022-03-15T14:36:13.426" v="31" actId="47"/>
        <pc:sldMkLst>
          <pc:docMk/>
          <pc:sldMk cId="3106325428" sldId="259"/>
        </pc:sldMkLst>
      </pc:sldChg>
      <pc:sldChg chg="del">
        <pc:chgData name="Danielle@piximaths.onmicrosoft.com" userId="e2554c37-e717-43a0-ba79-1183ca921ccd" providerId="ADAL" clId="{C121C840-AC07-4A8A-BB6A-AE0AC5E02FCB}" dt="2022-03-15T14:36:13.426" v="31" actId="47"/>
        <pc:sldMkLst>
          <pc:docMk/>
          <pc:sldMk cId="2272286949" sldId="260"/>
        </pc:sldMkLst>
      </pc:sldChg>
      <pc:sldChg chg="del">
        <pc:chgData name="Danielle@piximaths.onmicrosoft.com" userId="e2554c37-e717-43a0-ba79-1183ca921ccd" providerId="ADAL" clId="{C121C840-AC07-4A8A-BB6A-AE0AC5E02FCB}" dt="2022-03-15T14:36:13.426" v="31" actId="47"/>
        <pc:sldMkLst>
          <pc:docMk/>
          <pc:sldMk cId="3224982667" sldId="261"/>
        </pc:sldMkLst>
      </pc:sldChg>
      <pc:sldChg chg="del">
        <pc:chgData name="Danielle@piximaths.onmicrosoft.com" userId="e2554c37-e717-43a0-ba79-1183ca921ccd" providerId="ADAL" clId="{C121C840-AC07-4A8A-BB6A-AE0AC5E02FCB}" dt="2022-03-15T14:36:13.426" v="31" actId="47"/>
        <pc:sldMkLst>
          <pc:docMk/>
          <pc:sldMk cId="526316204" sldId="262"/>
        </pc:sldMkLst>
      </pc:sldChg>
      <pc:sldChg chg="del">
        <pc:chgData name="Danielle@piximaths.onmicrosoft.com" userId="e2554c37-e717-43a0-ba79-1183ca921ccd" providerId="ADAL" clId="{C121C840-AC07-4A8A-BB6A-AE0AC5E02FCB}" dt="2022-03-15T14:36:13.426" v="31" actId="47"/>
        <pc:sldMkLst>
          <pc:docMk/>
          <pc:sldMk cId="1471004693" sldId="263"/>
        </pc:sldMkLst>
      </pc:sldChg>
      <pc:sldChg chg="del">
        <pc:chgData name="Danielle@piximaths.onmicrosoft.com" userId="e2554c37-e717-43a0-ba79-1183ca921ccd" providerId="ADAL" clId="{C121C840-AC07-4A8A-BB6A-AE0AC5E02FCB}" dt="2022-03-15T14:36:13.426" v="31" actId="47"/>
        <pc:sldMkLst>
          <pc:docMk/>
          <pc:sldMk cId="3834788917" sldId="264"/>
        </pc:sldMkLst>
      </pc:sldChg>
      <pc:sldChg chg="del">
        <pc:chgData name="Danielle@piximaths.onmicrosoft.com" userId="e2554c37-e717-43a0-ba79-1183ca921ccd" providerId="ADAL" clId="{C121C840-AC07-4A8A-BB6A-AE0AC5E02FCB}" dt="2022-03-15T14:36:13.426" v="31" actId="47"/>
        <pc:sldMkLst>
          <pc:docMk/>
          <pc:sldMk cId="2269435216" sldId="265"/>
        </pc:sldMkLst>
      </pc:sldChg>
      <pc:sldChg chg="del">
        <pc:chgData name="Danielle@piximaths.onmicrosoft.com" userId="e2554c37-e717-43a0-ba79-1183ca921ccd" providerId="ADAL" clId="{C121C840-AC07-4A8A-BB6A-AE0AC5E02FCB}" dt="2022-03-15T14:36:13.426" v="31" actId="47"/>
        <pc:sldMkLst>
          <pc:docMk/>
          <pc:sldMk cId="898023910" sldId="266"/>
        </pc:sldMkLst>
      </pc:sldChg>
      <pc:sldChg chg="del">
        <pc:chgData name="Danielle@piximaths.onmicrosoft.com" userId="e2554c37-e717-43a0-ba79-1183ca921ccd" providerId="ADAL" clId="{C121C840-AC07-4A8A-BB6A-AE0AC5E02FCB}" dt="2022-03-15T14:36:13.426" v="31" actId="47"/>
        <pc:sldMkLst>
          <pc:docMk/>
          <pc:sldMk cId="1071784563" sldId="267"/>
        </pc:sldMkLst>
      </pc:sldChg>
      <pc:sldChg chg="del">
        <pc:chgData name="Danielle@piximaths.onmicrosoft.com" userId="e2554c37-e717-43a0-ba79-1183ca921ccd" providerId="ADAL" clId="{C121C840-AC07-4A8A-BB6A-AE0AC5E02FCB}" dt="2022-03-15T14:36:13.426" v="31" actId="47"/>
        <pc:sldMkLst>
          <pc:docMk/>
          <pc:sldMk cId="973242489" sldId="268"/>
        </pc:sldMkLst>
      </pc:sldChg>
      <pc:sldChg chg="addSp delSp modSp add del mod setBg">
        <pc:chgData name="Danielle@piximaths.onmicrosoft.com" userId="e2554c37-e717-43a0-ba79-1183ca921ccd" providerId="ADAL" clId="{C121C840-AC07-4A8A-BB6A-AE0AC5E02FCB}" dt="2022-03-15T14:39:17.339" v="61" actId="47"/>
        <pc:sldMkLst>
          <pc:docMk/>
          <pc:sldMk cId="2203987024" sldId="269"/>
        </pc:sldMkLst>
        <pc:spChg chg="del mod ord">
          <ac:chgData name="Danielle@piximaths.onmicrosoft.com" userId="e2554c37-e717-43a0-ba79-1183ca921ccd" providerId="ADAL" clId="{C121C840-AC07-4A8A-BB6A-AE0AC5E02FCB}" dt="2022-03-15T14:39:02.930" v="56" actId="478"/>
          <ac:spMkLst>
            <pc:docMk/>
            <pc:sldMk cId="2203987024" sldId="269"/>
            <ac:spMk id="2" creationId="{6207C63C-E5EA-4D50-A917-8DC04DE4CD78}"/>
          </ac:spMkLst>
        </pc:spChg>
        <pc:spChg chg="add">
          <ac:chgData name="Danielle@piximaths.onmicrosoft.com" userId="e2554c37-e717-43a0-ba79-1183ca921ccd" providerId="ADAL" clId="{C121C840-AC07-4A8A-BB6A-AE0AC5E02FCB}" dt="2022-03-15T14:38:48.328" v="51" actId="26606"/>
          <ac:spMkLst>
            <pc:docMk/>
            <pc:sldMk cId="2203987024" sldId="269"/>
            <ac:spMk id="11" creationId="{37C89E4B-3C9F-44B9-8B86-D9E3D112D8EC}"/>
          </ac:spMkLst>
        </pc:spChg>
        <pc:picChg chg="add del mod">
          <ac:chgData name="Danielle@piximaths.onmicrosoft.com" userId="e2554c37-e717-43a0-ba79-1183ca921ccd" providerId="ADAL" clId="{C121C840-AC07-4A8A-BB6A-AE0AC5E02FCB}" dt="2022-03-15T14:38:44.630" v="49" actId="478"/>
          <ac:picMkLst>
            <pc:docMk/>
            <pc:sldMk cId="2203987024" sldId="269"/>
            <ac:picMk id="4" creationId="{A80C8825-C5B7-4A2A-A8DF-992B1A34DE63}"/>
          </ac:picMkLst>
        </pc:picChg>
        <pc:picChg chg="add del mod">
          <ac:chgData name="Danielle@piximaths.onmicrosoft.com" userId="e2554c37-e717-43a0-ba79-1183ca921ccd" providerId="ADAL" clId="{C121C840-AC07-4A8A-BB6A-AE0AC5E02FCB}" dt="2022-03-15T14:39:08.463" v="57" actId="21"/>
          <ac:picMkLst>
            <pc:docMk/>
            <pc:sldMk cId="2203987024" sldId="269"/>
            <ac:picMk id="6" creationId="{D097F1C6-F5F9-48A2-9DDD-204317E59056}"/>
          </ac:picMkLst>
        </pc:picChg>
        <pc:cxnChg chg="add">
          <ac:chgData name="Danielle@piximaths.onmicrosoft.com" userId="e2554c37-e717-43a0-ba79-1183ca921ccd" providerId="ADAL" clId="{C121C840-AC07-4A8A-BB6A-AE0AC5E02FCB}" dt="2022-03-15T14:38:48.328" v="51" actId="26606"/>
          <ac:cxnSpMkLst>
            <pc:docMk/>
            <pc:sldMk cId="2203987024" sldId="269"/>
            <ac:cxnSpMk id="13" creationId="{AA2EAA10-076F-46BD-8F0F-B9A2FB77A85C}"/>
          </ac:cxnSpMkLst>
        </pc:cxnChg>
        <pc:cxnChg chg="add">
          <ac:chgData name="Danielle@piximaths.onmicrosoft.com" userId="e2554c37-e717-43a0-ba79-1183ca921ccd" providerId="ADAL" clId="{C121C840-AC07-4A8A-BB6A-AE0AC5E02FCB}" dt="2022-03-15T14:38:48.328" v="51" actId="26606"/>
          <ac:cxnSpMkLst>
            <pc:docMk/>
            <pc:sldMk cId="2203987024" sldId="269"/>
            <ac:cxnSpMk id="15" creationId="{D891E407-403B-4764-86C9-33A56D3BCAA3}"/>
          </ac:cxnSpMkLst>
        </pc:cxnChg>
      </pc:sldChg>
      <pc:sldChg chg="addSp delSp modSp add mod modAnim">
        <pc:chgData name="Danielle@piximaths.onmicrosoft.com" userId="e2554c37-e717-43a0-ba79-1183ca921ccd" providerId="ADAL" clId="{C121C840-AC07-4A8A-BB6A-AE0AC5E02FCB}" dt="2022-03-15T15:14:16.139" v="460"/>
        <pc:sldMkLst>
          <pc:docMk/>
          <pc:sldMk cId="3606803274" sldId="271"/>
        </pc:sldMkLst>
        <pc:spChg chg="add del">
          <ac:chgData name="Danielle@piximaths.onmicrosoft.com" userId="e2554c37-e717-43a0-ba79-1183ca921ccd" providerId="ADAL" clId="{C121C840-AC07-4A8A-BB6A-AE0AC5E02FCB}" dt="2022-03-15T14:45:19.212" v="101" actId="478"/>
          <ac:spMkLst>
            <pc:docMk/>
            <pc:sldMk cId="3606803274" sldId="271"/>
            <ac:spMk id="3" creationId="{5BCEBF2D-237C-4B9D-99BD-912A4341F9B4}"/>
          </ac:spMkLst>
        </pc:spChg>
        <pc:spChg chg="add mod">
          <ac:chgData name="Danielle@piximaths.onmicrosoft.com" userId="e2554c37-e717-43a0-ba79-1183ca921ccd" providerId="ADAL" clId="{C121C840-AC07-4A8A-BB6A-AE0AC5E02FCB}" dt="2022-03-15T15:14:14.114" v="459" actId="122"/>
          <ac:spMkLst>
            <pc:docMk/>
            <pc:sldMk cId="3606803274" sldId="271"/>
            <ac:spMk id="5" creationId="{D66EAA20-D194-4AB6-8FB2-57180767F024}"/>
          </ac:spMkLst>
        </pc:spChg>
      </pc:sldChg>
      <pc:sldChg chg="addSp modSp add mod">
        <pc:chgData name="Danielle@piximaths.onmicrosoft.com" userId="e2554c37-e717-43a0-ba79-1183ca921ccd" providerId="ADAL" clId="{C121C840-AC07-4A8A-BB6A-AE0AC5E02FCB}" dt="2022-03-15T15:29:12.738" v="594" actId="1036"/>
        <pc:sldMkLst>
          <pc:docMk/>
          <pc:sldMk cId="1207110551" sldId="272"/>
        </pc:sldMkLst>
        <pc:spChg chg="add mod">
          <ac:chgData name="Danielle@piximaths.onmicrosoft.com" userId="e2554c37-e717-43a0-ba79-1183ca921ccd" providerId="ADAL" clId="{C121C840-AC07-4A8A-BB6A-AE0AC5E02FCB}" dt="2022-03-15T15:28:05.084" v="571" actId="1076"/>
          <ac:spMkLst>
            <pc:docMk/>
            <pc:sldMk cId="1207110551" sldId="272"/>
            <ac:spMk id="4" creationId="{42B9ECF5-6A30-4C5F-9C8A-3FBE27CE5209}"/>
          </ac:spMkLst>
        </pc:spChg>
        <pc:spChg chg="add mod">
          <ac:chgData name="Danielle@piximaths.onmicrosoft.com" userId="e2554c37-e717-43a0-ba79-1183ca921ccd" providerId="ADAL" clId="{C121C840-AC07-4A8A-BB6A-AE0AC5E02FCB}" dt="2022-03-15T15:29:12.738" v="594" actId="1036"/>
          <ac:spMkLst>
            <pc:docMk/>
            <pc:sldMk cId="1207110551" sldId="272"/>
            <ac:spMk id="5" creationId="{72F63EB1-4EE6-4B9F-B6E9-4A8367C2C157}"/>
          </ac:spMkLst>
        </pc:spChg>
        <pc:picChg chg="add mod">
          <ac:chgData name="Danielle@piximaths.onmicrosoft.com" userId="e2554c37-e717-43a0-ba79-1183ca921ccd" providerId="ADAL" clId="{C121C840-AC07-4A8A-BB6A-AE0AC5E02FCB}" dt="2022-03-15T15:27:06.226" v="463" actId="1076"/>
          <ac:picMkLst>
            <pc:docMk/>
            <pc:sldMk cId="1207110551" sldId="272"/>
            <ac:picMk id="3" creationId="{0CF7DE55-5DF9-4F2C-908F-99A419FC52B4}"/>
          </ac:picMkLst>
        </pc:picChg>
      </pc:sldChg>
      <pc:sldChg chg="addSp delSp modSp add mod modAnim">
        <pc:chgData name="Danielle@piximaths.onmicrosoft.com" userId="e2554c37-e717-43a0-ba79-1183ca921ccd" providerId="ADAL" clId="{C121C840-AC07-4A8A-BB6A-AE0AC5E02FCB}" dt="2022-03-15T15:40:25.318" v="1074"/>
        <pc:sldMkLst>
          <pc:docMk/>
          <pc:sldMk cId="3400888618" sldId="273"/>
        </pc:sldMkLst>
        <pc:spChg chg="add mod">
          <ac:chgData name="Danielle@piximaths.onmicrosoft.com" userId="e2554c37-e717-43a0-ba79-1183ca921ccd" providerId="ADAL" clId="{C121C840-AC07-4A8A-BB6A-AE0AC5E02FCB}" dt="2022-03-15T15:32:30.595" v="866" actId="6549"/>
          <ac:spMkLst>
            <pc:docMk/>
            <pc:sldMk cId="3400888618" sldId="273"/>
            <ac:spMk id="4" creationId="{3CDB331A-9A3A-41A5-B921-DF839DE91D9C}"/>
          </ac:spMkLst>
        </pc:spChg>
        <pc:spChg chg="add mod">
          <ac:chgData name="Danielle@piximaths.onmicrosoft.com" userId="e2554c37-e717-43a0-ba79-1183ca921ccd" providerId="ADAL" clId="{C121C840-AC07-4A8A-BB6A-AE0AC5E02FCB}" dt="2022-03-15T15:36:34.636" v="1001" actId="1076"/>
          <ac:spMkLst>
            <pc:docMk/>
            <pc:sldMk cId="3400888618" sldId="273"/>
            <ac:spMk id="7" creationId="{3CC9082B-5442-4694-873A-6044BF2BA631}"/>
          </ac:spMkLst>
        </pc:spChg>
        <pc:spChg chg="add mod">
          <ac:chgData name="Danielle@piximaths.onmicrosoft.com" userId="e2554c37-e717-43a0-ba79-1183ca921ccd" providerId="ADAL" clId="{C121C840-AC07-4A8A-BB6A-AE0AC5E02FCB}" dt="2022-03-15T15:36:50.775" v="1019" actId="1076"/>
          <ac:spMkLst>
            <pc:docMk/>
            <pc:sldMk cId="3400888618" sldId="273"/>
            <ac:spMk id="8" creationId="{86035018-3BC7-48C0-B3B9-924A5E72ABCD}"/>
          </ac:spMkLst>
        </pc:spChg>
        <pc:spChg chg="add mod">
          <ac:chgData name="Danielle@piximaths.onmicrosoft.com" userId="e2554c37-e717-43a0-ba79-1183ca921ccd" providerId="ADAL" clId="{C121C840-AC07-4A8A-BB6A-AE0AC5E02FCB}" dt="2022-03-15T15:38:07.008" v="1045" actId="1035"/>
          <ac:spMkLst>
            <pc:docMk/>
            <pc:sldMk cId="3400888618" sldId="273"/>
            <ac:spMk id="9" creationId="{6E1E76C7-DB03-46A9-AA07-36C0A93B8C08}"/>
          </ac:spMkLst>
        </pc:spChg>
        <pc:spChg chg="add mod">
          <ac:chgData name="Danielle@piximaths.onmicrosoft.com" userId="e2554c37-e717-43a0-ba79-1183ca921ccd" providerId="ADAL" clId="{C121C840-AC07-4A8A-BB6A-AE0AC5E02FCB}" dt="2022-03-15T15:38:26.201" v="1049" actId="20577"/>
          <ac:spMkLst>
            <pc:docMk/>
            <pc:sldMk cId="3400888618" sldId="273"/>
            <ac:spMk id="10" creationId="{9B29F59F-B5C7-4741-95C9-5BF137D9D4E2}"/>
          </ac:spMkLst>
        </pc:spChg>
        <pc:spChg chg="add mod">
          <ac:chgData name="Danielle@piximaths.onmicrosoft.com" userId="e2554c37-e717-43a0-ba79-1183ca921ccd" providerId="ADAL" clId="{C121C840-AC07-4A8A-BB6A-AE0AC5E02FCB}" dt="2022-03-15T15:38:40.919" v="1054" actId="20577"/>
          <ac:spMkLst>
            <pc:docMk/>
            <pc:sldMk cId="3400888618" sldId="273"/>
            <ac:spMk id="11" creationId="{A57BD188-F7DC-4B13-90AA-273307B69052}"/>
          </ac:spMkLst>
        </pc:spChg>
        <pc:spChg chg="add mod">
          <ac:chgData name="Danielle@piximaths.onmicrosoft.com" userId="e2554c37-e717-43a0-ba79-1183ca921ccd" providerId="ADAL" clId="{C121C840-AC07-4A8A-BB6A-AE0AC5E02FCB}" dt="2022-03-15T15:39:02.057" v="1056" actId="1076"/>
          <ac:spMkLst>
            <pc:docMk/>
            <pc:sldMk cId="3400888618" sldId="273"/>
            <ac:spMk id="12" creationId="{EB4821AF-B387-4048-9495-B3897C954EA6}"/>
          </ac:spMkLst>
        </pc:spChg>
        <pc:spChg chg="add mod">
          <ac:chgData name="Danielle@piximaths.onmicrosoft.com" userId="e2554c37-e717-43a0-ba79-1183ca921ccd" providerId="ADAL" clId="{C121C840-AC07-4A8A-BB6A-AE0AC5E02FCB}" dt="2022-03-15T15:39:04.414" v="1057" actId="20577"/>
          <ac:spMkLst>
            <pc:docMk/>
            <pc:sldMk cId="3400888618" sldId="273"/>
            <ac:spMk id="13" creationId="{FF741F40-D348-4D60-AAC6-E7FFED96B8D1}"/>
          </ac:spMkLst>
        </pc:spChg>
        <pc:spChg chg="add mod">
          <ac:chgData name="Danielle@piximaths.onmicrosoft.com" userId="e2554c37-e717-43a0-ba79-1183ca921ccd" providerId="ADAL" clId="{C121C840-AC07-4A8A-BB6A-AE0AC5E02FCB}" dt="2022-03-15T15:39:20.411" v="1060" actId="20577"/>
          <ac:spMkLst>
            <pc:docMk/>
            <pc:sldMk cId="3400888618" sldId="273"/>
            <ac:spMk id="14" creationId="{22DA354A-837C-4342-BCB2-EB6F2E7D8FE6}"/>
          </ac:spMkLst>
        </pc:spChg>
        <pc:spChg chg="add mod">
          <ac:chgData name="Danielle@piximaths.onmicrosoft.com" userId="e2554c37-e717-43a0-ba79-1183ca921ccd" providerId="ADAL" clId="{C121C840-AC07-4A8A-BB6A-AE0AC5E02FCB}" dt="2022-03-15T15:39:18.383" v="1059" actId="1076"/>
          <ac:spMkLst>
            <pc:docMk/>
            <pc:sldMk cId="3400888618" sldId="273"/>
            <ac:spMk id="15" creationId="{3C33918C-DEBE-4142-9103-C5C9CA1C896A}"/>
          </ac:spMkLst>
        </pc:spChg>
        <pc:spChg chg="add mod">
          <ac:chgData name="Danielle@piximaths.onmicrosoft.com" userId="e2554c37-e717-43a0-ba79-1183ca921ccd" providerId="ADAL" clId="{C121C840-AC07-4A8A-BB6A-AE0AC5E02FCB}" dt="2022-03-15T15:39:23.116" v="1061" actId="20577"/>
          <ac:spMkLst>
            <pc:docMk/>
            <pc:sldMk cId="3400888618" sldId="273"/>
            <ac:spMk id="16" creationId="{2F852071-3B81-4FF3-B4A0-4B5A79EEF89A}"/>
          </ac:spMkLst>
        </pc:spChg>
        <pc:spChg chg="add mod">
          <ac:chgData name="Danielle@piximaths.onmicrosoft.com" userId="e2554c37-e717-43a0-ba79-1183ca921ccd" providerId="ADAL" clId="{C121C840-AC07-4A8A-BB6A-AE0AC5E02FCB}" dt="2022-03-15T15:39:34.816" v="1063" actId="1076"/>
          <ac:spMkLst>
            <pc:docMk/>
            <pc:sldMk cId="3400888618" sldId="273"/>
            <ac:spMk id="17" creationId="{3ABE6FC2-37DF-44BD-B3DE-69E041622A19}"/>
          </ac:spMkLst>
        </pc:spChg>
        <pc:spChg chg="add mod">
          <ac:chgData name="Danielle@piximaths.onmicrosoft.com" userId="e2554c37-e717-43a0-ba79-1183ca921ccd" providerId="ADAL" clId="{C121C840-AC07-4A8A-BB6A-AE0AC5E02FCB}" dt="2022-03-15T15:39:34.816" v="1063" actId="1076"/>
          <ac:spMkLst>
            <pc:docMk/>
            <pc:sldMk cId="3400888618" sldId="273"/>
            <ac:spMk id="18" creationId="{10512E65-93D3-4F9D-AD44-1E5C0157C784}"/>
          </ac:spMkLst>
        </pc:spChg>
        <pc:spChg chg="add mod">
          <ac:chgData name="Danielle@piximaths.onmicrosoft.com" userId="e2554c37-e717-43a0-ba79-1183ca921ccd" providerId="ADAL" clId="{C121C840-AC07-4A8A-BB6A-AE0AC5E02FCB}" dt="2022-03-15T15:39:34.816" v="1063" actId="1076"/>
          <ac:spMkLst>
            <pc:docMk/>
            <pc:sldMk cId="3400888618" sldId="273"/>
            <ac:spMk id="19" creationId="{60DEC399-1A13-4DD7-9D1E-90BE8E1E3512}"/>
          </ac:spMkLst>
        </pc:spChg>
        <pc:spChg chg="add mod">
          <ac:chgData name="Danielle@piximaths.onmicrosoft.com" userId="e2554c37-e717-43a0-ba79-1183ca921ccd" providerId="ADAL" clId="{C121C840-AC07-4A8A-BB6A-AE0AC5E02FCB}" dt="2022-03-15T15:39:40.932" v="1064" actId="20577"/>
          <ac:spMkLst>
            <pc:docMk/>
            <pc:sldMk cId="3400888618" sldId="273"/>
            <ac:spMk id="20" creationId="{64C2EC0E-7AD6-44F9-B6BC-9EF530F19175}"/>
          </ac:spMkLst>
        </pc:spChg>
        <pc:spChg chg="add mod">
          <ac:chgData name="Danielle@piximaths.onmicrosoft.com" userId="e2554c37-e717-43a0-ba79-1183ca921ccd" providerId="ADAL" clId="{C121C840-AC07-4A8A-BB6A-AE0AC5E02FCB}" dt="2022-03-15T15:39:44.113" v="1065" actId="20577"/>
          <ac:spMkLst>
            <pc:docMk/>
            <pc:sldMk cId="3400888618" sldId="273"/>
            <ac:spMk id="21" creationId="{FB3A97E1-6A69-4A8E-9A99-9095C7C0CB28}"/>
          </ac:spMkLst>
        </pc:spChg>
        <pc:spChg chg="add mod">
          <ac:chgData name="Danielle@piximaths.onmicrosoft.com" userId="e2554c37-e717-43a0-ba79-1183ca921ccd" providerId="ADAL" clId="{C121C840-AC07-4A8A-BB6A-AE0AC5E02FCB}" dt="2022-03-15T15:39:47.732" v="1066" actId="20577"/>
          <ac:spMkLst>
            <pc:docMk/>
            <pc:sldMk cId="3400888618" sldId="273"/>
            <ac:spMk id="22" creationId="{A77777A3-C9AF-4544-B42D-CBDCE735D4D6}"/>
          </ac:spMkLst>
        </pc:spChg>
        <pc:spChg chg="add mod">
          <ac:chgData name="Danielle@piximaths.onmicrosoft.com" userId="e2554c37-e717-43a0-ba79-1183ca921ccd" providerId="ADAL" clId="{C121C840-AC07-4A8A-BB6A-AE0AC5E02FCB}" dt="2022-03-15T15:40:11.636" v="1068" actId="20577"/>
          <ac:spMkLst>
            <pc:docMk/>
            <pc:sldMk cId="3400888618" sldId="273"/>
            <ac:spMk id="23" creationId="{F9432E70-3124-443E-8D84-D2A948171AF5}"/>
          </ac:spMkLst>
        </pc:spChg>
        <pc:spChg chg="add mod">
          <ac:chgData name="Danielle@piximaths.onmicrosoft.com" userId="e2554c37-e717-43a0-ba79-1183ca921ccd" providerId="ADAL" clId="{C121C840-AC07-4A8A-BB6A-AE0AC5E02FCB}" dt="2022-03-15T15:40:18.497" v="1072" actId="20577"/>
          <ac:spMkLst>
            <pc:docMk/>
            <pc:sldMk cId="3400888618" sldId="273"/>
            <ac:spMk id="24" creationId="{0158D9B2-C58D-4671-830D-C182B905D2FD}"/>
          </ac:spMkLst>
        </pc:spChg>
        <pc:graphicFrameChg chg="add mod modGraphic">
          <ac:chgData name="Danielle@piximaths.onmicrosoft.com" userId="e2554c37-e717-43a0-ba79-1183ca921ccd" providerId="ADAL" clId="{C121C840-AC07-4A8A-BB6A-AE0AC5E02FCB}" dt="2022-03-15T15:37:39.803" v="1028" actId="20577"/>
          <ac:graphicFrameMkLst>
            <pc:docMk/>
            <pc:sldMk cId="3400888618" sldId="273"/>
            <ac:graphicFrameMk id="5" creationId="{36425E9B-5810-4AC7-8532-CAC2A346BD69}"/>
          </ac:graphicFrameMkLst>
        </pc:graphicFrameChg>
        <pc:graphicFrameChg chg="add mod modGraphic">
          <ac:chgData name="Danielle@piximaths.onmicrosoft.com" userId="e2554c37-e717-43a0-ba79-1183ca921ccd" providerId="ADAL" clId="{C121C840-AC07-4A8A-BB6A-AE0AC5E02FCB}" dt="2022-03-15T15:37:44.143" v="1035" actId="20577"/>
          <ac:graphicFrameMkLst>
            <pc:docMk/>
            <pc:sldMk cId="3400888618" sldId="273"/>
            <ac:graphicFrameMk id="6" creationId="{C004EC6D-A021-4015-A325-F6BB7899A050}"/>
          </ac:graphicFrameMkLst>
        </pc:graphicFrameChg>
        <pc:picChg chg="add del mod">
          <ac:chgData name="Danielle@piximaths.onmicrosoft.com" userId="e2554c37-e717-43a0-ba79-1183ca921ccd" providerId="ADAL" clId="{C121C840-AC07-4A8A-BB6A-AE0AC5E02FCB}" dt="2022-03-15T15:37:00.070" v="1020" actId="478"/>
          <ac:picMkLst>
            <pc:docMk/>
            <pc:sldMk cId="3400888618" sldId="273"/>
            <ac:picMk id="3" creationId="{162882C6-9D75-4D88-A024-93D97C62ED88}"/>
          </ac:picMkLst>
        </pc:picChg>
      </pc:sldChg>
      <pc:sldChg chg="addSp delSp modSp add del mod modNotesTx">
        <pc:chgData name="Danielle@piximaths.onmicrosoft.com" userId="e2554c37-e717-43a0-ba79-1183ca921ccd" providerId="ADAL" clId="{C121C840-AC07-4A8A-BB6A-AE0AC5E02FCB}" dt="2022-03-15T15:42:45.562" v="1171" actId="1076"/>
        <pc:sldMkLst>
          <pc:docMk/>
          <pc:sldMk cId="2515975873" sldId="274"/>
        </pc:sldMkLst>
        <pc:spChg chg="mod">
          <ac:chgData name="Danielle@piximaths.onmicrosoft.com" userId="e2554c37-e717-43a0-ba79-1183ca921ccd" providerId="ADAL" clId="{C121C840-AC07-4A8A-BB6A-AE0AC5E02FCB}" dt="2022-03-15T15:41:48.490" v="1164" actId="14100"/>
          <ac:spMkLst>
            <pc:docMk/>
            <pc:sldMk cId="2515975873" sldId="274"/>
            <ac:spMk id="2" creationId="{6207C63C-E5EA-4D50-A917-8DC04DE4CD78}"/>
          </ac:spMkLst>
        </pc:spChg>
        <pc:picChg chg="del">
          <ac:chgData name="Danielle@piximaths.onmicrosoft.com" userId="e2554c37-e717-43a0-ba79-1183ca921ccd" providerId="ADAL" clId="{C121C840-AC07-4A8A-BB6A-AE0AC5E02FCB}" dt="2022-03-15T14:38:14.993" v="48" actId="478"/>
          <ac:picMkLst>
            <pc:docMk/>
            <pc:sldMk cId="2515975873" sldId="274"/>
            <ac:picMk id="4" creationId="{A80C8825-C5B7-4A2A-A8DF-992B1A34DE63}"/>
          </ac:picMkLst>
        </pc:picChg>
        <pc:picChg chg="add del mod">
          <ac:chgData name="Danielle@piximaths.onmicrosoft.com" userId="e2554c37-e717-43a0-ba79-1183ca921ccd" providerId="ADAL" clId="{C121C840-AC07-4A8A-BB6A-AE0AC5E02FCB}" dt="2022-03-15T14:40:04.390" v="69" actId="478"/>
          <ac:picMkLst>
            <pc:docMk/>
            <pc:sldMk cId="2515975873" sldId="274"/>
            <ac:picMk id="5" creationId="{77F093A0-9414-45DF-AE2F-691C49AE8018}"/>
          </ac:picMkLst>
        </pc:picChg>
        <pc:picChg chg="add del mod">
          <ac:chgData name="Danielle@piximaths.onmicrosoft.com" userId="e2554c37-e717-43a0-ba79-1183ca921ccd" providerId="ADAL" clId="{C121C840-AC07-4A8A-BB6A-AE0AC5E02FCB}" dt="2022-03-15T15:41:16.647" v="1076" actId="478"/>
          <ac:picMkLst>
            <pc:docMk/>
            <pc:sldMk cId="2515975873" sldId="274"/>
            <ac:picMk id="6" creationId="{5B4A4439-0449-42CD-A55B-B6A530BC8975}"/>
          </ac:picMkLst>
        </pc:picChg>
        <pc:picChg chg="add mod">
          <ac:chgData name="Danielle@piximaths.onmicrosoft.com" userId="e2554c37-e717-43a0-ba79-1183ca921ccd" providerId="ADAL" clId="{C121C840-AC07-4A8A-BB6A-AE0AC5E02FCB}" dt="2022-03-15T15:42:45.562" v="1171" actId="1076"/>
          <ac:picMkLst>
            <pc:docMk/>
            <pc:sldMk cId="2515975873" sldId="274"/>
            <ac:picMk id="8" creationId="{EFF4FED5-298E-4B32-9FC3-1077339BB6CA}"/>
          </ac:picMkLst>
        </pc:picChg>
      </pc:sldChg>
      <pc:sldChg chg="addSp delSp modSp add mod modNotesTx">
        <pc:chgData name="Danielle@piximaths.onmicrosoft.com" userId="e2554c37-e717-43a0-ba79-1183ca921ccd" providerId="ADAL" clId="{C121C840-AC07-4A8A-BB6A-AE0AC5E02FCB}" dt="2022-03-15T19:23:02.624" v="1892" actId="403"/>
        <pc:sldMkLst>
          <pc:docMk/>
          <pc:sldMk cId="91018740" sldId="275"/>
        </pc:sldMkLst>
        <pc:spChg chg="mod">
          <ac:chgData name="Danielle@piximaths.onmicrosoft.com" userId="e2554c37-e717-43a0-ba79-1183ca921ccd" providerId="ADAL" clId="{C121C840-AC07-4A8A-BB6A-AE0AC5E02FCB}" dt="2022-03-15T19:23:02.624" v="1892" actId="403"/>
          <ac:spMkLst>
            <pc:docMk/>
            <pc:sldMk cId="91018740" sldId="275"/>
            <ac:spMk id="2" creationId="{6207C63C-E5EA-4D50-A917-8DC04DE4CD78}"/>
          </ac:spMkLst>
        </pc:spChg>
        <pc:picChg chg="add mod">
          <ac:chgData name="Danielle@piximaths.onmicrosoft.com" userId="e2554c37-e717-43a0-ba79-1183ca921ccd" providerId="ADAL" clId="{C121C840-AC07-4A8A-BB6A-AE0AC5E02FCB}" dt="2022-03-15T14:39:58.589" v="68" actId="1076"/>
          <ac:picMkLst>
            <pc:docMk/>
            <pc:sldMk cId="91018740" sldId="275"/>
            <ac:picMk id="4" creationId="{6399A5EA-3297-40FA-98B9-4B93E0FCE371}"/>
          </ac:picMkLst>
        </pc:picChg>
        <pc:picChg chg="del">
          <ac:chgData name="Danielle@piximaths.onmicrosoft.com" userId="e2554c37-e717-43a0-ba79-1183ca921ccd" providerId="ADAL" clId="{C121C840-AC07-4A8A-BB6A-AE0AC5E02FCB}" dt="2022-03-15T14:39:28.300" v="65" actId="478"/>
          <ac:picMkLst>
            <pc:docMk/>
            <pc:sldMk cId="91018740" sldId="275"/>
            <ac:picMk id="5" creationId="{77F093A0-9414-45DF-AE2F-691C49AE8018}"/>
          </ac:picMkLst>
        </pc:picChg>
      </pc:sldChg>
      <pc:sldChg chg="addSp delSp modSp add mod delAnim modAnim">
        <pc:chgData name="Danielle@piximaths.onmicrosoft.com" userId="e2554c37-e717-43a0-ba79-1183ca921ccd" providerId="ADAL" clId="{C121C840-AC07-4A8A-BB6A-AE0AC5E02FCB}" dt="2022-03-15T15:13:30.428" v="445" actId="20577"/>
        <pc:sldMkLst>
          <pc:docMk/>
          <pc:sldMk cId="3588220565" sldId="276"/>
        </pc:sldMkLst>
        <pc:spChg chg="add mod">
          <ac:chgData name="Danielle@piximaths.onmicrosoft.com" userId="e2554c37-e717-43a0-ba79-1183ca921ccd" providerId="ADAL" clId="{C121C840-AC07-4A8A-BB6A-AE0AC5E02FCB}" dt="2022-03-15T15:12:49.672" v="434" actId="1076"/>
          <ac:spMkLst>
            <pc:docMk/>
            <pc:sldMk cId="3588220565" sldId="276"/>
            <ac:spMk id="4" creationId="{031A44AC-7687-453F-9698-ECDB86B3A0A5}"/>
          </ac:spMkLst>
        </pc:spChg>
        <pc:spChg chg="del mod topLvl">
          <ac:chgData name="Danielle@piximaths.onmicrosoft.com" userId="e2554c37-e717-43a0-ba79-1183ca921ccd" providerId="ADAL" clId="{C121C840-AC07-4A8A-BB6A-AE0AC5E02FCB}" dt="2022-03-15T15:11:44.500" v="415" actId="478"/>
          <ac:spMkLst>
            <pc:docMk/>
            <pc:sldMk cId="3588220565" sldId="276"/>
            <ac:spMk id="9" creationId="{F884F56B-2FB6-4FF2-80C6-7AB103CDFD49}"/>
          </ac:spMkLst>
        </pc:spChg>
        <pc:spChg chg="mod">
          <ac:chgData name="Danielle@piximaths.onmicrosoft.com" userId="e2554c37-e717-43a0-ba79-1183ca921ccd" providerId="ADAL" clId="{C121C840-AC07-4A8A-BB6A-AE0AC5E02FCB}" dt="2022-03-15T15:12:01.881" v="423" actId="20577"/>
          <ac:spMkLst>
            <pc:docMk/>
            <pc:sldMk cId="3588220565" sldId="276"/>
            <ac:spMk id="12" creationId="{D057F764-3367-4DF6-B37E-C7E0FA35E01E}"/>
          </ac:spMkLst>
        </pc:spChg>
        <pc:spChg chg="mod">
          <ac:chgData name="Danielle@piximaths.onmicrosoft.com" userId="e2554c37-e717-43a0-ba79-1183ca921ccd" providerId="ADAL" clId="{C121C840-AC07-4A8A-BB6A-AE0AC5E02FCB}" dt="2022-03-15T15:13:21.750" v="442" actId="1076"/>
          <ac:spMkLst>
            <pc:docMk/>
            <pc:sldMk cId="3588220565" sldId="276"/>
            <ac:spMk id="15" creationId="{77FE5062-7FC4-4A22-B76F-EDA4848C7D2C}"/>
          </ac:spMkLst>
        </pc:spChg>
        <pc:spChg chg="mod">
          <ac:chgData name="Danielle@piximaths.onmicrosoft.com" userId="e2554c37-e717-43a0-ba79-1183ca921ccd" providerId="ADAL" clId="{C121C840-AC07-4A8A-BB6A-AE0AC5E02FCB}" dt="2022-03-15T15:12:55.534" v="436" actId="20577"/>
          <ac:spMkLst>
            <pc:docMk/>
            <pc:sldMk cId="3588220565" sldId="276"/>
            <ac:spMk id="18" creationId="{E1C71A91-35B5-4EBC-A9B1-C3887B42485B}"/>
          </ac:spMkLst>
        </pc:spChg>
        <pc:spChg chg="mod">
          <ac:chgData name="Danielle@piximaths.onmicrosoft.com" userId="e2554c37-e717-43a0-ba79-1183ca921ccd" providerId="ADAL" clId="{C121C840-AC07-4A8A-BB6A-AE0AC5E02FCB}" dt="2022-03-15T15:12:59.678" v="437"/>
          <ac:spMkLst>
            <pc:docMk/>
            <pc:sldMk cId="3588220565" sldId="276"/>
            <ac:spMk id="21" creationId="{D9797543-D4B2-4D03-8805-C13C384A600B}"/>
          </ac:spMkLst>
        </pc:spChg>
        <pc:spChg chg="mod">
          <ac:chgData name="Danielle@piximaths.onmicrosoft.com" userId="e2554c37-e717-43a0-ba79-1183ca921ccd" providerId="ADAL" clId="{C121C840-AC07-4A8A-BB6A-AE0AC5E02FCB}" dt="2022-03-15T15:13:30.428" v="445" actId="20577"/>
          <ac:spMkLst>
            <pc:docMk/>
            <pc:sldMk cId="3588220565" sldId="276"/>
            <ac:spMk id="24" creationId="{3D1E2C25-9ADB-4327-81C1-CD49C03E2E8E}"/>
          </ac:spMkLst>
        </pc:spChg>
        <pc:spChg chg="mod">
          <ac:chgData name="Danielle@piximaths.onmicrosoft.com" userId="e2554c37-e717-43a0-ba79-1183ca921ccd" providerId="ADAL" clId="{C121C840-AC07-4A8A-BB6A-AE0AC5E02FCB}" dt="2022-03-15T15:09:01.090" v="371" actId="20577"/>
          <ac:spMkLst>
            <pc:docMk/>
            <pc:sldMk cId="3588220565" sldId="276"/>
            <ac:spMk id="31" creationId="{894164FE-2265-4F26-B901-481CDC46D8F8}"/>
          </ac:spMkLst>
        </pc:spChg>
        <pc:grpChg chg="add mod">
          <ac:chgData name="Danielle@piximaths.onmicrosoft.com" userId="e2554c37-e717-43a0-ba79-1183ca921ccd" providerId="ADAL" clId="{C121C840-AC07-4A8A-BB6A-AE0AC5E02FCB}" dt="2022-03-15T15:10:50.221" v="402" actId="1076"/>
          <ac:grpSpMkLst>
            <pc:docMk/>
            <pc:sldMk cId="3588220565" sldId="276"/>
            <ac:grpSpMk id="5" creationId="{35AC6224-515D-40C4-8479-03E55E049B42}"/>
          </ac:grpSpMkLst>
        </pc:grpChg>
        <pc:grpChg chg="add del mod">
          <ac:chgData name="Danielle@piximaths.onmicrosoft.com" userId="e2554c37-e717-43a0-ba79-1183ca921ccd" providerId="ADAL" clId="{C121C840-AC07-4A8A-BB6A-AE0AC5E02FCB}" dt="2022-03-15T15:11:37.953" v="414" actId="478"/>
          <ac:grpSpMkLst>
            <pc:docMk/>
            <pc:sldMk cId="3588220565" sldId="276"/>
            <ac:grpSpMk id="7" creationId="{2D729B51-4677-4E59-BB91-6E593C12EF93}"/>
          </ac:grpSpMkLst>
        </pc:grpChg>
        <pc:grpChg chg="add mod">
          <ac:chgData name="Danielle@piximaths.onmicrosoft.com" userId="e2554c37-e717-43a0-ba79-1183ca921ccd" providerId="ADAL" clId="{C121C840-AC07-4A8A-BB6A-AE0AC5E02FCB}" dt="2022-03-15T15:11:58.079" v="420" actId="1076"/>
          <ac:grpSpMkLst>
            <pc:docMk/>
            <pc:sldMk cId="3588220565" sldId="276"/>
            <ac:grpSpMk id="10" creationId="{B839BC19-D3C8-4B2A-B7B4-BB2CFFD4F8FF}"/>
          </ac:grpSpMkLst>
        </pc:grpChg>
        <pc:grpChg chg="add mod">
          <ac:chgData name="Danielle@piximaths.onmicrosoft.com" userId="e2554c37-e717-43a0-ba79-1183ca921ccd" providerId="ADAL" clId="{C121C840-AC07-4A8A-BB6A-AE0AC5E02FCB}" dt="2022-03-15T15:12:08.870" v="425" actId="1076"/>
          <ac:grpSpMkLst>
            <pc:docMk/>
            <pc:sldMk cId="3588220565" sldId="276"/>
            <ac:grpSpMk id="13" creationId="{4CB8B098-A4E4-4A43-9E17-091B03FBF47A}"/>
          </ac:grpSpMkLst>
        </pc:grpChg>
        <pc:grpChg chg="add mod">
          <ac:chgData name="Danielle@piximaths.onmicrosoft.com" userId="e2554c37-e717-43a0-ba79-1183ca921ccd" providerId="ADAL" clId="{C121C840-AC07-4A8A-BB6A-AE0AC5E02FCB}" dt="2022-03-15T15:12:38.188" v="432" actId="1076"/>
          <ac:grpSpMkLst>
            <pc:docMk/>
            <pc:sldMk cId="3588220565" sldId="276"/>
            <ac:grpSpMk id="16" creationId="{557BB4AA-D751-4E78-A658-5C48E1C72CB4}"/>
          </ac:grpSpMkLst>
        </pc:grpChg>
        <pc:grpChg chg="add del mod">
          <ac:chgData name="Danielle@piximaths.onmicrosoft.com" userId="e2554c37-e717-43a0-ba79-1183ca921ccd" providerId="ADAL" clId="{C121C840-AC07-4A8A-BB6A-AE0AC5E02FCB}" dt="2022-03-15T15:13:01.277" v="438" actId="478"/>
          <ac:grpSpMkLst>
            <pc:docMk/>
            <pc:sldMk cId="3588220565" sldId="276"/>
            <ac:grpSpMk id="19" creationId="{5C299E0A-4121-4595-833D-CBF6AF29B5F2}"/>
          </ac:grpSpMkLst>
        </pc:grpChg>
        <pc:grpChg chg="add mod">
          <ac:chgData name="Danielle@piximaths.onmicrosoft.com" userId="e2554c37-e717-43a0-ba79-1183ca921ccd" providerId="ADAL" clId="{C121C840-AC07-4A8A-BB6A-AE0AC5E02FCB}" dt="2022-03-15T15:13:07.785" v="440" actId="1076"/>
          <ac:grpSpMkLst>
            <pc:docMk/>
            <pc:sldMk cId="3588220565" sldId="276"/>
            <ac:grpSpMk id="22" creationId="{EE7CE0F5-434C-4FE0-B389-32C048092FFA}"/>
          </ac:grpSpMkLst>
        </pc:grpChg>
        <pc:cxnChg chg="add mod">
          <ac:chgData name="Danielle@piximaths.onmicrosoft.com" userId="e2554c37-e717-43a0-ba79-1183ca921ccd" providerId="ADAL" clId="{C121C840-AC07-4A8A-BB6A-AE0AC5E02FCB}" dt="2022-03-15T15:10:26.975" v="398" actId="164"/>
          <ac:cxnSpMkLst>
            <pc:docMk/>
            <pc:sldMk cId="3588220565" sldId="276"/>
            <ac:cxnSpMk id="3" creationId="{6F62471F-FAC8-495D-B79A-C38822D33F32}"/>
          </ac:cxnSpMkLst>
        </pc:cxnChg>
        <pc:cxnChg chg="del mod topLvl">
          <ac:chgData name="Danielle@piximaths.onmicrosoft.com" userId="e2554c37-e717-43a0-ba79-1183ca921ccd" providerId="ADAL" clId="{C121C840-AC07-4A8A-BB6A-AE0AC5E02FCB}" dt="2022-03-15T15:11:37.953" v="414" actId="478"/>
          <ac:cxnSpMkLst>
            <pc:docMk/>
            <pc:sldMk cId="3588220565" sldId="276"/>
            <ac:cxnSpMk id="8" creationId="{E65A5AEA-3025-4E1C-B381-3996A2304AF8}"/>
          </ac:cxnSpMkLst>
        </pc:cxnChg>
        <pc:cxnChg chg="mod">
          <ac:chgData name="Danielle@piximaths.onmicrosoft.com" userId="e2554c37-e717-43a0-ba79-1183ca921ccd" providerId="ADAL" clId="{C121C840-AC07-4A8A-BB6A-AE0AC5E02FCB}" dt="2022-03-15T15:11:47.038" v="416"/>
          <ac:cxnSpMkLst>
            <pc:docMk/>
            <pc:sldMk cId="3588220565" sldId="276"/>
            <ac:cxnSpMk id="11" creationId="{5F29227C-3866-418C-A7E7-5D64F85CE028}"/>
          </ac:cxnSpMkLst>
        </pc:cxnChg>
        <pc:cxnChg chg="mod">
          <ac:chgData name="Danielle@piximaths.onmicrosoft.com" userId="e2554c37-e717-43a0-ba79-1183ca921ccd" providerId="ADAL" clId="{C121C840-AC07-4A8A-BB6A-AE0AC5E02FCB}" dt="2022-03-15T15:12:04.961" v="424"/>
          <ac:cxnSpMkLst>
            <pc:docMk/>
            <pc:sldMk cId="3588220565" sldId="276"/>
            <ac:cxnSpMk id="14" creationId="{2D1AD2CF-68DA-4C2F-BC99-97548E1492FC}"/>
          </ac:cxnSpMkLst>
        </pc:cxnChg>
        <pc:cxnChg chg="mod">
          <ac:chgData name="Danielle@piximaths.onmicrosoft.com" userId="e2554c37-e717-43a0-ba79-1183ca921ccd" providerId="ADAL" clId="{C121C840-AC07-4A8A-BB6A-AE0AC5E02FCB}" dt="2022-03-15T15:12:18.115" v="427"/>
          <ac:cxnSpMkLst>
            <pc:docMk/>
            <pc:sldMk cId="3588220565" sldId="276"/>
            <ac:cxnSpMk id="17" creationId="{1DB8F9AF-7435-4EAF-B640-DF091F6F6850}"/>
          </ac:cxnSpMkLst>
        </pc:cxnChg>
        <pc:cxnChg chg="mod">
          <ac:chgData name="Danielle@piximaths.onmicrosoft.com" userId="e2554c37-e717-43a0-ba79-1183ca921ccd" providerId="ADAL" clId="{C121C840-AC07-4A8A-BB6A-AE0AC5E02FCB}" dt="2022-03-15T15:12:59.678" v="437"/>
          <ac:cxnSpMkLst>
            <pc:docMk/>
            <pc:sldMk cId="3588220565" sldId="276"/>
            <ac:cxnSpMk id="20" creationId="{12E72850-0201-4FD5-AE23-3C346E644DE8}"/>
          </ac:cxnSpMkLst>
        </pc:cxnChg>
        <pc:cxnChg chg="mod">
          <ac:chgData name="Danielle@piximaths.onmicrosoft.com" userId="e2554c37-e717-43a0-ba79-1183ca921ccd" providerId="ADAL" clId="{C121C840-AC07-4A8A-BB6A-AE0AC5E02FCB}" dt="2022-03-15T15:13:03.307" v="439"/>
          <ac:cxnSpMkLst>
            <pc:docMk/>
            <pc:sldMk cId="3588220565" sldId="276"/>
            <ac:cxnSpMk id="23" creationId="{58AFEFCB-4089-4BAF-AB56-1FAF74901961}"/>
          </ac:cxnSpMkLst>
        </pc:cxnChg>
      </pc:sldChg>
      <pc:sldChg chg="modSp add mod">
        <pc:chgData name="Danielle@piximaths.onmicrosoft.com" userId="e2554c37-e717-43a0-ba79-1183ca921ccd" providerId="ADAL" clId="{C121C840-AC07-4A8A-BB6A-AE0AC5E02FCB}" dt="2022-03-15T19:23:07.159" v="1893" actId="403"/>
        <pc:sldMkLst>
          <pc:docMk/>
          <pc:sldMk cId="3054409779" sldId="277"/>
        </pc:sldMkLst>
        <pc:spChg chg="mod">
          <ac:chgData name="Danielle@piximaths.onmicrosoft.com" userId="e2554c37-e717-43a0-ba79-1183ca921ccd" providerId="ADAL" clId="{C121C840-AC07-4A8A-BB6A-AE0AC5E02FCB}" dt="2022-03-15T19:23:07.159" v="1893" actId="403"/>
          <ac:spMkLst>
            <pc:docMk/>
            <pc:sldMk cId="3054409779" sldId="277"/>
            <ac:spMk id="2" creationId="{6207C63C-E5EA-4D50-A917-8DC04DE4CD78}"/>
          </ac:spMkLst>
        </pc:spChg>
      </pc:sldChg>
      <pc:sldChg chg="addSp modSp new mod modAnim">
        <pc:chgData name="Danielle@piximaths.onmicrosoft.com" userId="e2554c37-e717-43a0-ba79-1183ca921ccd" providerId="ADAL" clId="{C121C840-AC07-4A8A-BB6A-AE0AC5E02FCB}" dt="2022-03-15T18:42:29.436" v="1471" actId="14100"/>
        <pc:sldMkLst>
          <pc:docMk/>
          <pc:sldMk cId="2954877226" sldId="278"/>
        </pc:sldMkLst>
        <pc:spChg chg="add mod">
          <ac:chgData name="Danielle@piximaths.onmicrosoft.com" userId="e2554c37-e717-43a0-ba79-1183ca921ccd" providerId="ADAL" clId="{C121C840-AC07-4A8A-BB6A-AE0AC5E02FCB}" dt="2022-03-15T18:41:57.026" v="1430" actId="403"/>
          <ac:spMkLst>
            <pc:docMk/>
            <pc:sldMk cId="2954877226" sldId="278"/>
            <ac:spMk id="3" creationId="{ADD0AEA0-72C9-4071-808C-078DAAE5FC2D}"/>
          </ac:spMkLst>
        </pc:spChg>
        <pc:spChg chg="add mod">
          <ac:chgData name="Danielle@piximaths.onmicrosoft.com" userId="e2554c37-e717-43a0-ba79-1183ca921ccd" providerId="ADAL" clId="{C121C840-AC07-4A8A-BB6A-AE0AC5E02FCB}" dt="2022-03-15T18:42:11.974" v="1470" actId="1036"/>
          <ac:spMkLst>
            <pc:docMk/>
            <pc:sldMk cId="2954877226" sldId="278"/>
            <ac:spMk id="7" creationId="{AB6E5A57-7C36-46F9-9AF5-646EAFFD9D31}"/>
          </ac:spMkLst>
        </pc:spChg>
        <pc:spChg chg="add mod">
          <ac:chgData name="Danielle@piximaths.onmicrosoft.com" userId="e2554c37-e717-43a0-ba79-1183ca921ccd" providerId="ADAL" clId="{C121C840-AC07-4A8A-BB6A-AE0AC5E02FCB}" dt="2022-03-15T18:42:29.436" v="1471" actId="14100"/>
          <ac:spMkLst>
            <pc:docMk/>
            <pc:sldMk cId="2954877226" sldId="278"/>
            <ac:spMk id="9" creationId="{E0257F88-F2A5-4429-95A7-0BD0DB9AD32F}"/>
          </ac:spMkLst>
        </pc:spChg>
        <pc:spChg chg="add mod">
          <ac:chgData name="Danielle@piximaths.onmicrosoft.com" userId="e2554c37-e717-43a0-ba79-1183ca921ccd" providerId="ADAL" clId="{C121C840-AC07-4A8A-BB6A-AE0AC5E02FCB}" dt="2022-03-15T18:42:11.974" v="1470" actId="1036"/>
          <ac:spMkLst>
            <pc:docMk/>
            <pc:sldMk cId="2954877226" sldId="278"/>
            <ac:spMk id="10" creationId="{CE98EB23-4FBB-438B-B85A-6F46F650B29F}"/>
          </ac:spMkLst>
        </pc:spChg>
        <pc:picChg chg="add mod">
          <ac:chgData name="Danielle@piximaths.onmicrosoft.com" userId="e2554c37-e717-43a0-ba79-1183ca921ccd" providerId="ADAL" clId="{C121C840-AC07-4A8A-BB6A-AE0AC5E02FCB}" dt="2022-03-15T18:42:05.238" v="1455" actId="1036"/>
          <ac:picMkLst>
            <pc:docMk/>
            <pc:sldMk cId="2954877226" sldId="278"/>
            <ac:picMk id="1026" creationId="{6978DA21-3F23-474C-95FF-F3C641DDB0E1}"/>
          </ac:picMkLst>
        </pc:picChg>
        <pc:cxnChg chg="add mod">
          <ac:chgData name="Danielle@piximaths.onmicrosoft.com" userId="e2554c37-e717-43a0-ba79-1183ca921ccd" providerId="ADAL" clId="{C121C840-AC07-4A8A-BB6A-AE0AC5E02FCB}" dt="2022-03-15T18:42:11.974" v="1470" actId="1036"/>
          <ac:cxnSpMkLst>
            <pc:docMk/>
            <pc:sldMk cId="2954877226" sldId="278"/>
            <ac:cxnSpMk id="5" creationId="{F740C93C-321F-4603-B20D-1F3721A58F11}"/>
          </ac:cxnSpMkLst>
        </pc:cxnChg>
      </pc:sldChg>
      <pc:sldChg chg="addSp delSp modSp add mod">
        <pc:chgData name="Danielle@piximaths.onmicrosoft.com" userId="e2554c37-e717-43a0-ba79-1183ca921ccd" providerId="ADAL" clId="{C121C840-AC07-4A8A-BB6A-AE0AC5E02FCB}" dt="2022-03-15T19:21:47.100" v="1888" actId="1076"/>
        <pc:sldMkLst>
          <pc:docMk/>
          <pc:sldMk cId="3250150871" sldId="279"/>
        </pc:sldMkLst>
        <pc:spChg chg="mod">
          <ac:chgData name="Danielle@piximaths.onmicrosoft.com" userId="e2554c37-e717-43a0-ba79-1183ca921ccd" providerId="ADAL" clId="{C121C840-AC07-4A8A-BB6A-AE0AC5E02FCB}" dt="2022-03-15T18:44:19.671" v="1554" actId="14100"/>
          <ac:spMkLst>
            <pc:docMk/>
            <pc:sldMk cId="3250150871" sldId="279"/>
            <ac:spMk id="2" creationId="{6207C63C-E5EA-4D50-A917-8DC04DE4CD78}"/>
          </ac:spMkLst>
        </pc:spChg>
        <pc:picChg chg="add mod">
          <ac:chgData name="Danielle@piximaths.onmicrosoft.com" userId="e2554c37-e717-43a0-ba79-1183ca921ccd" providerId="ADAL" clId="{C121C840-AC07-4A8A-BB6A-AE0AC5E02FCB}" dt="2022-03-15T19:21:47.100" v="1888" actId="1076"/>
          <ac:picMkLst>
            <pc:docMk/>
            <pc:sldMk cId="3250150871" sldId="279"/>
            <ac:picMk id="4" creationId="{15FE0254-C3EF-4756-AB14-C26EC68FA470}"/>
          </ac:picMkLst>
        </pc:picChg>
        <pc:picChg chg="del">
          <ac:chgData name="Danielle@piximaths.onmicrosoft.com" userId="e2554c37-e717-43a0-ba79-1183ca921ccd" providerId="ADAL" clId="{C121C840-AC07-4A8A-BB6A-AE0AC5E02FCB}" dt="2022-03-15T18:58:51.668" v="1555" actId="478"/>
          <ac:picMkLst>
            <pc:docMk/>
            <pc:sldMk cId="3250150871" sldId="279"/>
            <ac:picMk id="8" creationId="{EFF4FED5-298E-4B32-9FC3-1077339BB6CA}"/>
          </ac:picMkLst>
        </pc:picChg>
      </pc:sldChg>
      <pc:sldChg chg="addSp delSp modSp add mod">
        <pc:chgData name="Danielle@piximaths.onmicrosoft.com" userId="e2554c37-e717-43a0-ba79-1183ca921ccd" providerId="ADAL" clId="{C121C840-AC07-4A8A-BB6A-AE0AC5E02FCB}" dt="2022-03-16T11:18:24.781" v="1952" actId="20577"/>
        <pc:sldMkLst>
          <pc:docMk/>
          <pc:sldMk cId="1211796620" sldId="280"/>
        </pc:sldMkLst>
        <pc:spChg chg="mod">
          <ac:chgData name="Danielle@piximaths.onmicrosoft.com" userId="e2554c37-e717-43a0-ba79-1183ca921ccd" providerId="ADAL" clId="{C121C840-AC07-4A8A-BB6A-AE0AC5E02FCB}" dt="2022-03-16T11:18:24.781" v="1952" actId="20577"/>
          <ac:spMkLst>
            <pc:docMk/>
            <pc:sldMk cId="1211796620" sldId="280"/>
            <ac:spMk id="2" creationId="{6207C63C-E5EA-4D50-A917-8DC04DE4CD78}"/>
          </ac:spMkLst>
        </pc:spChg>
        <pc:spChg chg="add mod">
          <ac:chgData name="Danielle@piximaths.onmicrosoft.com" userId="e2554c37-e717-43a0-ba79-1183ca921ccd" providerId="ADAL" clId="{C121C840-AC07-4A8A-BB6A-AE0AC5E02FCB}" dt="2022-03-15T19:07:34.442" v="1699" actId="1037"/>
          <ac:spMkLst>
            <pc:docMk/>
            <pc:sldMk cId="1211796620" sldId="280"/>
            <ac:spMk id="3" creationId="{7A685D01-EE4A-490B-9C2B-D7767C1B66EC}"/>
          </ac:spMkLst>
        </pc:spChg>
        <pc:spChg chg="add mod">
          <ac:chgData name="Danielle@piximaths.onmicrosoft.com" userId="e2554c37-e717-43a0-ba79-1183ca921ccd" providerId="ADAL" clId="{C121C840-AC07-4A8A-BB6A-AE0AC5E02FCB}" dt="2022-03-15T19:11:15.096" v="1801" actId="1037"/>
          <ac:spMkLst>
            <pc:docMk/>
            <pc:sldMk cId="1211796620" sldId="280"/>
            <ac:spMk id="5" creationId="{082503EA-F82E-4A54-92D6-34B9D43C800E}"/>
          </ac:spMkLst>
        </pc:spChg>
        <pc:picChg chg="del">
          <ac:chgData name="Danielle@piximaths.onmicrosoft.com" userId="e2554c37-e717-43a0-ba79-1183ca921ccd" providerId="ADAL" clId="{C121C840-AC07-4A8A-BB6A-AE0AC5E02FCB}" dt="2022-03-15T18:59:10.219" v="1561" actId="478"/>
          <ac:picMkLst>
            <pc:docMk/>
            <pc:sldMk cId="1211796620" sldId="280"/>
            <ac:picMk id="6" creationId="{5B4A4439-0449-42CD-A55B-B6A530BC8975}"/>
          </ac:picMkLst>
        </pc:picChg>
        <pc:picChg chg="add mod">
          <ac:chgData name="Danielle@piximaths.onmicrosoft.com" userId="e2554c37-e717-43a0-ba79-1183ca921ccd" providerId="ADAL" clId="{C121C840-AC07-4A8A-BB6A-AE0AC5E02FCB}" dt="2022-03-16T11:17:38.345" v="1946" actId="1076"/>
          <ac:picMkLst>
            <pc:docMk/>
            <pc:sldMk cId="1211796620" sldId="280"/>
            <ac:picMk id="6" creationId="{CF75ED07-322A-4844-9F81-398DD4B78EF0}"/>
          </ac:picMkLst>
        </pc:picChg>
        <pc:picChg chg="add del mod">
          <ac:chgData name="Danielle@piximaths.onmicrosoft.com" userId="e2554c37-e717-43a0-ba79-1183ca921ccd" providerId="ADAL" clId="{C121C840-AC07-4A8A-BB6A-AE0AC5E02FCB}" dt="2022-03-16T11:17:32.628" v="1943" actId="478"/>
          <ac:picMkLst>
            <pc:docMk/>
            <pc:sldMk cId="1211796620" sldId="280"/>
            <ac:picMk id="7" creationId="{ACD66024-5C73-43FF-8A30-E8DC4932496A}"/>
          </ac:picMkLst>
        </pc:picChg>
        <pc:picChg chg="add del mod">
          <ac:chgData name="Danielle@piximaths.onmicrosoft.com" userId="e2554c37-e717-43a0-ba79-1183ca921ccd" providerId="ADAL" clId="{C121C840-AC07-4A8A-BB6A-AE0AC5E02FCB}" dt="2022-03-16T11:17:39.590" v="1947" actId="478"/>
          <ac:picMkLst>
            <pc:docMk/>
            <pc:sldMk cId="1211796620" sldId="280"/>
            <ac:picMk id="9" creationId="{243658FA-A7DD-4523-9607-8A4EA892BB95}"/>
          </ac:picMkLst>
        </pc:picChg>
        <pc:picChg chg="add mod">
          <ac:chgData name="Danielle@piximaths.onmicrosoft.com" userId="e2554c37-e717-43a0-ba79-1183ca921ccd" providerId="ADAL" clId="{C121C840-AC07-4A8A-BB6A-AE0AC5E02FCB}" dt="2022-03-16T11:18:20.137" v="1950" actId="1076"/>
          <ac:picMkLst>
            <pc:docMk/>
            <pc:sldMk cId="1211796620" sldId="280"/>
            <ac:picMk id="10" creationId="{E162F7B9-E643-48D3-B75B-885866871CAA}"/>
          </ac:picMkLst>
        </pc:picChg>
      </pc:sldChg>
      <pc:sldChg chg="addSp modSp new mod modNotesTx">
        <pc:chgData name="Danielle@piximaths.onmicrosoft.com" userId="e2554c37-e717-43a0-ba79-1183ca921ccd" providerId="ADAL" clId="{C121C840-AC07-4A8A-BB6A-AE0AC5E02FCB}" dt="2022-03-15T19:24:38.088" v="1942"/>
        <pc:sldMkLst>
          <pc:docMk/>
          <pc:sldMk cId="2235093720" sldId="281"/>
        </pc:sldMkLst>
        <pc:spChg chg="add mod">
          <ac:chgData name="Danielle@piximaths.onmicrosoft.com" userId="e2554c37-e717-43a0-ba79-1183ca921ccd" providerId="ADAL" clId="{C121C840-AC07-4A8A-BB6A-AE0AC5E02FCB}" dt="2022-03-15T19:23:15.053" v="1910" actId="20577"/>
          <ac:spMkLst>
            <pc:docMk/>
            <pc:sldMk cId="2235093720" sldId="281"/>
            <ac:spMk id="4" creationId="{76E491A5-C607-42FC-9A1B-165DA441E31B}"/>
          </ac:spMkLst>
        </pc:spChg>
        <pc:picChg chg="add mod">
          <ac:chgData name="Danielle@piximaths.onmicrosoft.com" userId="e2554c37-e717-43a0-ba79-1183ca921ccd" providerId="ADAL" clId="{C121C840-AC07-4A8A-BB6A-AE0AC5E02FCB}" dt="2022-03-15T19:22:54.079" v="1891" actId="1076"/>
          <ac:picMkLst>
            <pc:docMk/>
            <pc:sldMk cId="2235093720" sldId="281"/>
            <ac:picMk id="3" creationId="{A9AC0A6C-BC6B-4A5A-8673-5CFD6CFFF4A2}"/>
          </ac:picMkLst>
        </pc:picChg>
      </pc:sldChg>
      <pc:sldMasterChg chg="modSp mod">
        <pc:chgData name="Danielle@piximaths.onmicrosoft.com" userId="e2554c37-e717-43a0-ba79-1183ca921ccd" providerId="ADAL" clId="{C121C840-AC07-4A8A-BB6A-AE0AC5E02FCB}" dt="2022-03-15T14:36:02.826" v="30" actId="20577"/>
        <pc:sldMasterMkLst>
          <pc:docMk/>
          <pc:sldMasterMk cId="2319268197" sldId="2147483660"/>
        </pc:sldMasterMkLst>
        <pc:spChg chg="mod">
          <ac:chgData name="Danielle@piximaths.onmicrosoft.com" userId="e2554c37-e717-43a0-ba79-1183ca921ccd" providerId="ADAL" clId="{C121C840-AC07-4A8A-BB6A-AE0AC5E02FCB}" dt="2022-03-15T14:36:02.826" v="30" actId="20577"/>
          <ac:spMkLst>
            <pc:docMk/>
            <pc:sldMasterMk cId="2319268197" sldId="2147483660"/>
            <ac:spMk id="12" creationId="{CB29C5C1-74F0-49D4-AA50-07580CD800BF}"/>
          </ac:spMkLst>
        </pc:spChg>
      </pc:sldMaster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DE371E1-5C54-4168-963D-51429D9A0BBF}" type="datetimeFigureOut">
              <a:rPr lang="en-GB" smtClean="0"/>
              <a:t>16/03/2022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FCC15FE-F1D7-4748-9C5F-07D39E5B791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339406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Source: </a:t>
            </a:r>
            <a:r>
              <a:rPr lang="en-GB" dirty="0" err="1"/>
              <a:t>madalien</a:t>
            </a:r>
            <a:r>
              <a:rPr lang="en-GB" dirty="0"/>
              <a:t> on TES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FCC15FE-F1D7-4748-9C5F-07D39E5B7918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6981983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Source: </a:t>
            </a:r>
            <a:r>
              <a:rPr lang="en-GB" dirty="0" err="1"/>
              <a:t>madalien</a:t>
            </a:r>
            <a:r>
              <a:rPr lang="en-GB" dirty="0"/>
              <a:t> on TES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FCC15FE-F1D7-4748-9C5F-07D39E5B7918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405701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/>
              <a:t>Source: </a:t>
            </a:r>
            <a:r>
              <a:rPr lang="en-GB" dirty="0" err="1"/>
              <a:t>madalien</a:t>
            </a:r>
            <a:r>
              <a:rPr lang="en-GB" dirty="0"/>
              <a:t> on TES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FCC15FE-F1D7-4748-9C5F-07D39E5B7918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6010906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Source: </a:t>
            </a:r>
            <a:r>
              <a:rPr lang="en-GB" dirty="0" err="1"/>
              <a:t>madalien</a:t>
            </a:r>
            <a:r>
              <a:rPr lang="en-GB" dirty="0"/>
              <a:t> on TES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FCC15FE-F1D7-4748-9C5F-07D39E5B7918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922328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Source: </a:t>
            </a:r>
            <a:r>
              <a:rPr lang="en-GB" dirty="0" err="1"/>
              <a:t>WebMaths</a:t>
            </a:r>
            <a:r>
              <a:rPr lang="en-GB" dirty="0"/>
              <a:t> https://webmathscouk.wordpress.com/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FCC15FE-F1D7-4748-9C5F-07D39E5B7918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9028708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Source: </a:t>
            </a:r>
            <a:r>
              <a:rPr lang="en-GB" dirty="0" err="1"/>
              <a:t>madalien</a:t>
            </a:r>
            <a:r>
              <a:rPr lang="en-GB" dirty="0"/>
              <a:t> on TES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FCC15FE-F1D7-4748-9C5F-07D39E5B7918}" type="slidenum">
              <a:rPr lang="en-GB" smtClean="0"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936586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084541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72D4A5F1-5DD6-4E1C-81BA-3FA48BC5839E}"/>
              </a:ext>
            </a:extLst>
          </p:cNvPr>
          <p:cNvSpPr/>
          <p:nvPr userDrawn="1"/>
        </p:nvSpPr>
        <p:spPr>
          <a:xfrm>
            <a:off x="0" y="0"/>
            <a:ext cx="9143999" cy="6858000"/>
          </a:xfrm>
          <a:prstGeom prst="rect">
            <a:avLst/>
          </a:prstGeom>
          <a:solidFill>
            <a:srgbClr val="9842B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8" name="Picture 3">
            <a:extLst>
              <a:ext uri="{FF2B5EF4-FFF2-40B4-BE49-F238E27FC236}">
                <a16:creationId xmlns:a16="http://schemas.microsoft.com/office/drawing/2014/main" id="{63F93DBB-74A3-4DBF-AA54-46C43EC40F81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75295"/>
            <a:ext cx="1714500" cy="733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AC8F1AA9-D7FE-43D3-A66B-3A7028CB2401}"/>
              </a:ext>
            </a:extLst>
          </p:cNvPr>
          <p:cNvSpPr/>
          <p:nvPr userDrawn="1"/>
        </p:nvSpPr>
        <p:spPr>
          <a:xfrm>
            <a:off x="5630828" y="168892"/>
            <a:ext cx="3348372" cy="733425"/>
          </a:xfrm>
          <a:prstGeom prst="rect">
            <a:avLst/>
          </a:prstGeom>
          <a:solidFill>
            <a:srgbClr val="ECDAF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DCF0DB9-23F6-4E22-8037-8C99959C2A85}"/>
              </a:ext>
            </a:extLst>
          </p:cNvPr>
          <p:cNvSpPr txBox="1"/>
          <p:nvPr userDrawn="1"/>
        </p:nvSpPr>
        <p:spPr>
          <a:xfrm>
            <a:off x="5630827" y="370620"/>
            <a:ext cx="334837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EE597932-8B38-4BFA-9C8A-C8CCE191D44B}" type="datetime2">
              <a:rPr lang="en-GB" sz="1600" smtClean="0">
                <a:latin typeface="Arial" panose="020B0604020202020204" pitchFamily="34" charset="0"/>
                <a:cs typeface="Arial" panose="020B0604020202020204" pitchFamily="34" charset="0"/>
              </a:rPr>
              <a:pPr algn="ctr"/>
              <a:t>Wednesday, 16 March 2022</a:t>
            </a:fld>
            <a:endParaRPr lang="en-GB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6F6DB732-DD74-422F-940F-FCF7D9B7828F}"/>
              </a:ext>
            </a:extLst>
          </p:cNvPr>
          <p:cNvSpPr/>
          <p:nvPr userDrawn="1"/>
        </p:nvSpPr>
        <p:spPr>
          <a:xfrm>
            <a:off x="2088234" y="171074"/>
            <a:ext cx="3348372" cy="733425"/>
          </a:xfrm>
          <a:prstGeom prst="rect">
            <a:avLst/>
          </a:prstGeom>
          <a:solidFill>
            <a:srgbClr val="ECDAF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B29C5C1-74F0-49D4-AA50-07580CD800BF}"/>
              </a:ext>
            </a:extLst>
          </p:cNvPr>
          <p:cNvSpPr txBox="1"/>
          <p:nvPr userDrawn="1"/>
        </p:nvSpPr>
        <p:spPr>
          <a:xfrm>
            <a:off x="2088233" y="372730"/>
            <a:ext cx="334837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Simple vs. Compound Interest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766E8ED7-B86C-4079-8571-DD7D0A7EC4EE}"/>
              </a:ext>
            </a:extLst>
          </p:cNvPr>
          <p:cNvSpPr/>
          <p:nvPr userDrawn="1"/>
        </p:nvSpPr>
        <p:spPr>
          <a:xfrm>
            <a:off x="179512" y="1084014"/>
            <a:ext cx="8799688" cy="5605094"/>
          </a:xfrm>
          <a:prstGeom prst="rect">
            <a:avLst/>
          </a:prstGeom>
          <a:solidFill>
            <a:srgbClr val="ECDAF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192681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bossmaths.com/r16a/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TextBox 30">
            <a:extLst>
              <a:ext uri="{FF2B5EF4-FFF2-40B4-BE49-F238E27FC236}">
                <a16:creationId xmlns:a16="http://schemas.microsoft.com/office/drawing/2014/main" id="{894164FE-2265-4F26-B901-481CDC46D8F8}"/>
              </a:ext>
            </a:extLst>
          </p:cNvPr>
          <p:cNvSpPr txBox="1"/>
          <p:nvPr/>
        </p:nvSpPr>
        <p:spPr>
          <a:xfrm>
            <a:off x="236071" y="1135529"/>
            <a:ext cx="8671858" cy="5390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u="sng" dirty="0">
                <a:latin typeface="Arial" panose="020B0604020202020204" pitchFamily="34" charset="0"/>
                <a:cs typeface="Arial" panose="020B0604020202020204" pitchFamily="34" charset="0"/>
              </a:rPr>
              <a:t>Starter</a:t>
            </a:r>
          </a:p>
          <a:p>
            <a:pPr algn="ctr"/>
            <a:endParaRPr lang="en-GB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Match the questions to the answers! Show your working in your book.</a:t>
            </a:r>
          </a:p>
          <a:p>
            <a:pPr algn="ctr"/>
            <a:endParaRPr lang="en-GB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150000"/>
              </a:lnSpc>
            </a:pP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Work out 40% of £500										£700</a:t>
            </a:r>
          </a:p>
          <a:p>
            <a:pPr algn="ctr">
              <a:lnSpc>
                <a:spcPct val="150000"/>
              </a:lnSpc>
            </a:pPr>
            <a:endParaRPr lang="en-GB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150000"/>
              </a:lnSpc>
            </a:pP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Increase £500 by 40%										£520</a:t>
            </a:r>
          </a:p>
          <a:p>
            <a:pPr algn="ctr">
              <a:lnSpc>
                <a:spcPct val="150000"/>
              </a:lnSpc>
            </a:pPr>
            <a:endParaRPr lang="en-GB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150000"/>
              </a:lnSpc>
            </a:pP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Decrease £500 by 40%										£200</a:t>
            </a:r>
          </a:p>
          <a:p>
            <a:pPr algn="ctr">
              <a:lnSpc>
                <a:spcPct val="150000"/>
              </a:lnSpc>
            </a:pPr>
            <a:endParaRPr lang="en-GB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150000"/>
              </a:lnSpc>
            </a:pP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Increase £500 by 4%										£480</a:t>
            </a:r>
          </a:p>
          <a:p>
            <a:pPr algn="ctr">
              <a:lnSpc>
                <a:spcPct val="150000"/>
              </a:lnSpc>
            </a:pPr>
            <a:endParaRPr lang="en-GB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150000"/>
              </a:lnSpc>
            </a:pP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Decrease £500 by 4%										£300</a:t>
            </a:r>
          </a:p>
        </p:txBody>
      </p:sp>
    </p:spTree>
    <p:extLst>
      <p:ext uri="{BB962C8B-B14F-4D97-AF65-F5344CB8AC3E}">
        <p14:creationId xmlns:p14="http://schemas.microsoft.com/office/powerpoint/2010/main" val="401603451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207C63C-E5EA-4D50-A917-8DC04DE4CD78}"/>
              </a:ext>
            </a:extLst>
          </p:cNvPr>
          <p:cNvSpPr txBox="1"/>
          <p:nvPr/>
        </p:nvSpPr>
        <p:spPr>
          <a:xfrm>
            <a:off x="236071" y="1135529"/>
            <a:ext cx="2704353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u="sng" dirty="0">
                <a:latin typeface="Arial" panose="020B0604020202020204" pitchFamily="34" charset="0"/>
                <a:cs typeface="Arial" panose="020B0604020202020204" pitchFamily="34" charset="0"/>
              </a:rPr>
              <a:t>Task</a:t>
            </a:r>
          </a:p>
          <a:p>
            <a:pPr algn="ctr"/>
            <a:endParaRPr lang="en-GB" u="sng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Answer the exam style questions to compare simple and compound interest rates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5FE0254-C3EF-4756-AB14-C26EC68FA47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707819">
            <a:off x="2379468" y="2001420"/>
            <a:ext cx="5914734" cy="74420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015087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9AC0A6C-BC6B-4A5A-8673-5CFD6CFFF4A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3882" y="1822102"/>
            <a:ext cx="8576235" cy="4465668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76E491A5-C607-42FC-9A1B-165DA441E31B}"/>
              </a:ext>
            </a:extLst>
          </p:cNvPr>
          <p:cNvSpPr txBox="1"/>
          <p:nvPr/>
        </p:nvSpPr>
        <p:spPr>
          <a:xfrm>
            <a:off x="236071" y="1135529"/>
            <a:ext cx="867185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u="sng" dirty="0">
                <a:latin typeface="Arial" panose="020B0604020202020204" pitchFamily="34" charset="0"/>
                <a:cs typeface="Arial" panose="020B0604020202020204" pitchFamily="34" charset="0"/>
              </a:rPr>
              <a:t>Extension Task</a:t>
            </a:r>
          </a:p>
        </p:txBody>
      </p:sp>
    </p:spTree>
    <p:extLst>
      <p:ext uri="{BB962C8B-B14F-4D97-AF65-F5344CB8AC3E}">
        <p14:creationId xmlns:p14="http://schemas.microsoft.com/office/powerpoint/2010/main" val="223509372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207C63C-E5EA-4D50-A917-8DC04DE4CD78}"/>
              </a:ext>
            </a:extLst>
          </p:cNvPr>
          <p:cNvSpPr txBox="1"/>
          <p:nvPr/>
        </p:nvSpPr>
        <p:spPr>
          <a:xfrm>
            <a:off x="236071" y="1135529"/>
            <a:ext cx="8671858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u="sng" dirty="0">
                <a:latin typeface="Arial" panose="020B0604020202020204" pitchFamily="34" charset="0"/>
                <a:cs typeface="Arial" panose="020B0604020202020204" pitchFamily="34" charset="0"/>
              </a:rPr>
              <a:t>Answers</a:t>
            </a:r>
          </a:p>
          <a:p>
            <a:endParaRPr lang="en-GB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1.	Best Bank: £4168				Star Savings: £4182.71</a:t>
            </a:r>
          </a:p>
          <a:p>
            <a:endParaRPr lang="en-GB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2.	Central Savings: £7797.78		West Coast Bank: £7782.40</a:t>
            </a:r>
          </a:p>
          <a:p>
            <a:endParaRPr lang="en-GB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	£7797.78 - £7782.40 = £15.38</a:t>
            </a:r>
          </a:p>
          <a:p>
            <a:endParaRPr lang="en-GB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3.	A: £559.78				B: £563				C: £560</a:t>
            </a:r>
          </a:p>
          <a:p>
            <a:endParaRPr lang="en-GB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4.	6 years… until 40 years when </a:t>
            </a:r>
          </a:p>
          <a:p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	Adam’s is worth more again!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7A685D01-EE4A-490B-9C2B-D7767C1B66EC}"/>
              </a:ext>
            </a:extLst>
          </p:cNvPr>
          <p:cNvSpPr/>
          <p:nvPr/>
        </p:nvSpPr>
        <p:spPr>
          <a:xfrm>
            <a:off x="4374775" y="1751106"/>
            <a:ext cx="2814918" cy="40640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82503EA-F82E-4A54-92D6-34B9D43C800E}"/>
              </a:ext>
            </a:extLst>
          </p:cNvPr>
          <p:cNvSpPr/>
          <p:nvPr/>
        </p:nvSpPr>
        <p:spPr>
          <a:xfrm>
            <a:off x="3397623" y="3558987"/>
            <a:ext cx="1168401" cy="40640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F75ED07-322A-4844-9F81-398DD4B78EF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37894" y="4043728"/>
            <a:ext cx="3545089" cy="3693276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E162F7B9-E643-48D3-B75B-885866871CA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32836" y="5432733"/>
            <a:ext cx="2131638" cy="8631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179662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D9485B55-3BB4-4A30-B19A-928E496901FC}"/>
              </a:ext>
            </a:extLst>
          </p:cNvPr>
          <p:cNvGrpSpPr/>
          <p:nvPr/>
        </p:nvGrpSpPr>
        <p:grpSpPr>
          <a:xfrm>
            <a:off x="1856616" y="2021892"/>
            <a:ext cx="5430768" cy="4032451"/>
            <a:chOff x="4469824" y="1124744"/>
            <a:chExt cx="6236041" cy="4032451"/>
          </a:xfrm>
        </p:grpSpPr>
        <p:sp>
          <p:nvSpPr>
            <p:cNvPr id="3" name="Isosceles Triangle 2">
              <a:extLst>
                <a:ext uri="{FF2B5EF4-FFF2-40B4-BE49-F238E27FC236}">
                  <a16:creationId xmlns:a16="http://schemas.microsoft.com/office/drawing/2014/main" id="{C2377A49-D40A-4025-88B4-006C1C45F563}"/>
                </a:ext>
              </a:extLst>
            </p:cNvPr>
            <p:cNvSpPr/>
            <p:nvPr userDrawn="1"/>
          </p:nvSpPr>
          <p:spPr bwMode="auto">
            <a:xfrm>
              <a:off x="4469824" y="1124744"/>
              <a:ext cx="6236041" cy="4032448"/>
            </a:xfrm>
            <a:prstGeom prst="triangle">
              <a:avLst/>
            </a:prstGeom>
            <a:ln>
              <a:headEnd type="none" w="med" len="med"/>
              <a:tailEnd type="none" w="med" len="med"/>
            </a:ln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49263" rtl="0" eaLnBrk="1" fontAlgn="base" latinLnBrk="0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  <a:tabLst/>
              </a:pPr>
              <a:endParaRPr kumimoji="0" lang="en-GB" sz="1800" b="0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ea typeface="Microsoft YaHei" charset="-122"/>
                <a:cs typeface="Arial" panose="020B0604020202020204" pitchFamily="34" charset="0"/>
              </a:endParaRPr>
            </a:p>
          </p:txBody>
        </p:sp>
        <p:cxnSp>
          <p:nvCxnSpPr>
            <p:cNvPr id="4" name="Straight Connector 3">
              <a:extLst>
                <a:ext uri="{FF2B5EF4-FFF2-40B4-BE49-F238E27FC236}">
                  <a16:creationId xmlns:a16="http://schemas.microsoft.com/office/drawing/2014/main" id="{166CA0DC-5527-4A5E-9FD9-FC5E49FAAC1E}"/>
                </a:ext>
              </a:extLst>
            </p:cNvPr>
            <p:cNvCxnSpPr/>
            <p:nvPr userDrawn="1"/>
          </p:nvCxnSpPr>
          <p:spPr bwMode="auto">
            <a:xfrm>
              <a:off x="5423219" y="3933056"/>
              <a:ext cx="4319918" cy="0"/>
            </a:xfrm>
            <a:prstGeom prst="line">
              <a:avLst/>
            </a:prstGeom>
            <a:ln>
              <a:headEnd type="none" w="med" len="med"/>
              <a:tailEnd type="none" w="med" len="med"/>
            </a:ln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</p:cxnSp>
        <p:cxnSp>
          <p:nvCxnSpPr>
            <p:cNvPr id="5" name="Straight Connector 4">
              <a:extLst>
                <a:ext uri="{FF2B5EF4-FFF2-40B4-BE49-F238E27FC236}">
                  <a16:creationId xmlns:a16="http://schemas.microsoft.com/office/drawing/2014/main" id="{FF834B21-0F46-4A64-8A64-4FD2EF8F7CB5}"/>
                </a:ext>
              </a:extLst>
            </p:cNvPr>
            <p:cNvCxnSpPr/>
            <p:nvPr userDrawn="1"/>
          </p:nvCxnSpPr>
          <p:spPr bwMode="auto">
            <a:xfrm>
              <a:off x="6479199" y="2564904"/>
              <a:ext cx="2207958" cy="0"/>
            </a:xfrm>
            <a:prstGeom prst="line">
              <a:avLst/>
            </a:prstGeom>
            <a:ln>
              <a:headEnd type="none" w="med" len="med"/>
              <a:tailEnd type="none" w="med" len="med"/>
            </a:ln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</p:cxnSp>
        <p:cxnSp>
          <p:nvCxnSpPr>
            <p:cNvPr id="6" name="Straight Connector 5">
              <a:extLst>
                <a:ext uri="{FF2B5EF4-FFF2-40B4-BE49-F238E27FC236}">
                  <a16:creationId xmlns:a16="http://schemas.microsoft.com/office/drawing/2014/main" id="{3E1F4E0A-AEFD-463B-A26C-FDF8791F7447}"/>
                </a:ext>
              </a:extLst>
            </p:cNvPr>
            <p:cNvCxnSpPr/>
            <p:nvPr userDrawn="1"/>
          </p:nvCxnSpPr>
          <p:spPr bwMode="auto">
            <a:xfrm>
              <a:off x="7535179" y="2564907"/>
              <a:ext cx="0" cy="1368152"/>
            </a:xfrm>
            <a:prstGeom prst="line">
              <a:avLst/>
            </a:prstGeom>
            <a:ln>
              <a:headEnd type="none" w="med" len="med"/>
              <a:tailEnd type="none" w="med" len="med"/>
            </a:ln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</p:cxnSp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14083FE8-9587-431A-93EB-9B9FB04563D9}"/>
                </a:ext>
              </a:extLst>
            </p:cNvPr>
            <p:cNvCxnSpPr/>
            <p:nvPr userDrawn="1"/>
          </p:nvCxnSpPr>
          <p:spPr bwMode="auto">
            <a:xfrm>
              <a:off x="6671196" y="3933059"/>
              <a:ext cx="0" cy="1224136"/>
            </a:xfrm>
            <a:prstGeom prst="line">
              <a:avLst/>
            </a:prstGeom>
            <a:ln>
              <a:headEnd type="none" w="med" len="med"/>
              <a:tailEnd type="none" w="med" len="med"/>
            </a:ln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</p:cxnSp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6CEAF68E-F031-421F-8705-029B00E60BF8}"/>
                </a:ext>
              </a:extLst>
            </p:cNvPr>
            <p:cNvCxnSpPr/>
            <p:nvPr userDrawn="1"/>
          </p:nvCxnSpPr>
          <p:spPr bwMode="auto">
            <a:xfrm>
              <a:off x="8399163" y="3933059"/>
              <a:ext cx="0" cy="1224136"/>
            </a:xfrm>
            <a:prstGeom prst="line">
              <a:avLst/>
            </a:prstGeom>
            <a:ln>
              <a:headEnd type="none" w="med" len="med"/>
              <a:tailEnd type="none" w="med" len="med"/>
            </a:ln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</p:cxn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B0B62792-EC84-4475-948A-1241BBEB4D4A}"/>
                </a:ext>
              </a:extLst>
            </p:cNvPr>
            <p:cNvSpPr txBox="1"/>
            <p:nvPr userDrawn="1"/>
          </p:nvSpPr>
          <p:spPr>
            <a:xfrm>
              <a:off x="5615217" y="4365104"/>
              <a:ext cx="4127921" cy="369332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GB" dirty="0">
                  <a:latin typeface="Arial" panose="020B0604020202020204" pitchFamily="34" charset="0"/>
                  <a:cs typeface="Arial" panose="020B0604020202020204" pitchFamily="34" charset="0"/>
                </a:rPr>
                <a:t>3 things you knew already</a:t>
              </a: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E7E0201F-267D-4CE4-8986-7893D8CADEB3}"/>
                </a:ext>
              </a:extLst>
            </p:cNvPr>
            <p:cNvSpPr txBox="1"/>
            <p:nvPr userDrawn="1"/>
          </p:nvSpPr>
          <p:spPr>
            <a:xfrm>
              <a:off x="6479199" y="2963029"/>
              <a:ext cx="2111960" cy="646331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GB" dirty="0">
                  <a:latin typeface="Arial" panose="020B0604020202020204" pitchFamily="34" charset="0"/>
                  <a:cs typeface="Arial" panose="020B0604020202020204" pitchFamily="34" charset="0"/>
                </a:rPr>
                <a:t>2 things you learnt today</a:t>
              </a: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D9D19972-02CB-4A7B-A1FC-C950601A9B67}"/>
                </a:ext>
              </a:extLst>
            </p:cNvPr>
            <p:cNvSpPr txBox="1"/>
            <p:nvPr userDrawn="1"/>
          </p:nvSpPr>
          <p:spPr>
            <a:xfrm>
              <a:off x="6394406" y="1594877"/>
              <a:ext cx="2292751" cy="646331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GB" dirty="0">
                  <a:latin typeface="Arial" panose="020B0604020202020204" pitchFamily="34" charset="0"/>
                  <a:cs typeface="Arial" panose="020B0604020202020204" pitchFamily="34" charset="0"/>
                </a:rPr>
                <a:t>1 question about today’s topic</a:t>
              </a:r>
            </a:p>
          </p:txBody>
        </p:sp>
      </p:grpSp>
      <p:sp>
        <p:nvSpPr>
          <p:cNvPr id="12" name="TextBox 11">
            <a:extLst>
              <a:ext uri="{FF2B5EF4-FFF2-40B4-BE49-F238E27FC236}">
                <a16:creationId xmlns:a16="http://schemas.microsoft.com/office/drawing/2014/main" id="{46069428-9AC1-4513-8126-5CC809CCEC75}"/>
              </a:ext>
            </a:extLst>
          </p:cNvPr>
          <p:cNvSpPr txBox="1"/>
          <p:nvPr/>
        </p:nvSpPr>
        <p:spPr>
          <a:xfrm>
            <a:off x="236071" y="1135529"/>
            <a:ext cx="86718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u="sng" dirty="0">
                <a:latin typeface="Arial" panose="020B0604020202020204" pitchFamily="34" charset="0"/>
                <a:cs typeface="Arial" panose="020B0604020202020204" pitchFamily="34" charset="0"/>
              </a:rPr>
              <a:t>Plenary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9387463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TextBox 30">
            <a:extLst>
              <a:ext uri="{FF2B5EF4-FFF2-40B4-BE49-F238E27FC236}">
                <a16:creationId xmlns:a16="http://schemas.microsoft.com/office/drawing/2014/main" id="{894164FE-2265-4F26-B901-481CDC46D8F8}"/>
              </a:ext>
            </a:extLst>
          </p:cNvPr>
          <p:cNvSpPr txBox="1"/>
          <p:nvPr/>
        </p:nvSpPr>
        <p:spPr>
          <a:xfrm>
            <a:off x="236071" y="1135529"/>
            <a:ext cx="8671858" cy="5390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u="sng" dirty="0">
                <a:latin typeface="Arial" panose="020B0604020202020204" pitchFamily="34" charset="0"/>
                <a:cs typeface="Arial" panose="020B0604020202020204" pitchFamily="34" charset="0"/>
              </a:rPr>
              <a:t>Answers</a:t>
            </a:r>
          </a:p>
          <a:p>
            <a:pPr algn="ctr"/>
            <a:endParaRPr lang="en-GB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ctr"/>
            <a:endParaRPr lang="en-GB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150000"/>
              </a:lnSpc>
            </a:pP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Work out 40% of £500										£700</a:t>
            </a:r>
          </a:p>
          <a:p>
            <a:pPr algn="ctr">
              <a:lnSpc>
                <a:spcPct val="150000"/>
              </a:lnSpc>
            </a:pPr>
            <a:endParaRPr lang="en-GB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150000"/>
              </a:lnSpc>
            </a:pP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Increase £500 by 40%										£520</a:t>
            </a:r>
          </a:p>
          <a:p>
            <a:pPr algn="ctr">
              <a:lnSpc>
                <a:spcPct val="150000"/>
              </a:lnSpc>
            </a:pPr>
            <a:endParaRPr lang="en-GB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150000"/>
              </a:lnSpc>
            </a:pP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Decrease £500 by 40%										£200</a:t>
            </a:r>
          </a:p>
          <a:p>
            <a:pPr algn="ctr">
              <a:lnSpc>
                <a:spcPct val="150000"/>
              </a:lnSpc>
            </a:pPr>
            <a:endParaRPr lang="en-GB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150000"/>
              </a:lnSpc>
            </a:pP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Increase £500 by 4%										£480</a:t>
            </a:r>
          </a:p>
          <a:p>
            <a:pPr algn="ctr">
              <a:lnSpc>
                <a:spcPct val="150000"/>
              </a:lnSpc>
            </a:pPr>
            <a:endParaRPr lang="en-GB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150000"/>
              </a:lnSpc>
            </a:pP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Decrease £500 by 4%										£300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35AC6224-515D-40C4-8479-03E55E049B42}"/>
              </a:ext>
            </a:extLst>
          </p:cNvPr>
          <p:cNvGrpSpPr/>
          <p:nvPr/>
        </p:nvGrpSpPr>
        <p:grpSpPr>
          <a:xfrm rot="1486331">
            <a:off x="3557634" y="3170595"/>
            <a:ext cx="4064656" cy="404485"/>
            <a:chOff x="3480619" y="2220728"/>
            <a:chExt cx="4064656" cy="404485"/>
          </a:xfrm>
        </p:grpSpPr>
        <p:cxnSp>
          <p:nvCxnSpPr>
            <p:cNvPr id="3" name="Straight Arrow Connector 2">
              <a:extLst>
                <a:ext uri="{FF2B5EF4-FFF2-40B4-BE49-F238E27FC236}">
                  <a16:creationId xmlns:a16="http://schemas.microsoft.com/office/drawing/2014/main" id="{6F62471F-FAC8-495D-B79A-C38822D33F32}"/>
                </a:ext>
              </a:extLst>
            </p:cNvPr>
            <p:cNvCxnSpPr/>
            <p:nvPr/>
          </p:nvCxnSpPr>
          <p:spPr>
            <a:xfrm>
              <a:off x="3480619" y="2625213"/>
              <a:ext cx="4064656" cy="0"/>
            </a:xfrm>
            <a:prstGeom prst="straightConnector1">
              <a:avLst/>
            </a:prstGeom>
            <a:ln w="5715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031A44AC-7687-453F-9698-ECDB86B3A0A5}"/>
                </a:ext>
              </a:extLst>
            </p:cNvPr>
            <p:cNvSpPr txBox="1"/>
            <p:nvPr/>
          </p:nvSpPr>
          <p:spPr>
            <a:xfrm>
              <a:off x="4725989" y="2220728"/>
              <a:ext cx="253082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b="1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500 </a:t>
              </a:r>
              <a:r>
                <a:rPr lang="en-GB" b="1" i="0" dirty="0">
                  <a:solidFill>
                    <a:srgbClr val="FF0000"/>
                  </a:solidFill>
                  <a:latin typeface="Arial" panose="020B0604020202020204" pitchFamily="34" charset="0"/>
                  <a:ea typeface="Cambria Math" panose="02040503050406030204" pitchFamily="18" charset="0"/>
                  <a:cs typeface="Arial" panose="020B0604020202020204" pitchFamily="34" charset="0"/>
                </a:rPr>
                <a:t>× 0.4</a:t>
              </a:r>
              <a:endParaRPr lang="en-GB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B839BC19-D3C8-4B2A-B7B4-BB2CFFD4F8FF}"/>
              </a:ext>
            </a:extLst>
          </p:cNvPr>
          <p:cNvGrpSpPr/>
          <p:nvPr/>
        </p:nvGrpSpPr>
        <p:grpSpPr>
          <a:xfrm rot="20883281">
            <a:off x="3432885" y="2636775"/>
            <a:ext cx="4303616" cy="387918"/>
            <a:chOff x="3480619" y="2237295"/>
            <a:chExt cx="4303616" cy="387918"/>
          </a:xfrm>
        </p:grpSpPr>
        <p:cxnSp>
          <p:nvCxnSpPr>
            <p:cNvPr id="11" name="Straight Arrow Connector 10">
              <a:extLst>
                <a:ext uri="{FF2B5EF4-FFF2-40B4-BE49-F238E27FC236}">
                  <a16:creationId xmlns:a16="http://schemas.microsoft.com/office/drawing/2014/main" id="{5F29227C-3866-418C-A7E7-5D64F85CE028}"/>
                </a:ext>
              </a:extLst>
            </p:cNvPr>
            <p:cNvCxnSpPr/>
            <p:nvPr/>
          </p:nvCxnSpPr>
          <p:spPr>
            <a:xfrm>
              <a:off x="3480619" y="2625213"/>
              <a:ext cx="4064656" cy="0"/>
            </a:xfrm>
            <a:prstGeom prst="straightConnector1">
              <a:avLst/>
            </a:prstGeom>
            <a:ln w="5715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D057F764-3367-4DF6-B37E-C7E0FA35E01E}"/>
                </a:ext>
              </a:extLst>
            </p:cNvPr>
            <p:cNvSpPr txBox="1"/>
            <p:nvPr/>
          </p:nvSpPr>
          <p:spPr>
            <a:xfrm>
              <a:off x="5253412" y="2237295"/>
              <a:ext cx="253082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b="1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500 </a:t>
              </a:r>
              <a:r>
                <a:rPr lang="en-GB" b="1" i="0" dirty="0">
                  <a:solidFill>
                    <a:srgbClr val="FF0000"/>
                  </a:solidFill>
                  <a:latin typeface="Arial" panose="020B0604020202020204" pitchFamily="34" charset="0"/>
                  <a:ea typeface="Cambria Math" panose="02040503050406030204" pitchFamily="18" charset="0"/>
                  <a:cs typeface="Arial" panose="020B0604020202020204" pitchFamily="34" charset="0"/>
                </a:rPr>
                <a:t>× 1.4</a:t>
              </a:r>
              <a:endParaRPr lang="en-GB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4CB8B098-A4E4-4A43-9E17-091B03FBF47A}"/>
              </a:ext>
            </a:extLst>
          </p:cNvPr>
          <p:cNvGrpSpPr/>
          <p:nvPr/>
        </p:nvGrpSpPr>
        <p:grpSpPr>
          <a:xfrm rot="1486331">
            <a:off x="3675051" y="4960501"/>
            <a:ext cx="4064656" cy="406458"/>
            <a:chOff x="3480619" y="2218755"/>
            <a:chExt cx="4064656" cy="406458"/>
          </a:xfrm>
        </p:grpSpPr>
        <p:cxnSp>
          <p:nvCxnSpPr>
            <p:cNvPr id="14" name="Straight Arrow Connector 13">
              <a:extLst>
                <a:ext uri="{FF2B5EF4-FFF2-40B4-BE49-F238E27FC236}">
                  <a16:creationId xmlns:a16="http://schemas.microsoft.com/office/drawing/2014/main" id="{2D1AD2CF-68DA-4C2F-BC99-97548E1492FC}"/>
                </a:ext>
              </a:extLst>
            </p:cNvPr>
            <p:cNvCxnSpPr/>
            <p:nvPr/>
          </p:nvCxnSpPr>
          <p:spPr>
            <a:xfrm>
              <a:off x="3480619" y="2625213"/>
              <a:ext cx="4064656" cy="0"/>
            </a:xfrm>
            <a:prstGeom prst="straightConnector1">
              <a:avLst/>
            </a:prstGeom>
            <a:ln w="5715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77FE5062-7FC4-4A22-B76F-EDA4848C7D2C}"/>
                </a:ext>
              </a:extLst>
            </p:cNvPr>
            <p:cNvSpPr txBox="1"/>
            <p:nvPr/>
          </p:nvSpPr>
          <p:spPr>
            <a:xfrm>
              <a:off x="4339156" y="2218755"/>
              <a:ext cx="253082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b="1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500 </a:t>
              </a:r>
              <a:r>
                <a:rPr lang="en-GB" b="1" i="0" dirty="0">
                  <a:solidFill>
                    <a:srgbClr val="FF0000"/>
                  </a:solidFill>
                  <a:latin typeface="Arial" panose="020B0604020202020204" pitchFamily="34" charset="0"/>
                  <a:ea typeface="Cambria Math" panose="02040503050406030204" pitchFamily="18" charset="0"/>
                  <a:cs typeface="Arial" panose="020B0604020202020204" pitchFamily="34" charset="0"/>
                </a:rPr>
                <a:t>× 0.6</a:t>
              </a:r>
              <a:endParaRPr lang="en-GB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557BB4AA-D751-4E78-A658-5C48E1C72CB4}"/>
              </a:ext>
            </a:extLst>
          </p:cNvPr>
          <p:cNvGrpSpPr/>
          <p:nvPr/>
        </p:nvGrpSpPr>
        <p:grpSpPr>
          <a:xfrm rot="20330489">
            <a:off x="3361474" y="4214547"/>
            <a:ext cx="4064656" cy="387884"/>
            <a:chOff x="3480619" y="2237329"/>
            <a:chExt cx="4064656" cy="387884"/>
          </a:xfrm>
        </p:grpSpPr>
        <p:cxnSp>
          <p:nvCxnSpPr>
            <p:cNvPr id="17" name="Straight Arrow Connector 16">
              <a:extLst>
                <a:ext uri="{FF2B5EF4-FFF2-40B4-BE49-F238E27FC236}">
                  <a16:creationId xmlns:a16="http://schemas.microsoft.com/office/drawing/2014/main" id="{1DB8F9AF-7435-4EAF-B640-DF091F6F6850}"/>
                </a:ext>
              </a:extLst>
            </p:cNvPr>
            <p:cNvCxnSpPr/>
            <p:nvPr/>
          </p:nvCxnSpPr>
          <p:spPr>
            <a:xfrm>
              <a:off x="3480619" y="2625213"/>
              <a:ext cx="4064656" cy="0"/>
            </a:xfrm>
            <a:prstGeom prst="straightConnector1">
              <a:avLst/>
            </a:prstGeom>
            <a:ln w="5715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E1C71A91-35B5-4EBC-A9B1-C3887B42485B}"/>
                </a:ext>
              </a:extLst>
            </p:cNvPr>
            <p:cNvSpPr txBox="1"/>
            <p:nvPr/>
          </p:nvSpPr>
          <p:spPr>
            <a:xfrm>
              <a:off x="4432513" y="2237329"/>
              <a:ext cx="253082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b="1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500 </a:t>
              </a:r>
              <a:r>
                <a:rPr lang="en-GB" b="1" i="0" dirty="0">
                  <a:solidFill>
                    <a:srgbClr val="FF0000"/>
                  </a:solidFill>
                  <a:latin typeface="Arial" panose="020B0604020202020204" pitchFamily="34" charset="0"/>
                  <a:ea typeface="Cambria Math" panose="02040503050406030204" pitchFamily="18" charset="0"/>
                  <a:cs typeface="Arial" panose="020B0604020202020204" pitchFamily="34" charset="0"/>
                </a:rPr>
                <a:t>× 1.04</a:t>
              </a:r>
              <a:endParaRPr lang="en-GB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EE7CE0F5-434C-4FE0-B389-32C048092FFA}"/>
              </a:ext>
            </a:extLst>
          </p:cNvPr>
          <p:cNvGrpSpPr/>
          <p:nvPr/>
        </p:nvGrpSpPr>
        <p:grpSpPr>
          <a:xfrm rot="20883281">
            <a:off x="3515451" y="5430730"/>
            <a:ext cx="4064656" cy="390930"/>
            <a:chOff x="3480619" y="2234283"/>
            <a:chExt cx="4064656" cy="390930"/>
          </a:xfrm>
        </p:grpSpPr>
        <p:cxnSp>
          <p:nvCxnSpPr>
            <p:cNvPr id="23" name="Straight Arrow Connector 22">
              <a:extLst>
                <a:ext uri="{FF2B5EF4-FFF2-40B4-BE49-F238E27FC236}">
                  <a16:creationId xmlns:a16="http://schemas.microsoft.com/office/drawing/2014/main" id="{58AFEFCB-4089-4BAF-AB56-1FAF74901961}"/>
                </a:ext>
              </a:extLst>
            </p:cNvPr>
            <p:cNvCxnSpPr/>
            <p:nvPr/>
          </p:nvCxnSpPr>
          <p:spPr>
            <a:xfrm>
              <a:off x="3480619" y="2625213"/>
              <a:ext cx="4064656" cy="0"/>
            </a:xfrm>
            <a:prstGeom prst="straightConnector1">
              <a:avLst/>
            </a:prstGeom>
            <a:ln w="5715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3D1E2C25-9ADB-4327-81C1-CD49C03E2E8E}"/>
                </a:ext>
              </a:extLst>
            </p:cNvPr>
            <p:cNvSpPr txBox="1"/>
            <p:nvPr/>
          </p:nvSpPr>
          <p:spPr>
            <a:xfrm>
              <a:off x="3563322" y="2234283"/>
              <a:ext cx="253082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b="1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500 </a:t>
              </a:r>
              <a:r>
                <a:rPr lang="en-GB" b="1" i="0" dirty="0">
                  <a:solidFill>
                    <a:srgbClr val="FF0000"/>
                  </a:solidFill>
                  <a:latin typeface="Arial" panose="020B0604020202020204" pitchFamily="34" charset="0"/>
                  <a:ea typeface="Cambria Math" panose="02040503050406030204" pitchFamily="18" charset="0"/>
                  <a:cs typeface="Arial" panose="020B0604020202020204" pitchFamily="34" charset="0"/>
                </a:rPr>
                <a:t>× 0.96</a:t>
              </a:r>
              <a:endParaRPr lang="en-GB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5882205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D66EAA20-D194-4AB6-8FB2-57180767F024}"/>
              </a:ext>
            </a:extLst>
          </p:cNvPr>
          <p:cNvSpPr txBox="1"/>
          <p:nvPr/>
        </p:nvSpPr>
        <p:spPr>
          <a:xfrm>
            <a:off x="224175" y="1126777"/>
            <a:ext cx="8707448" cy="50167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2000" u="sng" dirty="0">
                <a:latin typeface="Arial" panose="020B0604020202020204" pitchFamily="34" charset="0"/>
                <a:cs typeface="Arial" panose="020B0604020202020204" pitchFamily="34" charset="0"/>
              </a:rPr>
              <a:t>Interest</a:t>
            </a:r>
          </a:p>
          <a:p>
            <a:endParaRPr lang="en-GB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If you put money into a bank or building society </a:t>
            </a:r>
            <a:r>
              <a:rPr lang="en-GB" sz="2000" b="1" dirty="0">
                <a:latin typeface="Arial" panose="020B0604020202020204" pitchFamily="34" charset="0"/>
                <a:cs typeface="Arial" panose="020B0604020202020204" pitchFamily="34" charset="0"/>
              </a:rPr>
              <a:t>they will pay you interest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 on this money.</a:t>
            </a:r>
          </a:p>
          <a:p>
            <a:endParaRPr lang="en-GB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If you have borrowed money, from a bank or building society for a mortgage or other loan, </a:t>
            </a:r>
            <a:r>
              <a:rPr lang="en-GB" sz="2000" b="1" dirty="0">
                <a:latin typeface="Arial" panose="020B0604020202020204" pitchFamily="34" charset="0"/>
                <a:cs typeface="Arial" panose="020B0604020202020204" pitchFamily="34" charset="0"/>
              </a:rPr>
              <a:t>you have to pay them interest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endParaRPr lang="en-GB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2000" b="1" dirty="0">
                <a:latin typeface="Arial" panose="020B0604020202020204" pitchFamily="34" charset="0"/>
                <a:cs typeface="Arial" panose="020B0604020202020204" pitchFamily="34" charset="0"/>
              </a:rPr>
              <a:t>Simple interest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 is calculated on a yearly basis (annually) and depends on the interest rate. The rate is often given per annum (p.a.) which means per year.</a:t>
            </a:r>
          </a:p>
          <a:p>
            <a:endParaRPr lang="en-GB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2000" b="1" dirty="0">
                <a:latin typeface="Arial" panose="020B0604020202020204" pitchFamily="34" charset="0"/>
                <a:cs typeface="Arial" panose="020B0604020202020204" pitchFamily="34" charset="0"/>
              </a:rPr>
              <a:t>Compound interest 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is interest added to the principal of a deposit or loan so that the added interest also earns interest from then on. This addition of interest to the principal is called compounding.</a:t>
            </a:r>
          </a:p>
          <a:p>
            <a:endParaRPr lang="en-GB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068032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CF7DE55-5DF9-4F2C-908F-99A419FC52B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9028" y="1445342"/>
            <a:ext cx="4927490" cy="4793226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42B9ECF5-6A30-4C5F-9C8A-3FBE27CE5209}"/>
              </a:ext>
            </a:extLst>
          </p:cNvPr>
          <p:cNvSpPr txBox="1"/>
          <p:nvPr/>
        </p:nvSpPr>
        <p:spPr>
          <a:xfrm>
            <a:off x="5462803" y="2536723"/>
            <a:ext cx="337443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Use Boss Maths’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Geogebra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applet to compare how simple and compound interest compare over 15 years.</a:t>
            </a:r>
          </a:p>
        </p:txBody>
      </p:sp>
      <p:sp>
        <p:nvSpPr>
          <p:cNvPr id="5" name="TextBox 4">
            <a:hlinkClick r:id="rId3"/>
            <a:extLst>
              <a:ext uri="{FF2B5EF4-FFF2-40B4-BE49-F238E27FC236}">
                <a16:creationId xmlns:a16="http://schemas.microsoft.com/office/drawing/2014/main" id="{72F63EB1-4EE6-4B9F-B6E9-4A8367C2C157}"/>
              </a:ext>
            </a:extLst>
          </p:cNvPr>
          <p:cNvSpPr txBox="1"/>
          <p:nvPr/>
        </p:nvSpPr>
        <p:spPr>
          <a:xfrm>
            <a:off x="5462802" y="3883248"/>
            <a:ext cx="3374431" cy="369332"/>
          </a:xfrm>
          <a:prstGeom prst="rect">
            <a:avLst/>
          </a:prstGeom>
          <a:solidFill>
            <a:srgbClr val="9842B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Click here!</a:t>
            </a:r>
          </a:p>
        </p:txBody>
      </p:sp>
    </p:spTree>
    <p:extLst>
      <p:ext uri="{BB962C8B-B14F-4D97-AF65-F5344CB8AC3E}">
        <p14:creationId xmlns:p14="http://schemas.microsoft.com/office/powerpoint/2010/main" val="120711055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3CDB331A-9A3A-41A5-B921-DF839DE91D9C}"/>
              </a:ext>
            </a:extLst>
          </p:cNvPr>
          <p:cNvSpPr txBox="1"/>
          <p:nvPr/>
        </p:nvSpPr>
        <p:spPr>
          <a:xfrm>
            <a:off x="224175" y="1126777"/>
            <a:ext cx="8707448" cy="1631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000" u="sng" dirty="0">
                <a:latin typeface="Arial" panose="020B0604020202020204" pitchFamily="34" charset="0"/>
                <a:cs typeface="Arial" panose="020B0604020202020204" pitchFamily="34" charset="0"/>
              </a:rPr>
              <a:t>Example</a:t>
            </a:r>
          </a:p>
          <a:p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Jess wants to invest £2000 for 3 years.</a:t>
            </a:r>
          </a:p>
          <a:p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Two different banks are willing to offer 10% interest p.a., one simple and one compound.</a:t>
            </a:r>
          </a:p>
          <a:p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Compare the investment options.</a:t>
            </a:r>
          </a:p>
        </p:txBody>
      </p:sp>
      <p:graphicFrame>
        <p:nvGraphicFramePr>
          <p:cNvPr id="5" name="Table 5">
            <a:extLst>
              <a:ext uri="{FF2B5EF4-FFF2-40B4-BE49-F238E27FC236}">
                <a16:creationId xmlns:a16="http://schemas.microsoft.com/office/drawing/2014/main" id="{36425E9B-5810-4AC7-8532-CAC2A346BD6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87073983"/>
              </p:ext>
            </p:extLst>
          </p:nvPr>
        </p:nvGraphicFramePr>
        <p:xfrm>
          <a:off x="300763" y="2949349"/>
          <a:ext cx="3844412" cy="1854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61103">
                  <a:extLst>
                    <a:ext uri="{9D8B030D-6E8A-4147-A177-3AD203B41FA5}">
                      <a16:colId xmlns:a16="http://schemas.microsoft.com/office/drawing/2014/main" val="745246149"/>
                    </a:ext>
                  </a:extLst>
                </a:gridCol>
                <a:gridCol w="961103">
                  <a:extLst>
                    <a:ext uri="{9D8B030D-6E8A-4147-A177-3AD203B41FA5}">
                      <a16:colId xmlns:a16="http://schemas.microsoft.com/office/drawing/2014/main" val="2694824220"/>
                    </a:ext>
                  </a:extLst>
                </a:gridCol>
                <a:gridCol w="961103">
                  <a:extLst>
                    <a:ext uri="{9D8B030D-6E8A-4147-A177-3AD203B41FA5}">
                      <a16:colId xmlns:a16="http://schemas.microsoft.com/office/drawing/2014/main" val="2126749348"/>
                    </a:ext>
                  </a:extLst>
                </a:gridCol>
                <a:gridCol w="961103">
                  <a:extLst>
                    <a:ext uri="{9D8B030D-6E8A-4147-A177-3AD203B41FA5}">
                      <a16:colId xmlns:a16="http://schemas.microsoft.com/office/drawing/2014/main" val="2227687386"/>
                    </a:ext>
                  </a:extLst>
                </a:gridCol>
              </a:tblGrid>
              <a:tr h="370840">
                <a:tc gridSpan="4">
                  <a:txBody>
                    <a:bodyPr/>
                    <a:lstStyle/>
                    <a:p>
                      <a:r>
                        <a:rPr lang="en-GB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Simple interest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GB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GB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GB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759609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GB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Start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Interest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End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8857279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Year 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£2000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2676033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Year 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907895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Year 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24513504"/>
                  </a:ext>
                </a:extLst>
              </a:tr>
            </a:tbl>
          </a:graphicData>
        </a:graphic>
      </p:graphicFrame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C004EC6D-A021-4015-A325-F6BB7899A05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59255307"/>
              </p:ext>
            </p:extLst>
          </p:nvPr>
        </p:nvGraphicFramePr>
        <p:xfrm>
          <a:off x="4801105" y="2949349"/>
          <a:ext cx="3844412" cy="1854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61103">
                  <a:extLst>
                    <a:ext uri="{9D8B030D-6E8A-4147-A177-3AD203B41FA5}">
                      <a16:colId xmlns:a16="http://schemas.microsoft.com/office/drawing/2014/main" val="745246149"/>
                    </a:ext>
                  </a:extLst>
                </a:gridCol>
                <a:gridCol w="961103">
                  <a:extLst>
                    <a:ext uri="{9D8B030D-6E8A-4147-A177-3AD203B41FA5}">
                      <a16:colId xmlns:a16="http://schemas.microsoft.com/office/drawing/2014/main" val="2694824220"/>
                    </a:ext>
                  </a:extLst>
                </a:gridCol>
                <a:gridCol w="961103">
                  <a:extLst>
                    <a:ext uri="{9D8B030D-6E8A-4147-A177-3AD203B41FA5}">
                      <a16:colId xmlns:a16="http://schemas.microsoft.com/office/drawing/2014/main" val="2126749348"/>
                    </a:ext>
                  </a:extLst>
                </a:gridCol>
                <a:gridCol w="961103">
                  <a:extLst>
                    <a:ext uri="{9D8B030D-6E8A-4147-A177-3AD203B41FA5}">
                      <a16:colId xmlns:a16="http://schemas.microsoft.com/office/drawing/2014/main" val="2227687386"/>
                    </a:ext>
                  </a:extLst>
                </a:gridCol>
              </a:tblGrid>
              <a:tr h="370840">
                <a:tc gridSpan="4">
                  <a:txBody>
                    <a:bodyPr/>
                    <a:lstStyle/>
                    <a:p>
                      <a:r>
                        <a:rPr lang="en-GB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Compound interest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GB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GB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GB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759609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GB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Start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Interest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End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8857279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Year 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£2000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2676033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Year 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907895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Year 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24513504"/>
                  </a:ext>
                </a:extLst>
              </a:tr>
            </a:tbl>
          </a:graphicData>
        </a:graphic>
      </p:graphicFrame>
      <p:sp>
        <p:nvSpPr>
          <p:cNvPr id="7" name="Thought Bubble: Cloud 6">
            <a:extLst>
              <a:ext uri="{FF2B5EF4-FFF2-40B4-BE49-F238E27FC236}">
                <a16:creationId xmlns:a16="http://schemas.microsoft.com/office/drawing/2014/main" id="{3CC9082B-5442-4694-873A-6044BF2BA631}"/>
              </a:ext>
            </a:extLst>
          </p:cNvPr>
          <p:cNvSpPr/>
          <p:nvPr/>
        </p:nvSpPr>
        <p:spPr>
          <a:xfrm>
            <a:off x="369392" y="5619624"/>
            <a:ext cx="3052037" cy="950733"/>
          </a:xfrm>
          <a:prstGeom prst="cloudCallout">
            <a:avLst>
              <a:gd name="adj1" fmla="val 25572"/>
              <a:gd name="adj2" fmla="val -111733"/>
            </a:avLst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Interest stays the same each year</a:t>
            </a:r>
          </a:p>
        </p:txBody>
      </p:sp>
      <p:sp>
        <p:nvSpPr>
          <p:cNvPr id="8" name="Thought Bubble: Cloud 7">
            <a:extLst>
              <a:ext uri="{FF2B5EF4-FFF2-40B4-BE49-F238E27FC236}">
                <a16:creationId xmlns:a16="http://schemas.microsoft.com/office/drawing/2014/main" id="{86035018-3BC7-48C0-B3B9-924A5E72ABCD}"/>
              </a:ext>
            </a:extLst>
          </p:cNvPr>
          <p:cNvSpPr/>
          <p:nvPr/>
        </p:nvSpPr>
        <p:spPr>
          <a:xfrm>
            <a:off x="4801105" y="5619623"/>
            <a:ext cx="3052037" cy="950733"/>
          </a:xfrm>
          <a:prstGeom prst="cloudCallout">
            <a:avLst>
              <a:gd name="adj1" fmla="val 25572"/>
              <a:gd name="adj2" fmla="val -111733"/>
            </a:avLst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Interest builds year on year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E1E76C7-DB03-46A9-AA07-36C0A93B8C08}"/>
              </a:ext>
            </a:extLst>
          </p:cNvPr>
          <p:cNvSpPr txBox="1"/>
          <p:nvPr/>
        </p:nvSpPr>
        <p:spPr>
          <a:xfrm>
            <a:off x="2271059" y="3699437"/>
            <a:ext cx="8785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£200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B29F59F-B5C7-4741-95C9-5BF137D9D4E2}"/>
              </a:ext>
            </a:extLst>
          </p:cNvPr>
          <p:cNvSpPr txBox="1"/>
          <p:nvPr/>
        </p:nvSpPr>
        <p:spPr>
          <a:xfrm>
            <a:off x="3233023" y="3699437"/>
            <a:ext cx="8785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£2200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57BD188-F7DC-4B13-90AA-273307B69052}"/>
              </a:ext>
            </a:extLst>
          </p:cNvPr>
          <p:cNvSpPr txBox="1"/>
          <p:nvPr/>
        </p:nvSpPr>
        <p:spPr>
          <a:xfrm>
            <a:off x="1263532" y="4068769"/>
            <a:ext cx="8785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£2200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B4821AF-B387-4048-9495-B3897C954EA6}"/>
              </a:ext>
            </a:extLst>
          </p:cNvPr>
          <p:cNvSpPr txBox="1"/>
          <p:nvPr/>
        </p:nvSpPr>
        <p:spPr>
          <a:xfrm>
            <a:off x="2271059" y="4075459"/>
            <a:ext cx="8785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£200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FF741F40-D348-4D60-AAC6-E7FFED96B8D1}"/>
              </a:ext>
            </a:extLst>
          </p:cNvPr>
          <p:cNvSpPr txBox="1"/>
          <p:nvPr/>
        </p:nvSpPr>
        <p:spPr>
          <a:xfrm>
            <a:off x="3233023" y="4075459"/>
            <a:ext cx="8785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£2400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22DA354A-837C-4342-BCB2-EB6F2E7D8FE6}"/>
              </a:ext>
            </a:extLst>
          </p:cNvPr>
          <p:cNvSpPr txBox="1"/>
          <p:nvPr/>
        </p:nvSpPr>
        <p:spPr>
          <a:xfrm>
            <a:off x="1263532" y="4438101"/>
            <a:ext cx="8785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£2400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3C33918C-DEBE-4142-9103-C5C9CA1C896A}"/>
              </a:ext>
            </a:extLst>
          </p:cNvPr>
          <p:cNvSpPr txBox="1"/>
          <p:nvPr/>
        </p:nvSpPr>
        <p:spPr>
          <a:xfrm>
            <a:off x="2271059" y="4444791"/>
            <a:ext cx="8785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£200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2F852071-3B81-4FF3-B4A0-4B5A79EEF89A}"/>
              </a:ext>
            </a:extLst>
          </p:cNvPr>
          <p:cNvSpPr txBox="1"/>
          <p:nvPr/>
        </p:nvSpPr>
        <p:spPr>
          <a:xfrm>
            <a:off x="3233023" y="4444791"/>
            <a:ext cx="8785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£2600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3ABE6FC2-37DF-44BD-B3DE-69E041622A19}"/>
              </a:ext>
            </a:extLst>
          </p:cNvPr>
          <p:cNvSpPr txBox="1"/>
          <p:nvPr/>
        </p:nvSpPr>
        <p:spPr>
          <a:xfrm>
            <a:off x="6756400" y="3699437"/>
            <a:ext cx="8785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£200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10512E65-93D3-4F9D-AD44-1E5C0157C784}"/>
              </a:ext>
            </a:extLst>
          </p:cNvPr>
          <p:cNvSpPr txBox="1"/>
          <p:nvPr/>
        </p:nvSpPr>
        <p:spPr>
          <a:xfrm>
            <a:off x="7718364" y="3699437"/>
            <a:ext cx="8785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£2200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60DEC399-1A13-4DD7-9D1E-90BE8E1E3512}"/>
              </a:ext>
            </a:extLst>
          </p:cNvPr>
          <p:cNvSpPr txBox="1"/>
          <p:nvPr/>
        </p:nvSpPr>
        <p:spPr>
          <a:xfrm>
            <a:off x="5748873" y="4068769"/>
            <a:ext cx="8785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£2200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64C2EC0E-7AD6-44F9-B6BC-9EF530F19175}"/>
              </a:ext>
            </a:extLst>
          </p:cNvPr>
          <p:cNvSpPr txBox="1"/>
          <p:nvPr/>
        </p:nvSpPr>
        <p:spPr>
          <a:xfrm>
            <a:off x="6756400" y="4075459"/>
            <a:ext cx="8785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£220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FB3A97E1-6A69-4A8E-9A99-9095C7C0CB28}"/>
              </a:ext>
            </a:extLst>
          </p:cNvPr>
          <p:cNvSpPr txBox="1"/>
          <p:nvPr/>
        </p:nvSpPr>
        <p:spPr>
          <a:xfrm>
            <a:off x="7718364" y="4075459"/>
            <a:ext cx="8785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£2420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A77777A3-C9AF-4544-B42D-CBDCE735D4D6}"/>
              </a:ext>
            </a:extLst>
          </p:cNvPr>
          <p:cNvSpPr txBox="1"/>
          <p:nvPr/>
        </p:nvSpPr>
        <p:spPr>
          <a:xfrm>
            <a:off x="5748873" y="4438101"/>
            <a:ext cx="8785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£2420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F9432E70-3124-443E-8D84-D2A948171AF5}"/>
              </a:ext>
            </a:extLst>
          </p:cNvPr>
          <p:cNvSpPr txBox="1"/>
          <p:nvPr/>
        </p:nvSpPr>
        <p:spPr>
          <a:xfrm>
            <a:off x="6756400" y="4444791"/>
            <a:ext cx="8785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£242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0158D9B2-C58D-4671-830D-C182B905D2FD}"/>
              </a:ext>
            </a:extLst>
          </p:cNvPr>
          <p:cNvSpPr txBox="1"/>
          <p:nvPr/>
        </p:nvSpPr>
        <p:spPr>
          <a:xfrm>
            <a:off x="7718364" y="4444791"/>
            <a:ext cx="8785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£2662</a:t>
            </a:r>
          </a:p>
        </p:txBody>
      </p:sp>
    </p:spTree>
    <p:extLst>
      <p:ext uri="{BB962C8B-B14F-4D97-AF65-F5344CB8AC3E}">
        <p14:creationId xmlns:p14="http://schemas.microsoft.com/office/powerpoint/2010/main" val="34008886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/>
      <p:bldP spid="20" grpId="0"/>
      <p:bldP spid="21" grpId="0"/>
      <p:bldP spid="22" grpId="0"/>
      <p:bldP spid="23" grpId="0"/>
      <p:bldP spid="2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207C63C-E5EA-4D50-A917-8DC04DE4CD78}"/>
              </a:ext>
            </a:extLst>
          </p:cNvPr>
          <p:cNvSpPr txBox="1"/>
          <p:nvPr/>
        </p:nvSpPr>
        <p:spPr>
          <a:xfrm>
            <a:off x="236071" y="1135529"/>
            <a:ext cx="3116729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u="sng" dirty="0">
                <a:latin typeface="Arial" panose="020B0604020202020204" pitchFamily="34" charset="0"/>
                <a:cs typeface="Arial" panose="020B0604020202020204" pitchFamily="34" charset="0"/>
              </a:rPr>
              <a:t>Task</a:t>
            </a:r>
          </a:p>
          <a:p>
            <a:pPr algn="ctr"/>
            <a:endParaRPr lang="en-GB" u="sng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Complete the sheet to practice calculating simple and compound interest.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EFF4FED5-298E-4B32-9FC3-1077339BB6C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929667">
            <a:off x="2566111" y="1472219"/>
            <a:ext cx="5266792" cy="77912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597587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207C63C-E5EA-4D50-A917-8DC04DE4CD78}"/>
              </a:ext>
            </a:extLst>
          </p:cNvPr>
          <p:cNvSpPr txBox="1"/>
          <p:nvPr/>
        </p:nvSpPr>
        <p:spPr>
          <a:xfrm>
            <a:off x="236071" y="1135529"/>
            <a:ext cx="867185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u="sng" dirty="0">
                <a:latin typeface="Arial" panose="020B0604020202020204" pitchFamily="34" charset="0"/>
                <a:cs typeface="Arial" panose="020B0604020202020204" pitchFamily="34" charset="0"/>
              </a:rPr>
              <a:t>Answers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B4A4439-0449-42CD-A55B-B6A530BC897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7276" y="1573876"/>
            <a:ext cx="7969447" cy="50795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440977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207C63C-E5EA-4D50-A917-8DC04DE4CD78}"/>
              </a:ext>
            </a:extLst>
          </p:cNvPr>
          <p:cNvSpPr txBox="1"/>
          <p:nvPr/>
        </p:nvSpPr>
        <p:spPr>
          <a:xfrm>
            <a:off x="236071" y="1135529"/>
            <a:ext cx="867185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u="sng" dirty="0">
                <a:latin typeface="Arial" panose="020B0604020202020204" pitchFamily="34" charset="0"/>
                <a:cs typeface="Arial" panose="020B0604020202020204" pitchFamily="34" charset="0"/>
              </a:rPr>
              <a:t>Answers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399A5EA-3297-40FA-98B9-4B93E0FCE37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6071" y="1656055"/>
            <a:ext cx="8671858" cy="4875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01874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ADD0AEA0-72C9-4071-808C-078DAAE5FC2D}"/>
              </a:ext>
            </a:extLst>
          </p:cNvPr>
          <p:cNvSpPr txBox="1"/>
          <p:nvPr/>
        </p:nvSpPr>
        <p:spPr>
          <a:xfrm>
            <a:off x="245035" y="1135529"/>
            <a:ext cx="8653930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000" u="sng" dirty="0">
                <a:latin typeface="Arial" panose="020B0604020202020204" pitchFamily="34" charset="0"/>
                <a:cs typeface="Arial" panose="020B0604020202020204" pitchFamily="34" charset="0"/>
              </a:rPr>
              <a:t>Example</a:t>
            </a:r>
          </a:p>
          <a:p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Jack has £15 000 to invest in a savings account for 3 years.</a:t>
            </a:r>
          </a:p>
          <a:p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He finds information about two savings accounts.</a:t>
            </a:r>
          </a:p>
          <a:p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Jack wants to have as much money as possible in his savings account at the end of the 3 years.</a:t>
            </a:r>
          </a:p>
          <a:p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Which of these two savings accounts should he choose?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6978DA21-3F23-474C-95FF-F3C641DDB0E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46337" y="3152812"/>
            <a:ext cx="4251325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F740C93C-321F-4603-B20D-1F3721A58F11}"/>
              </a:ext>
            </a:extLst>
          </p:cNvPr>
          <p:cNvCxnSpPr>
            <a:cxnSpLocks/>
          </p:cNvCxnSpPr>
          <p:nvPr/>
        </p:nvCxnSpPr>
        <p:spPr>
          <a:xfrm>
            <a:off x="4572000" y="4639447"/>
            <a:ext cx="0" cy="1074046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AB6E5A57-7C36-46F9-9AF5-646EAFFD9D31}"/>
              </a:ext>
            </a:extLst>
          </p:cNvPr>
          <p:cNvSpPr txBox="1"/>
          <p:nvPr/>
        </p:nvSpPr>
        <p:spPr>
          <a:xfrm>
            <a:off x="531898" y="4705183"/>
            <a:ext cx="380701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2.3% = 0.023 </a:t>
            </a:r>
          </a:p>
          <a:p>
            <a:r>
              <a:rPr lang="en-GB" sz="2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£15 000 </a:t>
            </a:r>
            <a:r>
              <a:rPr lang="en-GB" sz="2000" b="1" i="0" dirty="0">
                <a:solidFill>
                  <a:srgbClr val="FF0000"/>
                </a:solidFill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× 0.023 = £345</a:t>
            </a:r>
          </a:p>
          <a:p>
            <a:r>
              <a:rPr lang="en-GB" sz="2000" b="1" dirty="0">
                <a:solidFill>
                  <a:srgbClr val="FF0000"/>
                </a:solidFill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£15 000 + 3</a:t>
            </a:r>
            <a:r>
              <a:rPr lang="en-GB" sz="2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000" b="1" i="0" dirty="0">
                <a:solidFill>
                  <a:srgbClr val="FF0000"/>
                </a:solidFill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× </a:t>
            </a:r>
            <a:r>
              <a:rPr lang="en-GB" sz="2000" b="1" dirty="0">
                <a:solidFill>
                  <a:srgbClr val="FF0000"/>
                </a:solidFill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£345 = £16 035</a:t>
            </a:r>
            <a:endParaRPr lang="en-GB" sz="20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0257F88-F2A5-4429-95A7-0BD0DB9AD32F}"/>
              </a:ext>
            </a:extLst>
          </p:cNvPr>
          <p:cNvSpPr txBox="1"/>
          <p:nvPr/>
        </p:nvSpPr>
        <p:spPr>
          <a:xfrm>
            <a:off x="4805090" y="4705183"/>
            <a:ext cx="402215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2.15% = 0.0215 </a:t>
            </a:r>
          </a:p>
          <a:p>
            <a:r>
              <a:rPr lang="en-GB" sz="2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£15 000 </a:t>
            </a:r>
            <a:r>
              <a:rPr lang="en-GB" sz="2000" b="1" i="0" dirty="0">
                <a:solidFill>
                  <a:srgbClr val="FF0000"/>
                </a:solidFill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× 1.0215</a:t>
            </a:r>
            <a:r>
              <a:rPr lang="en-GB" sz="2000" b="1" i="0" baseline="30000" dirty="0">
                <a:solidFill>
                  <a:srgbClr val="FF0000"/>
                </a:solidFill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3</a:t>
            </a:r>
            <a:r>
              <a:rPr lang="en-GB" sz="2000" b="1" i="0" dirty="0">
                <a:solidFill>
                  <a:srgbClr val="FF0000"/>
                </a:solidFill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 = £15 988.45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E98EB23-4FBB-438B-B85A-6F46F650B29F}"/>
              </a:ext>
            </a:extLst>
          </p:cNvPr>
          <p:cNvSpPr txBox="1"/>
          <p:nvPr/>
        </p:nvSpPr>
        <p:spPr>
          <a:xfrm>
            <a:off x="531897" y="5875081"/>
            <a:ext cx="808020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Jack should choose the simple interest savings account</a:t>
            </a:r>
          </a:p>
        </p:txBody>
      </p:sp>
    </p:spTree>
    <p:extLst>
      <p:ext uri="{BB962C8B-B14F-4D97-AF65-F5344CB8AC3E}">
        <p14:creationId xmlns:p14="http://schemas.microsoft.com/office/powerpoint/2010/main" val="29548772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1833</TotalTime>
  <Words>727</Words>
  <Application>Microsoft Office PowerPoint</Application>
  <PresentationFormat>On-screen Show (4:3)</PresentationFormat>
  <Paragraphs>128</Paragraphs>
  <Slides>13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7" baseType="lpstr">
      <vt:lpstr>Arial</vt:lpstr>
      <vt:lpstr>Calibri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Danielle Moosajee</dc:creator>
  <cp:lastModifiedBy>Danielle Moosajee</cp:lastModifiedBy>
  <cp:revision>2</cp:revision>
  <dcterms:created xsi:type="dcterms:W3CDTF">2022-03-03T13:29:09Z</dcterms:created>
  <dcterms:modified xsi:type="dcterms:W3CDTF">2022-03-16T11:18:35Z</dcterms:modified>
</cp:coreProperties>
</file>