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5"/>
  </p:notesMasterIdLst>
  <p:sldIdLst>
    <p:sldId id="258" r:id="rId3"/>
    <p:sldId id="259" r:id="rId4"/>
    <p:sldId id="260" r:id="rId5"/>
    <p:sldId id="261" r:id="rId6"/>
    <p:sldId id="275" r:id="rId7"/>
    <p:sldId id="276" r:id="rId8"/>
    <p:sldId id="277" r:id="rId9"/>
    <p:sldId id="267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13678B85-A6A8-4955-B7E6-BE45F6616E01}"/>
    <pc:docChg chg="undo custSel addSld delSld modSld modMainMaster">
      <pc:chgData name="Danielle" userId="e2554c37-e717-43a0-ba79-1183ca921ccd" providerId="ADAL" clId="{13678B85-A6A8-4955-B7E6-BE45F6616E01}" dt="2020-05-07T20:42:00.136" v="1154" actId="20577"/>
      <pc:docMkLst>
        <pc:docMk/>
      </pc:docMkLst>
      <pc:sldChg chg="addSp delSp modSp mod">
        <pc:chgData name="Danielle" userId="e2554c37-e717-43a0-ba79-1183ca921ccd" providerId="ADAL" clId="{13678B85-A6A8-4955-B7E6-BE45F6616E01}" dt="2020-05-07T19:54:19.093" v="103" actId="122"/>
        <pc:sldMkLst>
          <pc:docMk/>
          <pc:sldMk cId="3112750083" sldId="258"/>
        </pc:sldMkLst>
        <pc:spChg chg="add del mod">
          <ac:chgData name="Danielle" userId="e2554c37-e717-43a0-ba79-1183ca921ccd" providerId="ADAL" clId="{13678B85-A6A8-4955-B7E6-BE45F6616E01}" dt="2020-05-07T19:52:53.810" v="47"/>
          <ac:spMkLst>
            <pc:docMk/>
            <pc:sldMk cId="3112750083" sldId="258"/>
            <ac:spMk id="2" creationId="{DD2CB076-AC6D-4ED9-AF80-BB2507208CAC}"/>
          </ac:spMkLst>
        </pc:spChg>
        <pc:spChg chg="add mod">
          <ac:chgData name="Danielle" userId="e2554c37-e717-43a0-ba79-1183ca921ccd" providerId="ADAL" clId="{13678B85-A6A8-4955-B7E6-BE45F6616E01}" dt="2020-05-07T19:54:19.093" v="103" actId="122"/>
          <ac:spMkLst>
            <pc:docMk/>
            <pc:sldMk cId="3112750083" sldId="258"/>
            <ac:spMk id="3" creationId="{650A926A-38C6-4A3E-9E34-76D23D4AE486}"/>
          </ac:spMkLst>
        </pc:spChg>
        <pc:spChg chg="del">
          <ac:chgData name="Danielle" userId="e2554c37-e717-43a0-ba79-1183ca921ccd" providerId="ADAL" clId="{13678B85-A6A8-4955-B7E6-BE45F6616E01}" dt="2020-05-07T19:52:43.326" v="43" actId="478"/>
          <ac:spMkLst>
            <pc:docMk/>
            <pc:sldMk cId="3112750083" sldId="258"/>
            <ac:spMk id="19458" creationId="{00000000-0000-0000-0000-000000000000}"/>
          </ac:spMkLst>
        </pc:spChg>
        <pc:spChg chg="del mod">
          <ac:chgData name="Danielle" userId="e2554c37-e717-43a0-ba79-1183ca921ccd" providerId="ADAL" clId="{13678B85-A6A8-4955-B7E6-BE45F6616E01}" dt="2020-05-07T19:52:50.605" v="45" actId="478"/>
          <ac:spMkLst>
            <pc:docMk/>
            <pc:sldMk cId="3112750083" sldId="258"/>
            <ac:spMk id="19459" creationId="{00000000-0000-0000-0000-000000000000}"/>
          </ac:spMkLst>
        </pc:spChg>
      </pc:sldChg>
      <pc:sldChg chg="addSp delSp modSp mod modAnim">
        <pc:chgData name="Danielle" userId="e2554c37-e717-43a0-ba79-1183ca921ccd" providerId="ADAL" clId="{13678B85-A6A8-4955-B7E6-BE45F6616E01}" dt="2020-05-07T19:57:01.924" v="165" actId="1035"/>
        <pc:sldMkLst>
          <pc:docMk/>
          <pc:sldMk cId="2323477550" sldId="259"/>
        </pc:sldMkLst>
        <pc:spChg chg="add mod">
          <ac:chgData name="Danielle" userId="e2554c37-e717-43a0-ba79-1183ca921ccd" providerId="ADAL" clId="{13678B85-A6A8-4955-B7E6-BE45F6616E01}" dt="2020-05-07T19:55:47.594" v="121" actId="403"/>
          <ac:spMkLst>
            <pc:docMk/>
            <pc:sldMk cId="2323477550" sldId="259"/>
            <ac:spMk id="2" creationId="{BE9968D0-499D-47FC-A9FA-23EC1FF678FC}"/>
          </ac:spMkLst>
        </pc:spChg>
        <pc:spChg chg="del mod">
          <ac:chgData name="Danielle" userId="e2554c37-e717-43a0-ba79-1183ca921ccd" providerId="ADAL" clId="{13678B85-A6A8-4955-B7E6-BE45F6616E01}" dt="2020-05-07T19:55:13.402" v="111" actId="478"/>
          <ac:spMkLst>
            <pc:docMk/>
            <pc:sldMk cId="2323477550" sldId="259"/>
            <ac:spMk id="4101" creationId="{00000000-0000-0000-0000-000000000000}"/>
          </ac:spMkLst>
        </pc:spChg>
        <pc:spChg chg="mod">
          <ac:chgData name="Danielle" userId="e2554c37-e717-43a0-ba79-1183ca921ccd" providerId="ADAL" clId="{13678B85-A6A8-4955-B7E6-BE45F6616E01}" dt="2020-05-07T19:56:35.463" v="147" actId="6549"/>
          <ac:spMkLst>
            <pc:docMk/>
            <pc:sldMk cId="2323477550" sldId="259"/>
            <ac:spMk id="4102" creationId="{00000000-0000-0000-0000-000000000000}"/>
          </ac:spMkLst>
        </pc:spChg>
        <pc:spChg chg="del mod">
          <ac:chgData name="Danielle" userId="e2554c37-e717-43a0-ba79-1183ca921ccd" providerId="ADAL" clId="{13678B85-A6A8-4955-B7E6-BE45F6616E01}" dt="2020-05-07T19:54:55.831" v="105" actId="478"/>
          <ac:spMkLst>
            <pc:docMk/>
            <pc:sldMk cId="2323477550" sldId="259"/>
            <ac:spMk id="21506" creationId="{00000000-0000-0000-0000-000000000000}"/>
          </ac:spMkLst>
        </pc:spChg>
        <pc:spChg chg="del mod">
          <ac:chgData name="Danielle" userId="e2554c37-e717-43a0-ba79-1183ca921ccd" providerId="ADAL" clId="{13678B85-A6A8-4955-B7E6-BE45F6616E01}" dt="2020-05-07T19:55:06.802" v="107" actId="478"/>
          <ac:spMkLst>
            <pc:docMk/>
            <pc:sldMk cId="2323477550" sldId="259"/>
            <ac:spMk id="21507" creationId="{00000000-0000-0000-0000-000000000000}"/>
          </ac:spMkLst>
        </pc:spChg>
        <pc:picChg chg="mod">
          <ac:chgData name="Danielle" userId="e2554c37-e717-43a0-ba79-1183ca921ccd" providerId="ADAL" clId="{13678B85-A6A8-4955-B7E6-BE45F6616E01}" dt="2020-05-07T19:57:01.924" v="165" actId="1035"/>
          <ac:picMkLst>
            <pc:docMk/>
            <pc:sldMk cId="2323477550" sldId="259"/>
            <ac:picMk id="21510" creationId="{00000000-0000-0000-0000-000000000000}"/>
          </ac:picMkLst>
        </pc:picChg>
      </pc:sldChg>
      <pc:sldChg chg="addSp delSp modSp mod modAnim">
        <pc:chgData name="Danielle" userId="e2554c37-e717-43a0-ba79-1183ca921ccd" providerId="ADAL" clId="{13678B85-A6A8-4955-B7E6-BE45F6616E01}" dt="2020-05-07T20:03:18.843" v="342"/>
        <pc:sldMkLst>
          <pc:docMk/>
          <pc:sldMk cId="2957330403" sldId="260"/>
        </pc:sldMkLst>
        <pc:spChg chg="add mod">
          <ac:chgData name="Danielle" userId="e2554c37-e717-43a0-ba79-1183ca921ccd" providerId="ADAL" clId="{13678B85-A6A8-4955-B7E6-BE45F6616E01}" dt="2020-05-07T20:02:09.715" v="301" actId="1036"/>
          <ac:spMkLst>
            <pc:docMk/>
            <pc:sldMk cId="2957330403" sldId="260"/>
            <ac:spMk id="2" creationId="{1C479F13-3E82-4779-AF98-FF8DC266CFA3}"/>
          </ac:spMkLst>
        </pc:spChg>
        <pc:spChg chg="add mod">
          <ac:chgData name="Danielle" userId="e2554c37-e717-43a0-ba79-1183ca921ccd" providerId="ADAL" clId="{13678B85-A6A8-4955-B7E6-BE45F6616E01}" dt="2020-05-07T20:03:07.044" v="339" actId="20577"/>
          <ac:spMkLst>
            <pc:docMk/>
            <pc:sldMk cId="2957330403" sldId="260"/>
            <ac:spMk id="3" creationId="{8C94ABB6-9EE3-465F-869C-E800BAD873E5}"/>
          </ac:spMkLst>
        </pc:spChg>
        <pc:spChg chg="del mod">
          <ac:chgData name="Danielle" userId="e2554c37-e717-43a0-ba79-1183ca921ccd" providerId="ADAL" clId="{13678B85-A6A8-4955-B7E6-BE45F6616E01}" dt="2020-05-07T20:03:10.276" v="340" actId="478"/>
          <ac:spMkLst>
            <pc:docMk/>
            <pc:sldMk cId="2957330403" sldId="260"/>
            <ac:spMk id="19" creationId="{00000000-0000-0000-0000-000000000000}"/>
          </ac:spMkLst>
        </pc:spChg>
        <pc:spChg chg="del mod">
          <ac:chgData name="Danielle" userId="e2554c37-e717-43a0-ba79-1183ca921ccd" providerId="ADAL" clId="{13678B85-A6A8-4955-B7E6-BE45F6616E01}" dt="2020-05-07T20:03:10.276" v="340" actId="478"/>
          <ac:spMkLst>
            <pc:docMk/>
            <pc:sldMk cId="2957330403" sldId="260"/>
            <ac:spMk id="20" creationId="{00000000-0000-0000-0000-000000000000}"/>
          </ac:spMkLst>
        </pc:spChg>
        <pc:spChg chg="del mod">
          <ac:chgData name="Danielle" userId="e2554c37-e717-43a0-ba79-1183ca921ccd" providerId="ADAL" clId="{13678B85-A6A8-4955-B7E6-BE45F6616E01}" dt="2020-05-07T20:03:10.276" v="340" actId="478"/>
          <ac:spMkLst>
            <pc:docMk/>
            <pc:sldMk cId="2957330403" sldId="260"/>
            <ac:spMk id="25" creationId="{00000000-0000-0000-0000-000000000000}"/>
          </ac:spMkLst>
        </pc:spChg>
        <pc:spChg chg="del mod">
          <ac:chgData name="Danielle" userId="e2554c37-e717-43a0-ba79-1183ca921ccd" providerId="ADAL" clId="{13678B85-A6A8-4955-B7E6-BE45F6616E01}" dt="2020-05-07T20:03:10.276" v="340" actId="478"/>
          <ac:spMkLst>
            <pc:docMk/>
            <pc:sldMk cId="2957330403" sldId="260"/>
            <ac:spMk id="28" creationId="{00000000-0000-0000-0000-000000000000}"/>
          </ac:spMkLst>
        </pc:spChg>
        <pc:spChg chg="del mod">
          <ac:chgData name="Danielle" userId="e2554c37-e717-43a0-ba79-1183ca921ccd" providerId="ADAL" clId="{13678B85-A6A8-4955-B7E6-BE45F6616E01}" dt="2020-05-07T20:03:10.276" v="340" actId="478"/>
          <ac:spMkLst>
            <pc:docMk/>
            <pc:sldMk cId="2957330403" sldId="260"/>
            <ac:spMk id="29" creationId="{00000000-0000-0000-0000-000000000000}"/>
          </ac:spMkLst>
        </pc:spChg>
        <pc:spChg chg="del mod">
          <ac:chgData name="Danielle" userId="e2554c37-e717-43a0-ba79-1183ca921ccd" providerId="ADAL" clId="{13678B85-A6A8-4955-B7E6-BE45F6616E01}" dt="2020-05-07T20:03:10.276" v="340" actId="478"/>
          <ac:spMkLst>
            <pc:docMk/>
            <pc:sldMk cId="2957330403" sldId="260"/>
            <ac:spMk id="6150" creationId="{00000000-0000-0000-0000-000000000000}"/>
          </ac:spMkLst>
        </pc:spChg>
        <pc:spChg chg="del mod">
          <ac:chgData name="Danielle" userId="e2554c37-e717-43a0-ba79-1183ca921ccd" providerId="ADAL" clId="{13678B85-A6A8-4955-B7E6-BE45F6616E01}" dt="2020-05-07T20:03:10.276" v="340" actId="478"/>
          <ac:spMkLst>
            <pc:docMk/>
            <pc:sldMk cId="2957330403" sldId="260"/>
            <ac:spMk id="6152" creationId="{00000000-0000-0000-0000-000000000000}"/>
          </ac:spMkLst>
        </pc:spChg>
        <pc:spChg chg="del">
          <ac:chgData name="Danielle" userId="e2554c37-e717-43a0-ba79-1183ca921ccd" providerId="ADAL" clId="{13678B85-A6A8-4955-B7E6-BE45F6616E01}" dt="2020-05-07T20:00:16.762" v="211" actId="478"/>
          <ac:spMkLst>
            <pc:docMk/>
            <pc:sldMk cId="2957330403" sldId="260"/>
            <ac:spMk id="6158" creationId="{00000000-0000-0000-0000-000000000000}"/>
          </ac:spMkLst>
        </pc:spChg>
        <pc:spChg chg="del">
          <ac:chgData name="Danielle" userId="e2554c37-e717-43a0-ba79-1183ca921ccd" providerId="ADAL" clId="{13678B85-A6A8-4955-B7E6-BE45F6616E01}" dt="2020-05-07T20:00:16.762" v="211" actId="478"/>
          <ac:spMkLst>
            <pc:docMk/>
            <pc:sldMk cId="2957330403" sldId="260"/>
            <ac:spMk id="6159" creationId="{00000000-0000-0000-0000-000000000000}"/>
          </ac:spMkLst>
        </pc:spChg>
        <pc:picChg chg="del">
          <ac:chgData name="Danielle" userId="e2554c37-e717-43a0-ba79-1183ca921ccd" providerId="ADAL" clId="{13678B85-A6A8-4955-B7E6-BE45F6616E01}" dt="2020-05-07T20:00:16.762" v="211" actId="478"/>
          <ac:picMkLst>
            <pc:docMk/>
            <pc:sldMk cId="2957330403" sldId="260"/>
            <ac:picMk id="6157" creationId="{00000000-0000-0000-0000-000000000000}"/>
          </ac:picMkLst>
        </pc:picChg>
      </pc:sldChg>
      <pc:sldChg chg="addSp delSp modSp mod modAnim">
        <pc:chgData name="Danielle" userId="e2554c37-e717-43a0-ba79-1183ca921ccd" providerId="ADAL" clId="{13678B85-A6A8-4955-B7E6-BE45F6616E01}" dt="2020-05-07T20:16:05.504" v="581" actId="1037"/>
        <pc:sldMkLst>
          <pc:docMk/>
          <pc:sldMk cId="2900844086" sldId="261"/>
        </pc:sldMkLst>
        <pc:spChg chg="add mod">
          <ac:chgData name="Danielle" userId="e2554c37-e717-43a0-ba79-1183ca921ccd" providerId="ADAL" clId="{13678B85-A6A8-4955-B7E6-BE45F6616E01}" dt="2020-05-07T20:16:05.504" v="581" actId="1037"/>
          <ac:spMkLst>
            <pc:docMk/>
            <pc:sldMk cId="2900844086" sldId="261"/>
            <ac:spMk id="2" creationId="{35622364-D423-4E97-A503-36B50449ED0D}"/>
          </ac:spMkLst>
        </pc:spChg>
        <pc:spChg chg="add mod">
          <ac:chgData name="Danielle" userId="e2554c37-e717-43a0-ba79-1183ca921ccd" providerId="ADAL" clId="{13678B85-A6A8-4955-B7E6-BE45F6616E01}" dt="2020-05-07T20:13:54.452" v="511" actId="20577"/>
          <ac:spMkLst>
            <pc:docMk/>
            <pc:sldMk cId="2900844086" sldId="261"/>
            <ac:spMk id="3" creationId="{2B356F29-453D-4171-8E54-0C82FAAF9D60}"/>
          </ac:spMkLst>
        </pc:spChg>
        <pc:spChg chg="add mod">
          <ac:chgData name="Danielle" userId="e2554c37-e717-43a0-ba79-1183ca921ccd" providerId="ADAL" clId="{13678B85-A6A8-4955-B7E6-BE45F6616E01}" dt="2020-05-07T20:07:53.047" v="404" actId="14100"/>
          <ac:spMkLst>
            <pc:docMk/>
            <pc:sldMk cId="2900844086" sldId="261"/>
            <ac:spMk id="7" creationId="{778EE7D9-1AF2-48BF-AD56-9BF6254579A3}"/>
          </ac:spMkLst>
        </pc:spChg>
        <pc:spChg chg="add mod ord">
          <ac:chgData name="Danielle" userId="e2554c37-e717-43a0-ba79-1183ca921ccd" providerId="ADAL" clId="{13678B85-A6A8-4955-B7E6-BE45F6616E01}" dt="2020-05-07T20:08:10.739" v="407" actId="167"/>
          <ac:spMkLst>
            <pc:docMk/>
            <pc:sldMk cId="2900844086" sldId="261"/>
            <ac:spMk id="8" creationId="{4FC9C8EF-4B0E-4A3F-B558-9821522BD9FF}"/>
          </ac:spMkLst>
        </pc:spChg>
        <pc:spChg chg="del mod">
          <ac:chgData name="Danielle" userId="e2554c37-e717-43a0-ba79-1183ca921ccd" providerId="ADAL" clId="{13678B85-A6A8-4955-B7E6-BE45F6616E01}" dt="2020-05-07T20:08:33.455" v="415" actId="478"/>
          <ac:spMkLst>
            <pc:docMk/>
            <pc:sldMk cId="2900844086" sldId="261"/>
            <ac:spMk id="24578" creationId="{00000000-0000-0000-0000-000000000000}"/>
          </ac:spMkLst>
        </pc:spChg>
        <pc:spChg chg="del mod">
          <ac:chgData name="Danielle" userId="e2554c37-e717-43a0-ba79-1183ca921ccd" providerId="ADAL" clId="{13678B85-A6A8-4955-B7E6-BE45F6616E01}" dt="2020-05-07T20:08:18.274" v="408" actId="478"/>
          <ac:spMkLst>
            <pc:docMk/>
            <pc:sldMk cId="2900844086" sldId="261"/>
            <ac:spMk id="24579" creationId="{00000000-0000-0000-0000-000000000000}"/>
          </ac:spMkLst>
        </pc:spChg>
        <pc:spChg chg="del">
          <ac:chgData name="Danielle" userId="e2554c37-e717-43a0-ba79-1183ca921ccd" providerId="ADAL" clId="{13678B85-A6A8-4955-B7E6-BE45F6616E01}" dt="2020-05-07T20:09:26.900" v="428" actId="478"/>
          <ac:spMkLst>
            <pc:docMk/>
            <pc:sldMk cId="2900844086" sldId="261"/>
            <ac:spMk id="24581" creationId="{00000000-0000-0000-0000-000000000000}"/>
          </ac:spMkLst>
        </pc:spChg>
        <pc:spChg chg="del">
          <ac:chgData name="Danielle" userId="e2554c37-e717-43a0-ba79-1183ca921ccd" providerId="ADAL" clId="{13678B85-A6A8-4955-B7E6-BE45F6616E01}" dt="2020-05-07T20:09:26.900" v="428" actId="478"/>
          <ac:spMkLst>
            <pc:docMk/>
            <pc:sldMk cId="2900844086" sldId="261"/>
            <ac:spMk id="24582" creationId="{00000000-0000-0000-0000-000000000000}"/>
          </ac:spMkLst>
        </pc:spChg>
        <pc:picChg chg="del">
          <ac:chgData name="Danielle" userId="e2554c37-e717-43a0-ba79-1183ca921ccd" providerId="ADAL" clId="{13678B85-A6A8-4955-B7E6-BE45F6616E01}" dt="2020-05-07T20:09:26.900" v="428" actId="478"/>
          <ac:picMkLst>
            <pc:docMk/>
            <pc:sldMk cId="2900844086" sldId="261"/>
            <ac:picMk id="24580" creationId="{00000000-0000-0000-0000-000000000000}"/>
          </ac:picMkLst>
        </pc:picChg>
      </pc:sldChg>
      <pc:sldChg chg="del">
        <pc:chgData name="Danielle" userId="e2554c37-e717-43a0-ba79-1183ca921ccd" providerId="ADAL" clId="{13678B85-A6A8-4955-B7E6-BE45F6616E01}" dt="2020-05-07T20:10:30.348" v="445" actId="47"/>
        <pc:sldMkLst>
          <pc:docMk/>
          <pc:sldMk cId="2385336065" sldId="262"/>
        </pc:sldMkLst>
      </pc:sldChg>
      <pc:sldChg chg="del">
        <pc:chgData name="Danielle" userId="e2554c37-e717-43a0-ba79-1183ca921ccd" providerId="ADAL" clId="{13678B85-A6A8-4955-B7E6-BE45F6616E01}" dt="2020-05-07T20:18:08.407" v="606" actId="47"/>
        <pc:sldMkLst>
          <pc:docMk/>
          <pc:sldMk cId="2310637595" sldId="263"/>
        </pc:sldMkLst>
      </pc:sldChg>
      <pc:sldChg chg="del">
        <pc:chgData name="Danielle" userId="e2554c37-e717-43a0-ba79-1183ca921ccd" providerId="ADAL" clId="{13678B85-A6A8-4955-B7E6-BE45F6616E01}" dt="2020-05-07T20:21:32.793" v="685" actId="47"/>
        <pc:sldMkLst>
          <pc:docMk/>
          <pc:sldMk cId="1550036207" sldId="264"/>
        </pc:sldMkLst>
      </pc:sldChg>
      <pc:sldChg chg="del">
        <pc:chgData name="Danielle" userId="e2554c37-e717-43a0-ba79-1183ca921ccd" providerId="ADAL" clId="{13678B85-A6A8-4955-B7E6-BE45F6616E01}" dt="2020-05-07T20:21:36.516" v="686" actId="47"/>
        <pc:sldMkLst>
          <pc:docMk/>
          <pc:sldMk cId="1330529826" sldId="265"/>
        </pc:sldMkLst>
      </pc:sldChg>
      <pc:sldChg chg="del">
        <pc:chgData name="Danielle" userId="e2554c37-e717-43a0-ba79-1183ca921ccd" providerId="ADAL" clId="{13678B85-A6A8-4955-B7E6-BE45F6616E01}" dt="2020-05-07T20:23:30.150" v="785" actId="47"/>
        <pc:sldMkLst>
          <pc:docMk/>
          <pc:sldMk cId="2628506572" sldId="266"/>
        </pc:sldMkLst>
      </pc:sldChg>
      <pc:sldChg chg="addSp delSp modSp mod delAnim modAnim">
        <pc:chgData name="Danielle" userId="e2554c37-e717-43a0-ba79-1183ca921ccd" providerId="ADAL" clId="{13678B85-A6A8-4955-B7E6-BE45F6616E01}" dt="2020-05-07T20:33:04.170" v="921" actId="6549"/>
        <pc:sldMkLst>
          <pc:docMk/>
          <pc:sldMk cId="1722265749" sldId="267"/>
        </pc:sldMkLst>
        <pc:spChg chg="add mod">
          <ac:chgData name="Danielle" userId="e2554c37-e717-43a0-ba79-1183ca921ccd" providerId="ADAL" clId="{13678B85-A6A8-4955-B7E6-BE45F6616E01}" dt="2020-05-07T20:29:07.266" v="861" actId="20577"/>
          <ac:spMkLst>
            <pc:docMk/>
            <pc:sldMk cId="1722265749" sldId="267"/>
            <ac:spMk id="2" creationId="{B8453828-7261-469E-81F2-AE13E6F96ABA}"/>
          </ac:spMkLst>
        </pc:spChg>
        <pc:spChg chg="add mod">
          <ac:chgData name="Danielle" userId="e2554c37-e717-43a0-ba79-1183ca921ccd" providerId="ADAL" clId="{13678B85-A6A8-4955-B7E6-BE45F6616E01}" dt="2020-05-07T20:29:12.018" v="866" actId="1036"/>
          <ac:spMkLst>
            <pc:docMk/>
            <pc:sldMk cId="1722265749" sldId="267"/>
            <ac:spMk id="3" creationId="{58E789BC-A9D5-4F14-B686-92DA594122AF}"/>
          </ac:spMkLst>
        </pc:spChg>
        <pc:spChg chg="del">
          <ac:chgData name="Danielle" userId="e2554c37-e717-43a0-ba79-1183ca921ccd" providerId="ADAL" clId="{13678B85-A6A8-4955-B7E6-BE45F6616E01}" dt="2020-05-07T20:27:23.582" v="826" actId="478"/>
          <ac:spMkLst>
            <pc:docMk/>
            <pc:sldMk cId="1722265749" sldId="267"/>
            <ac:spMk id="4" creationId="{00000000-0000-0000-0000-000000000000}"/>
          </ac:spMkLst>
        </pc:spChg>
        <pc:spChg chg="del">
          <ac:chgData name="Danielle" userId="e2554c37-e717-43a0-ba79-1183ca921ccd" providerId="ADAL" clId="{13678B85-A6A8-4955-B7E6-BE45F6616E01}" dt="2020-05-07T20:27:23.582" v="826" actId="478"/>
          <ac:spMkLst>
            <pc:docMk/>
            <pc:sldMk cId="1722265749" sldId="267"/>
            <ac:spMk id="5" creationId="{00000000-0000-0000-0000-000000000000}"/>
          </ac:spMkLst>
        </pc:spChg>
        <pc:spChg chg="del">
          <ac:chgData name="Danielle" userId="e2554c37-e717-43a0-ba79-1183ca921ccd" providerId="ADAL" clId="{13678B85-A6A8-4955-B7E6-BE45F6616E01}" dt="2020-05-07T20:27:23.582" v="826" actId="478"/>
          <ac:spMkLst>
            <pc:docMk/>
            <pc:sldMk cId="1722265749" sldId="267"/>
            <ac:spMk id="6" creationId="{00000000-0000-0000-0000-000000000000}"/>
          </ac:spMkLst>
        </pc:spChg>
        <pc:spChg chg="del">
          <ac:chgData name="Danielle" userId="e2554c37-e717-43a0-ba79-1183ca921ccd" providerId="ADAL" clId="{13678B85-A6A8-4955-B7E6-BE45F6616E01}" dt="2020-05-07T20:27:23.582" v="826" actId="478"/>
          <ac:spMkLst>
            <pc:docMk/>
            <pc:sldMk cId="1722265749" sldId="267"/>
            <ac:spMk id="7" creationId="{00000000-0000-0000-0000-000000000000}"/>
          </ac:spMkLst>
        </pc:spChg>
        <pc:spChg chg="del">
          <ac:chgData name="Danielle" userId="e2554c37-e717-43a0-ba79-1183ca921ccd" providerId="ADAL" clId="{13678B85-A6A8-4955-B7E6-BE45F6616E01}" dt="2020-05-07T20:27:23.582" v="826" actId="478"/>
          <ac:spMkLst>
            <pc:docMk/>
            <pc:sldMk cId="1722265749" sldId="267"/>
            <ac:spMk id="8" creationId="{00000000-0000-0000-0000-000000000000}"/>
          </ac:spMkLst>
        </pc:spChg>
        <pc:spChg chg="del">
          <ac:chgData name="Danielle" userId="e2554c37-e717-43a0-ba79-1183ca921ccd" providerId="ADAL" clId="{13678B85-A6A8-4955-B7E6-BE45F6616E01}" dt="2020-05-07T20:27:23.582" v="826" actId="478"/>
          <ac:spMkLst>
            <pc:docMk/>
            <pc:sldMk cId="1722265749" sldId="267"/>
            <ac:spMk id="9" creationId="{00000000-0000-0000-0000-000000000000}"/>
          </ac:spMkLst>
        </pc:spChg>
        <pc:spChg chg="add del mod">
          <ac:chgData name="Danielle" userId="e2554c37-e717-43a0-ba79-1183ca921ccd" providerId="ADAL" clId="{13678B85-A6A8-4955-B7E6-BE45F6616E01}" dt="2020-05-07T20:24:02.848" v="791" actId="478"/>
          <ac:spMkLst>
            <pc:docMk/>
            <pc:sldMk cId="1722265749" sldId="267"/>
            <ac:spMk id="10" creationId="{6D0A0085-94A4-453C-8BCC-E44DD57B04AF}"/>
          </ac:spMkLst>
        </pc:spChg>
        <pc:spChg chg="add mod">
          <ac:chgData name="Danielle" userId="e2554c37-e717-43a0-ba79-1183ca921ccd" providerId="ADAL" clId="{13678B85-A6A8-4955-B7E6-BE45F6616E01}" dt="2020-05-07T20:29:36.988" v="870" actId="20577"/>
          <ac:spMkLst>
            <pc:docMk/>
            <pc:sldMk cId="1722265749" sldId="267"/>
            <ac:spMk id="11" creationId="{0ECB07C1-6447-471B-81E0-DE9F78AD2AE1}"/>
          </ac:spMkLst>
        </pc:spChg>
        <pc:spChg chg="add mod">
          <ac:chgData name="Danielle" userId="e2554c37-e717-43a0-ba79-1183ca921ccd" providerId="ADAL" clId="{13678B85-A6A8-4955-B7E6-BE45F6616E01}" dt="2020-05-07T20:29:46.366" v="873" actId="20577"/>
          <ac:spMkLst>
            <pc:docMk/>
            <pc:sldMk cId="1722265749" sldId="267"/>
            <ac:spMk id="12" creationId="{D70AABCC-D019-41DD-BB29-A33C0E1BF0C9}"/>
          </ac:spMkLst>
        </pc:spChg>
        <pc:spChg chg="add mod">
          <ac:chgData name="Danielle" userId="e2554c37-e717-43a0-ba79-1183ca921ccd" providerId="ADAL" clId="{13678B85-A6A8-4955-B7E6-BE45F6616E01}" dt="2020-05-07T20:30:06.442" v="880" actId="20577"/>
          <ac:spMkLst>
            <pc:docMk/>
            <pc:sldMk cId="1722265749" sldId="267"/>
            <ac:spMk id="13" creationId="{BBE83E81-90DB-4E27-AD41-AF29F661BDFE}"/>
          </ac:spMkLst>
        </pc:spChg>
        <pc:spChg chg="add mod">
          <ac:chgData name="Danielle" userId="e2554c37-e717-43a0-ba79-1183ca921ccd" providerId="ADAL" clId="{13678B85-A6A8-4955-B7E6-BE45F6616E01}" dt="2020-05-07T20:30:12.691" v="884" actId="6549"/>
          <ac:spMkLst>
            <pc:docMk/>
            <pc:sldMk cId="1722265749" sldId="267"/>
            <ac:spMk id="14" creationId="{902C2898-AFF3-4EBA-BBBB-9BB513C1C11C}"/>
          </ac:spMkLst>
        </pc:spChg>
        <pc:spChg chg="add mod">
          <ac:chgData name="Danielle" userId="e2554c37-e717-43a0-ba79-1183ca921ccd" providerId="ADAL" clId="{13678B85-A6A8-4955-B7E6-BE45F6616E01}" dt="2020-05-07T20:30:17.168" v="888" actId="20577"/>
          <ac:spMkLst>
            <pc:docMk/>
            <pc:sldMk cId="1722265749" sldId="267"/>
            <ac:spMk id="15" creationId="{084CEB93-C84E-4677-832E-26FBBDA2A4C9}"/>
          </ac:spMkLst>
        </pc:spChg>
        <pc:spChg chg="add mod">
          <ac:chgData name="Danielle" userId="e2554c37-e717-43a0-ba79-1183ca921ccd" providerId="ADAL" clId="{13678B85-A6A8-4955-B7E6-BE45F6616E01}" dt="2020-05-07T20:31:16.772" v="897" actId="20577"/>
          <ac:spMkLst>
            <pc:docMk/>
            <pc:sldMk cId="1722265749" sldId="267"/>
            <ac:spMk id="16" creationId="{699281A9-24C7-4664-AC04-EBA8B65D6A77}"/>
          </ac:spMkLst>
        </pc:spChg>
        <pc:spChg chg="add mod">
          <ac:chgData name="Danielle" userId="e2554c37-e717-43a0-ba79-1183ca921ccd" providerId="ADAL" clId="{13678B85-A6A8-4955-B7E6-BE45F6616E01}" dt="2020-05-07T20:31:39.118" v="903" actId="20577"/>
          <ac:spMkLst>
            <pc:docMk/>
            <pc:sldMk cId="1722265749" sldId="267"/>
            <ac:spMk id="17" creationId="{C8731069-11C8-436C-BFC2-02EBF3C45CE2}"/>
          </ac:spMkLst>
        </pc:spChg>
        <pc:spChg chg="add mod">
          <ac:chgData name="Danielle" userId="e2554c37-e717-43a0-ba79-1183ca921ccd" providerId="ADAL" clId="{13678B85-A6A8-4955-B7E6-BE45F6616E01}" dt="2020-05-07T20:32:36.595" v="907" actId="6549"/>
          <ac:spMkLst>
            <pc:docMk/>
            <pc:sldMk cId="1722265749" sldId="267"/>
            <ac:spMk id="18" creationId="{8EE53F7D-EB26-465E-ABDC-6B797C8C2820}"/>
          </ac:spMkLst>
        </pc:spChg>
        <pc:spChg chg="add mod">
          <ac:chgData name="Danielle" userId="e2554c37-e717-43a0-ba79-1183ca921ccd" providerId="ADAL" clId="{13678B85-A6A8-4955-B7E6-BE45F6616E01}" dt="2020-05-07T20:32:54.808" v="914" actId="20577"/>
          <ac:spMkLst>
            <pc:docMk/>
            <pc:sldMk cId="1722265749" sldId="267"/>
            <ac:spMk id="19" creationId="{405394B4-76CC-4CA8-9698-45D9FD9B14E0}"/>
          </ac:spMkLst>
        </pc:spChg>
        <pc:spChg chg="add mod">
          <ac:chgData name="Danielle" userId="e2554c37-e717-43a0-ba79-1183ca921ccd" providerId="ADAL" clId="{13678B85-A6A8-4955-B7E6-BE45F6616E01}" dt="2020-05-07T20:33:04.170" v="921" actId="6549"/>
          <ac:spMkLst>
            <pc:docMk/>
            <pc:sldMk cId="1722265749" sldId="267"/>
            <ac:spMk id="20" creationId="{FE2291FD-0F75-4AC9-BDB7-2097358A4825}"/>
          </ac:spMkLst>
        </pc:spChg>
      </pc:sldChg>
      <pc:sldChg chg="del">
        <pc:chgData name="Danielle" userId="e2554c37-e717-43a0-ba79-1183ca921ccd" providerId="ADAL" clId="{13678B85-A6A8-4955-B7E6-BE45F6616E01}" dt="2020-05-07T20:30:19.742" v="889" actId="47"/>
        <pc:sldMkLst>
          <pc:docMk/>
          <pc:sldMk cId="1568854604" sldId="268"/>
        </pc:sldMkLst>
      </pc:sldChg>
      <pc:sldChg chg="del">
        <pc:chgData name="Danielle" userId="e2554c37-e717-43a0-ba79-1183ca921ccd" providerId="ADAL" clId="{13678B85-A6A8-4955-B7E6-BE45F6616E01}" dt="2020-05-07T20:33:09.348" v="922" actId="47"/>
        <pc:sldMkLst>
          <pc:docMk/>
          <pc:sldMk cId="341108215" sldId="269"/>
        </pc:sldMkLst>
      </pc:sldChg>
      <pc:sldChg chg="del">
        <pc:chgData name="Danielle" userId="e2554c37-e717-43a0-ba79-1183ca921ccd" providerId="ADAL" clId="{13678B85-A6A8-4955-B7E6-BE45F6616E01}" dt="2020-05-07T20:33:21.736" v="923" actId="47"/>
        <pc:sldMkLst>
          <pc:docMk/>
          <pc:sldMk cId="1040118435" sldId="270"/>
        </pc:sldMkLst>
      </pc:sldChg>
      <pc:sldChg chg="addSp delSp modSp mod modAnim">
        <pc:chgData name="Danielle" userId="e2554c37-e717-43a0-ba79-1183ca921ccd" providerId="ADAL" clId="{13678B85-A6A8-4955-B7E6-BE45F6616E01}" dt="2020-05-07T20:41:18.458" v="1145"/>
        <pc:sldMkLst>
          <pc:docMk/>
          <pc:sldMk cId="3956654442" sldId="271"/>
        </pc:sldMkLst>
        <pc:spChg chg="del mod">
          <ac:chgData name="Danielle" userId="e2554c37-e717-43a0-ba79-1183ca921ccd" providerId="ADAL" clId="{13678B85-A6A8-4955-B7E6-BE45F6616E01}" dt="2020-05-07T20:34:40.430" v="1034" actId="478"/>
          <ac:spMkLst>
            <pc:docMk/>
            <pc:sldMk cId="3956654442" sldId="271"/>
            <ac:spMk id="5" creationId="{00000000-0000-0000-0000-000000000000}"/>
          </ac:spMkLst>
        </pc:spChg>
        <pc:spChg chg="del mod">
          <ac:chgData name="Danielle" userId="e2554c37-e717-43a0-ba79-1183ca921ccd" providerId="ADAL" clId="{13678B85-A6A8-4955-B7E6-BE45F6616E01}" dt="2020-05-07T20:34:40.430" v="1034" actId="478"/>
          <ac:spMkLst>
            <pc:docMk/>
            <pc:sldMk cId="3956654442" sldId="271"/>
            <ac:spMk id="6" creationId="{00000000-0000-0000-0000-000000000000}"/>
          </ac:spMkLst>
        </pc:spChg>
        <pc:spChg chg="del mod">
          <ac:chgData name="Danielle" userId="e2554c37-e717-43a0-ba79-1183ca921ccd" providerId="ADAL" clId="{13678B85-A6A8-4955-B7E6-BE45F6616E01}" dt="2020-05-07T20:34:40.430" v="1034" actId="478"/>
          <ac:spMkLst>
            <pc:docMk/>
            <pc:sldMk cId="3956654442" sldId="271"/>
            <ac:spMk id="7" creationId="{00000000-0000-0000-0000-000000000000}"/>
          </ac:spMkLst>
        </pc:spChg>
        <pc:spChg chg="del mod">
          <ac:chgData name="Danielle" userId="e2554c37-e717-43a0-ba79-1183ca921ccd" providerId="ADAL" clId="{13678B85-A6A8-4955-B7E6-BE45F6616E01}" dt="2020-05-07T20:34:40.430" v="1034" actId="478"/>
          <ac:spMkLst>
            <pc:docMk/>
            <pc:sldMk cId="3956654442" sldId="271"/>
            <ac:spMk id="8" creationId="{00000000-0000-0000-0000-000000000000}"/>
          </ac:spMkLst>
        </pc:spChg>
        <pc:spChg chg="del mod">
          <ac:chgData name="Danielle" userId="e2554c37-e717-43a0-ba79-1183ca921ccd" providerId="ADAL" clId="{13678B85-A6A8-4955-B7E6-BE45F6616E01}" dt="2020-05-07T20:34:40.430" v="1034" actId="478"/>
          <ac:spMkLst>
            <pc:docMk/>
            <pc:sldMk cId="3956654442" sldId="271"/>
            <ac:spMk id="9" creationId="{00000000-0000-0000-0000-000000000000}"/>
          </ac:spMkLst>
        </pc:spChg>
        <pc:spChg chg="add mod">
          <ac:chgData name="Danielle" userId="e2554c37-e717-43a0-ba79-1183ca921ccd" providerId="ADAL" clId="{13678B85-A6A8-4955-B7E6-BE45F6616E01}" dt="2020-05-07T20:40:15.600" v="1143" actId="20577"/>
          <ac:spMkLst>
            <pc:docMk/>
            <pc:sldMk cId="3956654442" sldId="271"/>
            <ac:spMk id="10" creationId="{C2571F9B-C9B5-47D5-8455-B057BCAD82E9}"/>
          </ac:spMkLst>
        </pc:spChg>
        <pc:spChg chg="add mod">
          <ac:chgData name="Danielle" userId="e2554c37-e717-43a0-ba79-1183ca921ccd" providerId="ADAL" clId="{13678B85-A6A8-4955-B7E6-BE45F6616E01}" dt="2020-05-07T20:37:52.195" v="1075" actId="1076"/>
          <ac:spMkLst>
            <pc:docMk/>
            <pc:sldMk cId="3956654442" sldId="271"/>
            <ac:spMk id="12" creationId="{630741B1-411A-43F9-A527-1048F5FD9AE2}"/>
          </ac:spMkLst>
        </pc:spChg>
        <pc:spChg chg="add mod">
          <ac:chgData name="Danielle" userId="e2554c37-e717-43a0-ba79-1183ca921ccd" providerId="ADAL" clId="{13678B85-A6A8-4955-B7E6-BE45F6616E01}" dt="2020-05-07T20:38:21.188" v="1086" actId="20577"/>
          <ac:spMkLst>
            <pc:docMk/>
            <pc:sldMk cId="3956654442" sldId="271"/>
            <ac:spMk id="13" creationId="{ACA49A3C-489C-4C2D-9A07-78EFB7294C38}"/>
          </ac:spMkLst>
        </pc:spChg>
        <pc:spChg chg="add mod">
          <ac:chgData name="Danielle" userId="e2554c37-e717-43a0-ba79-1183ca921ccd" providerId="ADAL" clId="{13678B85-A6A8-4955-B7E6-BE45F6616E01}" dt="2020-05-07T20:38:35.304" v="1095" actId="1036"/>
          <ac:spMkLst>
            <pc:docMk/>
            <pc:sldMk cId="3956654442" sldId="271"/>
            <ac:spMk id="14" creationId="{15D81766-45E8-42AB-B3E8-FBE41FC7AF81}"/>
          </ac:spMkLst>
        </pc:spChg>
        <pc:spChg chg="add mod">
          <ac:chgData name="Danielle" userId="e2554c37-e717-43a0-ba79-1183ca921ccd" providerId="ADAL" clId="{13678B85-A6A8-4955-B7E6-BE45F6616E01}" dt="2020-05-07T20:39:00.159" v="1107" actId="122"/>
          <ac:spMkLst>
            <pc:docMk/>
            <pc:sldMk cId="3956654442" sldId="271"/>
            <ac:spMk id="15" creationId="{E753DB56-F6FA-46BC-B20E-AB0F02323AA0}"/>
          </ac:spMkLst>
        </pc:spChg>
        <pc:graphicFrameChg chg="add mod modGraphic">
          <ac:chgData name="Danielle" userId="e2554c37-e717-43a0-ba79-1183ca921ccd" providerId="ADAL" clId="{13678B85-A6A8-4955-B7E6-BE45F6616E01}" dt="2020-05-07T20:37:08.981" v="1066" actId="1076"/>
          <ac:graphicFrameMkLst>
            <pc:docMk/>
            <pc:sldMk cId="3956654442" sldId="271"/>
            <ac:graphicFrameMk id="4" creationId="{E2536017-00EA-41CB-8C78-592AB0728D72}"/>
          </ac:graphicFrameMkLst>
        </pc:graphicFrameChg>
        <pc:picChg chg="del mod">
          <ac:chgData name="Danielle" userId="e2554c37-e717-43a0-ba79-1183ca921ccd" providerId="ADAL" clId="{13678B85-A6A8-4955-B7E6-BE45F6616E01}" dt="2020-05-07T20:34:33.834" v="1032" actId="478"/>
          <ac:picMkLst>
            <pc:docMk/>
            <pc:sldMk cId="3956654442" sldId="271"/>
            <ac:picMk id="3" creationId="{00000000-0000-0000-0000-000000000000}"/>
          </ac:picMkLst>
        </pc:picChg>
      </pc:sldChg>
      <pc:sldChg chg="modSp">
        <pc:chgData name="Danielle" userId="e2554c37-e717-43a0-ba79-1183ca921ccd" providerId="ADAL" clId="{13678B85-A6A8-4955-B7E6-BE45F6616E01}" dt="2020-05-07T20:41:30.341" v="1146" actId="2711"/>
        <pc:sldMkLst>
          <pc:docMk/>
          <pc:sldMk cId="2907672973" sldId="273"/>
        </pc:sldMkLst>
        <pc:spChg chg="mod">
          <ac:chgData name="Danielle" userId="e2554c37-e717-43a0-ba79-1183ca921ccd" providerId="ADAL" clId="{13678B85-A6A8-4955-B7E6-BE45F6616E01}" dt="2020-05-07T20:41:30.341" v="1146" actId="2711"/>
          <ac:spMkLst>
            <pc:docMk/>
            <pc:sldMk cId="2907672973" sldId="273"/>
            <ac:spMk id="2" creationId="{00000000-0000-0000-0000-000000000000}"/>
          </ac:spMkLst>
        </pc:spChg>
        <pc:spChg chg="mod">
          <ac:chgData name="Danielle" userId="e2554c37-e717-43a0-ba79-1183ca921ccd" providerId="ADAL" clId="{13678B85-A6A8-4955-B7E6-BE45F6616E01}" dt="2020-05-07T20:41:30.341" v="1146" actId="2711"/>
          <ac:spMkLst>
            <pc:docMk/>
            <pc:sldMk cId="2907672973" sldId="273"/>
            <ac:spMk id="3" creationId="{00000000-0000-0000-0000-000000000000}"/>
          </ac:spMkLst>
        </pc:spChg>
      </pc:sldChg>
      <pc:sldChg chg="modSp">
        <pc:chgData name="Danielle" userId="e2554c37-e717-43a0-ba79-1183ca921ccd" providerId="ADAL" clId="{13678B85-A6A8-4955-B7E6-BE45F6616E01}" dt="2020-05-07T20:42:00.136" v="1154" actId="20577"/>
        <pc:sldMkLst>
          <pc:docMk/>
          <pc:sldMk cId="2529449553" sldId="274"/>
        </pc:sldMkLst>
        <pc:spChg chg="mod">
          <ac:chgData name="Danielle" userId="e2554c37-e717-43a0-ba79-1183ca921ccd" providerId="ADAL" clId="{13678B85-A6A8-4955-B7E6-BE45F6616E01}" dt="2020-05-07T20:41:45.737" v="1148" actId="404"/>
          <ac:spMkLst>
            <pc:docMk/>
            <pc:sldMk cId="2529449553" sldId="274"/>
            <ac:spMk id="2" creationId="{00000000-0000-0000-0000-000000000000}"/>
          </ac:spMkLst>
        </pc:spChg>
        <pc:spChg chg="mod">
          <ac:chgData name="Danielle" userId="e2554c37-e717-43a0-ba79-1183ca921ccd" providerId="ADAL" clId="{13678B85-A6A8-4955-B7E6-BE45F6616E01}" dt="2020-05-07T20:42:00.136" v="1154" actId="20577"/>
          <ac:spMkLst>
            <pc:docMk/>
            <pc:sldMk cId="2529449553" sldId="274"/>
            <ac:spMk id="3" creationId="{00000000-0000-0000-0000-000000000000}"/>
          </ac:spMkLst>
        </pc:spChg>
      </pc:sldChg>
      <pc:sldChg chg="modSp add mod modAnim">
        <pc:chgData name="Danielle" userId="e2554c37-e717-43a0-ba79-1183ca921ccd" providerId="ADAL" clId="{13678B85-A6A8-4955-B7E6-BE45F6616E01}" dt="2020-05-07T20:17:22.601" v="605"/>
        <pc:sldMkLst>
          <pc:docMk/>
          <pc:sldMk cId="687267026" sldId="275"/>
        </pc:sldMkLst>
        <pc:spChg chg="mod">
          <ac:chgData name="Danielle" userId="e2554c37-e717-43a0-ba79-1183ca921ccd" providerId="ADAL" clId="{13678B85-A6A8-4955-B7E6-BE45F6616E01}" dt="2020-05-07T20:15:07.916" v="543" actId="20577"/>
          <ac:spMkLst>
            <pc:docMk/>
            <pc:sldMk cId="687267026" sldId="275"/>
            <ac:spMk id="2" creationId="{1C479F13-3E82-4779-AF98-FF8DC266CFA3}"/>
          </ac:spMkLst>
        </pc:spChg>
        <pc:spChg chg="mod ord">
          <ac:chgData name="Danielle" userId="e2554c37-e717-43a0-ba79-1183ca921ccd" providerId="ADAL" clId="{13678B85-A6A8-4955-B7E6-BE45F6616E01}" dt="2020-05-07T20:17:05.237" v="603" actId="6549"/>
          <ac:spMkLst>
            <pc:docMk/>
            <pc:sldMk cId="687267026" sldId="275"/>
            <ac:spMk id="3" creationId="{8C94ABB6-9EE3-465F-869C-E800BAD873E5}"/>
          </ac:spMkLst>
        </pc:spChg>
      </pc:sldChg>
      <pc:sldChg chg="addSp delSp modSp add mod">
        <pc:chgData name="Danielle" userId="e2554c37-e717-43a0-ba79-1183ca921ccd" providerId="ADAL" clId="{13678B85-A6A8-4955-B7E6-BE45F6616E01}" dt="2020-05-07T20:21:26.903" v="684" actId="20577"/>
        <pc:sldMkLst>
          <pc:docMk/>
          <pc:sldMk cId="138075307" sldId="276"/>
        </pc:sldMkLst>
        <pc:spChg chg="mod">
          <ac:chgData name="Danielle" userId="e2554c37-e717-43a0-ba79-1183ca921ccd" providerId="ADAL" clId="{13678B85-A6A8-4955-B7E6-BE45F6616E01}" dt="2020-05-07T20:15:44.215" v="562" actId="1037"/>
          <ac:spMkLst>
            <pc:docMk/>
            <pc:sldMk cId="138075307" sldId="276"/>
            <ac:spMk id="2" creationId="{35622364-D423-4E97-A503-36B50449ED0D}"/>
          </ac:spMkLst>
        </pc:spChg>
        <pc:spChg chg="mod">
          <ac:chgData name="Danielle" userId="e2554c37-e717-43a0-ba79-1183ca921ccd" providerId="ADAL" clId="{13678B85-A6A8-4955-B7E6-BE45F6616E01}" dt="2020-05-07T20:21:26.903" v="684" actId="20577"/>
          <ac:spMkLst>
            <pc:docMk/>
            <pc:sldMk cId="138075307" sldId="276"/>
            <ac:spMk id="3" creationId="{2B356F29-453D-4171-8E54-0C82FAAF9D60}"/>
          </ac:spMkLst>
        </pc:spChg>
        <pc:spChg chg="add del mod">
          <ac:chgData name="Danielle" userId="e2554c37-e717-43a0-ba79-1183ca921ccd" providerId="ADAL" clId="{13678B85-A6A8-4955-B7E6-BE45F6616E01}" dt="2020-05-07T20:20:27.834" v="661" actId="478"/>
          <ac:spMkLst>
            <pc:docMk/>
            <pc:sldMk cId="138075307" sldId="276"/>
            <ac:spMk id="6" creationId="{978CD6EE-A6E2-4210-9236-8A4639154420}"/>
          </ac:spMkLst>
        </pc:spChg>
        <pc:spChg chg="mod">
          <ac:chgData name="Danielle" userId="e2554c37-e717-43a0-ba79-1183ca921ccd" providerId="ADAL" clId="{13678B85-A6A8-4955-B7E6-BE45F6616E01}" dt="2020-05-07T20:15:39.357" v="553"/>
          <ac:spMkLst>
            <pc:docMk/>
            <pc:sldMk cId="138075307" sldId="276"/>
            <ac:spMk id="7" creationId="{778EE7D9-1AF2-48BF-AD56-9BF6254579A3}"/>
          </ac:spMkLst>
        </pc:spChg>
        <pc:spChg chg="mod">
          <ac:chgData name="Danielle" userId="e2554c37-e717-43a0-ba79-1183ca921ccd" providerId="ADAL" clId="{13678B85-A6A8-4955-B7E6-BE45F6616E01}" dt="2020-05-07T20:20:23.869" v="660" actId="20577"/>
          <ac:spMkLst>
            <pc:docMk/>
            <pc:sldMk cId="138075307" sldId="276"/>
            <ac:spMk id="8" creationId="{4FC9C8EF-4B0E-4A3F-B558-9821522BD9FF}"/>
          </ac:spMkLst>
        </pc:spChg>
      </pc:sldChg>
      <pc:sldChg chg="modSp add mod modAnim">
        <pc:chgData name="Danielle" userId="e2554c37-e717-43a0-ba79-1183ca921ccd" providerId="ADAL" clId="{13678B85-A6A8-4955-B7E6-BE45F6616E01}" dt="2020-05-07T20:23:27.237" v="784"/>
        <pc:sldMkLst>
          <pc:docMk/>
          <pc:sldMk cId="3395947469" sldId="277"/>
        </pc:sldMkLst>
        <pc:spChg chg="mod">
          <ac:chgData name="Danielle" userId="e2554c37-e717-43a0-ba79-1183ca921ccd" providerId="ADAL" clId="{13678B85-A6A8-4955-B7E6-BE45F6616E01}" dt="2020-05-07T20:22:15.651" v="745" actId="20577"/>
          <ac:spMkLst>
            <pc:docMk/>
            <pc:sldMk cId="3395947469" sldId="277"/>
            <ac:spMk id="2" creationId="{1C479F13-3E82-4779-AF98-FF8DC266CFA3}"/>
          </ac:spMkLst>
        </pc:spChg>
        <pc:spChg chg="mod">
          <ac:chgData name="Danielle" userId="e2554c37-e717-43a0-ba79-1183ca921ccd" providerId="ADAL" clId="{13678B85-A6A8-4955-B7E6-BE45F6616E01}" dt="2020-05-07T20:23:14.804" v="782" actId="20577"/>
          <ac:spMkLst>
            <pc:docMk/>
            <pc:sldMk cId="3395947469" sldId="277"/>
            <ac:spMk id="3" creationId="{8C94ABB6-9EE3-465F-869C-E800BAD873E5}"/>
          </ac:spMkLst>
        </pc:spChg>
      </pc:sldChg>
      <pc:sldMasterChg chg="modSp modSldLayout">
        <pc:chgData name="Danielle" userId="e2554c37-e717-43a0-ba79-1183ca921ccd" providerId="ADAL" clId="{13678B85-A6A8-4955-B7E6-BE45F6616E01}" dt="2020-05-07T19:50:51.944" v="1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13678B85-A6A8-4955-B7E6-BE45F6616E01}" dt="2020-05-07T19:50:46.036" v="0" actId="2711"/>
          <ac:spMkLst>
            <pc:docMk/>
            <pc:sldMasterMk cId="3484405657" sldId="2147483648"/>
            <ac:spMk id="18" creationId="{00000000-0000-0000-0000-000000000000}"/>
          </ac:spMkLst>
        </pc:spChg>
        <pc:spChg chg="mod">
          <ac:chgData name="Danielle" userId="e2554c37-e717-43a0-ba79-1183ca921ccd" providerId="ADAL" clId="{13678B85-A6A8-4955-B7E6-BE45F6616E01}" dt="2020-05-07T19:50:46.036" v="0" actId="2711"/>
          <ac:spMkLst>
            <pc:docMk/>
            <pc:sldMasterMk cId="3484405657" sldId="2147483648"/>
            <ac:spMk id="19" creationId="{00000000-0000-0000-0000-000000000000}"/>
          </ac:spMkLst>
        </pc:spChg>
        <pc:picChg chg="mod">
          <ac:chgData name="Danielle" userId="e2554c37-e717-43a0-ba79-1183ca921ccd" providerId="ADAL" clId="{13678B85-A6A8-4955-B7E6-BE45F6616E01}" dt="2020-05-07T19:50:46.036" v="0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13678B85-A6A8-4955-B7E6-BE45F6616E01}" dt="2020-05-07T19:50:46.036" v="0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13678B85-A6A8-4955-B7E6-BE45F6616E01}" dt="2020-05-07T19:50:46.036" v="0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13678B85-A6A8-4955-B7E6-BE45F6616E01}" dt="2020-05-07T19:50:46.036" v="0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13678B85-A6A8-4955-B7E6-BE45F6616E01}" dt="2020-05-07T19:50:46.036" v="0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13678B85-A6A8-4955-B7E6-BE45F6616E01}" dt="2020-05-07T19:50:51.944" v="1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13678B85-A6A8-4955-B7E6-BE45F6616E01}" dt="2020-05-07T19:50:51.944" v="1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mod delSldLayout modSldLayout">
        <pc:chgData name="Danielle" userId="e2554c37-e717-43a0-ba79-1183ca921ccd" providerId="ADAL" clId="{13678B85-A6A8-4955-B7E6-BE45F6616E01}" dt="2020-05-07T20:23:30.150" v="785" actId="47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13678B85-A6A8-4955-B7E6-BE45F6616E01}" dt="2020-05-07T19:50:57.729" v="2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13678B85-A6A8-4955-B7E6-BE45F6616E01}" dt="2020-05-07T19:50:57.729" v="2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13678B85-A6A8-4955-B7E6-BE45F6616E01}" dt="2020-05-07T19:50:57.729" v="2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13678B85-A6A8-4955-B7E6-BE45F6616E01}" dt="2020-05-07T19:51:30.065" v="33" actId="20577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13678B85-A6A8-4955-B7E6-BE45F6616E01}" dt="2020-05-07T19:51:14.736" v="12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13678B85-A6A8-4955-B7E6-BE45F6616E01}" dt="2020-05-07T19:50:57.729" v="2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13678B85-A6A8-4955-B7E6-BE45F6616E01}" dt="2020-05-07T19:50:57.729" v="2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13678B85-A6A8-4955-B7E6-BE45F6616E01}" dt="2020-05-07T19:50:57.729" v="2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13678B85-A6A8-4955-B7E6-BE45F6616E01}" dt="2020-05-07T19:50:57.729" v="2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13678B85-A6A8-4955-B7E6-BE45F6616E01}" dt="2020-05-07T19:50:57.729" v="2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13678B85-A6A8-4955-B7E6-BE45F6616E01}" dt="2020-05-07T19:50:57.729" v="2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13678B85-A6A8-4955-B7E6-BE45F6616E01}" dt="2020-05-07T19:50:57.729" v="2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13678B85-A6A8-4955-B7E6-BE45F6616E01}" dt="2020-05-07T19:52:10.165" v="41" actId="1035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13678B85-A6A8-4955-B7E6-BE45F6616E01}" dt="2020-05-07T19:51:59.991" v="36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13678B85-A6A8-4955-B7E6-BE45F6616E01}" dt="2020-05-07T19:51:59.991" v="36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13678B85-A6A8-4955-B7E6-BE45F6616E01}" dt="2020-05-07T19:52:10.165" v="41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13678B85-A6A8-4955-B7E6-BE45F6616E01}" dt="2020-05-07T19:52:06.383" v="39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13678B85-A6A8-4955-B7E6-BE45F6616E01}" dt="2020-05-07T19:51:59.991" v="36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13678B85-A6A8-4955-B7E6-BE45F6616E01}" dt="2020-05-07T19:51:59.991" v="36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13678B85-A6A8-4955-B7E6-BE45F6616E01}" dt="2020-05-07T19:51:59.991" v="36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13678B85-A6A8-4955-B7E6-BE45F6616E01}" dt="2020-05-07T19:51:59.991" v="36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13678B85-A6A8-4955-B7E6-BE45F6616E01}" dt="2020-05-07T19:51:59.991" v="36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13678B85-A6A8-4955-B7E6-BE45F6616E01}" dt="2020-05-07T19:52:17.967" v="42" actId="2711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13678B85-A6A8-4955-B7E6-BE45F6616E01}" dt="2020-05-07T19:52:17.967" v="42" actId="2711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13678B85-A6A8-4955-B7E6-BE45F6616E01}" dt="2020-05-07T19:52:17.967" v="42" actId="2711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13678B85-A6A8-4955-B7E6-BE45F6616E01}" dt="2020-05-07T19:51:48.493" v="34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13678B85-A6A8-4955-B7E6-BE45F6616E01}" dt="2020-05-07T19:51:48.493" v="34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  <pc:sldLayoutChg chg="del">
          <pc:chgData name="Danielle" userId="e2554c37-e717-43a0-ba79-1183ca921ccd" providerId="ADAL" clId="{13678B85-A6A8-4955-B7E6-BE45F6616E01}" dt="2020-05-07T20:23:30.150" v="785" actId="47"/>
          <pc:sldLayoutMkLst>
            <pc:docMk/>
            <pc:sldMasterMk cId="2492940549" sldId="2147483650"/>
            <pc:sldLayoutMk cId="2329111346" sldId="2147483669"/>
          </pc:sldLayoutMkLst>
        </pc:sldLayoutChg>
      </pc:sldMasterChg>
    </pc:docChg>
  </pc:docChgLst>
  <pc:docChgLst>
    <pc:chgData name="Danielle" userId="e2554c37-e717-43a0-ba79-1183ca921ccd" providerId="ADAL" clId="{70F1AFD9-9D8C-48C0-A3C9-885CCDAC5724}"/>
    <pc:docChg chg="modSld">
      <pc:chgData name="Danielle" userId="e2554c37-e717-43a0-ba79-1183ca921ccd" providerId="ADAL" clId="{70F1AFD9-9D8C-48C0-A3C9-885CCDAC5724}" dt="2021-07-13T07:55:26.682" v="0" actId="20577"/>
      <pc:docMkLst>
        <pc:docMk/>
      </pc:docMkLst>
      <pc:sldChg chg="modSp mod">
        <pc:chgData name="Danielle" userId="e2554c37-e717-43a0-ba79-1183ca921ccd" providerId="ADAL" clId="{70F1AFD9-9D8C-48C0-A3C9-885CCDAC5724}" dt="2021-07-13T07:55:26.682" v="0" actId="20577"/>
        <pc:sldMkLst>
          <pc:docMk/>
          <pc:sldMk cId="2907672973" sldId="273"/>
        </pc:sldMkLst>
        <pc:spChg chg="mod">
          <ac:chgData name="Danielle" userId="e2554c37-e717-43a0-ba79-1183ca921ccd" providerId="ADAL" clId="{70F1AFD9-9D8C-48C0-A3C9-885CCDAC5724}" dt="2021-07-13T07:55:26.682" v="0" actId="20577"/>
          <ac:spMkLst>
            <pc:docMk/>
            <pc:sldMk cId="2907672973" sldId="27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fld id="{C9F3551C-E33B-43AE-90C0-45BE06AC79F2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eaLnBrk="1"/>
              <a:t>2</a:t>
            </a:fld>
            <a:endParaRPr lang="en-GB" altLang="en-US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en-US" altLang="en-US">
              <a:ea typeface="Microsoft YaHei" pitchFamily="34" charset="-122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81215" cy="410970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9321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fld id="{F6A35706-59A9-4ED7-A9E8-4A139669843B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eaLnBrk="1"/>
              <a:t>3</a:t>
            </a:fld>
            <a:endParaRPr lang="en-GB" altLang="en-US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en-US" altLang="en-US">
              <a:ea typeface="Microsoft YaHei" pitchFamily="34" charset="-122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81215" cy="410970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406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fld id="{BB86241C-E5A3-4803-B6C3-6C0164CCC253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eaLnBrk="1"/>
              <a:t>4</a:t>
            </a:fld>
            <a:endParaRPr lang="en-GB" altLang="en-US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en-US" altLang="en-US">
              <a:ea typeface="Microsoft YaHei" pitchFamily="34" charset="-122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81215" cy="410970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616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fld id="{F6A35706-59A9-4ED7-A9E8-4A139669843B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eaLnBrk="1"/>
              <a:t>5</a:t>
            </a:fld>
            <a:endParaRPr lang="en-GB" altLang="en-US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en-US" altLang="en-US">
              <a:ea typeface="Microsoft YaHei" pitchFamily="34" charset="-122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81215" cy="410970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005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fld id="{BB86241C-E5A3-4803-B6C3-6C0164CCC253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eaLnBrk="1"/>
              <a:t>6</a:t>
            </a:fld>
            <a:endParaRPr lang="en-GB" altLang="en-US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en-US" altLang="en-US">
              <a:ea typeface="Microsoft YaHei" pitchFamily="34" charset="-122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81215" cy="410970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567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/>
            <a:fld id="{F6A35706-59A9-4ED7-A9E8-4A139669843B}" type="slidenum">
              <a:rPr lang="en-GB" altLang="en-US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eaLnBrk="1"/>
              <a:t>7</a:t>
            </a:fld>
            <a:endParaRPr lang="en-GB" altLang="en-US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1003786" y="695134"/>
            <a:ext cx="4847549" cy="342679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en-US" altLang="en-US">
              <a:ea typeface="Microsoft YaHei" pitchFamily="34" charset="-122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81215" cy="410970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5406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150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337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09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13 July 2021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Simplifying Surds</a:t>
            </a: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13 July 2021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Simplifying Surds</a:t>
            </a: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51720" y="5949280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Surd, root, simplify, brackets, factor, square, rational, factor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 userDrawn="1"/>
            </p:nvSpPr>
            <p:spPr>
              <a:xfrm>
                <a:off x="179513" y="1923093"/>
                <a:ext cx="1714499" cy="3972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Developing students will be able to simplify surds in the form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Secure students will be able to simplify surds involving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</m:oMath>
                </a14:m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Excelling students will be able to  simplify surds involving brackets.</a:t>
                </a:r>
              </a:p>
              <a:p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 userDrawn="1"/>
            </p:nvSpPr>
            <p:spPr>
              <a:xfrm>
                <a:off x="179513" y="1923093"/>
                <a:ext cx="1714499" cy="3972691"/>
              </a:xfrm>
              <a:prstGeom prst="rect">
                <a:avLst/>
              </a:prstGeom>
              <a:blipFill>
                <a:blip r:embed="rId12"/>
                <a:stretch>
                  <a:fillRect l="-1064" t="-1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  <p:sldLayoutId id="2147483668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50A926A-38C6-4A3E-9E34-76D23D4AE486}"/>
                  </a:ext>
                </a:extLst>
              </p:cNvPr>
              <p:cNvSpPr/>
              <p:nvPr/>
            </p:nvSpPr>
            <p:spPr>
              <a:xfrm>
                <a:off x="2123728" y="1124744"/>
                <a:ext cx="6696744" cy="38234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Starter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What’s the same and what’s different?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4400" dirty="0"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		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81</m:t>
                        </m:r>
                      </m:e>
                    </m:rad>
                  </m:oMath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4400" dirty="0">
                    <a:cs typeface="Arial" panose="020B0604020202020204" pitchFamily="34" charset="0"/>
                  </a:rPr>
                  <a:t>	 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</m:oMath>
                </a14:m>
                <a:r>
                  <a:rPr lang="en-GB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			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e>
                    </m:rad>
                  </m:oMath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50A926A-38C6-4A3E-9E34-76D23D4AE4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696744" cy="3823483"/>
              </a:xfrm>
              <a:prstGeom prst="rect">
                <a:avLst/>
              </a:prstGeom>
              <a:blipFill>
                <a:blip r:embed="rId2"/>
                <a:stretch>
                  <a:fillRect t="-1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2750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4679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08004" y="1196752"/>
            <a:ext cx="71839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400" b="1" u="sng" dirty="0"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Answers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988840"/>
            <a:ext cx="80648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3√2	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2√14		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33 + 11√3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4√6	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2√15		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44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3√6				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11.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34 - 25√2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12				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12.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9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8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6</a:t>
            </a:r>
          </a:p>
        </p:txBody>
      </p:sp>
    </p:spTree>
    <p:extLst>
      <p:ext uri="{BB962C8B-B14F-4D97-AF65-F5344CB8AC3E}">
        <p14:creationId xmlns:p14="http://schemas.microsoft.com/office/powerpoint/2010/main" val="2907672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817130" y="1340768"/>
            <a:ext cx="71839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400" b="1" u="sng" dirty="0"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Plenary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12096" y="2191856"/>
                <a:ext cx="5594044" cy="2497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answer is</a:t>
                </a:r>
              </a:p>
              <a:p>
                <a:pPr algn="ctr"/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GB" sz="480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48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What was the question?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096" y="2191856"/>
                <a:ext cx="5594044" cy="2497992"/>
              </a:xfrm>
              <a:prstGeom prst="rect">
                <a:avLst/>
              </a:prstGeom>
              <a:blipFill>
                <a:blip r:embed="rId2"/>
                <a:stretch>
                  <a:fillRect t="-1711" b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9449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02" name="Text Box 6"/>
              <p:cNvSpPr txBox="1">
                <a:spLocks noChangeArrowheads="1"/>
              </p:cNvSpPr>
              <p:nvPr/>
            </p:nvSpPr>
            <p:spPr bwMode="auto">
              <a:xfrm>
                <a:off x="2123728" y="2796503"/>
                <a:ext cx="2809051" cy="19763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67229" tIns="33614" rIns="67229" bIns="33614"/>
              <a:lstStyle>
                <a:lvl1pPr eaLnBrk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pitchFamily="34" charset="0"/>
                    <a:ea typeface="Microsoft YaHei" pitchFamily="34" charset="-122"/>
                  </a:defRPr>
                </a:lvl1pPr>
                <a:lvl2pPr eaLnBrk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pitchFamily="34" charset="0"/>
                    <a:ea typeface="Microsoft YaHei" pitchFamily="34" charset="-122"/>
                  </a:defRPr>
                </a:lvl2pPr>
                <a:lvl3pPr eaLnBrk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pitchFamily="34" charset="0"/>
                    <a:ea typeface="Microsoft YaHei" pitchFamily="34" charset="-122"/>
                  </a:defRPr>
                </a:lvl3pPr>
                <a:lvl4pPr eaLnBrk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pitchFamily="34" charset="0"/>
                    <a:ea typeface="Microsoft YaHei" pitchFamily="34" charset="-122"/>
                  </a:defRPr>
                </a:lvl4pPr>
                <a:lvl5pPr eaLnBrk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pitchFamily="34" charset="0"/>
                    <a:ea typeface="Microsoft YaHei" pitchFamily="34" charset="-122"/>
                  </a:defRPr>
                </a:lvl5pPr>
                <a:lvl6pPr marL="2514600" indent="-228600" defTabSz="449263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pitchFamily="34" charset="0"/>
                    <a:ea typeface="Microsoft YaHei" pitchFamily="34" charset="-122"/>
                  </a:defRPr>
                </a:lvl6pPr>
                <a:lvl7pPr marL="2971800" indent="-228600" defTabSz="449263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pitchFamily="34" charset="0"/>
                    <a:ea typeface="Microsoft YaHei" pitchFamily="34" charset="-122"/>
                  </a:defRPr>
                </a:lvl7pPr>
                <a:lvl8pPr marL="3429000" indent="-228600" defTabSz="449263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pitchFamily="34" charset="0"/>
                    <a:ea typeface="Microsoft YaHei" pitchFamily="34" charset="-122"/>
                  </a:defRPr>
                </a:lvl8pPr>
                <a:lvl9pPr marL="3886200" indent="-228600" defTabSz="449263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bg1"/>
                    </a:solidFill>
                    <a:latin typeface="Arial" pitchFamily="34" charset="0"/>
                    <a:ea typeface="Microsoft YaHei" pitchFamily="34" charset="-122"/>
                  </a:defRPr>
                </a:lvl9pPr>
              </a:lstStyle>
              <a:p>
                <a:pPr eaLnBrk="1"/>
                <a:r>
                  <a:rPr lang="en-GB" altLang="en-US" sz="2000" u="sng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Examples</a:t>
                </a:r>
                <a:r>
                  <a:rPr lang="en-GB" altLang="en-US" sz="20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: </a:t>
                </a:r>
              </a:p>
              <a:p>
                <a:pPr eaLnBrk="1"/>
                <a:endParaRPr lang="en-GB" altLang="en-US" sz="2000" dirty="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  <a:p>
                <a:pPr eaLnBrk="1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alt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altLang="en-US" sz="20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is a surd. </a:t>
                </a:r>
              </a:p>
              <a:p>
                <a:pPr eaLnBrk="1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sz="2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alt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GB" altLang="en-US" sz="20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is a surd.</a:t>
                </a:r>
              </a:p>
              <a:p>
                <a:pPr eaLnBrk="1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en-US" sz="2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altLang="en-US" sz="2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𝟖𝟏</m:t>
                        </m:r>
                      </m:e>
                    </m:rad>
                  </m:oMath>
                </a14:m>
                <a:r>
                  <a:rPr lang="en-GB" altLang="en-US" sz="20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GB" altLang="en-US" sz="2000" i="1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looks like</a:t>
                </a:r>
                <a:r>
                  <a:rPr lang="en-GB" altLang="en-US" sz="20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a surd, but isn't really...</a:t>
                </a:r>
              </a:p>
            </p:txBody>
          </p:sp>
        </mc:Choice>
        <mc:Fallback xmlns="">
          <p:sp>
            <p:nvSpPr>
              <p:cNvPr id="4102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8" y="2796503"/>
                <a:ext cx="2809051" cy="1976335"/>
              </a:xfrm>
              <a:prstGeom prst="rect">
                <a:avLst/>
              </a:prstGeom>
              <a:blipFill>
                <a:blip r:embed="rId3"/>
                <a:stretch>
                  <a:fillRect l="-3037" t="-2160" b="-67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51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636912"/>
            <a:ext cx="3548525" cy="177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E9968D0-499D-47FC-A9FA-23EC1FF678FC}"/>
              </a:ext>
            </a:extLst>
          </p:cNvPr>
          <p:cNvSpPr/>
          <p:nvPr/>
        </p:nvSpPr>
        <p:spPr>
          <a:xfrm>
            <a:off x="2123728" y="1124744"/>
            <a:ext cx="67687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What is a surd?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surd is a square root which cannot be reduced to a whole number.</a:t>
            </a:r>
          </a:p>
        </p:txBody>
      </p:sp>
    </p:spTree>
    <p:extLst>
      <p:ext uri="{BB962C8B-B14F-4D97-AF65-F5344CB8AC3E}">
        <p14:creationId xmlns:p14="http://schemas.microsoft.com/office/powerpoint/2010/main" val="23234775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C479F13-3E82-4779-AF98-FF8DC266CFA3}"/>
                  </a:ext>
                </a:extLst>
              </p:cNvPr>
              <p:cNvSpPr txBox="1"/>
              <p:nvPr/>
            </p:nvSpPr>
            <p:spPr>
              <a:xfrm>
                <a:off x="2123728" y="1835278"/>
                <a:ext cx="6768752" cy="51360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General rule: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𝑎𝑏</m:t>
                        </m:r>
                      </m:e>
                    </m:rad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C479F13-3E82-4779-AF98-FF8DC266C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835278"/>
                <a:ext cx="6768752" cy="513602"/>
              </a:xfrm>
              <a:prstGeom prst="rect">
                <a:avLst/>
              </a:prstGeom>
              <a:blipFill>
                <a:blip r:embed="rId3"/>
                <a:stretch>
                  <a:fillRect b="-215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94ABB6-9EE3-465F-869C-E800BAD873E5}"/>
                  </a:ext>
                </a:extLst>
              </p:cNvPr>
              <p:cNvSpPr txBox="1"/>
              <p:nvPr/>
            </p:nvSpPr>
            <p:spPr>
              <a:xfrm>
                <a:off x="2123728" y="1124744"/>
                <a:ext cx="6768752" cy="2807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Multiplication of Surds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rad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36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94ABB6-9EE3-465F-869C-E800BAD87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2807885"/>
              </a:xfrm>
              <a:prstGeom prst="rect">
                <a:avLst/>
              </a:prstGeom>
              <a:blipFill>
                <a:blip r:embed="rId4"/>
                <a:stretch>
                  <a:fillRect t="-1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7330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C9C8EF-4B0E-4A3F-B558-9821522BD9FF}"/>
                  </a:ext>
                </a:extLst>
              </p:cNvPr>
              <p:cNvSpPr txBox="1"/>
              <p:nvPr/>
            </p:nvSpPr>
            <p:spPr>
              <a:xfrm>
                <a:off x="251520" y="1124744"/>
                <a:ext cx="8640960" cy="4817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Multiplication of Surds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rad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e>
                    </m:rad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rad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C9C8EF-4B0E-4A3F-B558-9821522BD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24744"/>
                <a:ext cx="8640960" cy="4817473"/>
              </a:xfrm>
              <a:prstGeom prst="rect">
                <a:avLst/>
              </a:prstGeom>
              <a:blipFill>
                <a:blip r:embed="rId3"/>
                <a:stretch>
                  <a:fillRect t="-8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78EE7D9-1AF2-48BF-AD56-9BF6254579A3}"/>
                  </a:ext>
                </a:extLst>
              </p:cNvPr>
              <p:cNvSpPr txBox="1"/>
              <p:nvPr/>
            </p:nvSpPr>
            <p:spPr>
              <a:xfrm>
                <a:off x="251520" y="1835278"/>
                <a:ext cx="8640960" cy="51360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General rule: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𝑎𝑏</m:t>
                        </m:r>
                      </m:e>
                    </m:rad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78EE7D9-1AF2-48BF-AD56-9BF625457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835278"/>
                <a:ext cx="8640960" cy="513602"/>
              </a:xfrm>
              <a:prstGeom prst="rect">
                <a:avLst/>
              </a:prstGeom>
              <a:blipFill>
                <a:blip r:embed="rId4"/>
                <a:stretch>
                  <a:fillRect b="-215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35622364-D423-4E97-A503-36B50449ED0D}"/>
              </a:ext>
            </a:extLst>
          </p:cNvPr>
          <p:cNvSpPr/>
          <p:nvPr/>
        </p:nvSpPr>
        <p:spPr>
          <a:xfrm>
            <a:off x="4860032" y="2753633"/>
            <a:ext cx="4014192" cy="132343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2-minute challenge:</a:t>
            </a:r>
          </a:p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many can you do? </a:t>
            </a:r>
          </a:p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 answers where possible.</a:t>
            </a:r>
          </a:p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CALCULATORS!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B356F29-453D-4171-8E54-0C82FAAF9D60}"/>
                  </a:ext>
                </a:extLst>
              </p:cNvPr>
              <p:cNvSpPr txBox="1"/>
              <p:nvPr/>
            </p:nvSpPr>
            <p:spPr>
              <a:xfrm>
                <a:off x="2843808" y="2585409"/>
                <a:ext cx="1944216" cy="3291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e>
                    </m:rad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</m:rad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𝟓𝟒</m:t>
                        </m:r>
                      </m:e>
                    </m:rad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𝟕𝟐</m:t>
                        </m:r>
                      </m:e>
                    </m:rad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B356F29-453D-4171-8E54-0C82FAAF9D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585409"/>
                <a:ext cx="1944216" cy="32918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844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94ABB6-9EE3-465F-869C-E800BAD873E5}"/>
                  </a:ext>
                </a:extLst>
              </p:cNvPr>
              <p:cNvSpPr txBox="1"/>
              <p:nvPr/>
            </p:nvSpPr>
            <p:spPr>
              <a:xfrm>
                <a:off x="2123728" y="1124744"/>
                <a:ext cx="6768752" cy="3118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Division of Surds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36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54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94ABB6-9EE3-465F-869C-E800BAD87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3118290"/>
              </a:xfrm>
              <a:prstGeom prst="rect">
                <a:avLst/>
              </a:prstGeom>
              <a:blipFill>
                <a:blip r:embed="rId3"/>
                <a:stretch>
                  <a:fillRect t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C479F13-3E82-4779-AF98-FF8DC266CFA3}"/>
                  </a:ext>
                </a:extLst>
              </p:cNvPr>
              <p:cNvSpPr txBox="1"/>
              <p:nvPr/>
            </p:nvSpPr>
            <p:spPr>
              <a:xfrm>
                <a:off x="2123728" y="1835278"/>
                <a:ext cx="6768752" cy="84388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General rule: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den>
                        </m:f>
                      </m:e>
                    </m:rad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C479F13-3E82-4779-AF98-FF8DC266C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835278"/>
                <a:ext cx="6768752" cy="8438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72670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C9C8EF-4B0E-4A3F-B558-9821522BD9FF}"/>
                  </a:ext>
                </a:extLst>
              </p:cNvPr>
              <p:cNvSpPr txBox="1"/>
              <p:nvPr/>
            </p:nvSpPr>
            <p:spPr>
              <a:xfrm>
                <a:off x="251520" y="1124744"/>
                <a:ext cx="8640960" cy="5186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Division of Surds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44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25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81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75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28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FC9C8EF-4B0E-4A3F-B558-9821522BD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24744"/>
                <a:ext cx="8640960" cy="5186805"/>
              </a:xfrm>
              <a:prstGeom prst="rect">
                <a:avLst/>
              </a:prstGeom>
              <a:blipFill>
                <a:blip r:embed="rId3"/>
                <a:stretch>
                  <a:fillRect t="-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78EE7D9-1AF2-48BF-AD56-9BF6254579A3}"/>
                  </a:ext>
                </a:extLst>
              </p:cNvPr>
              <p:cNvSpPr txBox="1"/>
              <p:nvPr/>
            </p:nvSpPr>
            <p:spPr>
              <a:xfrm>
                <a:off x="251520" y="1835278"/>
                <a:ext cx="8640960" cy="84388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General rule: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rad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÷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rad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den>
                        </m:f>
                      </m:e>
                    </m:rad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78EE7D9-1AF2-48BF-AD56-9BF625457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835278"/>
                <a:ext cx="8640960" cy="8438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35622364-D423-4E97-A503-36B50449ED0D}"/>
              </a:ext>
            </a:extLst>
          </p:cNvPr>
          <p:cNvSpPr/>
          <p:nvPr/>
        </p:nvSpPr>
        <p:spPr>
          <a:xfrm>
            <a:off x="4860032" y="3185681"/>
            <a:ext cx="4014192" cy="132343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2-minute challenge:</a:t>
            </a:r>
          </a:p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many can you do? </a:t>
            </a:r>
          </a:p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 answers where possible.</a:t>
            </a:r>
          </a:p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CALCULATORS!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B356F29-453D-4171-8E54-0C82FAAF9D60}"/>
                  </a:ext>
                </a:extLst>
              </p:cNvPr>
              <p:cNvSpPr txBox="1"/>
              <p:nvPr/>
            </p:nvSpPr>
            <p:spPr>
              <a:xfrm>
                <a:off x="2843808" y="3089465"/>
                <a:ext cx="1944216" cy="3209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𝟏𝟏</m:t>
                        </m:r>
                      </m:e>
                    </m:rad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e>
                    </m:rad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e>
                    </m:rad>
                  </m:oMath>
                </a14:m>
                <a:r>
                  <a:rPr lang="en-GB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B356F29-453D-4171-8E54-0C82FAAF9D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3089465"/>
                <a:ext cx="1944216" cy="32092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7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94ABB6-9EE3-465F-869C-E800BAD873E5}"/>
                  </a:ext>
                </a:extLst>
              </p:cNvPr>
              <p:cNvSpPr txBox="1"/>
              <p:nvPr/>
            </p:nvSpPr>
            <p:spPr>
              <a:xfrm>
                <a:off x="2123728" y="1124744"/>
                <a:ext cx="6768752" cy="27903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Addition and Subtraction of Surds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=3+4=7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(9+16)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25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94ABB6-9EE3-465F-869C-E800BAD87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2790379"/>
              </a:xfrm>
              <a:prstGeom prst="rect">
                <a:avLst/>
              </a:prstGeom>
              <a:blipFill>
                <a:blip r:embed="rId3"/>
                <a:stretch>
                  <a:fillRect t="-1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1C479F13-3E82-4779-AF98-FF8DC266CFA3}"/>
              </a:ext>
            </a:extLst>
          </p:cNvPr>
          <p:cNvSpPr txBox="1"/>
          <p:nvPr/>
        </p:nvSpPr>
        <p:spPr>
          <a:xfrm>
            <a:off x="2123728" y="1835278"/>
            <a:ext cx="676875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General rule: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there is no rule!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9474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8453828-7261-469E-81F2-AE13E6F96ABA}"/>
                  </a:ext>
                </a:extLst>
              </p:cNvPr>
              <p:cNvSpPr txBox="1"/>
              <p:nvPr/>
            </p:nvSpPr>
            <p:spPr>
              <a:xfrm>
                <a:off x="2051720" y="1124744"/>
                <a:ext cx="6840760" cy="1661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Examples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Simplify: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e>
                    </m:rad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72</m:t>
                        </m:r>
                      </m:e>
                    </m:rad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e>
                    </m:rad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27</m:t>
                        </m:r>
                      </m:e>
                    </m:rad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8453828-7261-469E-81F2-AE13E6F96A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124744"/>
                <a:ext cx="6840760" cy="1661224"/>
              </a:xfrm>
              <a:prstGeom prst="rect">
                <a:avLst/>
              </a:prstGeom>
              <a:blipFill>
                <a:blip r:embed="rId2"/>
                <a:stretch>
                  <a:fillRect l="-980" t="-18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8E789BC-A9D5-4F14-B686-92DA594122AF}"/>
                  </a:ext>
                </a:extLst>
              </p:cNvPr>
              <p:cNvSpPr txBox="1"/>
              <p:nvPr/>
            </p:nvSpPr>
            <p:spPr>
              <a:xfrm>
                <a:off x="2073303" y="2783371"/>
                <a:ext cx="1778617" cy="429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8E789BC-A9D5-4F14-B686-92DA59412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3303" y="2783371"/>
                <a:ext cx="1778617" cy="4296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CB07C1-6447-471B-81E0-DE9F78AD2AE1}"/>
                  </a:ext>
                </a:extLst>
              </p:cNvPr>
              <p:cNvSpPr txBox="1"/>
              <p:nvPr/>
            </p:nvSpPr>
            <p:spPr>
              <a:xfrm>
                <a:off x="2073302" y="3237541"/>
                <a:ext cx="1778617" cy="429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CB07C1-6447-471B-81E0-DE9F78AD2A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3302" y="3237541"/>
                <a:ext cx="1778617" cy="4296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70AABCC-D019-41DD-BB29-A33C0E1BF0C9}"/>
                  </a:ext>
                </a:extLst>
              </p:cNvPr>
              <p:cNvSpPr txBox="1"/>
              <p:nvPr/>
            </p:nvSpPr>
            <p:spPr>
              <a:xfrm>
                <a:off x="2068947" y="3691711"/>
                <a:ext cx="1778617" cy="429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70AABCC-D019-41DD-BB29-A33C0E1BF0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8947" y="3691711"/>
                <a:ext cx="1778617" cy="4296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BE83E81-90DB-4E27-AD41-AF29F661BDFE}"/>
                  </a:ext>
                </a:extLst>
              </p:cNvPr>
              <p:cNvSpPr txBox="1"/>
              <p:nvPr/>
            </p:nvSpPr>
            <p:spPr>
              <a:xfrm>
                <a:off x="3829635" y="2785071"/>
                <a:ext cx="1778617" cy="443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36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BE83E81-90DB-4E27-AD41-AF29F661BD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635" y="2785071"/>
                <a:ext cx="1778617" cy="4433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02C2898-AFF3-4EBA-BBBB-9BB513C1C11C}"/>
                  </a:ext>
                </a:extLst>
              </p:cNvPr>
              <p:cNvSpPr txBox="1"/>
              <p:nvPr/>
            </p:nvSpPr>
            <p:spPr>
              <a:xfrm>
                <a:off x="3829634" y="3239241"/>
                <a:ext cx="1778617" cy="429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02C2898-AFF3-4EBA-BBBB-9BB513C1C1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634" y="3239241"/>
                <a:ext cx="1778617" cy="4296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84CEB93-C84E-4677-832E-26FBBDA2A4C9}"/>
                  </a:ext>
                </a:extLst>
              </p:cNvPr>
              <p:cNvSpPr txBox="1"/>
              <p:nvPr/>
            </p:nvSpPr>
            <p:spPr>
              <a:xfrm>
                <a:off x="3825279" y="3693411"/>
                <a:ext cx="1778617" cy="443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84CEB93-C84E-4677-832E-26FBBDA2A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279" y="3693411"/>
                <a:ext cx="1778617" cy="4433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99281A9-24C7-4664-AC04-EBA8B65D6A77}"/>
                  </a:ext>
                </a:extLst>
              </p:cNvPr>
              <p:cNvSpPr txBox="1"/>
              <p:nvPr/>
            </p:nvSpPr>
            <p:spPr>
              <a:xfrm>
                <a:off x="5656476" y="2783371"/>
                <a:ext cx="2952328" cy="443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e>
                    </m:rad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99281A9-24C7-4664-AC04-EBA8B65D6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476" y="2783371"/>
                <a:ext cx="2952328" cy="4433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8731069-11C8-436C-BFC2-02EBF3C45CE2}"/>
                  </a:ext>
                </a:extLst>
              </p:cNvPr>
              <p:cNvSpPr txBox="1"/>
              <p:nvPr/>
            </p:nvSpPr>
            <p:spPr>
              <a:xfrm>
                <a:off x="5656475" y="3237541"/>
                <a:ext cx="2952328" cy="443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×3×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8731069-11C8-436C-BFC2-02EBF3C45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475" y="3237541"/>
                <a:ext cx="2952328" cy="4433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EE53F7D-EB26-465E-ABDC-6B797C8C2820}"/>
                  </a:ext>
                </a:extLst>
              </p:cNvPr>
              <p:cNvSpPr txBox="1"/>
              <p:nvPr/>
            </p:nvSpPr>
            <p:spPr>
              <a:xfrm>
                <a:off x="5652120" y="3691711"/>
                <a:ext cx="2952328" cy="429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EE53F7D-EB26-465E-ABDC-6B797C8C28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691711"/>
                <a:ext cx="2952328" cy="4296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05394B4-76CC-4CA8-9698-45D9FD9B14E0}"/>
                  </a:ext>
                </a:extLst>
              </p:cNvPr>
              <p:cNvSpPr txBox="1"/>
              <p:nvPr/>
            </p:nvSpPr>
            <p:spPr>
              <a:xfrm>
                <a:off x="5652120" y="4135628"/>
                <a:ext cx="29523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05394B4-76CC-4CA8-9698-45D9FD9B1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135628"/>
                <a:ext cx="2952328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E2291FD-0F75-4AC9-BDB7-2097358A4825}"/>
                  </a:ext>
                </a:extLst>
              </p:cNvPr>
              <p:cNvSpPr txBox="1"/>
              <p:nvPr/>
            </p:nvSpPr>
            <p:spPr>
              <a:xfrm>
                <a:off x="5652120" y="4550050"/>
                <a:ext cx="29523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=18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E2291FD-0F75-4AC9-BDB7-2097358A4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550050"/>
                <a:ext cx="2952328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226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749200" y="926926"/>
            <a:ext cx="3414028" cy="320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345">
              <a:ea typeface="Microsoft YaHei" pitchFamily="3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2571F9B-C9B5-47D5-8455-B057BCAD82E9}"/>
                  </a:ext>
                </a:extLst>
              </p:cNvPr>
              <p:cNvSpPr txBox="1"/>
              <p:nvPr/>
            </p:nvSpPr>
            <p:spPr>
              <a:xfrm>
                <a:off x="2051720" y="1124744"/>
                <a:ext cx="6840760" cy="2433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Examples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5−</m:t>
                            </m:r>
                            <m:rad>
                              <m:radPr>
                                <m:degHide m:val="on"/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Write your answer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25−5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−5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=28−10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2571F9B-C9B5-47D5-8455-B057BCAD82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124744"/>
                <a:ext cx="6840760" cy="2433423"/>
              </a:xfrm>
              <a:prstGeom prst="rect">
                <a:avLst/>
              </a:prstGeom>
              <a:blipFill>
                <a:blip r:embed="rId2"/>
                <a:stretch>
                  <a:fillRect l="-980" t="-1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10">
                <a:extLst>
                  <a:ext uri="{FF2B5EF4-FFF2-40B4-BE49-F238E27FC236}">
                    <a16:creationId xmlns:a16="http://schemas.microsoft.com/office/drawing/2014/main" id="{E2536017-00EA-41CB-8C78-592AB0728D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4886445"/>
                  </p:ext>
                </p:extLst>
              </p:nvPr>
            </p:nvGraphicFramePr>
            <p:xfrm>
              <a:off x="2195736" y="2492896"/>
              <a:ext cx="2160000" cy="162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000">
                      <a:extLst>
                        <a:ext uri="{9D8B030D-6E8A-4147-A177-3AD203B41FA5}">
                          <a16:colId xmlns:a16="http://schemas.microsoft.com/office/drawing/2014/main" val="2089600302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12222269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34488315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×</m:t>
                                </m:r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𝟑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5663043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1745269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0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𝟑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GB" sz="20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390030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10">
                <a:extLst>
                  <a:ext uri="{FF2B5EF4-FFF2-40B4-BE49-F238E27FC236}">
                    <a16:creationId xmlns:a16="http://schemas.microsoft.com/office/drawing/2014/main" id="{E2536017-00EA-41CB-8C78-592AB0728D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4886445"/>
                  </p:ext>
                </p:extLst>
              </p:nvPr>
            </p:nvGraphicFramePr>
            <p:xfrm>
              <a:off x="2195736" y="2492896"/>
              <a:ext cx="2160000" cy="162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000">
                      <a:extLst>
                        <a:ext uri="{9D8B030D-6E8A-4147-A177-3AD203B41FA5}">
                          <a16:colId xmlns:a16="http://schemas.microsoft.com/office/drawing/2014/main" val="2089600302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12222269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344883159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47" t="-1124" r="-202542" b="-20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1124" r="-100840" b="-20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1695" t="-1124" r="-1695" b="-20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5663043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47" t="-101124" r="-202542" b="-10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81745269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47" t="-201124" r="-202542" b="-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390030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30741B1-411A-43F9-A527-1048F5FD9AE2}"/>
                  </a:ext>
                </a:extLst>
              </p:cNvPr>
              <p:cNvSpPr txBox="1"/>
              <p:nvPr/>
            </p:nvSpPr>
            <p:spPr>
              <a:xfrm>
                <a:off x="2915696" y="3102841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25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30741B1-411A-43F9-A527-1048F5FD9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696" y="3102841"/>
                <a:ext cx="72008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CA49A3C-489C-4C2D-9A07-78EFB7294C38}"/>
                  </a:ext>
                </a:extLst>
              </p:cNvPr>
              <p:cNvSpPr txBox="1"/>
              <p:nvPr/>
            </p:nvSpPr>
            <p:spPr>
              <a:xfrm>
                <a:off x="3649580" y="3102841"/>
                <a:ext cx="720080" cy="436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−5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CA49A3C-489C-4C2D-9A07-78EFB7294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580" y="3102841"/>
                <a:ext cx="720080" cy="436402"/>
              </a:xfrm>
              <a:prstGeom prst="rect">
                <a:avLst/>
              </a:prstGeom>
              <a:blipFill>
                <a:blip r:embed="rId5"/>
                <a:stretch>
                  <a:fillRect l="-5932" r="-16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D81766-45E8-42AB-B3E8-FBE41FC7AF81}"/>
                  </a:ext>
                </a:extLst>
              </p:cNvPr>
              <p:cNvSpPr txBox="1"/>
              <p:nvPr/>
            </p:nvSpPr>
            <p:spPr>
              <a:xfrm>
                <a:off x="2915696" y="3640670"/>
                <a:ext cx="720080" cy="436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−5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D81766-45E8-42AB-B3E8-FBE41FC7A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696" y="3640670"/>
                <a:ext cx="720080" cy="436402"/>
              </a:xfrm>
              <a:prstGeom prst="rect">
                <a:avLst/>
              </a:prstGeom>
              <a:blipFill>
                <a:blip r:embed="rId6"/>
                <a:stretch>
                  <a:fillRect l="-5085" r="-2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753DB56-F6FA-46BC-B20E-AB0F02323AA0}"/>
                  </a:ext>
                </a:extLst>
              </p:cNvPr>
              <p:cNvSpPr txBox="1"/>
              <p:nvPr/>
            </p:nvSpPr>
            <p:spPr>
              <a:xfrm>
                <a:off x="3635596" y="3672020"/>
                <a:ext cx="7200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753DB56-F6FA-46BC-B20E-AB0F02323A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596" y="3672020"/>
                <a:ext cx="720080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665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485</Words>
  <Application>Microsoft Office PowerPoint</Application>
  <PresentationFormat>On-screen Show (4:3)</PresentationFormat>
  <Paragraphs>147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13</cp:revision>
  <dcterms:created xsi:type="dcterms:W3CDTF">2015-07-01T12:05:39Z</dcterms:created>
  <dcterms:modified xsi:type="dcterms:W3CDTF">2021-07-13T07:55:43Z</dcterms:modified>
</cp:coreProperties>
</file>