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7" r:id="rId2"/>
  </p:sldMasterIdLst>
  <p:notesMasterIdLst>
    <p:notesMasterId r:id="rId12"/>
  </p:notesMasterIdLst>
  <p:handoutMasterIdLst>
    <p:handoutMasterId r:id="rId13"/>
  </p:handoutMasterIdLst>
  <p:sldIdLst>
    <p:sldId id="303" r:id="rId3"/>
    <p:sldId id="294" r:id="rId4"/>
    <p:sldId id="296" r:id="rId5"/>
    <p:sldId id="298" r:id="rId6"/>
    <p:sldId id="299" r:id="rId7"/>
    <p:sldId id="300" r:id="rId8"/>
    <p:sldId id="304" r:id="rId9"/>
    <p:sldId id="301" r:id="rId10"/>
    <p:sldId id="30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  <a:srgbClr val="ECDAF1"/>
    <a:srgbClr val="C69A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062EDF-489C-46E8-9E2E-EEE4AC11D284}" v="9" dt="2020-08-09T20:22:54.6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1" autoAdjust="0"/>
    <p:restoredTop sz="94660"/>
  </p:normalViewPr>
  <p:slideViewPr>
    <p:cSldViewPr>
      <p:cViewPr varScale="1">
        <p:scale>
          <a:sx n="88" d="100"/>
          <a:sy n="88" d="100"/>
        </p:scale>
        <p:origin x="897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C2062EDF-489C-46E8-9E2E-EEE4AC11D284}"/>
    <pc:docChg chg="custSel addSld modSld modMainMaster">
      <pc:chgData name="Danielle" userId="e2554c37-e717-43a0-ba79-1183ca921ccd" providerId="ADAL" clId="{C2062EDF-489C-46E8-9E2E-EEE4AC11D284}" dt="2020-08-09T20:23:07.092" v="29"/>
      <pc:docMkLst>
        <pc:docMk/>
      </pc:docMkLst>
      <pc:sldChg chg="modSp">
        <pc:chgData name="Danielle" userId="e2554c37-e717-43a0-ba79-1183ca921ccd" providerId="ADAL" clId="{C2062EDF-489C-46E8-9E2E-EEE4AC11D284}" dt="2020-08-09T20:20:49.769" v="4" actId="2711"/>
        <pc:sldMkLst>
          <pc:docMk/>
          <pc:sldMk cId="1491156951" sldId="294"/>
        </pc:sldMkLst>
        <pc:spChg chg="mod">
          <ac:chgData name="Danielle" userId="e2554c37-e717-43a0-ba79-1183ca921ccd" providerId="ADAL" clId="{C2062EDF-489C-46E8-9E2E-EEE4AC11D284}" dt="2020-08-09T20:20:49.769" v="4" actId="2711"/>
          <ac:spMkLst>
            <pc:docMk/>
            <pc:sldMk cId="1491156951" sldId="294"/>
            <ac:spMk id="3" creationId="{E6C7586E-F72C-4855-8632-7687280E5D12}"/>
          </ac:spMkLst>
        </pc:spChg>
        <pc:picChg chg="mod">
          <ac:chgData name="Danielle" userId="e2554c37-e717-43a0-ba79-1183ca921ccd" providerId="ADAL" clId="{C2062EDF-489C-46E8-9E2E-EEE4AC11D284}" dt="2020-08-09T20:20:49.769" v="4" actId="2711"/>
          <ac:picMkLst>
            <pc:docMk/>
            <pc:sldMk cId="1491156951" sldId="294"/>
            <ac:picMk id="2" creationId="{D43F8740-07FA-4F2D-B3D8-CB9BB51E5EDB}"/>
          </ac:picMkLst>
        </pc:picChg>
      </pc:sldChg>
      <pc:sldChg chg="modSp">
        <pc:chgData name="Danielle" userId="e2554c37-e717-43a0-ba79-1183ca921ccd" providerId="ADAL" clId="{C2062EDF-489C-46E8-9E2E-EEE4AC11D284}" dt="2020-08-09T20:21:00.875" v="5" actId="2711"/>
        <pc:sldMkLst>
          <pc:docMk/>
          <pc:sldMk cId="2830663086" sldId="296"/>
        </pc:sldMkLst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" creationId="{5C935F14-0721-4B44-B5EB-27533A29E5FD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3" creationId="{E1508759-8AD2-4EBC-B876-D4FB7CF2CD93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4" creationId="{3669D83B-65CF-4F37-908D-D6CCD10A700B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6" creationId="{F80078EA-8524-4734-940A-8688B3E66B6E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7" creationId="{17F65740-20D4-47D9-8D9C-DF19BBC3AF76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8" creationId="{3575157D-390A-4CAA-BD16-ED711A0A2B95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9" creationId="{04D3BFFB-05AA-44FF-9302-F8C0403438AD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10" creationId="{B420D739-FBB5-4800-94EB-4BC5724AB106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11" creationId="{30E9B33B-67B0-4433-8760-390C6D7A031D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12" creationId="{A90B4C0A-BA8A-4919-B079-9B4A96FAA0BC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13" creationId="{A257DF6A-92D3-45FC-8224-1064073AE6B0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14" creationId="{D8ECD039-6632-412C-B20F-1D407F294373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17" creationId="{913D5632-1D77-4044-AB24-F6453D3BC74C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18" creationId="{A00A88FD-DE50-44F9-B18B-780CEFDE0F64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19" creationId="{D2484EAA-9445-43AC-8DBF-8F99FBD333EC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0" creationId="{95D3F35F-EAA1-45A5-B58A-95CD6A46E6F1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1" creationId="{7FA269D2-0F22-49FA-9DE4-6C09C6A8A29A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2" creationId="{09A13535-B941-46D4-A4F2-B65F5B45BC88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3" creationId="{6699E5F9-0FED-46A9-BD67-95127E01EBD6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4" creationId="{2E92F37C-80FE-43C4-AED8-80055F227DC8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5" creationId="{2E68EC14-6A11-4346-BD73-FF0228BDCBFC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6" creationId="{C2C98C93-7AEE-4B4E-A143-EE2B40B22FE0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7" creationId="{ECDC5F28-633F-4CB4-BAFA-0113135839A6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8" creationId="{24981AC8-D1FF-4434-AA3A-DBF940B8B147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29" creationId="{627E175F-4798-4ABC-AACB-E7C472DF85E5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30" creationId="{BDEA5BE7-EFE1-4527-B225-80E95A70CED4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31" creationId="{FFE7AD95-50A0-4614-9B8E-6BE7C6D73D52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32" creationId="{260E769F-6263-476B-BA05-A614185603A4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33" creationId="{23EDAFFE-B7A7-4628-A395-BE9F92955B18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34" creationId="{CA12A8D9-4F29-472E-BAED-54DE95E4B7A4}"/>
          </ac:spMkLst>
        </pc:spChg>
        <pc:spChg chg="mod">
          <ac:chgData name="Danielle" userId="e2554c37-e717-43a0-ba79-1183ca921ccd" providerId="ADAL" clId="{C2062EDF-489C-46E8-9E2E-EEE4AC11D284}" dt="2020-08-09T20:21:00.875" v="5" actId="2711"/>
          <ac:spMkLst>
            <pc:docMk/>
            <pc:sldMk cId="2830663086" sldId="296"/>
            <ac:spMk id="35" creationId="{3C5BD563-5FB6-4A12-BE32-77AB581B5750}"/>
          </ac:spMkLst>
        </pc:spChg>
        <pc:cxnChg chg="mod">
          <ac:chgData name="Danielle" userId="e2554c37-e717-43a0-ba79-1183ca921ccd" providerId="ADAL" clId="{C2062EDF-489C-46E8-9E2E-EEE4AC11D284}" dt="2020-08-09T20:21:00.875" v="5" actId="2711"/>
          <ac:cxnSpMkLst>
            <pc:docMk/>
            <pc:sldMk cId="2830663086" sldId="296"/>
            <ac:cxnSpMk id="16" creationId="{69947185-BAA3-4F34-94BD-908BCA538636}"/>
          </ac:cxnSpMkLst>
        </pc:cxnChg>
      </pc:sldChg>
      <pc:sldChg chg="modSp">
        <pc:chgData name="Danielle" userId="e2554c37-e717-43a0-ba79-1183ca921ccd" providerId="ADAL" clId="{C2062EDF-489C-46E8-9E2E-EEE4AC11D284}" dt="2020-08-09T20:21:06.577" v="6" actId="2711"/>
        <pc:sldMkLst>
          <pc:docMk/>
          <pc:sldMk cId="1991361074" sldId="298"/>
        </pc:sldMkLst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2" creationId="{5C935F14-0721-4B44-B5EB-27533A29E5FD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8" creationId="{3575157D-390A-4CAA-BD16-ED711A0A2B95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12" creationId="{A90B4C0A-BA8A-4919-B079-9B4A96FAA0BC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14" creationId="{D8ECD039-6632-412C-B20F-1D407F294373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36" creationId="{7B0EDD49-49A2-4DCA-993E-BBE22BB00270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37" creationId="{C64D8D96-1A6F-4732-B198-F9933485859D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41" creationId="{96B04E0E-D011-4445-AADF-EBE89D10E657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42" creationId="{23C3EBFB-B5A2-40CF-85F7-62EE5AF5D81A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43" creationId="{8820588A-1293-4CE2-AEE6-7679A4853502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44" creationId="{B861EFE7-C3CC-42E1-9152-E61C7B86277C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45" creationId="{60FC48E0-AE40-41C7-8949-9CF4A3C9B28E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46" creationId="{D4D75263-6426-4867-9F12-A118012E0B5B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48" creationId="{4900E65A-AD83-4AD0-9B5C-B44D9E941E1A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49" creationId="{445E5836-C7EB-491C-90B4-785178C83ADA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50" creationId="{54D2DBFB-E1B1-4338-948C-995A079CFC33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52" creationId="{86CB4681-C965-41D6-88E1-2B93765BCADB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53" creationId="{636FC021-F557-447F-8DE1-DCA4D3BA056B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54" creationId="{81047AD6-FBA7-4004-849C-4CFC83F41616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58" creationId="{C833B441-65D4-4A43-84A2-87476E96095E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59" creationId="{B42A221A-33EB-40DF-B97E-A8DC7C377EAC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0" creationId="{69B2BFB2-A652-4A5D-B88E-D66BEC1EAFEF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1" creationId="{BA5F33FA-27F5-460B-9F74-01CD60E22725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2" creationId="{5027889C-1626-4D25-8884-1B68A29AABE9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3" creationId="{A3075A8D-F5CF-4604-A3AF-4F258DFC6C08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4" creationId="{1E598CA3-1FB6-424B-BB1F-EA242882D892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5" creationId="{6CFCAB5E-F916-4383-9F4A-87434E32943F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6" creationId="{F266A842-9685-4455-8372-9F734BD9D515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7" creationId="{88E94D48-C665-47DF-9099-E7E52BF40F9A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68" creationId="{54E5CAF3-D1F9-4D11-8C76-76F5B56A0E76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72" creationId="{0395D03D-30B3-413D-AD64-A819DBAA594C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73" creationId="{F10D92C8-9F80-4995-AE14-04A715B670E9}"/>
          </ac:spMkLst>
        </pc:spChg>
        <pc:spChg chg="mod">
          <ac:chgData name="Danielle" userId="e2554c37-e717-43a0-ba79-1183ca921ccd" providerId="ADAL" clId="{C2062EDF-489C-46E8-9E2E-EEE4AC11D284}" dt="2020-08-09T20:21:06.577" v="6" actId="2711"/>
          <ac:spMkLst>
            <pc:docMk/>
            <pc:sldMk cId="1991361074" sldId="298"/>
            <ac:spMk id="74" creationId="{278CE1BD-9F14-4622-9B3D-851A3A513816}"/>
          </ac:spMkLst>
        </pc:spChg>
        <pc:grpChg chg="mod">
          <ac:chgData name="Danielle" userId="e2554c37-e717-43a0-ba79-1183ca921ccd" providerId="ADAL" clId="{C2062EDF-489C-46E8-9E2E-EEE4AC11D284}" dt="2020-08-09T20:21:06.577" v="6" actId="2711"/>
          <ac:grpSpMkLst>
            <pc:docMk/>
            <pc:sldMk cId="1991361074" sldId="298"/>
            <ac:grpSpMk id="5" creationId="{DD4E119F-0996-484D-A251-614D2F1009A9}"/>
          </ac:grpSpMkLst>
        </pc:grpChg>
        <pc:grpChg chg="mod">
          <ac:chgData name="Danielle" userId="e2554c37-e717-43a0-ba79-1183ca921ccd" providerId="ADAL" clId="{C2062EDF-489C-46E8-9E2E-EEE4AC11D284}" dt="2020-08-09T20:21:06.577" v="6" actId="2711"/>
          <ac:grpSpMkLst>
            <pc:docMk/>
            <pc:sldMk cId="1991361074" sldId="298"/>
            <ac:grpSpMk id="38" creationId="{2B7CBBCA-4231-48B7-A613-F299BA724C2A}"/>
          </ac:grpSpMkLst>
        </pc:grpChg>
        <pc:grpChg chg="mod">
          <ac:chgData name="Danielle" userId="e2554c37-e717-43a0-ba79-1183ca921ccd" providerId="ADAL" clId="{C2062EDF-489C-46E8-9E2E-EEE4AC11D284}" dt="2020-08-09T20:21:06.577" v="6" actId="2711"/>
          <ac:grpSpMkLst>
            <pc:docMk/>
            <pc:sldMk cId="1991361074" sldId="298"/>
            <ac:grpSpMk id="55" creationId="{B2F57C58-6791-4E22-9E0B-AC34B8A58455}"/>
          </ac:grpSpMkLst>
        </pc:grpChg>
        <pc:grpChg chg="mod">
          <ac:chgData name="Danielle" userId="e2554c37-e717-43a0-ba79-1183ca921ccd" providerId="ADAL" clId="{C2062EDF-489C-46E8-9E2E-EEE4AC11D284}" dt="2020-08-09T20:21:06.577" v="6" actId="2711"/>
          <ac:grpSpMkLst>
            <pc:docMk/>
            <pc:sldMk cId="1991361074" sldId="298"/>
            <ac:grpSpMk id="69" creationId="{925BC847-DB2A-4CCD-AD6A-59891973A883}"/>
          </ac:grpSpMkLst>
        </pc:grpChg>
        <pc:cxnChg chg="mod">
          <ac:chgData name="Danielle" userId="e2554c37-e717-43a0-ba79-1183ca921ccd" providerId="ADAL" clId="{C2062EDF-489C-46E8-9E2E-EEE4AC11D284}" dt="2020-08-09T20:21:06.577" v="6" actId="2711"/>
          <ac:cxnSpMkLst>
            <pc:docMk/>
            <pc:sldMk cId="1991361074" sldId="298"/>
            <ac:cxnSpMk id="47" creationId="{4BEECD94-8E3D-497B-8F6F-3942638F4AF5}"/>
          </ac:cxnSpMkLst>
        </pc:cxnChg>
      </pc:sldChg>
      <pc:sldChg chg="modSp">
        <pc:chgData name="Danielle" userId="e2554c37-e717-43a0-ba79-1183ca921ccd" providerId="ADAL" clId="{C2062EDF-489C-46E8-9E2E-EEE4AC11D284}" dt="2020-08-09T20:21:11.461" v="7" actId="2711"/>
        <pc:sldMkLst>
          <pc:docMk/>
          <pc:sldMk cId="2710879772" sldId="299"/>
        </pc:sldMkLst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2" creationId="{3F09E291-2992-4F99-BB77-458AB9445F15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3" creationId="{CC36C8E1-6BC1-48E0-A325-E0B3B49EA9BB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4" creationId="{F05F6009-3843-4456-9BB8-81CD9CDA1F80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5" creationId="{A2F2FCC3-2896-4627-AA17-C3ADE04FD2EB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8" creationId="{4495917A-9DE5-4CB8-8C6A-0B7FFDA51DFA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1" creationId="{A6A030EB-CF9D-46D4-BCB3-BF593B33D516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2" creationId="{C6373F00-9D33-4543-8B74-DF4AA22781FB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3" creationId="{CF13602B-A06D-4EC0-B666-ACD4CCBE5959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4" creationId="{D05F84AC-3C88-4208-B442-4836AB7547D4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5" creationId="{5853F96F-CF7B-43C1-8530-7AE6619226B2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6" creationId="{C05E05A3-3D6B-406D-A613-74E3C611688C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7" creationId="{113B8534-9C86-4F38-AF8C-6F19C86A1356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8" creationId="{C5A268EF-FD81-4973-9766-C40A631F5689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19" creationId="{AD76EE61-0AFE-403B-B491-4EA43409F2CD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20" creationId="{1B35893F-0029-4ECD-BA8C-374104EF17E9}"/>
          </ac:spMkLst>
        </pc:spChg>
        <pc:spChg chg="mod">
          <ac:chgData name="Danielle" userId="e2554c37-e717-43a0-ba79-1183ca921ccd" providerId="ADAL" clId="{C2062EDF-489C-46E8-9E2E-EEE4AC11D284}" dt="2020-08-09T20:21:11.461" v="7" actId="2711"/>
          <ac:spMkLst>
            <pc:docMk/>
            <pc:sldMk cId="2710879772" sldId="299"/>
            <ac:spMk id="21" creationId="{C536055D-27AF-4561-8CF3-AC123DFC01B9}"/>
          </ac:spMkLst>
        </pc:spChg>
        <pc:cxnChg chg="mod">
          <ac:chgData name="Danielle" userId="e2554c37-e717-43a0-ba79-1183ca921ccd" providerId="ADAL" clId="{C2062EDF-489C-46E8-9E2E-EEE4AC11D284}" dt="2020-08-09T20:21:11.461" v="7" actId="2711"/>
          <ac:cxnSpMkLst>
            <pc:docMk/>
            <pc:sldMk cId="2710879772" sldId="299"/>
            <ac:cxnSpMk id="6" creationId="{A91CCDB0-1F91-4E22-9A31-C92B2226194B}"/>
          </ac:cxnSpMkLst>
        </pc:cxnChg>
      </pc:sldChg>
      <pc:sldChg chg="modSp">
        <pc:chgData name="Danielle" userId="e2554c37-e717-43a0-ba79-1183ca921ccd" providerId="ADAL" clId="{C2062EDF-489C-46E8-9E2E-EEE4AC11D284}" dt="2020-08-09T20:21:17.693" v="8" actId="2711"/>
        <pc:sldMkLst>
          <pc:docMk/>
          <pc:sldMk cId="1479023824" sldId="300"/>
        </pc:sldMkLst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2" creationId="{3F09E291-2992-4F99-BB77-458AB9445F15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3" creationId="{CC36C8E1-6BC1-48E0-A325-E0B3B49EA9BB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4" creationId="{F05F6009-3843-4456-9BB8-81CD9CDA1F80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5" creationId="{A2F2FCC3-2896-4627-AA17-C3ADE04FD2EB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7" creationId="{7D92ED13-6D92-4852-BEBE-939C04262542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8" creationId="{4495917A-9DE5-4CB8-8C6A-0B7FFDA51DFA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1" creationId="{A6A030EB-CF9D-46D4-BCB3-BF593B33D516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2" creationId="{C6373F00-9D33-4543-8B74-DF4AA22781FB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3" creationId="{CF13602B-A06D-4EC0-B666-ACD4CCBE5959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4" creationId="{D05F84AC-3C88-4208-B442-4836AB7547D4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5" creationId="{5853F96F-CF7B-43C1-8530-7AE6619226B2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6" creationId="{C05E05A3-3D6B-406D-A613-74E3C611688C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7" creationId="{113B8534-9C86-4F38-AF8C-6F19C86A1356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8" creationId="{C5A268EF-FD81-4973-9766-C40A631F5689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19" creationId="{AD76EE61-0AFE-403B-B491-4EA43409F2CD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20" creationId="{1B35893F-0029-4ECD-BA8C-374104EF17E9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21" creationId="{C536055D-27AF-4561-8CF3-AC123DFC01B9}"/>
          </ac:spMkLst>
        </pc:spChg>
        <pc:spChg chg="mod">
          <ac:chgData name="Danielle" userId="e2554c37-e717-43a0-ba79-1183ca921ccd" providerId="ADAL" clId="{C2062EDF-489C-46E8-9E2E-EEE4AC11D284}" dt="2020-08-09T20:21:17.693" v="8" actId="2711"/>
          <ac:spMkLst>
            <pc:docMk/>
            <pc:sldMk cId="1479023824" sldId="300"/>
            <ac:spMk id="22" creationId="{5245BE37-36F9-48C2-A41F-7A665C441842}"/>
          </ac:spMkLst>
        </pc:spChg>
        <pc:cxnChg chg="mod">
          <ac:chgData name="Danielle" userId="e2554c37-e717-43a0-ba79-1183ca921ccd" providerId="ADAL" clId="{C2062EDF-489C-46E8-9E2E-EEE4AC11D284}" dt="2020-08-09T20:21:17.693" v="8" actId="2711"/>
          <ac:cxnSpMkLst>
            <pc:docMk/>
            <pc:sldMk cId="1479023824" sldId="300"/>
            <ac:cxnSpMk id="6" creationId="{A91CCDB0-1F91-4E22-9A31-C92B2226194B}"/>
          </ac:cxnSpMkLst>
        </pc:cxnChg>
      </pc:sldChg>
      <pc:sldChg chg="modSp mod">
        <pc:chgData name="Danielle" userId="e2554c37-e717-43a0-ba79-1183ca921ccd" providerId="ADAL" clId="{C2062EDF-489C-46E8-9E2E-EEE4AC11D284}" dt="2020-08-09T20:21:24.066" v="9" actId="2711"/>
        <pc:sldMkLst>
          <pc:docMk/>
          <pc:sldMk cId="3734631525" sldId="301"/>
        </pc:sldMkLst>
        <pc:spChg chg="mod">
          <ac:chgData name="Danielle" userId="e2554c37-e717-43a0-ba79-1183ca921ccd" providerId="ADAL" clId="{C2062EDF-489C-46E8-9E2E-EEE4AC11D284}" dt="2020-08-09T20:21:24.066" v="9" actId="2711"/>
          <ac:spMkLst>
            <pc:docMk/>
            <pc:sldMk cId="3734631525" sldId="301"/>
            <ac:spMk id="4" creationId="{855678BE-CCE7-4FDC-95C3-F2AE34DF07E4}"/>
          </ac:spMkLst>
        </pc:spChg>
      </pc:sldChg>
      <pc:sldChg chg="modSp mod">
        <pc:chgData name="Danielle" userId="e2554c37-e717-43a0-ba79-1183ca921ccd" providerId="ADAL" clId="{C2062EDF-489C-46E8-9E2E-EEE4AC11D284}" dt="2020-08-09T20:21:32.486" v="10" actId="2711"/>
        <pc:sldMkLst>
          <pc:docMk/>
          <pc:sldMk cId="2046663982" sldId="302"/>
        </pc:sldMkLst>
        <pc:spChg chg="mod">
          <ac:chgData name="Danielle" userId="e2554c37-e717-43a0-ba79-1183ca921ccd" providerId="ADAL" clId="{C2062EDF-489C-46E8-9E2E-EEE4AC11D284}" dt="2020-08-09T20:21:32.486" v="10" actId="2711"/>
          <ac:spMkLst>
            <pc:docMk/>
            <pc:sldMk cId="2046663982" sldId="302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C2062EDF-489C-46E8-9E2E-EEE4AC11D284}" dt="2020-08-09T20:20:43.231" v="3" actId="2711"/>
        <pc:sldMkLst>
          <pc:docMk/>
          <pc:sldMk cId="3657205557" sldId="303"/>
        </pc:sldMkLst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3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4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5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6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7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8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9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11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12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15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16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17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18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19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0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1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2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3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4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5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6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7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8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43.231" v="3" actId="2711"/>
          <ac:spMkLst>
            <pc:docMk/>
            <pc:sldMk cId="3657205557" sldId="303"/>
            <ac:spMk id="29" creationId="{00000000-0000-0000-0000-000000000000}"/>
          </ac:spMkLst>
        </pc:spChg>
      </pc:sldChg>
      <pc:sldChg chg="addSp modSp new mod modClrScheme chgLayout">
        <pc:chgData name="Danielle" userId="e2554c37-e717-43a0-ba79-1183ca921ccd" providerId="ADAL" clId="{C2062EDF-489C-46E8-9E2E-EEE4AC11D284}" dt="2020-08-09T20:23:07.092" v="29"/>
        <pc:sldMkLst>
          <pc:docMk/>
          <pc:sldMk cId="360295629" sldId="304"/>
        </pc:sldMkLst>
        <pc:spChg chg="add mod">
          <ac:chgData name="Danielle" userId="e2554c37-e717-43a0-ba79-1183ca921ccd" providerId="ADAL" clId="{C2062EDF-489C-46E8-9E2E-EEE4AC11D284}" dt="2020-08-09T20:23:07.092" v="29"/>
          <ac:spMkLst>
            <pc:docMk/>
            <pc:sldMk cId="360295629" sldId="304"/>
            <ac:spMk id="2" creationId="{BA0D8412-5F6A-4101-86FD-5DB76650BC70}"/>
          </ac:spMkLst>
        </pc:spChg>
      </pc:sldChg>
      <pc:sldMasterChg chg="modSp modSldLayout">
        <pc:chgData name="Danielle" userId="e2554c37-e717-43a0-ba79-1183ca921ccd" providerId="ADAL" clId="{C2062EDF-489C-46E8-9E2E-EEE4AC11D284}" dt="2020-08-09T20:20:27.799" v="1" actId="2711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C2062EDF-489C-46E8-9E2E-EEE4AC11D284}" dt="2020-08-09T20:20:22.785" v="0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22.785" v="0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22.785" v="0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22.785" v="0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22.785" v="0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C2062EDF-489C-46E8-9E2E-EEE4AC11D284}" dt="2020-08-09T20:20:22.785" v="0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22.785" v="0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22.785" v="0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22.785" v="0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22.785" v="0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22.785" v="0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22.785" v="0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C2062EDF-489C-46E8-9E2E-EEE4AC11D284}" dt="2020-08-09T20:20:27.799" v="1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C2062EDF-489C-46E8-9E2E-EEE4AC11D284}" dt="2020-08-09T20:20:27.799" v="1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  <pc:sldMasterChg chg="modSp">
        <pc:chgData name="Danielle" userId="e2554c37-e717-43a0-ba79-1183ca921ccd" providerId="ADAL" clId="{C2062EDF-489C-46E8-9E2E-EEE4AC11D284}" dt="2020-08-09T20:20:33.735" v="2" actId="2711"/>
        <pc:sldMasterMkLst>
          <pc:docMk/>
          <pc:sldMasterMk cId="2069407298" sldId="2147483667"/>
        </pc:sldMasterMkLst>
        <pc:spChg chg="mod">
          <ac:chgData name="Danielle" userId="e2554c37-e717-43a0-ba79-1183ca921ccd" providerId="ADAL" clId="{C2062EDF-489C-46E8-9E2E-EEE4AC11D284}" dt="2020-08-09T20:20:33.735" v="2" actId="2711"/>
          <ac:spMkLst>
            <pc:docMk/>
            <pc:sldMasterMk cId="2069407298" sldId="2147483667"/>
            <ac:spMk id="9" creationId="{00000000-0000-0000-0000-000000000000}"/>
          </ac:spMkLst>
        </pc:spChg>
        <pc:spChg chg="mod">
          <ac:chgData name="Danielle" userId="e2554c37-e717-43a0-ba79-1183ca921ccd" providerId="ADAL" clId="{C2062EDF-489C-46E8-9E2E-EEE4AC11D284}" dt="2020-08-09T20:20:33.735" v="2" actId="2711"/>
          <ac:spMkLst>
            <pc:docMk/>
            <pc:sldMasterMk cId="2069407298" sldId="2147483667"/>
            <ac:spMk id="14" creationId="{00000000-0000-0000-0000-000000000000}"/>
          </ac:spMkLst>
        </pc:spChg>
        <pc:picChg chg="mod">
          <ac:chgData name="Danielle" userId="e2554c37-e717-43a0-ba79-1183ca921ccd" providerId="ADAL" clId="{C2062EDF-489C-46E8-9E2E-EEE4AC11D284}" dt="2020-08-09T20:20:33.735" v="2" actId="2711"/>
          <ac:picMkLst>
            <pc:docMk/>
            <pc:sldMasterMk cId="2069407298" sldId="2147483667"/>
            <ac:picMk id="13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33.735" v="2" actId="2711"/>
          <ac:picMkLst>
            <pc:docMk/>
            <pc:sldMasterMk cId="2069407298" sldId="2147483667"/>
            <ac:picMk id="31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33.735" v="2" actId="2711"/>
          <ac:picMkLst>
            <pc:docMk/>
            <pc:sldMasterMk cId="2069407298" sldId="2147483667"/>
            <ac:picMk id="32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33.735" v="2" actId="2711"/>
          <ac:picMkLst>
            <pc:docMk/>
            <pc:sldMasterMk cId="2069407298" sldId="2147483667"/>
            <ac:picMk id="34" creationId="{00000000-0000-0000-0000-000000000000}"/>
          </ac:picMkLst>
        </pc:picChg>
        <pc:picChg chg="mod">
          <ac:chgData name="Danielle" userId="e2554c37-e717-43a0-ba79-1183ca921ccd" providerId="ADAL" clId="{C2062EDF-489C-46E8-9E2E-EEE4AC11D284}" dt="2020-08-09T20:20:33.735" v="2" actId="2711"/>
          <ac:picMkLst>
            <pc:docMk/>
            <pc:sldMasterMk cId="2069407298" sldId="2147483667"/>
            <ac:picMk id="35" creationId="{00000000-0000-0000-0000-00000000000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96233-CD7A-4139-872F-49A7FBA5C618}" type="datetimeFigureOut">
              <a:rPr lang="en-GB" smtClean="0"/>
              <a:t>09/08/2020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1561E-F6DB-43C4-8370-A1460B1B56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338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  <a:r>
              <a:rPr lang="en-GB" sz="2400" dirty="0">
                <a:latin typeface="Comic Sans MS" pitchFamily="66" charset="0"/>
              </a:rPr>
              <a:t> and a wish (</a:t>
            </a:r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 </a:t>
            </a:r>
            <a:r>
              <a:rPr lang="en-GB" sz="2400" dirty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6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>
              <a:latin typeface="Comic Sans MS" pitchFamily="66" charset="0"/>
            </a:endParaRPr>
          </a:p>
          <a:p>
            <a:endParaRPr lang="en-GB" sz="2000" u="none" dirty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9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644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9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09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0" y="25534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to Solving Simultaneous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Equations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70901" y="5973544"/>
            <a:ext cx="6883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Term,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expression, equation, operation, linear, solution/s, balance, unknown, variable, simultaneous, coefficient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equations using the bar model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simultaneous equations using the bar model.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simultaneous equations algebraically.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57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09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51720" y="25534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to Solving Simultaneous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Equations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40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52.png"/><Relationship Id="rId3" Type="http://schemas.openxmlformats.org/officeDocument/2006/relationships/image" Target="../media/image71.png"/><Relationship Id="rId21" Type="http://schemas.openxmlformats.org/officeDocument/2006/relationships/image" Target="../media/image49.png"/><Relationship Id="rId34" Type="http://schemas.openxmlformats.org/officeDocument/2006/relationships/image" Target="../media/image60.png"/><Relationship Id="rId7" Type="http://schemas.openxmlformats.org/officeDocument/2006/relationships/image" Target="../media/image37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1.png"/><Relationship Id="rId33" Type="http://schemas.openxmlformats.org/officeDocument/2006/relationships/image" Target="../media/image59.png"/><Relationship Id="rId38" Type="http://schemas.openxmlformats.org/officeDocument/2006/relationships/image" Target="../media/image62.png"/><Relationship Id="rId2" Type="http://schemas.openxmlformats.org/officeDocument/2006/relationships/image" Target="../media/image34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39.png"/><Relationship Id="rId24" Type="http://schemas.openxmlformats.org/officeDocument/2006/relationships/image" Target="../media/image50.png"/><Relationship Id="rId32" Type="http://schemas.openxmlformats.org/officeDocument/2006/relationships/image" Target="../media/image58.png"/><Relationship Id="rId37" Type="http://schemas.openxmlformats.org/officeDocument/2006/relationships/image" Target="../media/image61.png"/><Relationship Id="rId5" Type="http://schemas.openxmlformats.org/officeDocument/2006/relationships/image" Target="../media/image35.png"/><Relationship Id="rId15" Type="http://schemas.openxmlformats.org/officeDocument/2006/relationships/image" Target="../media/image43.png"/><Relationship Id="rId23" Type="http://schemas.openxmlformats.org/officeDocument/2006/relationships/image" Target="../media/image91.png"/><Relationship Id="rId28" Type="http://schemas.openxmlformats.org/officeDocument/2006/relationships/image" Target="../media/image54.png"/><Relationship Id="rId36" Type="http://schemas.openxmlformats.org/officeDocument/2006/relationships/image" Target="../media/image104.png"/><Relationship Id="rId10" Type="http://schemas.openxmlformats.org/officeDocument/2006/relationships/image" Target="../media/image78.png"/><Relationship Id="rId19" Type="http://schemas.openxmlformats.org/officeDocument/2006/relationships/image" Target="../media/image47.png"/><Relationship Id="rId31" Type="http://schemas.openxmlformats.org/officeDocument/2006/relationships/image" Target="../media/image57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42.png"/><Relationship Id="rId22" Type="http://schemas.openxmlformats.org/officeDocument/2006/relationships/image" Target="../media/image90.png"/><Relationship Id="rId27" Type="http://schemas.openxmlformats.org/officeDocument/2006/relationships/image" Target="../media/image53.png"/><Relationship Id="rId30" Type="http://schemas.openxmlformats.org/officeDocument/2006/relationships/image" Target="../media/image56.png"/><Relationship Id="rId35" Type="http://schemas.openxmlformats.org/officeDocument/2006/relationships/image" Target="../media/image10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6.png"/><Relationship Id="rId11" Type="http://schemas.openxmlformats.org/officeDocument/2006/relationships/image" Target="../media/image73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5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6.png"/><Relationship Id="rId9" Type="http://schemas.openxmlformats.org/officeDocument/2006/relationships/image" Target="../media/image8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inimallydifferent.com/2018/03/20/simultaneous-equations-1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What’s the value of one orange bar in each of the diagrams below?</a:t>
            </a:r>
          </a:p>
        </p:txBody>
      </p:sp>
      <p:sp>
        <p:nvSpPr>
          <p:cNvPr id="3" name="Rectangle 2"/>
          <p:cNvSpPr/>
          <p:nvPr/>
        </p:nvSpPr>
        <p:spPr>
          <a:xfrm>
            <a:off x="2830753" y="2555935"/>
            <a:ext cx="1008112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46977" y="2555935"/>
            <a:ext cx="1008112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8865" y="2555935"/>
            <a:ext cx="1008112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30753" y="4720498"/>
            <a:ext cx="151216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42921" y="4720498"/>
            <a:ext cx="151216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30753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4929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22841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07017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55089" y="2555935"/>
            <a:ext cx="1368152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99105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855089" y="4720498"/>
            <a:ext cx="151216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23241" y="2555935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 19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30753" y="2555935"/>
            <a:ext cx="1008112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46977" y="2555935"/>
            <a:ext cx="1008112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838865" y="2555935"/>
            <a:ext cx="1008112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0753" y="4720498"/>
            <a:ext cx="151216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342921" y="4720498"/>
            <a:ext cx="151216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30753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14929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22841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07017" y="3636055"/>
            <a:ext cx="792088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40465" y="363357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 22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75641" y="471585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 23</a:t>
            </a:r>
          </a:p>
        </p:txBody>
      </p:sp>
    </p:spTree>
    <p:extLst>
      <p:ext uri="{BB962C8B-B14F-4D97-AF65-F5344CB8AC3E}">
        <p14:creationId xmlns:p14="http://schemas.microsoft.com/office/powerpoint/2010/main" val="365720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3F8740-07FA-4F2D-B3D8-CB9BB51E5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196752"/>
            <a:ext cx="6696744" cy="19034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6C7586E-F72C-4855-8632-7687280E5D12}"/>
              </a:ext>
            </a:extLst>
          </p:cNvPr>
          <p:cNvSpPr/>
          <p:nvPr/>
        </p:nvSpPr>
        <p:spPr>
          <a:xfrm>
            <a:off x="2123728" y="3284984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Simultaneous equations </a:t>
            </a:r>
            <a:r>
              <a:rPr lang="en-GB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two equations with two unknowns. They are called </a:t>
            </a:r>
            <a:r>
              <a:rPr lang="en-GB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simultaneous</a:t>
            </a:r>
            <a:r>
              <a:rPr lang="en-GB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because they must both be solved at the same time.</a:t>
            </a:r>
            <a:endParaRPr lang="en-GB" sz="24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15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935F14-0721-4B44-B5EB-27533A29E5FD}"/>
                  </a:ext>
                </a:extLst>
              </p:cNvPr>
              <p:cNvSpPr txBox="1"/>
              <p:nvPr/>
            </p:nvSpPr>
            <p:spPr>
              <a:xfrm>
                <a:off x="251520" y="1196752"/>
                <a:ext cx="85689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Solve: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=17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=11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935F14-0721-4B44-B5EB-27533A29E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96752"/>
                <a:ext cx="8568952" cy="830997"/>
              </a:xfrm>
              <a:prstGeom prst="rect">
                <a:avLst/>
              </a:prstGeom>
              <a:blipFill>
                <a:blip r:embed="rId2"/>
                <a:stretch>
                  <a:fillRect l="-1067" t="-5109" b="-6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1508759-8AD2-4EBC-B876-D4FB7CF2CD93}"/>
                  </a:ext>
                </a:extLst>
              </p:cNvPr>
              <p:cNvSpPr/>
              <p:nvPr/>
            </p:nvSpPr>
            <p:spPr>
              <a:xfrm>
                <a:off x="827584" y="2266960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1508759-8AD2-4EBC-B876-D4FB7CF2CD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66960"/>
                <a:ext cx="792088" cy="4320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669D83B-65CF-4F37-908D-D6CCD10A700B}"/>
                  </a:ext>
                </a:extLst>
              </p:cNvPr>
              <p:cNvSpPr/>
              <p:nvPr/>
            </p:nvSpPr>
            <p:spPr>
              <a:xfrm>
                <a:off x="1619672" y="2266960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669D83B-65CF-4F37-908D-D6CCD10A70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266960"/>
                <a:ext cx="792088" cy="4320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80078EA-8524-4734-940A-8688B3E66B6E}"/>
                  </a:ext>
                </a:extLst>
              </p:cNvPr>
              <p:cNvSpPr/>
              <p:nvPr/>
            </p:nvSpPr>
            <p:spPr>
              <a:xfrm>
                <a:off x="2411760" y="2266960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80078EA-8524-4734-940A-8688B3E66B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266960"/>
                <a:ext cx="792088" cy="4320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7F65740-20D4-47D9-8D9C-DF19BBC3AF76}"/>
                  </a:ext>
                </a:extLst>
              </p:cNvPr>
              <p:cNvSpPr/>
              <p:nvPr/>
            </p:nvSpPr>
            <p:spPr>
              <a:xfrm>
                <a:off x="3203848" y="2266960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7F65740-20D4-47D9-8D9C-DF19BBC3AF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266960"/>
                <a:ext cx="792088" cy="4320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575157D-390A-4CAA-BD16-ED711A0A2B95}"/>
                  </a:ext>
                </a:extLst>
              </p:cNvPr>
              <p:cNvSpPr/>
              <p:nvPr/>
            </p:nvSpPr>
            <p:spPr>
              <a:xfrm>
                <a:off x="3995936" y="2266960"/>
                <a:ext cx="115212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575157D-390A-4CAA-BD16-ED711A0A2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266960"/>
                <a:ext cx="1152128" cy="4320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4D3BFFB-05AA-44FF-9302-F8C0403438AD}"/>
                  </a:ext>
                </a:extLst>
              </p:cNvPr>
              <p:cNvSpPr/>
              <p:nvPr/>
            </p:nvSpPr>
            <p:spPr>
              <a:xfrm>
                <a:off x="2411760" y="2852936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4D3BFFB-05AA-44FF-9302-F8C0403438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852936"/>
                <a:ext cx="792088" cy="4320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420D739-FBB5-4800-94EB-4BC5724AB106}"/>
                  </a:ext>
                </a:extLst>
              </p:cNvPr>
              <p:cNvSpPr/>
              <p:nvPr/>
            </p:nvSpPr>
            <p:spPr>
              <a:xfrm>
                <a:off x="3203848" y="2852936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420D739-FBB5-4800-94EB-4BC5724AB1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852936"/>
                <a:ext cx="792088" cy="4320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0E9B33B-67B0-4433-8760-390C6D7A031D}"/>
                  </a:ext>
                </a:extLst>
              </p:cNvPr>
              <p:cNvSpPr/>
              <p:nvPr/>
            </p:nvSpPr>
            <p:spPr>
              <a:xfrm>
                <a:off x="3995936" y="2852936"/>
                <a:ext cx="115212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0E9B33B-67B0-4433-8760-390C6D7A03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852936"/>
                <a:ext cx="1152128" cy="43204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90B4C0A-BA8A-4919-B079-9B4A96FAA0BC}"/>
                  </a:ext>
                </a:extLst>
              </p:cNvPr>
              <p:cNvSpPr/>
              <p:nvPr/>
            </p:nvSpPr>
            <p:spPr>
              <a:xfrm>
                <a:off x="5220072" y="2237343"/>
                <a:ext cx="9305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90B4C0A-BA8A-4919-B079-9B4A96FAA0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237343"/>
                <a:ext cx="930576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257DF6A-92D3-45FC-8224-1064073AE6B0}"/>
                  </a:ext>
                </a:extLst>
              </p:cNvPr>
              <p:cNvSpPr/>
              <p:nvPr/>
            </p:nvSpPr>
            <p:spPr>
              <a:xfrm>
                <a:off x="5303428" y="2813407"/>
                <a:ext cx="9305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257DF6A-92D3-45FC-8224-1064073AE6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428" y="2813407"/>
                <a:ext cx="930576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D8ECD039-6632-412C-B20F-1D407F294373}"/>
              </a:ext>
            </a:extLst>
          </p:cNvPr>
          <p:cNvSpPr/>
          <p:nvPr/>
        </p:nvSpPr>
        <p:spPr>
          <a:xfrm>
            <a:off x="6791122" y="1811933"/>
            <a:ext cx="1796547" cy="671051"/>
          </a:xfrm>
          <a:prstGeom prst="wedgeEllipseCallout">
            <a:avLst>
              <a:gd name="adj1" fmla="val -68765"/>
              <a:gd name="adj2" fmla="val 37274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9947185-BAA3-4F34-94BD-908BCA538636}"/>
              </a:ext>
            </a:extLst>
          </p:cNvPr>
          <p:cNvCxnSpPr/>
          <p:nvPr/>
        </p:nvCxnSpPr>
        <p:spPr>
          <a:xfrm>
            <a:off x="328978" y="3410953"/>
            <a:ext cx="59046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13D5632-1D77-4044-AB24-F6453D3BC74C}"/>
                  </a:ext>
                </a:extLst>
              </p:cNvPr>
              <p:cNvSpPr/>
              <p:nvPr/>
            </p:nvSpPr>
            <p:spPr>
              <a:xfrm>
                <a:off x="827584" y="3523408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13D5632-1D77-4044-AB24-F6453D3BC7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523408"/>
                <a:ext cx="792088" cy="43204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0A88FD-DE50-44F9-B18B-780CEFDE0F64}"/>
                  </a:ext>
                </a:extLst>
              </p:cNvPr>
              <p:cNvSpPr/>
              <p:nvPr/>
            </p:nvSpPr>
            <p:spPr>
              <a:xfrm>
                <a:off x="1619672" y="3523408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0A88FD-DE50-44F9-B18B-780CEFDE0F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523408"/>
                <a:ext cx="792088" cy="43204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2484EAA-9445-43AC-8DBF-8F99FBD333EC}"/>
                  </a:ext>
                </a:extLst>
              </p:cNvPr>
              <p:cNvSpPr/>
              <p:nvPr/>
            </p:nvSpPr>
            <p:spPr>
              <a:xfrm>
                <a:off x="5331398" y="3508599"/>
                <a:ext cx="7606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2484EAA-9445-43AC-8DBF-8F99FBD333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398" y="3508599"/>
                <a:ext cx="760656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row: Right 19">
            <a:extLst>
              <a:ext uri="{FF2B5EF4-FFF2-40B4-BE49-F238E27FC236}">
                <a16:creationId xmlns:a16="http://schemas.microsoft.com/office/drawing/2014/main" id="{95D3F35F-EAA1-45A5-B58A-95CD6A46E6F1}"/>
              </a:ext>
            </a:extLst>
          </p:cNvPr>
          <p:cNvSpPr/>
          <p:nvPr/>
        </p:nvSpPr>
        <p:spPr>
          <a:xfrm>
            <a:off x="6959885" y="3645024"/>
            <a:ext cx="504056" cy="1440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FA269D2-0F22-49FA-9DE4-6C09C6A8A29A}"/>
                  </a:ext>
                </a:extLst>
              </p:cNvPr>
              <p:cNvSpPr/>
              <p:nvPr/>
            </p:nvSpPr>
            <p:spPr>
              <a:xfrm>
                <a:off x="7751973" y="3474898"/>
                <a:ext cx="10189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FA269D2-0F22-49FA-9DE4-6C09C6A8A2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1973" y="3474898"/>
                <a:ext cx="101893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9A13535-B941-46D4-A4F2-B65F5B45BC88}"/>
                  </a:ext>
                </a:extLst>
              </p:cNvPr>
              <p:cNvSpPr/>
              <p:nvPr/>
            </p:nvSpPr>
            <p:spPr>
              <a:xfrm>
                <a:off x="827584" y="4538737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9A13535-B941-46D4-A4F2-B65F5B45BC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538737"/>
                <a:ext cx="792088" cy="43204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699E5F9-0FED-46A9-BD67-95127E01EBD6}"/>
                  </a:ext>
                </a:extLst>
              </p:cNvPr>
              <p:cNvSpPr/>
              <p:nvPr/>
            </p:nvSpPr>
            <p:spPr>
              <a:xfrm>
                <a:off x="1619672" y="4538737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699E5F9-0FED-46A9-BD67-95127E01E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38737"/>
                <a:ext cx="792088" cy="43204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E92F37C-80FE-43C4-AED8-80055F227DC8}"/>
                  </a:ext>
                </a:extLst>
              </p:cNvPr>
              <p:cNvSpPr/>
              <p:nvPr/>
            </p:nvSpPr>
            <p:spPr>
              <a:xfrm>
                <a:off x="2411760" y="4538737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E92F37C-80FE-43C4-AED8-80055F227D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538737"/>
                <a:ext cx="792088" cy="43204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E68EC14-6A11-4346-BD73-FF0228BDCBFC}"/>
                  </a:ext>
                </a:extLst>
              </p:cNvPr>
              <p:cNvSpPr/>
              <p:nvPr/>
            </p:nvSpPr>
            <p:spPr>
              <a:xfrm>
                <a:off x="3203848" y="4538737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E68EC14-6A11-4346-BD73-FF0228BDCB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538737"/>
                <a:ext cx="792088" cy="43204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2C98C93-7AEE-4B4E-A143-EE2B40B22FE0}"/>
                  </a:ext>
                </a:extLst>
              </p:cNvPr>
              <p:cNvSpPr/>
              <p:nvPr/>
            </p:nvSpPr>
            <p:spPr>
              <a:xfrm>
                <a:off x="3995936" y="4538737"/>
                <a:ext cx="115212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2C98C93-7AEE-4B4E-A143-EE2B40B22F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538737"/>
                <a:ext cx="1152128" cy="43204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CDC5F28-633F-4CB4-BAFA-0113135839A6}"/>
                  </a:ext>
                </a:extLst>
              </p:cNvPr>
              <p:cNvSpPr/>
              <p:nvPr/>
            </p:nvSpPr>
            <p:spPr>
              <a:xfrm>
                <a:off x="5220072" y="4509120"/>
                <a:ext cx="9305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CDC5F28-633F-4CB4-BAFA-0113135839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509120"/>
                <a:ext cx="930576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4981AC8-D1FF-4434-AA3A-DBF940B8B147}"/>
                  </a:ext>
                </a:extLst>
              </p:cNvPr>
              <p:cNvSpPr/>
              <p:nvPr/>
            </p:nvSpPr>
            <p:spPr>
              <a:xfrm>
                <a:off x="827584" y="4544053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4981AC8-D1FF-4434-AA3A-DBF940B8B1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544053"/>
                <a:ext cx="792088" cy="43204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27E175F-4798-4ABC-AACB-E7C472DF85E5}"/>
                  </a:ext>
                </a:extLst>
              </p:cNvPr>
              <p:cNvSpPr/>
              <p:nvPr/>
            </p:nvSpPr>
            <p:spPr>
              <a:xfrm>
                <a:off x="1619672" y="4544053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27E175F-4798-4ABC-AACB-E7C472DF85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44053"/>
                <a:ext cx="792088" cy="43204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DEA5BE7-EFE1-4527-B225-80E95A70CED4}"/>
                  </a:ext>
                </a:extLst>
              </p:cNvPr>
              <p:cNvSpPr/>
              <p:nvPr/>
            </p:nvSpPr>
            <p:spPr>
              <a:xfrm>
                <a:off x="2411760" y="4544053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DEA5BE7-EFE1-4527-B225-80E95A70CE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544053"/>
                <a:ext cx="792088" cy="43204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FFE7AD95-50A0-4614-9B8E-6BE7C6D73D52}"/>
                  </a:ext>
                </a:extLst>
              </p:cNvPr>
              <p:cNvSpPr/>
              <p:nvPr/>
            </p:nvSpPr>
            <p:spPr>
              <a:xfrm>
                <a:off x="3203848" y="4544053"/>
                <a:ext cx="79208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FFE7AD95-50A0-4614-9B8E-6BE7C6D73D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544053"/>
                <a:ext cx="792088" cy="43204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60E769F-6263-476B-BA05-A614185603A4}"/>
                  </a:ext>
                </a:extLst>
              </p:cNvPr>
              <p:cNvSpPr/>
              <p:nvPr/>
            </p:nvSpPr>
            <p:spPr>
              <a:xfrm>
                <a:off x="3995936" y="5157192"/>
                <a:ext cx="1152128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60E769F-6263-476B-BA05-A61418560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157192"/>
                <a:ext cx="1152128" cy="432048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3EDAFFE-B7A7-4628-A395-BE9F92955B18}"/>
                  </a:ext>
                </a:extLst>
              </p:cNvPr>
              <p:cNvSpPr/>
              <p:nvPr/>
            </p:nvSpPr>
            <p:spPr>
              <a:xfrm>
                <a:off x="5220072" y="5127575"/>
                <a:ext cx="16364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17−12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3EDAFFE-B7A7-4628-A395-BE9F92955B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127575"/>
                <a:ext cx="1636474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row: Right 33">
            <a:extLst>
              <a:ext uri="{FF2B5EF4-FFF2-40B4-BE49-F238E27FC236}">
                <a16:creationId xmlns:a16="http://schemas.microsoft.com/office/drawing/2014/main" id="{CA12A8D9-4F29-472E-BAED-54DE95E4B7A4}"/>
              </a:ext>
            </a:extLst>
          </p:cNvPr>
          <p:cNvSpPr/>
          <p:nvPr/>
        </p:nvSpPr>
        <p:spPr>
          <a:xfrm>
            <a:off x="6942453" y="5268286"/>
            <a:ext cx="504056" cy="1440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C5BD563-5FB6-4A12-BE32-77AB581B5750}"/>
                  </a:ext>
                </a:extLst>
              </p:cNvPr>
              <p:cNvSpPr/>
              <p:nvPr/>
            </p:nvSpPr>
            <p:spPr>
              <a:xfrm>
                <a:off x="7734541" y="5098160"/>
                <a:ext cx="10229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C5BD563-5FB6-4A12-BE32-77AB581B57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4541" y="5098160"/>
                <a:ext cx="1022908" cy="461665"/>
              </a:xfrm>
              <a:prstGeom prst="rect">
                <a:avLst/>
              </a:prstGeom>
              <a:blipFill>
                <a:blip r:embed="rId29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066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7" grpId="0" animBg="1"/>
      <p:bldP spid="18" grpId="0" animBg="1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 animBg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935F14-0721-4B44-B5EB-27533A29E5FD}"/>
                  </a:ext>
                </a:extLst>
              </p:cNvPr>
              <p:cNvSpPr txBox="1"/>
              <p:nvPr/>
            </p:nvSpPr>
            <p:spPr>
              <a:xfrm>
                <a:off x="251520" y="1196752"/>
                <a:ext cx="85689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Solve:	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=23 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=17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935F14-0721-4B44-B5EB-27533A29E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96752"/>
                <a:ext cx="8568952" cy="830997"/>
              </a:xfrm>
              <a:prstGeom prst="rect">
                <a:avLst/>
              </a:prstGeom>
              <a:blipFill>
                <a:blip r:embed="rId2"/>
                <a:stretch>
                  <a:fillRect l="-1067" t="-5109" b="-10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DD4E119F-0996-484D-A251-614D2F1009A9}"/>
              </a:ext>
            </a:extLst>
          </p:cNvPr>
          <p:cNvGrpSpPr/>
          <p:nvPr/>
        </p:nvGrpSpPr>
        <p:grpSpPr>
          <a:xfrm>
            <a:off x="539552" y="2729765"/>
            <a:ext cx="1152128" cy="432048"/>
            <a:chOff x="827584" y="2266960"/>
            <a:chExt cx="1584176" cy="4320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E1508759-8AD2-4EBC-B876-D4FB7CF2CD93}"/>
                    </a:ext>
                  </a:extLst>
                </p:cNvPr>
                <p:cNvSpPr/>
                <p:nvPr/>
              </p:nvSpPr>
              <p:spPr>
                <a:xfrm>
                  <a:off x="827584" y="2266960"/>
                  <a:ext cx="792088" cy="43204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E1508759-8AD2-4EBC-B876-D4FB7CF2CD9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584" y="2266960"/>
                  <a:ext cx="792088" cy="43204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3669D83B-65CF-4F37-908D-D6CCD10A700B}"/>
                    </a:ext>
                  </a:extLst>
                </p:cNvPr>
                <p:cNvSpPr/>
                <p:nvPr/>
              </p:nvSpPr>
              <p:spPr>
                <a:xfrm>
                  <a:off x="1619672" y="2266960"/>
                  <a:ext cx="792088" cy="43204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3669D83B-65CF-4F37-908D-D6CCD10A700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672" y="2266960"/>
                  <a:ext cx="792088" cy="43204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575157D-390A-4CAA-BD16-ED711A0A2B95}"/>
                  </a:ext>
                </a:extLst>
              </p:cNvPr>
              <p:cNvSpPr/>
              <p:nvPr/>
            </p:nvSpPr>
            <p:spPr>
              <a:xfrm>
                <a:off x="1691680" y="2729765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575157D-390A-4CAA-BD16-ED711A0A2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729765"/>
                <a:ext cx="720080" cy="4320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90B4C0A-BA8A-4919-B079-9B4A96FAA0BC}"/>
                  </a:ext>
                </a:extLst>
              </p:cNvPr>
              <p:cNvSpPr/>
              <p:nvPr/>
            </p:nvSpPr>
            <p:spPr>
              <a:xfrm>
                <a:off x="5456626" y="2132856"/>
                <a:ext cx="9305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90B4C0A-BA8A-4919-B079-9B4A96FAA0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626" y="2132856"/>
                <a:ext cx="93057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D8ECD039-6632-412C-B20F-1D407F294373}"/>
              </a:ext>
            </a:extLst>
          </p:cNvPr>
          <p:cNvSpPr/>
          <p:nvPr/>
        </p:nvSpPr>
        <p:spPr>
          <a:xfrm>
            <a:off x="6895859" y="1765798"/>
            <a:ext cx="1796547" cy="671051"/>
          </a:xfrm>
          <a:prstGeom prst="wedgeEllipseCallout">
            <a:avLst>
              <a:gd name="adj1" fmla="val -68765"/>
              <a:gd name="adj2" fmla="val 37274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B0EDD49-49A2-4DCA-993E-BBE22BB00270}"/>
                  </a:ext>
                </a:extLst>
              </p:cNvPr>
              <p:cNvSpPr/>
              <p:nvPr/>
            </p:nvSpPr>
            <p:spPr>
              <a:xfrm>
                <a:off x="2412687" y="2729765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B0EDD49-49A2-4DCA-993E-BBE22BB002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687" y="2729765"/>
                <a:ext cx="720080" cy="4320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64D8D96-1A6F-4732-B198-F9933485859D}"/>
                  </a:ext>
                </a:extLst>
              </p:cNvPr>
              <p:cNvSpPr/>
              <p:nvPr/>
            </p:nvSpPr>
            <p:spPr>
              <a:xfrm>
                <a:off x="3130913" y="2729765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64D8D96-1A6F-4732-B198-F993348585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913" y="2729765"/>
                <a:ext cx="720080" cy="4320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2B7CBBCA-4231-48B7-A613-F299BA724C2A}"/>
              </a:ext>
            </a:extLst>
          </p:cNvPr>
          <p:cNvGrpSpPr/>
          <p:nvPr/>
        </p:nvGrpSpPr>
        <p:grpSpPr>
          <a:xfrm>
            <a:off x="549138" y="2162473"/>
            <a:ext cx="1152128" cy="432048"/>
            <a:chOff x="827584" y="2266960"/>
            <a:chExt cx="1584176" cy="4320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CDCB6F11-8D55-445F-A0AB-CB09D17211DC}"/>
                    </a:ext>
                  </a:extLst>
                </p:cNvPr>
                <p:cNvSpPr/>
                <p:nvPr/>
              </p:nvSpPr>
              <p:spPr>
                <a:xfrm>
                  <a:off x="827584" y="2266960"/>
                  <a:ext cx="792088" cy="43204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CDCB6F11-8D55-445F-A0AB-CB09D17211D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584" y="2266960"/>
                  <a:ext cx="792088" cy="43204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E97175A8-1261-4BB2-9B89-3EA2C09C88C1}"/>
                    </a:ext>
                  </a:extLst>
                </p:cNvPr>
                <p:cNvSpPr/>
                <p:nvPr/>
              </p:nvSpPr>
              <p:spPr>
                <a:xfrm>
                  <a:off x="1619672" y="2266960"/>
                  <a:ext cx="792088" cy="43204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E97175A8-1261-4BB2-9B89-3EA2C09C88C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672" y="2266960"/>
                  <a:ext cx="792088" cy="43204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6B04E0E-D011-4445-AADF-EBE89D10E657}"/>
                  </a:ext>
                </a:extLst>
              </p:cNvPr>
              <p:cNvSpPr/>
              <p:nvPr/>
            </p:nvSpPr>
            <p:spPr>
              <a:xfrm>
                <a:off x="1701266" y="2162473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6B04E0E-D011-4445-AADF-EBE89D10E6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266" y="2162473"/>
                <a:ext cx="720080" cy="4320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3C3EBFB-B5A2-40CF-85F7-62EE5AF5D81A}"/>
                  </a:ext>
                </a:extLst>
              </p:cNvPr>
              <p:cNvSpPr/>
              <p:nvPr/>
            </p:nvSpPr>
            <p:spPr>
              <a:xfrm>
                <a:off x="2422273" y="2162473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3C3EBFB-B5A2-40CF-85F7-62EE5AF5D8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273" y="2162473"/>
                <a:ext cx="720080" cy="43204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820588A-1293-4CE2-AEE6-7679A4853502}"/>
                  </a:ext>
                </a:extLst>
              </p:cNvPr>
              <p:cNvSpPr/>
              <p:nvPr/>
            </p:nvSpPr>
            <p:spPr>
              <a:xfrm>
                <a:off x="3140499" y="2162473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820588A-1293-4CE2-AEE6-7679A48535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499" y="2162473"/>
                <a:ext cx="720080" cy="43204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B861EFE7-C3CC-42E1-9152-E61C7B86277C}"/>
                  </a:ext>
                </a:extLst>
              </p:cNvPr>
              <p:cNvSpPr/>
              <p:nvPr/>
            </p:nvSpPr>
            <p:spPr>
              <a:xfrm>
                <a:off x="3869615" y="2162473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B861EFE7-C3CC-42E1-9152-E61C7B8627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615" y="2162473"/>
                <a:ext cx="720080" cy="43204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60FC48E0-AE40-41C7-8949-9CF4A3C9B28E}"/>
                  </a:ext>
                </a:extLst>
              </p:cNvPr>
              <p:cNvSpPr/>
              <p:nvPr/>
            </p:nvSpPr>
            <p:spPr>
              <a:xfrm>
                <a:off x="4587841" y="2162473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60FC48E0-AE40-41C7-8949-9CF4A3C9B2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841" y="2162473"/>
                <a:ext cx="720080" cy="43204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4D75263-6426-4867-9F12-A118012E0B5B}"/>
                  </a:ext>
                </a:extLst>
              </p:cNvPr>
              <p:cNvSpPr/>
              <p:nvPr/>
            </p:nvSpPr>
            <p:spPr>
              <a:xfrm>
                <a:off x="5440785" y="2657506"/>
                <a:ext cx="9305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4D75263-6426-4867-9F12-A118012E0B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785" y="2657506"/>
                <a:ext cx="930576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BEECD94-8E3D-497B-8F6F-3942638F4AF5}"/>
              </a:ext>
            </a:extLst>
          </p:cNvPr>
          <p:cNvCxnSpPr/>
          <p:nvPr/>
        </p:nvCxnSpPr>
        <p:spPr>
          <a:xfrm>
            <a:off x="395536" y="3287782"/>
            <a:ext cx="59046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900E65A-AD83-4AD0-9B5C-B44D9E941E1A}"/>
                  </a:ext>
                </a:extLst>
              </p:cNvPr>
              <p:cNvSpPr/>
              <p:nvPr/>
            </p:nvSpPr>
            <p:spPr>
              <a:xfrm>
                <a:off x="5453845" y="3392889"/>
                <a:ext cx="7606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900E65A-AD83-4AD0-9B5C-B44D9E941E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845" y="3392889"/>
                <a:ext cx="760656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445E5836-C7EB-491C-90B4-785178C83ADA}"/>
                  </a:ext>
                </a:extLst>
              </p:cNvPr>
              <p:cNvSpPr/>
              <p:nvPr/>
            </p:nvSpPr>
            <p:spPr>
              <a:xfrm>
                <a:off x="3866834" y="3422506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445E5836-C7EB-491C-90B4-785178C83A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834" y="3422506"/>
                <a:ext cx="720080" cy="43204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54D2DBFB-E1B1-4338-948C-995A079CFC33}"/>
                  </a:ext>
                </a:extLst>
              </p:cNvPr>
              <p:cNvSpPr/>
              <p:nvPr/>
            </p:nvSpPr>
            <p:spPr>
              <a:xfrm>
                <a:off x="4585060" y="3422506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54D2DBFB-E1B1-4338-948C-995A079CFC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060" y="3422506"/>
                <a:ext cx="720080" cy="43204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row: Right 51">
            <a:extLst>
              <a:ext uri="{FF2B5EF4-FFF2-40B4-BE49-F238E27FC236}">
                <a16:creationId xmlns:a16="http://schemas.microsoft.com/office/drawing/2014/main" id="{86CB4681-C965-41D6-88E1-2B93765BCADB}"/>
              </a:ext>
            </a:extLst>
          </p:cNvPr>
          <p:cNvSpPr/>
          <p:nvPr/>
        </p:nvSpPr>
        <p:spPr>
          <a:xfrm>
            <a:off x="7308304" y="3563015"/>
            <a:ext cx="504056" cy="1440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636FC021-F557-447F-8DE1-DCA4D3BA056B}"/>
                  </a:ext>
                </a:extLst>
              </p:cNvPr>
              <p:cNvSpPr/>
              <p:nvPr/>
            </p:nvSpPr>
            <p:spPr>
              <a:xfrm>
                <a:off x="7964021" y="3392889"/>
                <a:ext cx="10229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636FC021-F557-447F-8DE1-DCA4D3BA05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4021" y="3392889"/>
                <a:ext cx="1022908" cy="461665"/>
              </a:xfrm>
              <a:prstGeom prst="rect">
                <a:avLst/>
              </a:prstGeom>
              <a:blipFill>
                <a:blip r:embed="rId2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1047AD6-FBA7-4004-849C-4CFC83F41616}"/>
                  </a:ext>
                </a:extLst>
              </p:cNvPr>
              <p:cNvSpPr/>
              <p:nvPr/>
            </p:nvSpPr>
            <p:spPr>
              <a:xfrm>
                <a:off x="5453845" y="4148371"/>
                <a:ext cx="9305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1047AD6-FBA7-4004-849C-4CFC83F416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845" y="4148371"/>
                <a:ext cx="930576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>
            <a:extLst>
              <a:ext uri="{FF2B5EF4-FFF2-40B4-BE49-F238E27FC236}">
                <a16:creationId xmlns:a16="http://schemas.microsoft.com/office/drawing/2014/main" id="{B2F57C58-6791-4E22-9E0B-AC34B8A58455}"/>
              </a:ext>
            </a:extLst>
          </p:cNvPr>
          <p:cNvGrpSpPr/>
          <p:nvPr/>
        </p:nvGrpSpPr>
        <p:grpSpPr>
          <a:xfrm>
            <a:off x="546357" y="4177988"/>
            <a:ext cx="1152128" cy="432048"/>
            <a:chOff x="827584" y="2266960"/>
            <a:chExt cx="1584176" cy="4320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DBE6E376-BE48-43E3-A765-E6F5BD1D0F6B}"/>
                    </a:ext>
                  </a:extLst>
                </p:cNvPr>
                <p:cNvSpPr/>
                <p:nvPr/>
              </p:nvSpPr>
              <p:spPr>
                <a:xfrm>
                  <a:off x="827584" y="2266960"/>
                  <a:ext cx="792088" cy="43204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DBE6E376-BE48-43E3-A765-E6F5BD1D0F6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584" y="2266960"/>
                  <a:ext cx="792088" cy="432048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1AE42AF9-608B-4883-A59E-AE02817CC5B8}"/>
                    </a:ext>
                  </a:extLst>
                </p:cNvPr>
                <p:cNvSpPr/>
                <p:nvPr/>
              </p:nvSpPr>
              <p:spPr>
                <a:xfrm>
                  <a:off x="1619672" y="2266960"/>
                  <a:ext cx="792088" cy="43204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1AE42AF9-608B-4883-A59E-AE02817CC5B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672" y="2266960"/>
                  <a:ext cx="792088" cy="432048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C833B441-65D4-4A43-84A2-87476E96095E}"/>
                  </a:ext>
                </a:extLst>
              </p:cNvPr>
              <p:cNvSpPr/>
              <p:nvPr/>
            </p:nvSpPr>
            <p:spPr>
              <a:xfrm>
                <a:off x="1698485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C833B441-65D4-4A43-84A2-87476E9609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485" y="4177988"/>
                <a:ext cx="720080" cy="43204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42A221A-33EB-40DF-B97E-A8DC7C377EAC}"/>
                  </a:ext>
                </a:extLst>
              </p:cNvPr>
              <p:cNvSpPr/>
              <p:nvPr/>
            </p:nvSpPr>
            <p:spPr>
              <a:xfrm>
                <a:off x="2419492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42A221A-33EB-40DF-B97E-A8DC7C377E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492" y="4177988"/>
                <a:ext cx="720080" cy="43204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9B2BFB2-A652-4A5D-B88E-D66BEC1EAFEF}"/>
                  </a:ext>
                </a:extLst>
              </p:cNvPr>
              <p:cNvSpPr/>
              <p:nvPr/>
            </p:nvSpPr>
            <p:spPr>
              <a:xfrm>
                <a:off x="3137718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9B2BFB2-A652-4A5D-B88E-D66BEC1EA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718" y="4177988"/>
                <a:ext cx="720080" cy="43204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BA5F33FA-27F5-460B-9F74-01CD60E22725}"/>
                  </a:ext>
                </a:extLst>
              </p:cNvPr>
              <p:cNvSpPr/>
              <p:nvPr/>
            </p:nvSpPr>
            <p:spPr>
              <a:xfrm>
                <a:off x="3866834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BA5F33FA-27F5-460B-9F74-01CD60E227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834" y="4177988"/>
                <a:ext cx="720080" cy="432048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5027889C-1626-4D25-8884-1B68A29AABE9}"/>
                  </a:ext>
                </a:extLst>
              </p:cNvPr>
              <p:cNvSpPr/>
              <p:nvPr/>
            </p:nvSpPr>
            <p:spPr>
              <a:xfrm>
                <a:off x="4585060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5027889C-1626-4D25-8884-1B68A29AAB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060" y="4177988"/>
                <a:ext cx="720080" cy="432048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A3075A8D-F5CF-4604-A3AF-4F258DFC6C08}"/>
                  </a:ext>
                </a:extLst>
              </p:cNvPr>
              <p:cNvSpPr/>
              <p:nvPr/>
            </p:nvSpPr>
            <p:spPr>
              <a:xfrm>
                <a:off x="1698485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A3075A8D-F5CF-4604-A3AF-4F258DFC6C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485" y="4177988"/>
                <a:ext cx="720080" cy="432048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1E598CA3-1FB6-424B-BB1F-EA242882D892}"/>
                  </a:ext>
                </a:extLst>
              </p:cNvPr>
              <p:cNvSpPr/>
              <p:nvPr/>
            </p:nvSpPr>
            <p:spPr>
              <a:xfrm>
                <a:off x="2419492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1E598CA3-1FB6-424B-BB1F-EA242882D8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492" y="4177988"/>
                <a:ext cx="720080" cy="432048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6CFCAB5E-F916-4383-9F4A-87434E32943F}"/>
                  </a:ext>
                </a:extLst>
              </p:cNvPr>
              <p:cNvSpPr/>
              <p:nvPr/>
            </p:nvSpPr>
            <p:spPr>
              <a:xfrm>
                <a:off x="3137718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6CFCAB5E-F916-4383-9F4A-87434E3294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718" y="4177988"/>
                <a:ext cx="720080" cy="432048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266A842-9685-4455-8372-9F734BD9D515}"/>
                  </a:ext>
                </a:extLst>
              </p:cNvPr>
              <p:cNvSpPr/>
              <p:nvPr/>
            </p:nvSpPr>
            <p:spPr>
              <a:xfrm>
                <a:off x="3866834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266A842-9685-4455-8372-9F734BD9D5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834" y="4177988"/>
                <a:ext cx="720080" cy="432048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88E94D48-C665-47DF-9099-E7E52BF40F9A}"/>
                  </a:ext>
                </a:extLst>
              </p:cNvPr>
              <p:cNvSpPr/>
              <p:nvPr/>
            </p:nvSpPr>
            <p:spPr>
              <a:xfrm>
                <a:off x="4585060" y="4177988"/>
                <a:ext cx="720080" cy="43204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88E94D48-C665-47DF-9099-E7E52BF40F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060" y="4177988"/>
                <a:ext cx="720080" cy="432048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54E5CAF3-D1F9-4D11-8C76-76F5B56A0E76}"/>
                  </a:ext>
                </a:extLst>
              </p:cNvPr>
              <p:cNvSpPr/>
              <p:nvPr/>
            </p:nvSpPr>
            <p:spPr>
              <a:xfrm>
                <a:off x="5440785" y="4715142"/>
                <a:ext cx="16364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23−15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54E5CAF3-D1F9-4D11-8C76-76F5B56A0E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785" y="4715142"/>
                <a:ext cx="1636474" cy="461665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>
            <a:extLst>
              <a:ext uri="{FF2B5EF4-FFF2-40B4-BE49-F238E27FC236}">
                <a16:creationId xmlns:a16="http://schemas.microsoft.com/office/drawing/2014/main" id="{925BC847-DB2A-4CCD-AD6A-59891973A883}"/>
              </a:ext>
            </a:extLst>
          </p:cNvPr>
          <p:cNvGrpSpPr/>
          <p:nvPr/>
        </p:nvGrpSpPr>
        <p:grpSpPr>
          <a:xfrm>
            <a:off x="533297" y="4744759"/>
            <a:ext cx="1152128" cy="432048"/>
            <a:chOff x="827584" y="2266960"/>
            <a:chExt cx="1584176" cy="4320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438EFCE4-05BA-4686-A26C-87E70A256A2A}"/>
                    </a:ext>
                  </a:extLst>
                </p:cNvPr>
                <p:cNvSpPr/>
                <p:nvPr/>
              </p:nvSpPr>
              <p:spPr>
                <a:xfrm>
                  <a:off x="827584" y="2266960"/>
                  <a:ext cx="792088" cy="43204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438EFCE4-05BA-4686-A26C-87E70A256A2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584" y="2266960"/>
                  <a:ext cx="792088" cy="432048"/>
                </a:xfrm>
                <a:prstGeom prst="rect">
                  <a:avLst/>
                </a:prstGeom>
                <a:blipFill>
                  <a:blip r:embed="rId3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197242C0-7718-4B6B-9A71-E70B4230368A}"/>
                    </a:ext>
                  </a:extLst>
                </p:cNvPr>
                <p:cNvSpPr/>
                <p:nvPr/>
              </p:nvSpPr>
              <p:spPr>
                <a:xfrm>
                  <a:off x="1619672" y="2266960"/>
                  <a:ext cx="792088" cy="43204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197242C0-7718-4B6B-9A71-E70B4230368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672" y="2266960"/>
                  <a:ext cx="792088" cy="432048"/>
                </a:xfrm>
                <a:prstGeom prst="rect">
                  <a:avLst/>
                </a:prstGeom>
                <a:blipFill>
                  <a:blip r:embed="rId3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0395D03D-30B3-413D-AD64-A819DBAA594C}"/>
              </a:ext>
            </a:extLst>
          </p:cNvPr>
          <p:cNvSpPr/>
          <p:nvPr/>
        </p:nvSpPr>
        <p:spPr>
          <a:xfrm>
            <a:off x="7308304" y="4833197"/>
            <a:ext cx="504056" cy="1440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F10D92C8-9F80-4995-AE14-04A715B670E9}"/>
                  </a:ext>
                </a:extLst>
              </p:cNvPr>
              <p:cNvSpPr/>
              <p:nvPr/>
            </p:nvSpPr>
            <p:spPr>
              <a:xfrm>
                <a:off x="7964021" y="4663071"/>
                <a:ext cx="10189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F10D92C8-9F80-4995-AE14-04A715B670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4021" y="4663071"/>
                <a:ext cx="1018932" cy="461665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78CE1BD-9F14-4622-9B3D-851A3A513816}"/>
                  </a:ext>
                </a:extLst>
              </p:cNvPr>
              <p:cNvSpPr/>
              <p:nvPr/>
            </p:nvSpPr>
            <p:spPr>
              <a:xfrm>
                <a:off x="5482458" y="4746807"/>
                <a:ext cx="1419204" cy="461665"/>
              </a:xfrm>
              <a:prstGeom prst="rect">
                <a:avLst/>
              </a:prstGeom>
              <a:solidFill>
                <a:srgbClr val="ECDAF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78CE1BD-9F14-4622-9B3D-851A3A5138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458" y="4746807"/>
                <a:ext cx="1419204" cy="461665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136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4" grpId="0" animBg="1"/>
      <p:bldP spid="36" grpId="0" animBg="1"/>
      <p:bldP spid="37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8" grpId="0"/>
      <p:bldP spid="49" grpId="0" animBg="1"/>
      <p:bldP spid="50" grpId="0" animBg="1"/>
      <p:bldP spid="52" grpId="0" animBg="1"/>
      <p:bldP spid="53" grpId="0"/>
      <p:bldP spid="54" grpId="0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72" grpId="0" animBg="1"/>
      <p:bldP spid="73" grpId="0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F09E291-2992-4F99-BB77-458AB9445F15}"/>
                  </a:ext>
                </a:extLst>
              </p:cNvPr>
              <p:cNvSpPr txBox="1"/>
              <p:nvPr/>
            </p:nvSpPr>
            <p:spPr>
              <a:xfrm>
                <a:off x="251520" y="1196752"/>
                <a:ext cx="85689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Solve:	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=23 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=17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F09E291-2992-4F99-BB77-458AB9445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96752"/>
                <a:ext cx="8568952" cy="830997"/>
              </a:xfrm>
              <a:prstGeom prst="rect">
                <a:avLst/>
              </a:prstGeom>
              <a:blipFill>
                <a:blip r:embed="rId2"/>
                <a:stretch>
                  <a:fillRect l="-1067" t="-5109" b="-10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CC36C8E1-6BC1-48E0-A325-E0B3B49EA9BB}"/>
              </a:ext>
            </a:extLst>
          </p:cNvPr>
          <p:cNvSpPr/>
          <p:nvPr/>
        </p:nvSpPr>
        <p:spPr>
          <a:xfrm>
            <a:off x="5580112" y="1196752"/>
            <a:ext cx="33123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Algebraic Method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F05F6009-3843-4456-9BB8-81CD9CDA1F80}"/>
              </a:ext>
            </a:extLst>
          </p:cNvPr>
          <p:cNvSpPr/>
          <p:nvPr/>
        </p:nvSpPr>
        <p:spPr>
          <a:xfrm>
            <a:off x="5076056" y="1844824"/>
            <a:ext cx="3744416" cy="1224136"/>
          </a:xfrm>
          <a:prstGeom prst="cloudCallout">
            <a:avLst>
              <a:gd name="adj1" fmla="val -90690"/>
              <a:gd name="adj2" fmla="val -66976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 if the signs are the same, add if the signs are different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A2F2FCC3-2896-4627-AA17-C3ADE04FD2EB}"/>
              </a:ext>
            </a:extLst>
          </p:cNvPr>
          <p:cNvSpPr/>
          <p:nvPr/>
        </p:nvSpPr>
        <p:spPr>
          <a:xfrm>
            <a:off x="179512" y="2096852"/>
            <a:ext cx="1296144" cy="720080"/>
          </a:xfrm>
          <a:prstGeom prst="wedgeEllipseCallout">
            <a:avLst>
              <a:gd name="adj1" fmla="val 27054"/>
              <a:gd name="adj2" fmla="val -10296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signs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1CCDB0-1F91-4E22-9A31-C92B2226194B}"/>
              </a:ext>
            </a:extLst>
          </p:cNvPr>
          <p:cNvCxnSpPr>
            <a:cxnSpLocks/>
          </p:cNvCxnSpPr>
          <p:nvPr/>
        </p:nvCxnSpPr>
        <p:spPr>
          <a:xfrm>
            <a:off x="611560" y="2025936"/>
            <a:ext cx="25202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495917A-9DE5-4CB8-8C6A-0B7FFDA51DFA}"/>
                  </a:ext>
                </a:extLst>
              </p:cNvPr>
              <p:cNvSpPr txBox="1"/>
              <p:nvPr/>
            </p:nvSpPr>
            <p:spPr>
              <a:xfrm>
                <a:off x="611560" y="1564271"/>
                <a:ext cx="5052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495917A-9DE5-4CB8-8C6A-0B7FFDA51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64271"/>
                <a:ext cx="50526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6A030EB-CF9D-46D4-BCB3-BF593B33D516}"/>
                  </a:ext>
                </a:extLst>
              </p:cNvPr>
              <p:cNvSpPr/>
              <p:nvPr/>
            </p:nvSpPr>
            <p:spPr>
              <a:xfrm>
                <a:off x="1838378" y="2025936"/>
                <a:ext cx="11864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6A030EB-CF9D-46D4-BCB3-BF593B33D5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378" y="2025936"/>
                <a:ext cx="1186415" cy="461665"/>
              </a:xfrm>
              <a:prstGeom prst="rect">
                <a:avLst/>
              </a:prstGeom>
              <a:blipFill>
                <a:blip r:embed="rId4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373F00-9D33-4543-8B74-DF4AA22781FB}"/>
                  </a:ext>
                </a:extLst>
              </p:cNvPr>
              <p:cNvSpPr/>
              <p:nvPr/>
            </p:nvSpPr>
            <p:spPr>
              <a:xfrm>
                <a:off x="1836581" y="2366063"/>
                <a:ext cx="1215396" cy="4624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acc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         </m:t>
                      </m:r>
                      <m:acc>
                        <m:accPr>
                          <m:chr m:val="̅"/>
                          <m:ctrlPr>
                            <a:rPr lang="en-GB" sz="24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acc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373F00-9D33-4543-8B74-DF4AA22781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581" y="2366063"/>
                <a:ext cx="1215396" cy="462434"/>
              </a:xfrm>
              <a:prstGeom prst="rect">
                <a:avLst/>
              </a:prstGeom>
              <a:blipFill>
                <a:blip r:embed="rId5"/>
                <a:stretch>
                  <a:fillRect r="-23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F13602B-A06D-4EC0-B666-ACD4CCBE5959}"/>
                  </a:ext>
                </a:extLst>
              </p:cNvPr>
              <p:cNvSpPr/>
              <p:nvPr/>
            </p:nvSpPr>
            <p:spPr>
              <a:xfrm>
                <a:off x="2008297" y="2705146"/>
                <a:ext cx="10164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F13602B-A06D-4EC0-B666-ACD4CCBE59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297" y="2705146"/>
                <a:ext cx="1016496" cy="461665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D05F84AC-3C88-4208-B442-4836AB7547D4}"/>
              </a:ext>
            </a:extLst>
          </p:cNvPr>
          <p:cNvSpPr/>
          <p:nvPr/>
        </p:nvSpPr>
        <p:spPr>
          <a:xfrm>
            <a:off x="5148064" y="2852936"/>
            <a:ext cx="3744416" cy="648072"/>
          </a:xfrm>
          <a:prstGeom prst="cloudCallout">
            <a:avLst>
              <a:gd name="adj1" fmla="val -93946"/>
              <a:gd name="adj2" fmla="val -909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for first variable</a:t>
            </a:r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5853F96F-CF7B-43C1-8530-7AE6619226B2}"/>
              </a:ext>
            </a:extLst>
          </p:cNvPr>
          <p:cNvSpPr/>
          <p:nvPr/>
        </p:nvSpPr>
        <p:spPr>
          <a:xfrm>
            <a:off x="5076056" y="3312400"/>
            <a:ext cx="3744416" cy="836680"/>
          </a:xfrm>
          <a:prstGeom prst="cloudCallout">
            <a:avLst>
              <a:gd name="adj1" fmla="val -91578"/>
              <a:gd name="adj2" fmla="val 217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 into first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05E05A3-3D6B-406D-A613-74E3C611688C}"/>
                  </a:ext>
                </a:extLst>
              </p:cNvPr>
              <p:cNvSpPr/>
              <p:nvPr/>
            </p:nvSpPr>
            <p:spPr>
              <a:xfrm>
                <a:off x="1015427" y="3724466"/>
                <a:ext cx="21164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=23 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05E05A3-3D6B-406D-A613-74E3C61168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27" y="3724466"/>
                <a:ext cx="2116413" cy="461665"/>
              </a:xfrm>
              <a:prstGeom prst="rect">
                <a:avLst/>
              </a:prstGeom>
              <a:blipFill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13B8534-9C86-4F38-AF8C-6F19C86A1356}"/>
                  </a:ext>
                </a:extLst>
              </p:cNvPr>
              <p:cNvSpPr/>
              <p:nvPr/>
            </p:nvSpPr>
            <p:spPr>
              <a:xfrm>
                <a:off x="1015427" y="4163857"/>
                <a:ext cx="21095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+15=23 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13B8534-9C86-4F38-AF8C-6F19C86A13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27" y="4163857"/>
                <a:ext cx="210955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A268EF-FD81-4973-9766-C40A631F5689}"/>
                  </a:ext>
                </a:extLst>
              </p:cNvPr>
              <p:cNvSpPr/>
              <p:nvPr/>
            </p:nvSpPr>
            <p:spPr>
              <a:xfrm>
                <a:off x="1475656" y="4623519"/>
                <a:ext cx="16632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en-GB" sz="2400" b="0" i="0" dirty="0" smtClean="0">
                          <a:latin typeface="Cambria Math" panose="02040503050406030204" pitchFamily="18" charset="0"/>
                        </a:rPr>
                        <m:t>  −15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A268EF-FD81-4973-9766-C40A631F56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623519"/>
                <a:ext cx="166321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D76EE61-0AFE-403B-B491-4EA43409F2CD}"/>
                  </a:ext>
                </a:extLst>
              </p:cNvPr>
              <p:cNvSpPr/>
              <p:nvPr/>
            </p:nvSpPr>
            <p:spPr>
              <a:xfrm>
                <a:off x="1021136" y="5047369"/>
                <a:ext cx="1974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D76EE61-0AFE-403B-B491-4EA43409F2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136" y="5047369"/>
                <a:ext cx="197432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1B35893F-0029-4ECD-BA8C-374104EF17E9}"/>
              </a:ext>
            </a:extLst>
          </p:cNvPr>
          <p:cNvSpPr/>
          <p:nvPr/>
        </p:nvSpPr>
        <p:spPr>
          <a:xfrm>
            <a:off x="5076056" y="4002158"/>
            <a:ext cx="3744416" cy="867001"/>
          </a:xfrm>
          <a:prstGeom prst="cloudCallout">
            <a:avLst>
              <a:gd name="adj1" fmla="val -91282"/>
              <a:gd name="adj2" fmla="val 38297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for second variable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536055D-27AF-4561-8CF3-AC123DFC01B9}"/>
                  </a:ext>
                </a:extLst>
              </p:cNvPr>
              <p:cNvSpPr/>
              <p:nvPr/>
            </p:nvSpPr>
            <p:spPr>
              <a:xfrm>
                <a:off x="1202444" y="5469216"/>
                <a:ext cx="18044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536055D-27AF-4561-8CF3-AC123DFC01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444" y="5469216"/>
                <a:ext cx="1804405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087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8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F09E291-2992-4F99-BB77-458AB9445F15}"/>
                  </a:ext>
                </a:extLst>
              </p:cNvPr>
              <p:cNvSpPr txBox="1"/>
              <p:nvPr/>
            </p:nvSpPr>
            <p:spPr>
              <a:xfrm>
                <a:off x="251520" y="1196752"/>
                <a:ext cx="85689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Solve:	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=−7 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F09E291-2992-4F99-BB77-458AB9445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96752"/>
                <a:ext cx="8568952" cy="830997"/>
              </a:xfrm>
              <a:prstGeom prst="rect">
                <a:avLst/>
              </a:prstGeom>
              <a:blipFill>
                <a:blip r:embed="rId2"/>
                <a:stretch>
                  <a:fillRect l="-1067" t="-5109" b="-10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CC36C8E1-6BC1-48E0-A325-E0B3B49EA9BB}"/>
              </a:ext>
            </a:extLst>
          </p:cNvPr>
          <p:cNvSpPr/>
          <p:nvPr/>
        </p:nvSpPr>
        <p:spPr>
          <a:xfrm>
            <a:off x="5580112" y="1196752"/>
            <a:ext cx="33123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Algebraic Method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F05F6009-3843-4456-9BB8-81CD9CDA1F80}"/>
              </a:ext>
            </a:extLst>
          </p:cNvPr>
          <p:cNvSpPr/>
          <p:nvPr/>
        </p:nvSpPr>
        <p:spPr>
          <a:xfrm>
            <a:off x="5076056" y="1844824"/>
            <a:ext cx="3744416" cy="1224136"/>
          </a:xfrm>
          <a:prstGeom prst="cloudCallout">
            <a:avLst>
              <a:gd name="adj1" fmla="val -90690"/>
              <a:gd name="adj2" fmla="val -66976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 if the signs are the same, add if the signs are different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A2F2FCC3-2896-4627-AA17-C3ADE04FD2EB}"/>
              </a:ext>
            </a:extLst>
          </p:cNvPr>
          <p:cNvSpPr/>
          <p:nvPr/>
        </p:nvSpPr>
        <p:spPr>
          <a:xfrm>
            <a:off x="528850" y="2373815"/>
            <a:ext cx="1598996" cy="720080"/>
          </a:xfrm>
          <a:prstGeom prst="wedgeEllipseCallout">
            <a:avLst>
              <a:gd name="adj1" fmla="val 27054"/>
              <a:gd name="adj2" fmla="val -10296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signs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1CCDB0-1F91-4E22-9A31-C92B2226194B}"/>
              </a:ext>
            </a:extLst>
          </p:cNvPr>
          <p:cNvCxnSpPr>
            <a:cxnSpLocks/>
          </p:cNvCxnSpPr>
          <p:nvPr/>
        </p:nvCxnSpPr>
        <p:spPr>
          <a:xfrm>
            <a:off x="611560" y="2025936"/>
            <a:ext cx="25202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495917A-9DE5-4CB8-8C6A-0B7FFDA51DFA}"/>
                  </a:ext>
                </a:extLst>
              </p:cNvPr>
              <p:cNvSpPr txBox="1"/>
              <p:nvPr/>
            </p:nvSpPr>
            <p:spPr>
              <a:xfrm>
                <a:off x="611560" y="1564271"/>
                <a:ext cx="5052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495917A-9DE5-4CB8-8C6A-0B7FFDA51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64271"/>
                <a:ext cx="50526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6A030EB-CF9D-46D4-BCB3-BF593B33D516}"/>
                  </a:ext>
                </a:extLst>
              </p:cNvPr>
              <p:cNvSpPr/>
              <p:nvPr/>
            </p:nvSpPr>
            <p:spPr>
              <a:xfrm>
                <a:off x="1116827" y="2025936"/>
                <a:ext cx="20220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           =12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6A030EB-CF9D-46D4-BCB3-BF593B33D5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27" y="2025936"/>
                <a:ext cx="2022039" cy="461665"/>
              </a:xfrm>
              <a:prstGeom prst="rect">
                <a:avLst/>
              </a:prstGeom>
              <a:blipFill>
                <a:blip r:embed="rId4"/>
                <a:stretch>
                  <a:fillRect r="-3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373F00-9D33-4543-8B74-DF4AA22781FB}"/>
                  </a:ext>
                </a:extLst>
              </p:cNvPr>
              <p:cNvSpPr/>
              <p:nvPr/>
            </p:nvSpPr>
            <p:spPr>
              <a:xfrm>
                <a:off x="1116827" y="2366063"/>
                <a:ext cx="1919120" cy="4624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acc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                     </m:t>
                      </m:r>
                      <m:acc>
                        <m:accPr>
                          <m:chr m:val="̅"/>
                          <m:ctrlPr>
                            <a:rPr lang="en-GB" sz="24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acc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373F00-9D33-4543-8B74-DF4AA22781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27" y="2366063"/>
                <a:ext cx="1919120" cy="462434"/>
              </a:xfrm>
              <a:prstGeom prst="rect">
                <a:avLst/>
              </a:prstGeom>
              <a:blipFill>
                <a:blip r:embed="rId5"/>
                <a:stretch>
                  <a:fillRect l="-635" r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F13602B-A06D-4EC0-B666-ACD4CCBE5959}"/>
                  </a:ext>
                </a:extLst>
              </p:cNvPr>
              <p:cNvSpPr/>
              <p:nvPr/>
            </p:nvSpPr>
            <p:spPr>
              <a:xfrm>
                <a:off x="1116827" y="2705146"/>
                <a:ext cx="188796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            =2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F13602B-A06D-4EC0-B666-ACD4CCBE59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27" y="2705146"/>
                <a:ext cx="188796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D05F84AC-3C88-4208-B442-4836AB7547D4}"/>
              </a:ext>
            </a:extLst>
          </p:cNvPr>
          <p:cNvSpPr/>
          <p:nvPr/>
        </p:nvSpPr>
        <p:spPr>
          <a:xfrm>
            <a:off x="5148064" y="2852936"/>
            <a:ext cx="3744416" cy="648072"/>
          </a:xfrm>
          <a:prstGeom prst="cloudCallout">
            <a:avLst>
              <a:gd name="adj1" fmla="val -93946"/>
              <a:gd name="adj2" fmla="val -909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for first variable</a:t>
            </a:r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5853F96F-CF7B-43C1-8530-7AE6619226B2}"/>
              </a:ext>
            </a:extLst>
          </p:cNvPr>
          <p:cNvSpPr/>
          <p:nvPr/>
        </p:nvSpPr>
        <p:spPr>
          <a:xfrm>
            <a:off x="5076056" y="3312400"/>
            <a:ext cx="3744416" cy="836680"/>
          </a:xfrm>
          <a:prstGeom prst="cloudCallout">
            <a:avLst>
              <a:gd name="adj1" fmla="val -91578"/>
              <a:gd name="adj2" fmla="val 217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 into first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05E05A3-3D6B-406D-A613-74E3C611688C}"/>
                  </a:ext>
                </a:extLst>
              </p:cNvPr>
              <p:cNvSpPr/>
              <p:nvPr/>
            </p:nvSpPr>
            <p:spPr>
              <a:xfrm>
                <a:off x="1015427" y="3724466"/>
                <a:ext cx="21757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=−7 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05E05A3-3D6B-406D-A613-74E3C61168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27" y="3724466"/>
                <a:ext cx="2175724" cy="461665"/>
              </a:xfrm>
              <a:prstGeom prst="rect">
                <a:avLst/>
              </a:prstGeom>
              <a:blipFill>
                <a:blip r:embed="rId7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13B8534-9C86-4F38-AF8C-6F19C86A1356}"/>
                  </a:ext>
                </a:extLst>
              </p:cNvPr>
              <p:cNvSpPr/>
              <p:nvPr/>
            </p:nvSpPr>
            <p:spPr>
              <a:xfrm>
                <a:off x="1200928" y="4163857"/>
                <a:ext cx="20029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8−3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13B8534-9C86-4F38-AF8C-6F19C86A13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28" y="4163857"/>
                <a:ext cx="2002921" cy="461665"/>
              </a:xfrm>
              <a:prstGeom prst="rect">
                <a:avLst/>
              </a:prstGeom>
              <a:blipFill>
                <a:blip r:embed="rId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A268EF-FD81-4973-9766-C40A631F5689}"/>
                  </a:ext>
                </a:extLst>
              </p:cNvPr>
              <p:cNvSpPr/>
              <p:nvPr/>
            </p:nvSpPr>
            <p:spPr>
              <a:xfrm>
                <a:off x="1015427" y="4623519"/>
                <a:ext cx="211641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0" dirty="0" smtClean="0">
                          <a:latin typeface="Cambria Math" panose="02040503050406030204" pitchFamily="18" charset="0"/>
                        </a:rPr>
                        <m:t>8             −8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A268EF-FD81-4973-9766-C40A631F56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27" y="4623519"/>
                <a:ext cx="2116413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D76EE61-0AFE-403B-B491-4EA43409F2CD}"/>
                  </a:ext>
                </a:extLst>
              </p:cNvPr>
              <p:cNvSpPr/>
              <p:nvPr/>
            </p:nvSpPr>
            <p:spPr>
              <a:xfrm>
                <a:off x="1475656" y="5047369"/>
                <a:ext cx="18660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D76EE61-0AFE-403B-B491-4EA43409F2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047369"/>
                <a:ext cx="1866088" cy="461665"/>
              </a:xfrm>
              <a:prstGeom prst="rect">
                <a:avLst/>
              </a:prstGeom>
              <a:blipFill>
                <a:blip r:embed="rId10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1B35893F-0029-4ECD-BA8C-374104EF17E9}"/>
              </a:ext>
            </a:extLst>
          </p:cNvPr>
          <p:cNvSpPr/>
          <p:nvPr/>
        </p:nvSpPr>
        <p:spPr>
          <a:xfrm>
            <a:off x="5076056" y="4002158"/>
            <a:ext cx="3744416" cy="867001"/>
          </a:xfrm>
          <a:prstGeom prst="cloudCallout">
            <a:avLst>
              <a:gd name="adj1" fmla="val -91282"/>
              <a:gd name="adj2" fmla="val 38297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for second variable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536055D-27AF-4561-8CF3-AC123DFC01B9}"/>
                  </a:ext>
                </a:extLst>
              </p:cNvPr>
              <p:cNvSpPr/>
              <p:nvPr/>
            </p:nvSpPr>
            <p:spPr>
              <a:xfrm>
                <a:off x="1920032" y="5805264"/>
                <a:ext cx="10838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=5 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536055D-27AF-4561-8CF3-AC123DFC01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032" y="5805264"/>
                <a:ext cx="1083822" cy="461665"/>
              </a:xfrm>
              <a:prstGeom prst="rect">
                <a:avLst/>
              </a:prstGeom>
              <a:blipFill>
                <a:blip r:embed="rId11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245BE37-36F9-48C2-A41F-7A665C441842}"/>
                  </a:ext>
                </a:extLst>
              </p:cNvPr>
              <p:cNvSpPr/>
              <p:nvPr/>
            </p:nvSpPr>
            <p:spPr>
              <a:xfrm>
                <a:off x="1403649" y="5430031"/>
                <a:ext cx="1800200" cy="4624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acc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          </m:t>
                      </m:r>
                      <m:acc>
                        <m:accPr>
                          <m:chr m:val="̅"/>
                          <m:ctrlPr>
                            <a:rPr lang="en-GB" sz="24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acc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245BE37-36F9-48C2-A41F-7A665C4418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9" y="5430031"/>
                <a:ext cx="1800200" cy="46243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7D92ED13-6D92-4852-BEBE-939C04262542}"/>
              </a:ext>
            </a:extLst>
          </p:cNvPr>
          <p:cNvSpPr/>
          <p:nvPr/>
        </p:nvSpPr>
        <p:spPr>
          <a:xfrm>
            <a:off x="3707904" y="5047369"/>
            <a:ext cx="5832648" cy="2054039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 go at the questions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02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8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0D8412-5F6A-4101-86FD-5DB76650BC70}"/>
              </a:ext>
            </a:extLst>
          </p:cNvPr>
          <p:cNvSpPr txBox="1"/>
          <p:nvPr/>
        </p:nvSpPr>
        <p:spPr>
          <a:xfrm>
            <a:off x="3563888" y="2492896"/>
            <a:ext cx="4032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hlinkClick r:id="rId2"/>
              </a:rPr>
              <a:t>https://minimallydifferent.com/2018/03/20/simultaneous-equations-1/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9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5678BE-CCE7-4FDC-95C3-F2AE34DF07E4}"/>
              </a:ext>
            </a:extLst>
          </p:cNvPr>
          <p:cNvSpPr/>
          <p:nvPr/>
        </p:nvSpPr>
        <p:spPr>
          <a:xfrm>
            <a:off x="2123728" y="1196752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749974-6BE2-40BC-992F-2A40D1664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1916832"/>
            <a:ext cx="3312368" cy="343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631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741" y="2852936"/>
            <a:ext cx="4476725" cy="27033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23728" y="1124744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Circle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emojis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that reflect how you got on this lesson. Explain why below.</a:t>
            </a:r>
          </a:p>
        </p:txBody>
      </p:sp>
    </p:spTree>
    <p:extLst>
      <p:ext uri="{BB962C8B-B14F-4D97-AF65-F5344CB8AC3E}">
        <p14:creationId xmlns:p14="http://schemas.microsoft.com/office/powerpoint/2010/main" val="204666398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388</Words>
  <Application>Microsoft Office PowerPoint</Application>
  <PresentationFormat>On-screen Show (4:3)</PresentationFormat>
  <Paragraphs>131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Times New Roman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PixiMaths</dc:creator>
  <cp:lastModifiedBy>Danielle Moosajee</cp:lastModifiedBy>
  <cp:revision>70</cp:revision>
  <dcterms:created xsi:type="dcterms:W3CDTF">2015-07-01T12:05:39Z</dcterms:created>
  <dcterms:modified xsi:type="dcterms:W3CDTF">2020-08-09T20:23:12Z</dcterms:modified>
</cp:coreProperties>
</file>