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</p:sldMasterIdLst>
  <p:notesMasterIdLst>
    <p:notesMasterId r:id="rId32"/>
  </p:notesMasterIdLst>
  <p:sldIdLst>
    <p:sldId id="267" r:id="rId6"/>
    <p:sldId id="268" r:id="rId7"/>
    <p:sldId id="281" r:id="rId8"/>
    <p:sldId id="282" r:id="rId9"/>
    <p:sldId id="289" r:id="rId10"/>
    <p:sldId id="290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3" r:id="rId22"/>
    <p:sldId id="284" r:id="rId23"/>
    <p:sldId id="285" r:id="rId24"/>
    <p:sldId id="263" r:id="rId25"/>
    <p:sldId id="266" r:id="rId26"/>
    <p:sldId id="286" r:id="rId27"/>
    <p:sldId id="264" r:id="rId28"/>
    <p:sldId id="287" r:id="rId29"/>
    <p:sldId id="288" r:id="rId30"/>
    <p:sldId id="26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DF0B79-AD2D-4444-934E-8D577986DC13}" v="57" dt="2020-08-03T10:00:46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85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B2DF0B79-AD2D-4444-934E-8D577986DC13}"/>
    <pc:docChg chg="undo redo custSel addSld modSld modMainMaster">
      <pc:chgData name="Danielle" userId="e2554c37-e717-43a0-ba79-1183ca921ccd" providerId="ADAL" clId="{B2DF0B79-AD2D-4444-934E-8D577986DC13}" dt="2020-08-03T10:00:46.591" v="201" actId="2711"/>
      <pc:docMkLst>
        <pc:docMk/>
      </pc:docMkLst>
      <pc:sldChg chg="modSp mod">
        <pc:chgData name="Danielle" userId="e2554c37-e717-43a0-ba79-1183ca921ccd" providerId="ADAL" clId="{B2DF0B79-AD2D-4444-934E-8D577986DC13}" dt="2020-07-20T19:33:21.715" v="187" actId="1036"/>
        <pc:sldMkLst>
          <pc:docMk/>
          <pc:sldMk cId="96108127" sldId="263"/>
        </pc:sldMkLst>
        <pc:spChg chg="mod">
          <ac:chgData name="Danielle" userId="e2554c37-e717-43a0-ba79-1183ca921ccd" providerId="ADAL" clId="{B2DF0B79-AD2D-4444-934E-8D577986DC13}" dt="2020-07-20T19:33:21.715" v="187" actId="1036"/>
          <ac:spMkLst>
            <pc:docMk/>
            <pc:sldMk cId="96108127" sldId="263"/>
            <ac:spMk id="2" creationId="{00000000-0000-0000-0000-000000000000}"/>
          </ac:spMkLst>
        </pc:spChg>
      </pc:sldChg>
      <pc:sldChg chg="modSp mod">
        <pc:chgData name="Danielle" userId="e2554c37-e717-43a0-ba79-1183ca921ccd" providerId="ADAL" clId="{B2DF0B79-AD2D-4444-934E-8D577986DC13}" dt="2020-07-20T19:33:05.138" v="185" actId="1036"/>
        <pc:sldMkLst>
          <pc:docMk/>
          <pc:sldMk cId="233889411" sldId="266"/>
        </pc:sldMkLst>
        <pc:spChg chg="mod">
          <ac:chgData name="Danielle" userId="e2554c37-e717-43a0-ba79-1183ca921ccd" providerId="ADAL" clId="{B2DF0B79-AD2D-4444-934E-8D577986DC13}" dt="2020-07-20T19:33:05.138" v="185" actId="1036"/>
          <ac:spMkLst>
            <pc:docMk/>
            <pc:sldMk cId="233889411" sldId="266"/>
            <ac:spMk id="2" creationId="{00000000-0000-0000-0000-000000000000}"/>
          </ac:spMkLst>
        </pc:spChg>
      </pc:sldChg>
      <pc:sldChg chg="modSp mod">
        <pc:chgData name="Danielle" userId="e2554c37-e717-43a0-ba79-1183ca921ccd" providerId="ADAL" clId="{B2DF0B79-AD2D-4444-934E-8D577986DC13}" dt="2020-07-20T19:27:05.720" v="88" actId="2711"/>
        <pc:sldMkLst>
          <pc:docMk/>
          <pc:sldMk cId="381078991" sldId="267"/>
        </pc:sldMkLst>
        <pc:spChg chg="mod">
          <ac:chgData name="Danielle" userId="e2554c37-e717-43a0-ba79-1183ca921ccd" providerId="ADAL" clId="{B2DF0B79-AD2D-4444-934E-8D577986DC13}" dt="2020-07-20T19:27:05.720" v="88" actId="2711"/>
          <ac:spMkLst>
            <pc:docMk/>
            <pc:sldMk cId="381078991" sldId="267"/>
            <ac:spMk id="3" creationId="{00000000-0000-0000-0000-000000000000}"/>
          </ac:spMkLst>
        </pc:spChg>
      </pc:sldChg>
      <pc:sldChg chg="modSp">
        <pc:chgData name="Danielle" userId="e2554c37-e717-43a0-ba79-1183ca921ccd" providerId="ADAL" clId="{B2DF0B79-AD2D-4444-934E-8D577986DC13}" dt="2020-07-20T19:27:11.198" v="89" actId="2711"/>
        <pc:sldMkLst>
          <pc:docMk/>
          <pc:sldMk cId="2717007198" sldId="268"/>
        </pc:sldMkLst>
        <pc:spChg chg="mod">
          <ac:chgData name="Danielle" userId="e2554c37-e717-43a0-ba79-1183ca921ccd" providerId="ADAL" clId="{B2DF0B79-AD2D-4444-934E-8D577986DC13}" dt="2020-07-20T19:27:11.198" v="89" actId="2711"/>
          <ac:spMkLst>
            <pc:docMk/>
            <pc:sldMk cId="2717007198" sldId="268"/>
            <ac:spMk id="2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27:11.198" v="89" actId="2711"/>
          <ac:spMkLst>
            <pc:docMk/>
            <pc:sldMk cId="2717007198" sldId="268"/>
            <ac:spMk id="8" creationId="{00000000-0000-0000-0000-000000000000}"/>
          </ac:spMkLst>
        </pc:spChg>
      </pc:sldChg>
      <pc:sldChg chg="addSp delSp modSp mod">
        <pc:chgData name="Danielle" userId="e2554c37-e717-43a0-ba79-1183ca921ccd" providerId="ADAL" clId="{B2DF0B79-AD2D-4444-934E-8D577986DC13}" dt="2020-07-20T19:30:08.593" v="137" actId="164"/>
        <pc:sldMkLst>
          <pc:docMk/>
          <pc:sldMk cId="3640155053" sldId="269"/>
        </pc:sldMkLst>
        <pc:spChg chg="mod">
          <ac:chgData name="Danielle" userId="e2554c37-e717-43a0-ba79-1183ca921ccd" providerId="ADAL" clId="{B2DF0B79-AD2D-4444-934E-8D577986DC13}" dt="2020-07-20T19:27:41.440" v="93" actId="2711"/>
          <ac:spMkLst>
            <pc:docMk/>
            <pc:sldMk cId="3640155053" sldId="269"/>
            <ac:spMk id="2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29:55.802" v="134" actId="164"/>
          <ac:spMkLst>
            <pc:docMk/>
            <pc:sldMk cId="3640155053" sldId="269"/>
            <ac:spMk id="7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27:41.440" v="93" actId="2711"/>
          <ac:spMkLst>
            <pc:docMk/>
            <pc:sldMk cId="3640155053" sldId="269"/>
            <ac:spMk id="8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27:41.440" v="93" actId="2711"/>
          <ac:spMkLst>
            <pc:docMk/>
            <pc:sldMk cId="3640155053" sldId="269"/>
            <ac:spMk id="9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29:55.802" v="134" actId="164"/>
          <ac:spMkLst>
            <pc:docMk/>
            <pc:sldMk cId="3640155053" sldId="269"/>
            <ac:spMk id="10" creationId="{00000000-0000-0000-0000-000000000000}"/>
          </ac:spMkLst>
        </pc:spChg>
        <pc:spChg chg="add mod">
          <ac:chgData name="Danielle" userId="e2554c37-e717-43a0-ba79-1183ca921ccd" providerId="ADAL" clId="{B2DF0B79-AD2D-4444-934E-8D577986DC13}" dt="2020-07-20T19:30:08.593" v="137" actId="164"/>
          <ac:spMkLst>
            <pc:docMk/>
            <pc:sldMk cId="3640155053" sldId="269"/>
            <ac:spMk id="11" creationId="{4B8583E9-25B0-434D-9E9D-D77261169D09}"/>
          </ac:spMkLst>
        </pc:spChg>
        <pc:spChg chg="add mod">
          <ac:chgData name="Danielle" userId="e2554c37-e717-43a0-ba79-1183ca921ccd" providerId="ADAL" clId="{B2DF0B79-AD2D-4444-934E-8D577986DC13}" dt="2020-07-20T19:30:08.593" v="137" actId="164"/>
          <ac:spMkLst>
            <pc:docMk/>
            <pc:sldMk cId="3640155053" sldId="269"/>
            <ac:spMk id="13" creationId="{5AF982DA-51F1-48F6-BF0D-BF5EA6BBCD0A}"/>
          </ac:spMkLst>
        </pc:spChg>
        <pc:spChg chg="add mod">
          <ac:chgData name="Danielle" userId="e2554c37-e717-43a0-ba79-1183ca921ccd" providerId="ADAL" clId="{B2DF0B79-AD2D-4444-934E-8D577986DC13}" dt="2020-07-20T19:30:08.593" v="137" actId="164"/>
          <ac:spMkLst>
            <pc:docMk/>
            <pc:sldMk cId="3640155053" sldId="269"/>
            <ac:spMk id="15" creationId="{FC4C1613-DAC1-4A61-B64B-3A7EB85271CF}"/>
          </ac:spMkLst>
        </pc:spChg>
        <pc:spChg chg="add mod">
          <ac:chgData name="Danielle" userId="e2554c37-e717-43a0-ba79-1183ca921ccd" providerId="ADAL" clId="{B2DF0B79-AD2D-4444-934E-8D577986DC13}" dt="2020-07-20T19:30:08.593" v="137" actId="164"/>
          <ac:spMkLst>
            <pc:docMk/>
            <pc:sldMk cId="3640155053" sldId="269"/>
            <ac:spMk id="17" creationId="{4FA62C0B-3F32-4FF7-AB14-9300DC7374F4}"/>
          </ac:spMkLst>
        </pc:spChg>
        <pc:grpChg chg="add mod">
          <ac:chgData name="Danielle" userId="e2554c37-e717-43a0-ba79-1183ca921ccd" providerId="ADAL" clId="{B2DF0B79-AD2D-4444-934E-8D577986DC13}" dt="2020-07-20T19:29:55.802" v="134" actId="164"/>
          <ac:grpSpMkLst>
            <pc:docMk/>
            <pc:sldMk cId="3640155053" sldId="269"/>
            <ac:grpSpMk id="18" creationId="{CC0B5555-5F7A-4C6A-9DBE-ABD434C00CF8}"/>
          </ac:grpSpMkLst>
        </pc:grpChg>
        <pc:grpChg chg="add mod">
          <ac:chgData name="Danielle" userId="e2554c37-e717-43a0-ba79-1183ca921ccd" providerId="ADAL" clId="{B2DF0B79-AD2D-4444-934E-8D577986DC13}" dt="2020-07-20T19:30:08.593" v="137" actId="164"/>
          <ac:grpSpMkLst>
            <pc:docMk/>
            <pc:sldMk cId="3640155053" sldId="269"/>
            <ac:grpSpMk id="19" creationId="{A5F8AA1D-A6E5-4A1E-9992-966E611A5E58}"/>
          </ac:grpSpMkLst>
        </pc:grpChg>
        <pc:picChg chg="del mod">
          <ac:chgData name="Danielle" userId="e2554c37-e717-43a0-ba79-1183ca921ccd" providerId="ADAL" clId="{B2DF0B79-AD2D-4444-934E-8D577986DC13}" dt="2020-07-20T19:28:33.211" v="98" actId="478"/>
          <ac:picMkLst>
            <pc:docMk/>
            <pc:sldMk cId="3640155053" sldId="269"/>
            <ac:picMk id="3" creationId="{00000000-0000-0000-0000-000000000000}"/>
          </ac:picMkLst>
        </pc:picChg>
        <pc:picChg chg="del mod">
          <ac:chgData name="Danielle" userId="e2554c37-e717-43a0-ba79-1183ca921ccd" providerId="ADAL" clId="{B2DF0B79-AD2D-4444-934E-8D577986DC13}" dt="2020-07-20T19:28:53.418" v="110" actId="478"/>
          <ac:picMkLst>
            <pc:docMk/>
            <pc:sldMk cId="3640155053" sldId="269"/>
            <ac:picMk id="4" creationId="{00000000-0000-0000-0000-000000000000}"/>
          </ac:picMkLst>
        </pc:picChg>
        <pc:picChg chg="del mod">
          <ac:chgData name="Danielle" userId="e2554c37-e717-43a0-ba79-1183ca921ccd" providerId="ADAL" clId="{B2DF0B79-AD2D-4444-934E-8D577986DC13}" dt="2020-07-20T19:29:11.882" v="117" actId="478"/>
          <ac:picMkLst>
            <pc:docMk/>
            <pc:sldMk cId="3640155053" sldId="269"/>
            <ac:picMk id="5" creationId="{00000000-0000-0000-0000-000000000000}"/>
          </ac:picMkLst>
        </pc:picChg>
        <pc:picChg chg="del mod">
          <ac:chgData name="Danielle" userId="e2554c37-e717-43a0-ba79-1183ca921ccd" providerId="ADAL" clId="{B2DF0B79-AD2D-4444-934E-8D577986DC13}" dt="2020-07-20T19:29:27.349" v="122" actId="478"/>
          <ac:picMkLst>
            <pc:docMk/>
            <pc:sldMk cId="3640155053" sldId="269"/>
            <ac:picMk id="6" creationId="{00000000-0000-0000-0000-000000000000}"/>
          </ac:picMkLst>
        </pc:picChg>
      </pc:sldChg>
      <pc:sldChg chg="addSp delSp modSp mod">
        <pc:chgData name="Danielle" userId="e2554c37-e717-43a0-ba79-1183ca921ccd" providerId="ADAL" clId="{B2DF0B79-AD2D-4444-934E-8D577986DC13}" dt="2020-07-20T19:30:15.534" v="141" actId="22"/>
        <pc:sldMkLst>
          <pc:docMk/>
          <pc:sldMk cId="2639045463" sldId="270"/>
        </pc:sldMkLst>
        <pc:spChg chg="mod">
          <ac:chgData name="Danielle" userId="e2554c37-e717-43a0-ba79-1183ca921ccd" providerId="ADAL" clId="{B2DF0B79-AD2D-4444-934E-8D577986DC13}" dt="2020-07-20T19:27:46.949" v="94" actId="2711"/>
          <ac:spMkLst>
            <pc:docMk/>
            <pc:sldMk cId="2639045463" sldId="270"/>
            <ac:spMk id="2" creationId="{00000000-0000-0000-0000-000000000000}"/>
          </ac:spMkLst>
        </pc:spChg>
        <pc:spChg chg="add del mod">
          <ac:chgData name="Danielle" userId="e2554c37-e717-43a0-ba79-1183ca921ccd" providerId="ADAL" clId="{B2DF0B79-AD2D-4444-934E-8D577986DC13}" dt="2020-07-20T19:29:50.769" v="133" actId="478"/>
          <ac:spMkLst>
            <pc:docMk/>
            <pc:sldMk cId="2639045463" sldId="270"/>
            <ac:spMk id="7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27:46.949" v="94" actId="2711"/>
          <ac:spMkLst>
            <pc:docMk/>
            <pc:sldMk cId="2639045463" sldId="270"/>
            <ac:spMk id="8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27:46.949" v="94" actId="2711"/>
          <ac:spMkLst>
            <pc:docMk/>
            <pc:sldMk cId="2639045463" sldId="270"/>
            <ac:spMk id="9" creationId="{00000000-0000-0000-0000-000000000000}"/>
          </ac:spMkLst>
        </pc:spChg>
        <pc:spChg chg="add del mod">
          <ac:chgData name="Danielle" userId="e2554c37-e717-43a0-ba79-1183ca921ccd" providerId="ADAL" clId="{B2DF0B79-AD2D-4444-934E-8D577986DC13}" dt="2020-07-20T19:29:50.769" v="133" actId="478"/>
          <ac:spMkLst>
            <pc:docMk/>
            <pc:sldMk cId="2639045463" sldId="270"/>
            <ac:spMk id="10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29:49.196" v="131"/>
          <ac:spMkLst>
            <pc:docMk/>
            <pc:sldMk cId="2639045463" sldId="270"/>
            <ac:spMk id="12" creationId="{09DC6DE8-190D-4457-B2DD-8EDFBD1D9605}"/>
          </ac:spMkLst>
        </pc:spChg>
        <pc:spChg chg="mod">
          <ac:chgData name="Danielle" userId="e2554c37-e717-43a0-ba79-1183ca921ccd" providerId="ADAL" clId="{B2DF0B79-AD2D-4444-934E-8D577986DC13}" dt="2020-07-20T19:29:49.196" v="131"/>
          <ac:spMkLst>
            <pc:docMk/>
            <pc:sldMk cId="2639045463" sldId="270"/>
            <ac:spMk id="13" creationId="{EAD6D1A9-74D8-4922-9F97-6CEAEEE2033D}"/>
          </ac:spMkLst>
        </pc:spChg>
        <pc:spChg chg="mod">
          <ac:chgData name="Danielle" userId="e2554c37-e717-43a0-ba79-1183ca921ccd" providerId="ADAL" clId="{B2DF0B79-AD2D-4444-934E-8D577986DC13}" dt="2020-07-20T19:29:49.196" v="131"/>
          <ac:spMkLst>
            <pc:docMk/>
            <pc:sldMk cId="2639045463" sldId="270"/>
            <ac:spMk id="14" creationId="{3E017130-E61E-4098-ACA3-59C787DAD27D}"/>
          </ac:spMkLst>
        </pc:spChg>
        <pc:spChg chg="mod">
          <ac:chgData name="Danielle" userId="e2554c37-e717-43a0-ba79-1183ca921ccd" providerId="ADAL" clId="{B2DF0B79-AD2D-4444-934E-8D577986DC13}" dt="2020-07-20T19:29:49.196" v="131"/>
          <ac:spMkLst>
            <pc:docMk/>
            <pc:sldMk cId="2639045463" sldId="270"/>
            <ac:spMk id="15" creationId="{D5FA66DB-5275-4470-B714-2439A7697983}"/>
          </ac:spMkLst>
        </pc:spChg>
        <pc:spChg chg="mod">
          <ac:chgData name="Danielle" userId="e2554c37-e717-43a0-ba79-1183ca921ccd" providerId="ADAL" clId="{B2DF0B79-AD2D-4444-934E-8D577986DC13}" dt="2020-07-20T19:29:49.196" v="131"/>
          <ac:spMkLst>
            <pc:docMk/>
            <pc:sldMk cId="2639045463" sldId="270"/>
            <ac:spMk id="16" creationId="{3B109D71-5AFA-486F-91BF-68C71AD20430}"/>
          </ac:spMkLst>
        </pc:spChg>
        <pc:spChg chg="mod">
          <ac:chgData name="Danielle" userId="e2554c37-e717-43a0-ba79-1183ca921ccd" providerId="ADAL" clId="{B2DF0B79-AD2D-4444-934E-8D577986DC13}" dt="2020-07-20T19:29:49.196" v="131"/>
          <ac:spMkLst>
            <pc:docMk/>
            <pc:sldMk cId="2639045463" sldId="270"/>
            <ac:spMk id="17" creationId="{839F7F90-E8C1-4AFA-91B1-454AA068CA4B}"/>
          </ac:spMkLst>
        </pc:spChg>
        <pc:spChg chg="add">
          <ac:chgData name="Danielle" userId="e2554c37-e717-43a0-ba79-1183ca921ccd" providerId="ADAL" clId="{B2DF0B79-AD2D-4444-934E-8D577986DC13}" dt="2020-07-20T19:30:15.534" v="141" actId="22"/>
          <ac:spMkLst>
            <pc:docMk/>
            <pc:sldMk cId="2639045463" sldId="270"/>
            <ac:spMk id="19" creationId="{A5EF0344-4F1A-48D7-BD81-E8B73F5EC605}"/>
          </ac:spMkLst>
        </pc:spChg>
        <pc:spChg chg="add">
          <ac:chgData name="Danielle" userId="e2554c37-e717-43a0-ba79-1183ca921ccd" providerId="ADAL" clId="{B2DF0B79-AD2D-4444-934E-8D577986DC13}" dt="2020-07-20T19:30:15.534" v="141" actId="22"/>
          <ac:spMkLst>
            <pc:docMk/>
            <pc:sldMk cId="2639045463" sldId="270"/>
            <ac:spMk id="21" creationId="{53A60886-4771-491E-B112-C25BFA58EC15}"/>
          </ac:spMkLst>
        </pc:spChg>
        <pc:spChg chg="add">
          <ac:chgData name="Danielle" userId="e2554c37-e717-43a0-ba79-1183ca921ccd" providerId="ADAL" clId="{B2DF0B79-AD2D-4444-934E-8D577986DC13}" dt="2020-07-20T19:30:15.534" v="141" actId="22"/>
          <ac:spMkLst>
            <pc:docMk/>
            <pc:sldMk cId="2639045463" sldId="270"/>
            <ac:spMk id="23" creationId="{8D7B9680-F5D1-4692-9B1D-0A761EFF4F3F}"/>
          </ac:spMkLst>
        </pc:spChg>
        <pc:spChg chg="add">
          <ac:chgData name="Danielle" userId="e2554c37-e717-43a0-ba79-1183ca921ccd" providerId="ADAL" clId="{B2DF0B79-AD2D-4444-934E-8D577986DC13}" dt="2020-07-20T19:30:15.534" v="141" actId="22"/>
          <ac:spMkLst>
            <pc:docMk/>
            <pc:sldMk cId="2639045463" sldId="270"/>
            <ac:spMk id="25" creationId="{4E063ECB-6496-4337-9743-9C779A7C6602}"/>
          </ac:spMkLst>
        </pc:spChg>
        <pc:grpChg chg="add del mod">
          <ac:chgData name="Danielle" userId="e2554c37-e717-43a0-ba79-1183ca921ccd" providerId="ADAL" clId="{B2DF0B79-AD2D-4444-934E-8D577986DC13}" dt="2020-07-20T19:29:50.259" v="132"/>
          <ac:grpSpMkLst>
            <pc:docMk/>
            <pc:sldMk cId="2639045463" sldId="270"/>
            <ac:grpSpMk id="11" creationId="{F905A31F-2344-4A6D-9400-3B3A84E8C945}"/>
          </ac:grpSpMkLst>
        </pc:grpChg>
        <pc:picChg chg="add del mod">
          <ac:chgData name="Danielle" userId="e2554c37-e717-43a0-ba79-1183ca921ccd" providerId="ADAL" clId="{B2DF0B79-AD2D-4444-934E-8D577986DC13}" dt="2020-07-20T19:30:11.442" v="138" actId="478"/>
          <ac:picMkLst>
            <pc:docMk/>
            <pc:sldMk cId="2639045463" sldId="270"/>
            <ac:picMk id="3" creationId="{00000000-0000-0000-0000-000000000000}"/>
          </ac:picMkLst>
        </pc:picChg>
        <pc:picChg chg="add del mod">
          <ac:chgData name="Danielle" userId="e2554c37-e717-43a0-ba79-1183ca921ccd" providerId="ADAL" clId="{B2DF0B79-AD2D-4444-934E-8D577986DC13}" dt="2020-07-20T19:30:12.773" v="139" actId="478"/>
          <ac:picMkLst>
            <pc:docMk/>
            <pc:sldMk cId="2639045463" sldId="270"/>
            <ac:picMk id="4" creationId="{00000000-0000-0000-0000-000000000000}"/>
          </ac:picMkLst>
        </pc:picChg>
        <pc:picChg chg="add del mod">
          <ac:chgData name="Danielle" userId="e2554c37-e717-43a0-ba79-1183ca921ccd" providerId="ADAL" clId="{B2DF0B79-AD2D-4444-934E-8D577986DC13}" dt="2020-07-20T19:30:14.783" v="140" actId="478"/>
          <ac:picMkLst>
            <pc:docMk/>
            <pc:sldMk cId="2639045463" sldId="270"/>
            <ac:picMk id="5" creationId="{00000000-0000-0000-0000-000000000000}"/>
          </ac:picMkLst>
        </pc:picChg>
        <pc:picChg chg="add del mod">
          <ac:chgData name="Danielle" userId="e2554c37-e717-43a0-ba79-1183ca921ccd" providerId="ADAL" clId="{B2DF0B79-AD2D-4444-934E-8D577986DC13}" dt="2020-07-20T19:30:14.783" v="140" actId="478"/>
          <ac:picMkLst>
            <pc:docMk/>
            <pc:sldMk cId="2639045463" sldId="270"/>
            <ac:picMk id="6" creationId="{00000000-0000-0000-0000-000000000000}"/>
          </ac:picMkLst>
        </pc:picChg>
      </pc:sldChg>
      <pc:sldChg chg="addSp delSp modSp mod">
        <pc:chgData name="Danielle" userId="e2554c37-e717-43a0-ba79-1183ca921ccd" providerId="ADAL" clId="{B2DF0B79-AD2D-4444-934E-8D577986DC13}" dt="2020-07-20T19:30:29.217" v="144" actId="22"/>
        <pc:sldMkLst>
          <pc:docMk/>
          <pc:sldMk cId="49288239" sldId="271"/>
        </pc:sldMkLst>
        <pc:spChg chg="mod">
          <ac:chgData name="Danielle" userId="e2554c37-e717-43a0-ba79-1183ca921ccd" providerId="ADAL" clId="{B2DF0B79-AD2D-4444-934E-8D577986DC13}" dt="2020-07-20T19:27:53.040" v="95" actId="2711"/>
          <ac:spMkLst>
            <pc:docMk/>
            <pc:sldMk cId="49288239" sldId="271"/>
            <ac:spMk id="2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27:53.040" v="95" actId="2711"/>
          <ac:spMkLst>
            <pc:docMk/>
            <pc:sldMk cId="49288239" sldId="271"/>
            <ac:spMk id="7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27:53.040" v="95" actId="2711"/>
          <ac:spMkLst>
            <pc:docMk/>
            <pc:sldMk cId="49288239" sldId="271"/>
            <ac:spMk id="8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27:53.040" v="95" actId="2711"/>
          <ac:spMkLst>
            <pc:docMk/>
            <pc:sldMk cId="49288239" sldId="271"/>
            <ac:spMk id="9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27:53.040" v="95" actId="2711"/>
          <ac:spMkLst>
            <pc:docMk/>
            <pc:sldMk cId="49288239" sldId="271"/>
            <ac:spMk id="10" creationId="{00000000-0000-0000-0000-000000000000}"/>
          </ac:spMkLst>
        </pc:spChg>
        <pc:spChg chg="add">
          <ac:chgData name="Danielle" userId="e2554c37-e717-43a0-ba79-1183ca921ccd" providerId="ADAL" clId="{B2DF0B79-AD2D-4444-934E-8D577986DC13}" dt="2020-07-20T19:30:29.217" v="144" actId="22"/>
          <ac:spMkLst>
            <pc:docMk/>
            <pc:sldMk cId="49288239" sldId="271"/>
            <ac:spMk id="12" creationId="{68BF3B9A-D844-458E-A2AD-33555F7B559B}"/>
          </ac:spMkLst>
        </pc:spChg>
        <pc:spChg chg="add">
          <ac:chgData name="Danielle" userId="e2554c37-e717-43a0-ba79-1183ca921ccd" providerId="ADAL" clId="{B2DF0B79-AD2D-4444-934E-8D577986DC13}" dt="2020-07-20T19:30:29.217" v="144" actId="22"/>
          <ac:spMkLst>
            <pc:docMk/>
            <pc:sldMk cId="49288239" sldId="271"/>
            <ac:spMk id="14" creationId="{926236DE-3248-4465-8B0D-324DC6518CE9}"/>
          </ac:spMkLst>
        </pc:spChg>
        <pc:spChg chg="add">
          <ac:chgData name="Danielle" userId="e2554c37-e717-43a0-ba79-1183ca921ccd" providerId="ADAL" clId="{B2DF0B79-AD2D-4444-934E-8D577986DC13}" dt="2020-07-20T19:30:29.217" v="144" actId="22"/>
          <ac:spMkLst>
            <pc:docMk/>
            <pc:sldMk cId="49288239" sldId="271"/>
            <ac:spMk id="16" creationId="{6DEF63D1-5FAE-4AC1-8FDE-815E005CD6DB}"/>
          </ac:spMkLst>
        </pc:spChg>
        <pc:spChg chg="add">
          <ac:chgData name="Danielle" userId="e2554c37-e717-43a0-ba79-1183ca921ccd" providerId="ADAL" clId="{B2DF0B79-AD2D-4444-934E-8D577986DC13}" dt="2020-07-20T19:30:29.217" v="144" actId="22"/>
          <ac:spMkLst>
            <pc:docMk/>
            <pc:sldMk cId="49288239" sldId="271"/>
            <ac:spMk id="18" creationId="{E500F82A-15F4-4000-ABFA-9D83EE3534AD}"/>
          </ac:spMkLst>
        </pc:spChg>
        <pc:picChg chg="del mod">
          <ac:chgData name="Danielle" userId="e2554c37-e717-43a0-ba79-1183ca921ccd" providerId="ADAL" clId="{B2DF0B79-AD2D-4444-934E-8D577986DC13}" dt="2020-07-20T19:30:26.580" v="142" actId="478"/>
          <ac:picMkLst>
            <pc:docMk/>
            <pc:sldMk cId="49288239" sldId="271"/>
            <ac:picMk id="3" creationId="{00000000-0000-0000-0000-000000000000}"/>
          </ac:picMkLst>
        </pc:picChg>
        <pc:picChg chg="del mod">
          <ac:chgData name="Danielle" userId="e2554c37-e717-43a0-ba79-1183ca921ccd" providerId="ADAL" clId="{B2DF0B79-AD2D-4444-934E-8D577986DC13}" dt="2020-07-20T19:30:26.580" v="142" actId="478"/>
          <ac:picMkLst>
            <pc:docMk/>
            <pc:sldMk cId="49288239" sldId="271"/>
            <ac:picMk id="4" creationId="{00000000-0000-0000-0000-000000000000}"/>
          </ac:picMkLst>
        </pc:picChg>
        <pc:picChg chg="del mod">
          <ac:chgData name="Danielle" userId="e2554c37-e717-43a0-ba79-1183ca921ccd" providerId="ADAL" clId="{B2DF0B79-AD2D-4444-934E-8D577986DC13}" dt="2020-07-20T19:30:28.611" v="143" actId="478"/>
          <ac:picMkLst>
            <pc:docMk/>
            <pc:sldMk cId="49288239" sldId="271"/>
            <ac:picMk id="5" creationId="{00000000-0000-0000-0000-000000000000}"/>
          </ac:picMkLst>
        </pc:picChg>
        <pc:picChg chg="del mod">
          <ac:chgData name="Danielle" userId="e2554c37-e717-43a0-ba79-1183ca921ccd" providerId="ADAL" clId="{B2DF0B79-AD2D-4444-934E-8D577986DC13}" dt="2020-07-20T19:30:28.611" v="143" actId="478"/>
          <ac:picMkLst>
            <pc:docMk/>
            <pc:sldMk cId="49288239" sldId="271"/>
            <ac:picMk id="6" creationId="{00000000-0000-0000-0000-000000000000}"/>
          </ac:picMkLst>
        </pc:picChg>
      </pc:sldChg>
      <pc:sldChg chg="addSp delSp modSp mod">
        <pc:chgData name="Danielle" userId="e2554c37-e717-43a0-ba79-1183ca921ccd" providerId="ADAL" clId="{B2DF0B79-AD2D-4444-934E-8D577986DC13}" dt="2020-07-20T19:30:35.300" v="147" actId="22"/>
        <pc:sldMkLst>
          <pc:docMk/>
          <pc:sldMk cId="1016925130" sldId="272"/>
        </pc:sldMkLst>
        <pc:spChg chg="mod">
          <ac:chgData name="Danielle" userId="e2554c37-e717-43a0-ba79-1183ca921ccd" providerId="ADAL" clId="{B2DF0B79-AD2D-4444-934E-8D577986DC13}" dt="2020-07-20T19:27:59.449" v="96" actId="2711"/>
          <ac:spMkLst>
            <pc:docMk/>
            <pc:sldMk cId="1016925130" sldId="272"/>
            <ac:spMk id="2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27:59.449" v="96" actId="2711"/>
          <ac:spMkLst>
            <pc:docMk/>
            <pc:sldMk cId="1016925130" sldId="272"/>
            <ac:spMk id="7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27:59.449" v="96" actId="2711"/>
          <ac:spMkLst>
            <pc:docMk/>
            <pc:sldMk cId="1016925130" sldId="272"/>
            <ac:spMk id="8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27:59.449" v="96" actId="2711"/>
          <ac:spMkLst>
            <pc:docMk/>
            <pc:sldMk cId="1016925130" sldId="272"/>
            <ac:spMk id="9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27:59.449" v="96" actId="2711"/>
          <ac:spMkLst>
            <pc:docMk/>
            <pc:sldMk cId="1016925130" sldId="272"/>
            <ac:spMk id="10" creationId="{00000000-0000-0000-0000-000000000000}"/>
          </ac:spMkLst>
        </pc:spChg>
        <pc:spChg chg="add">
          <ac:chgData name="Danielle" userId="e2554c37-e717-43a0-ba79-1183ca921ccd" providerId="ADAL" clId="{B2DF0B79-AD2D-4444-934E-8D577986DC13}" dt="2020-07-20T19:30:35.300" v="147" actId="22"/>
          <ac:spMkLst>
            <pc:docMk/>
            <pc:sldMk cId="1016925130" sldId="272"/>
            <ac:spMk id="12" creationId="{9C714F00-5845-4EF1-94E4-E0FFCE9993CA}"/>
          </ac:spMkLst>
        </pc:spChg>
        <pc:spChg chg="add">
          <ac:chgData name="Danielle" userId="e2554c37-e717-43a0-ba79-1183ca921ccd" providerId="ADAL" clId="{B2DF0B79-AD2D-4444-934E-8D577986DC13}" dt="2020-07-20T19:30:35.300" v="147" actId="22"/>
          <ac:spMkLst>
            <pc:docMk/>
            <pc:sldMk cId="1016925130" sldId="272"/>
            <ac:spMk id="14" creationId="{860CFFEC-F856-4C31-83B9-CA8DB9698597}"/>
          </ac:spMkLst>
        </pc:spChg>
        <pc:spChg chg="add">
          <ac:chgData name="Danielle" userId="e2554c37-e717-43a0-ba79-1183ca921ccd" providerId="ADAL" clId="{B2DF0B79-AD2D-4444-934E-8D577986DC13}" dt="2020-07-20T19:30:35.300" v="147" actId="22"/>
          <ac:spMkLst>
            <pc:docMk/>
            <pc:sldMk cId="1016925130" sldId="272"/>
            <ac:spMk id="16" creationId="{21779B72-E255-4CF8-A4EA-5AC3C15EABF2}"/>
          </ac:spMkLst>
        </pc:spChg>
        <pc:spChg chg="add">
          <ac:chgData name="Danielle" userId="e2554c37-e717-43a0-ba79-1183ca921ccd" providerId="ADAL" clId="{B2DF0B79-AD2D-4444-934E-8D577986DC13}" dt="2020-07-20T19:30:35.300" v="147" actId="22"/>
          <ac:spMkLst>
            <pc:docMk/>
            <pc:sldMk cId="1016925130" sldId="272"/>
            <ac:spMk id="18" creationId="{D7F224F7-1966-4DAD-98FF-C190B4B36F6F}"/>
          </ac:spMkLst>
        </pc:spChg>
        <pc:picChg chg="del mod">
          <ac:chgData name="Danielle" userId="e2554c37-e717-43a0-ba79-1183ca921ccd" providerId="ADAL" clId="{B2DF0B79-AD2D-4444-934E-8D577986DC13}" dt="2020-07-20T19:30:33.140" v="145" actId="478"/>
          <ac:picMkLst>
            <pc:docMk/>
            <pc:sldMk cId="1016925130" sldId="272"/>
            <ac:picMk id="3" creationId="{00000000-0000-0000-0000-000000000000}"/>
          </ac:picMkLst>
        </pc:picChg>
        <pc:picChg chg="del mod">
          <ac:chgData name="Danielle" userId="e2554c37-e717-43a0-ba79-1183ca921ccd" providerId="ADAL" clId="{B2DF0B79-AD2D-4444-934E-8D577986DC13}" dt="2020-07-20T19:30:33.140" v="145" actId="478"/>
          <ac:picMkLst>
            <pc:docMk/>
            <pc:sldMk cId="1016925130" sldId="272"/>
            <ac:picMk id="4" creationId="{00000000-0000-0000-0000-000000000000}"/>
          </ac:picMkLst>
        </pc:picChg>
        <pc:picChg chg="del mod">
          <ac:chgData name="Danielle" userId="e2554c37-e717-43a0-ba79-1183ca921ccd" providerId="ADAL" clId="{B2DF0B79-AD2D-4444-934E-8D577986DC13}" dt="2020-07-20T19:30:34.874" v="146" actId="478"/>
          <ac:picMkLst>
            <pc:docMk/>
            <pc:sldMk cId="1016925130" sldId="272"/>
            <ac:picMk id="5" creationId="{00000000-0000-0000-0000-000000000000}"/>
          </ac:picMkLst>
        </pc:picChg>
        <pc:picChg chg="del mod">
          <ac:chgData name="Danielle" userId="e2554c37-e717-43a0-ba79-1183ca921ccd" providerId="ADAL" clId="{B2DF0B79-AD2D-4444-934E-8D577986DC13}" dt="2020-07-20T19:30:34.874" v="146" actId="478"/>
          <ac:picMkLst>
            <pc:docMk/>
            <pc:sldMk cId="1016925130" sldId="272"/>
            <ac:picMk id="6" creationId="{00000000-0000-0000-0000-000000000000}"/>
          </ac:picMkLst>
        </pc:picChg>
      </pc:sldChg>
      <pc:sldChg chg="addSp delSp modSp mod">
        <pc:chgData name="Danielle" userId="e2554c37-e717-43a0-ba79-1183ca921ccd" providerId="ADAL" clId="{B2DF0B79-AD2D-4444-934E-8D577986DC13}" dt="2020-07-20T19:31:26.813" v="163" actId="22"/>
        <pc:sldMkLst>
          <pc:docMk/>
          <pc:sldMk cId="2253073116" sldId="273"/>
        </pc:sldMkLst>
        <pc:spChg chg="mod">
          <ac:chgData name="Danielle" userId="e2554c37-e717-43a0-ba79-1183ca921ccd" providerId="ADAL" clId="{B2DF0B79-AD2D-4444-934E-8D577986DC13}" dt="2020-07-20T19:30:41.774" v="148" actId="2711"/>
          <ac:spMkLst>
            <pc:docMk/>
            <pc:sldMk cId="2253073116" sldId="273"/>
            <ac:spMk id="2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0:41.774" v="148" actId="2711"/>
          <ac:spMkLst>
            <pc:docMk/>
            <pc:sldMk cId="2253073116" sldId="273"/>
            <ac:spMk id="7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0:41.774" v="148" actId="2711"/>
          <ac:spMkLst>
            <pc:docMk/>
            <pc:sldMk cId="2253073116" sldId="273"/>
            <ac:spMk id="8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0:41.774" v="148" actId="2711"/>
          <ac:spMkLst>
            <pc:docMk/>
            <pc:sldMk cId="2253073116" sldId="273"/>
            <ac:spMk id="9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0:41.774" v="148" actId="2711"/>
          <ac:spMkLst>
            <pc:docMk/>
            <pc:sldMk cId="2253073116" sldId="273"/>
            <ac:spMk id="10" creationId="{00000000-0000-0000-0000-000000000000}"/>
          </ac:spMkLst>
        </pc:spChg>
        <pc:spChg chg="add">
          <ac:chgData name="Danielle" userId="e2554c37-e717-43a0-ba79-1183ca921ccd" providerId="ADAL" clId="{B2DF0B79-AD2D-4444-934E-8D577986DC13}" dt="2020-07-20T19:31:26.813" v="163" actId="22"/>
          <ac:spMkLst>
            <pc:docMk/>
            <pc:sldMk cId="2253073116" sldId="273"/>
            <ac:spMk id="12" creationId="{98842D9C-648F-4BFA-8B84-D31DACE5A9FB}"/>
          </ac:spMkLst>
        </pc:spChg>
        <pc:spChg chg="add">
          <ac:chgData name="Danielle" userId="e2554c37-e717-43a0-ba79-1183ca921ccd" providerId="ADAL" clId="{B2DF0B79-AD2D-4444-934E-8D577986DC13}" dt="2020-07-20T19:31:26.813" v="163" actId="22"/>
          <ac:spMkLst>
            <pc:docMk/>
            <pc:sldMk cId="2253073116" sldId="273"/>
            <ac:spMk id="14" creationId="{9B2A3EA3-19EA-472B-A106-37E027963564}"/>
          </ac:spMkLst>
        </pc:spChg>
        <pc:spChg chg="add">
          <ac:chgData name="Danielle" userId="e2554c37-e717-43a0-ba79-1183ca921ccd" providerId="ADAL" clId="{B2DF0B79-AD2D-4444-934E-8D577986DC13}" dt="2020-07-20T19:31:26.813" v="163" actId="22"/>
          <ac:spMkLst>
            <pc:docMk/>
            <pc:sldMk cId="2253073116" sldId="273"/>
            <ac:spMk id="16" creationId="{810E4C73-ECA8-41E3-9229-19440827EAFE}"/>
          </ac:spMkLst>
        </pc:spChg>
        <pc:spChg chg="add">
          <ac:chgData name="Danielle" userId="e2554c37-e717-43a0-ba79-1183ca921ccd" providerId="ADAL" clId="{B2DF0B79-AD2D-4444-934E-8D577986DC13}" dt="2020-07-20T19:31:26.813" v="163" actId="22"/>
          <ac:spMkLst>
            <pc:docMk/>
            <pc:sldMk cId="2253073116" sldId="273"/>
            <ac:spMk id="18" creationId="{15C94590-9D57-46F5-92BA-79B4FD9D9592}"/>
          </ac:spMkLst>
        </pc:spChg>
        <pc:picChg chg="del mod">
          <ac:chgData name="Danielle" userId="e2554c37-e717-43a0-ba79-1183ca921ccd" providerId="ADAL" clId="{B2DF0B79-AD2D-4444-934E-8D577986DC13}" dt="2020-07-20T19:31:24.065" v="161" actId="478"/>
          <ac:picMkLst>
            <pc:docMk/>
            <pc:sldMk cId="2253073116" sldId="273"/>
            <ac:picMk id="3" creationId="{00000000-0000-0000-0000-000000000000}"/>
          </ac:picMkLst>
        </pc:picChg>
        <pc:picChg chg="del mod">
          <ac:chgData name="Danielle" userId="e2554c37-e717-43a0-ba79-1183ca921ccd" providerId="ADAL" clId="{B2DF0B79-AD2D-4444-934E-8D577986DC13}" dt="2020-07-20T19:31:24.065" v="161" actId="478"/>
          <ac:picMkLst>
            <pc:docMk/>
            <pc:sldMk cId="2253073116" sldId="273"/>
            <ac:picMk id="4" creationId="{00000000-0000-0000-0000-000000000000}"/>
          </ac:picMkLst>
        </pc:picChg>
        <pc:picChg chg="del mod">
          <ac:chgData name="Danielle" userId="e2554c37-e717-43a0-ba79-1183ca921ccd" providerId="ADAL" clId="{B2DF0B79-AD2D-4444-934E-8D577986DC13}" dt="2020-07-20T19:31:26.046" v="162" actId="478"/>
          <ac:picMkLst>
            <pc:docMk/>
            <pc:sldMk cId="2253073116" sldId="273"/>
            <ac:picMk id="5" creationId="{00000000-0000-0000-0000-000000000000}"/>
          </ac:picMkLst>
        </pc:picChg>
        <pc:picChg chg="del mod">
          <ac:chgData name="Danielle" userId="e2554c37-e717-43a0-ba79-1183ca921ccd" providerId="ADAL" clId="{B2DF0B79-AD2D-4444-934E-8D577986DC13}" dt="2020-07-20T19:31:26.046" v="162" actId="478"/>
          <ac:picMkLst>
            <pc:docMk/>
            <pc:sldMk cId="2253073116" sldId="273"/>
            <ac:picMk id="6" creationId="{00000000-0000-0000-0000-000000000000}"/>
          </ac:picMkLst>
        </pc:picChg>
      </pc:sldChg>
      <pc:sldChg chg="addSp delSp modSp mod">
        <pc:chgData name="Danielle" userId="e2554c37-e717-43a0-ba79-1183ca921ccd" providerId="ADAL" clId="{B2DF0B79-AD2D-4444-934E-8D577986DC13}" dt="2020-07-20T19:31:18.700" v="160" actId="22"/>
        <pc:sldMkLst>
          <pc:docMk/>
          <pc:sldMk cId="3548311614" sldId="274"/>
        </pc:sldMkLst>
        <pc:spChg chg="mod">
          <ac:chgData name="Danielle" userId="e2554c37-e717-43a0-ba79-1183ca921ccd" providerId="ADAL" clId="{B2DF0B79-AD2D-4444-934E-8D577986DC13}" dt="2020-07-20T19:30:48.604" v="149" actId="2711"/>
          <ac:spMkLst>
            <pc:docMk/>
            <pc:sldMk cId="3548311614" sldId="274"/>
            <ac:spMk id="2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0:48.604" v="149" actId="2711"/>
          <ac:spMkLst>
            <pc:docMk/>
            <pc:sldMk cId="3548311614" sldId="274"/>
            <ac:spMk id="7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0:48.604" v="149" actId="2711"/>
          <ac:spMkLst>
            <pc:docMk/>
            <pc:sldMk cId="3548311614" sldId="274"/>
            <ac:spMk id="8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0:48.604" v="149" actId="2711"/>
          <ac:spMkLst>
            <pc:docMk/>
            <pc:sldMk cId="3548311614" sldId="274"/>
            <ac:spMk id="9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0:48.604" v="149" actId="2711"/>
          <ac:spMkLst>
            <pc:docMk/>
            <pc:sldMk cId="3548311614" sldId="274"/>
            <ac:spMk id="10" creationId="{00000000-0000-0000-0000-000000000000}"/>
          </ac:spMkLst>
        </pc:spChg>
        <pc:spChg chg="add">
          <ac:chgData name="Danielle" userId="e2554c37-e717-43a0-ba79-1183ca921ccd" providerId="ADAL" clId="{B2DF0B79-AD2D-4444-934E-8D577986DC13}" dt="2020-07-20T19:31:18.700" v="160" actId="22"/>
          <ac:spMkLst>
            <pc:docMk/>
            <pc:sldMk cId="3548311614" sldId="274"/>
            <ac:spMk id="12" creationId="{7C13270D-1131-4944-A7D4-152AF07613DB}"/>
          </ac:spMkLst>
        </pc:spChg>
        <pc:spChg chg="add">
          <ac:chgData name="Danielle" userId="e2554c37-e717-43a0-ba79-1183ca921ccd" providerId="ADAL" clId="{B2DF0B79-AD2D-4444-934E-8D577986DC13}" dt="2020-07-20T19:31:18.700" v="160" actId="22"/>
          <ac:spMkLst>
            <pc:docMk/>
            <pc:sldMk cId="3548311614" sldId="274"/>
            <ac:spMk id="14" creationId="{74A19E28-5483-4479-A72E-58C26365CF6F}"/>
          </ac:spMkLst>
        </pc:spChg>
        <pc:spChg chg="add">
          <ac:chgData name="Danielle" userId="e2554c37-e717-43a0-ba79-1183ca921ccd" providerId="ADAL" clId="{B2DF0B79-AD2D-4444-934E-8D577986DC13}" dt="2020-07-20T19:31:18.700" v="160" actId="22"/>
          <ac:spMkLst>
            <pc:docMk/>
            <pc:sldMk cId="3548311614" sldId="274"/>
            <ac:spMk id="16" creationId="{206F9460-AABA-473F-AFE9-2D0DF372CFC0}"/>
          </ac:spMkLst>
        </pc:spChg>
        <pc:spChg chg="add">
          <ac:chgData name="Danielle" userId="e2554c37-e717-43a0-ba79-1183ca921ccd" providerId="ADAL" clId="{B2DF0B79-AD2D-4444-934E-8D577986DC13}" dt="2020-07-20T19:31:18.700" v="160" actId="22"/>
          <ac:spMkLst>
            <pc:docMk/>
            <pc:sldMk cId="3548311614" sldId="274"/>
            <ac:spMk id="18" creationId="{A168A7D4-A29C-44F2-A7EF-7E4EE5CFE15C}"/>
          </ac:spMkLst>
        </pc:spChg>
        <pc:picChg chg="del mod">
          <ac:chgData name="Danielle" userId="e2554c37-e717-43a0-ba79-1183ca921ccd" providerId="ADAL" clId="{B2DF0B79-AD2D-4444-934E-8D577986DC13}" dt="2020-07-20T19:31:16.384" v="158" actId="478"/>
          <ac:picMkLst>
            <pc:docMk/>
            <pc:sldMk cId="3548311614" sldId="274"/>
            <ac:picMk id="3" creationId="{00000000-0000-0000-0000-000000000000}"/>
          </ac:picMkLst>
        </pc:picChg>
        <pc:picChg chg="del mod">
          <ac:chgData name="Danielle" userId="e2554c37-e717-43a0-ba79-1183ca921ccd" providerId="ADAL" clId="{B2DF0B79-AD2D-4444-934E-8D577986DC13}" dt="2020-07-20T19:31:16.384" v="158" actId="478"/>
          <ac:picMkLst>
            <pc:docMk/>
            <pc:sldMk cId="3548311614" sldId="274"/>
            <ac:picMk id="4" creationId="{00000000-0000-0000-0000-000000000000}"/>
          </ac:picMkLst>
        </pc:picChg>
        <pc:picChg chg="del mod">
          <ac:chgData name="Danielle" userId="e2554c37-e717-43a0-ba79-1183ca921ccd" providerId="ADAL" clId="{B2DF0B79-AD2D-4444-934E-8D577986DC13}" dt="2020-07-20T19:31:18.315" v="159" actId="478"/>
          <ac:picMkLst>
            <pc:docMk/>
            <pc:sldMk cId="3548311614" sldId="274"/>
            <ac:picMk id="5" creationId="{00000000-0000-0000-0000-000000000000}"/>
          </ac:picMkLst>
        </pc:picChg>
        <pc:picChg chg="del mod">
          <ac:chgData name="Danielle" userId="e2554c37-e717-43a0-ba79-1183ca921ccd" providerId="ADAL" clId="{B2DF0B79-AD2D-4444-934E-8D577986DC13}" dt="2020-07-20T19:31:18.315" v="159" actId="478"/>
          <ac:picMkLst>
            <pc:docMk/>
            <pc:sldMk cId="3548311614" sldId="274"/>
            <ac:picMk id="6" creationId="{00000000-0000-0000-0000-000000000000}"/>
          </ac:picMkLst>
        </pc:picChg>
      </pc:sldChg>
      <pc:sldChg chg="addSp delSp modSp mod">
        <pc:chgData name="Danielle" userId="e2554c37-e717-43a0-ba79-1183ca921ccd" providerId="ADAL" clId="{B2DF0B79-AD2D-4444-934E-8D577986DC13}" dt="2020-07-20T19:31:13.528" v="157" actId="22"/>
        <pc:sldMkLst>
          <pc:docMk/>
          <pc:sldMk cId="2095381708" sldId="275"/>
        </pc:sldMkLst>
        <pc:spChg chg="mod">
          <ac:chgData name="Danielle" userId="e2554c37-e717-43a0-ba79-1183ca921ccd" providerId="ADAL" clId="{B2DF0B79-AD2D-4444-934E-8D577986DC13}" dt="2020-07-20T19:30:55.985" v="150" actId="2711"/>
          <ac:spMkLst>
            <pc:docMk/>
            <pc:sldMk cId="2095381708" sldId="275"/>
            <ac:spMk id="2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0:55.985" v="150" actId="2711"/>
          <ac:spMkLst>
            <pc:docMk/>
            <pc:sldMk cId="2095381708" sldId="275"/>
            <ac:spMk id="7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0:55.985" v="150" actId="2711"/>
          <ac:spMkLst>
            <pc:docMk/>
            <pc:sldMk cId="2095381708" sldId="275"/>
            <ac:spMk id="8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0:55.985" v="150" actId="2711"/>
          <ac:spMkLst>
            <pc:docMk/>
            <pc:sldMk cId="2095381708" sldId="275"/>
            <ac:spMk id="9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0:55.985" v="150" actId="2711"/>
          <ac:spMkLst>
            <pc:docMk/>
            <pc:sldMk cId="2095381708" sldId="275"/>
            <ac:spMk id="10" creationId="{00000000-0000-0000-0000-000000000000}"/>
          </ac:spMkLst>
        </pc:spChg>
        <pc:spChg chg="add">
          <ac:chgData name="Danielle" userId="e2554c37-e717-43a0-ba79-1183ca921ccd" providerId="ADAL" clId="{B2DF0B79-AD2D-4444-934E-8D577986DC13}" dt="2020-07-20T19:31:13.528" v="157" actId="22"/>
          <ac:spMkLst>
            <pc:docMk/>
            <pc:sldMk cId="2095381708" sldId="275"/>
            <ac:spMk id="12" creationId="{F0341BA7-1D6A-42C1-BD53-7C12A4EDDCCC}"/>
          </ac:spMkLst>
        </pc:spChg>
        <pc:spChg chg="add">
          <ac:chgData name="Danielle" userId="e2554c37-e717-43a0-ba79-1183ca921ccd" providerId="ADAL" clId="{B2DF0B79-AD2D-4444-934E-8D577986DC13}" dt="2020-07-20T19:31:13.528" v="157" actId="22"/>
          <ac:spMkLst>
            <pc:docMk/>
            <pc:sldMk cId="2095381708" sldId="275"/>
            <ac:spMk id="14" creationId="{76FB744F-E193-4966-973D-03540F470A9F}"/>
          </ac:spMkLst>
        </pc:spChg>
        <pc:spChg chg="add">
          <ac:chgData name="Danielle" userId="e2554c37-e717-43a0-ba79-1183ca921ccd" providerId="ADAL" clId="{B2DF0B79-AD2D-4444-934E-8D577986DC13}" dt="2020-07-20T19:31:13.528" v="157" actId="22"/>
          <ac:spMkLst>
            <pc:docMk/>
            <pc:sldMk cId="2095381708" sldId="275"/>
            <ac:spMk id="16" creationId="{9E4F1270-9329-41E8-B084-E3F8B806DB86}"/>
          </ac:spMkLst>
        </pc:spChg>
        <pc:spChg chg="add">
          <ac:chgData name="Danielle" userId="e2554c37-e717-43a0-ba79-1183ca921ccd" providerId="ADAL" clId="{B2DF0B79-AD2D-4444-934E-8D577986DC13}" dt="2020-07-20T19:31:13.528" v="157" actId="22"/>
          <ac:spMkLst>
            <pc:docMk/>
            <pc:sldMk cId="2095381708" sldId="275"/>
            <ac:spMk id="18" creationId="{95C07680-B825-453B-A8FA-2FEF287C1923}"/>
          </ac:spMkLst>
        </pc:spChg>
        <pc:picChg chg="del mod">
          <ac:chgData name="Danielle" userId="e2554c37-e717-43a0-ba79-1183ca921ccd" providerId="ADAL" clId="{B2DF0B79-AD2D-4444-934E-8D577986DC13}" dt="2020-07-20T19:31:11.284" v="155" actId="478"/>
          <ac:picMkLst>
            <pc:docMk/>
            <pc:sldMk cId="2095381708" sldId="275"/>
            <ac:picMk id="3" creationId="{00000000-0000-0000-0000-000000000000}"/>
          </ac:picMkLst>
        </pc:picChg>
        <pc:picChg chg="del mod">
          <ac:chgData name="Danielle" userId="e2554c37-e717-43a0-ba79-1183ca921ccd" providerId="ADAL" clId="{B2DF0B79-AD2D-4444-934E-8D577986DC13}" dt="2020-07-20T19:31:11.284" v="155" actId="478"/>
          <ac:picMkLst>
            <pc:docMk/>
            <pc:sldMk cId="2095381708" sldId="275"/>
            <ac:picMk id="4" creationId="{00000000-0000-0000-0000-000000000000}"/>
          </ac:picMkLst>
        </pc:picChg>
        <pc:picChg chg="del mod">
          <ac:chgData name="Danielle" userId="e2554c37-e717-43a0-ba79-1183ca921ccd" providerId="ADAL" clId="{B2DF0B79-AD2D-4444-934E-8D577986DC13}" dt="2020-07-20T19:31:13.153" v="156" actId="478"/>
          <ac:picMkLst>
            <pc:docMk/>
            <pc:sldMk cId="2095381708" sldId="275"/>
            <ac:picMk id="5" creationId="{00000000-0000-0000-0000-000000000000}"/>
          </ac:picMkLst>
        </pc:picChg>
        <pc:picChg chg="del mod">
          <ac:chgData name="Danielle" userId="e2554c37-e717-43a0-ba79-1183ca921ccd" providerId="ADAL" clId="{B2DF0B79-AD2D-4444-934E-8D577986DC13}" dt="2020-07-20T19:31:13.153" v="156" actId="478"/>
          <ac:picMkLst>
            <pc:docMk/>
            <pc:sldMk cId="2095381708" sldId="275"/>
            <ac:picMk id="6" creationId="{00000000-0000-0000-0000-000000000000}"/>
          </ac:picMkLst>
        </pc:picChg>
      </pc:sldChg>
      <pc:sldChg chg="addSp delSp modSp mod">
        <pc:chgData name="Danielle" userId="e2554c37-e717-43a0-ba79-1183ca921ccd" providerId="ADAL" clId="{B2DF0B79-AD2D-4444-934E-8D577986DC13}" dt="2020-07-20T19:31:08.182" v="154" actId="22"/>
        <pc:sldMkLst>
          <pc:docMk/>
          <pc:sldMk cId="2051619608" sldId="276"/>
        </pc:sldMkLst>
        <pc:spChg chg="mod">
          <ac:chgData name="Danielle" userId="e2554c37-e717-43a0-ba79-1183ca921ccd" providerId="ADAL" clId="{B2DF0B79-AD2D-4444-934E-8D577986DC13}" dt="2020-07-20T19:31:02.904" v="151" actId="2711"/>
          <ac:spMkLst>
            <pc:docMk/>
            <pc:sldMk cId="2051619608" sldId="276"/>
            <ac:spMk id="2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1:02.904" v="151" actId="2711"/>
          <ac:spMkLst>
            <pc:docMk/>
            <pc:sldMk cId="2051619608" sldId="276"/>
            <ac:spMk id="7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1:02.904" v="151" actId="2711"/>
          <ac:spMkLst>
            <pc:docMk/>
            <pc:sldMk cId="2051619608" sldId="276"/>
            <ac:spMk id="8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1:02.904" v="151" actId="2711"/>
          <ac:spMkLst>
            <pc:docMk/>
            <pc:sldMk cId="2051619608" sldId="276"/>
            <ac:spMk id="9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1:02.904" v="151" actId="2711"/>
          <ac:spMkLst>
            <pc:docMk/>
            <pc:sldMk cId="2051619608" sldId="276"/>
            <ac:spMk id="10" creationId="{00000000-0000-0000-0000-000000000000}"/>
          </ac:spMkLst>
        </pc:spChg>
        <pc:spChg chg="add">
          <ac:chgData name="Danielle" userId="e2554c37-e717-43a0-ba79-1183ca921ccd" providerId="ADAL" clId="{B2DF0B79-AD2D-4444-934E-8D577986DC13}" dt="2020-07-20T19:31:08.182" v="154" actId="22"/>
          <ac:spMkLst>
            <pc:docMk/>
            <pc:sldMk cId="2051619608" sldId="276"/>
            <ac:spMk id="12" creationId="{09F0DC09-3689-4291-8AEA-3D213274348F}"/>
          </ac:spMkLst>
        </pc:spChg>
        <pc:spChg chg="add">
          <ac:chgData name="Danielle" userId="e2554c37-e717-43a0-ba79-1183ca921ccd" providerId="ADAL" clId="{B2DF0B79-AD2D-4444-934E-8D577986DC13}" dt="2020-07-20T19:31:08.182" v="154" actId="22"/>
          <ac:spMkLst>
            <pc:docMk/>
            <pc:sldMk cId="2051619608" sldId="276"/>
            <ac:spMk id="14" creationId="{4191F0AC-E0AB-4F9C-8E0D-5846F4E2F4F0}"/>
          </ac:spMkLst>
        </pc:spChg>
        <pc:spChg chg="add">
          <ac:chgData name="Danielle" userId="e2554c37-e717-43a0-ba79-1183ca921ccd" providerId="ADAL" clId="{B2DF0B79-AD2D-4444-934E-8D577986DC13}" dt="2020-07-20T19:31:08.182" v="154" actId="22"/>
          <ac:spMkLst>
            <pc:docMk/>
            <pc:sldMk cId="2051619608" sldId="276"/>
            <ac:spMk id="16" creationId="{6466FABC-3857-4382-B268-5770CF28083F}"/>
          </ac:spMkLst>
        </pc:spChg>
        <pc:spChg chg="add">
          <ac:chgData name="Danielle" userId="e2554c37-e717-43a0-ba79-1183ca921ccd" providerId="ADAL" clId="{B2DF0B79-AD2D-4444-934E-8D577986DC13}" dt="2020-07-20T19:31:08.182" v="154" actId="22"/>
          <ac:spMkLst>
            <pc:docMk/>
            <pc:sldMk cId="2051619608" sldId="276"/>
            <ac:spMk id="18" creationId="{1D5C579B-79E1-49B4-9CB1-259BAF4C1A25}"/>
          </ac:spMkLst>
        </pc:spChg>
        <pc:picChg chg="del mod">
          <ac:chgData name="Danielle" userId="e2554c37-e717-43a0-ba79-1183ca921ccd" providerId="ADAL" clId="{B2DF0B79-AD2D-4444-934E-8D577986DC13}" dt="2020-07-20T19:31:05.643" v="152" actId="478"/>
          <ac:picMkLst>
            <pc:docMk/>
            <pc:sldMk cId="2051619608" sldId="276"/>
            <ac:picMk id="3" creationId="{00000000-0000-0000-0000-000000000000}"/>
          </ac:picMkLst>
        </pc:picChg>
        <pc:picChg chg="del mod">
          <ac:chgData name="Danielle" userId="e2554c37-e717-43a0-ba79-1183ca921ccd" providerId="ADAL" clId="{B2DF0B79-AD2D-4444-934E-8D577986DC13}" dt="2020-07-20T19:31:05.643" v="152" actId="478"/>
          <ac:picMkLst>
            <pc:docMk/>
            <pc:sldMk cId="2051619608" sldId="276"/>
            <ac:picMk id="4" creationId="{00000000-0000-0000-0000-000000000000}"/>
          </ac:picMkLst>
        </pc:picChg>
        <pc:picChg chg="del mod">
          <ac:chgData name="Danielle" userId="e2554c37-e717-43a0-ba79-1183ca921ccd" providerId="ADAL" clId="{B2DF0B79-AD2D-4444-934E-8D577986DC13}" dt="2020-07-20T19:31:07.654" v="153" actId="478"/>
          <ac:picMkLst>
            <pc:docMk/>
            <pc:sldMk cId="2051619608" sldId="276"/>
            <ac:picMk id="5" creationId="{00000000-0000-0000-0000-000000000000}"/>
          </ac:picMkLst>
        </pc:picChg>
        <pc:picChg chg="del mod">
          <ac:chgData name="Danielle" userId="e2554c37-e717-43a0-ba79-1183ca921ccd" providerId="ADAL" clId="{B2DF0B79-AD2D-4444-934E-8D577986DC13}" dt="2020-07-20T19:31:07.654" v="153" actId="478"/>
          <ac:picMkLst>
            <pc:docMk/>
            <pc:sldMk cId="2051619608" sldId="276"/>
            <ac:picMk id="6" creationId="{00000000-0000-0000-0000-000000000000}"/>
          </ac:picMkLst>
        </pc:picChg>
      </pc:sldChg>
      <pc:sldChg chg="modSp mod">
        <pc:chgData name="Danielle" userId="e2554c37-e717-43a0-ba79-1183ca921ccd" providerId="ADAL" clId="{B2DF0B79-AD2D-4444-934E-8D577986DC13}" dt="2020-07-20T19:31:55.635" v="167" actId="1076"/>
        <pc:sldMkLst>
          <pc:docMk/>
          <pc:sldMk cId="2994834730" sldId="278"/>
        </pc:sldMkLst>
        <pc:spChg chg="mod">
          <ac:chgData name="Danielle" userId="e2554c37-e717-43a0-ba79-1183ca921ccd" providerId="ADAL" clId="{B2DF0B79-AD2D-4444-934E-8D577986DC13}" dt="2020-07-20T19:31:55.635" v="167" actId="1076"/>
          <ac:spMkLst>
            <pc:docMk/>
            <pc:sldMk cId="2994834730" sldId="278"/>
            <ac:spMk id="2" creationId="{00000000-0000-0000-0000-000000000000}"/>
          </ac:spMkLst>
        </pc:spChg>
      </pc:sldChg>
      <pc:sldChg chg="modSp mod">
        <pc:chgData name="Danielle" userId="e2554c37-e717-43a0-ba79-1183ca921ccd" providerId="ADAL" clId="{B2DF0B79-AD2D-4444-934E-8D577986DC13}" dt="2020-07-20T19:32:10.351" v="169" actId="208"/>
        <pc:sldMkLst>
          <pc:docMk/>
          <pc:sldMk cId="596282074" sldId="279"/>
        </pc:sldMkLst>
        <pc:spChg chg="mod">
          <ac:chgData name="Danielle" userId="e2554c37-e717-43a0-ba79-1183ca921ccd" providerId="ADAL" clId="{B2DF0B79-AD2D-4444-934E-8D577986DC13}" dt="2020-07-20T19:32:03.879" v="168" actId="2711"/>
          <ac:spMkLst>
            <pc:docMk/>
            <pc:sldMk cId="596282074" sldId="279"/>
            <ac:spMk id="3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2:10.351" v="169" actId="208"/>
          <ac:spMkLst>
            <pc:docMk/>
            <pc:sldMk cId="596282074" sldId="279"/>
            <ac:spMk id="4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2:10.351" v="169" actId="208"/>
          <ac:spMkLst>
            <pc:docMk/>
            <pc:sldMk cId="596282074" sldId="279"/>
            <ac:spMk id="5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2:10.351" v="169" actId="208"/>
          <ac:spMkLst>
            <pc:docMk/>
            <pc:sldMk cId="596282074" sldId="279"/>
            <ac:spMk id="6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2:03.879" v="168" actId="2711"/>
          <ac:spMkLst>
            <pc:docMk/>
            <pc:sldMk cId="596282074" sldId="279"/>
            <ac:spMk id="7" creationId="{00000000-0000-0000-0000-000000000000}"/>
          </ac:spMkLst>
        </pc:spChg>
      </pc:sldChg>
      <pc:sldChg chg="modSp">
        <pc:chgData name="Danielle" userId="e2554c37-e717-43a0-ba79-1183ca921ccd" providerId="ADAL" clId="{B2DF0B79-AD2D-4444-934E-8D577986DC13}" dt="2020-07-20T19:27:16.649" v="90" actId="2711"/>
        <pc:sldMkLst>
          <pc:docMk/>
          <pc:sldMk cId="2482187572" sldId="281"/>
        </pc:sldMkLst>
        <pc:spChg chg="mod">
          <ac:chgData name="Danielle" userId="e2554c37-e717-43a0-ba79-1183ca921ccd" providerId="ADAL" clId="{B2DF0B79-AD2D-4444-934E-8D577986DC13}" dt="2020-07-20T19:27:16.649" v="90" actId="2711"/>
          <ac:spMkLst>
            <pc:docMk/>
            <pc:sldMk cId="2482187572" sldId="281"/>
            <ac:spMk id="2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27:16.649" v="90" actId="2711"/>
          <ac:spMkLst>
            <pc:docMk/>
            <pc:sldMk cId="2482187572" sldId="281"/>
            <ac:spMk id="8" creationId="{00000000-0000-0000-0000-000000000000}"/>
          </ac:spMkLst>
        </pc:spChg>
        <pc:picChg chg="mod">
          <ac:chgData name="Danielle" userId="e2554c37-e717-43a0-ba79-1183ca921ccd" providerId="ADAL" clId="{B2DF0B79-AD2D-4444-934E-8D577986DC13}" dt="2020-07-20T19:27:16.649" v="90" actId="2711"/>
          <ac:picMkLst>
            <pc:docMk/>
            <pc:sldMk cId="2482187572" sldId="281"/>
            <ac:picMk id="1026" creationId="{00000000-0000-0000-0000-000000000000}"/>
          </ac:picMkLst>
        </pc:picChg>
        <pc:picChg chg="mod">
          <ac:chgData name="Danielle" userId="e2554c37-e717-43a0-ba79-1183ca921ccd" providerId="ADAL" clId="{B2DF0B79-AD2D-4444-934E-8D577986DC13}" dt="2020-07-20T19:27:16.649" v="90" actId="2711"/>
          <ac:picMkLst>
            <pc:docMk/>
            <pc:sldMk cId="2482187572" sldId="281"/>
            <ac:picMk id="1028" creationId="{00000000-0000-0000-0000-000000000000}"/>
          </ac:picMkLst>
        </pc:picChg>
      </pc:sldChg>
      <pc:sldChg chg="modSp">
        <pc:chgData name="Danielle" userId="e2554c37-e717-43a0-ba79-1183ca921ccd" providerId="ADAL" clId="{B2DF0B79-AD2D-4444-934E-8D577986DC13}" dt="2020-07-20T19:27:34.116" v="92"/>
        <pc:sldMkLst>
          <pc:docMk/>
          <pc:sldMk cId="1173915251" sldId="282"/>
        </pc:sldMkLst>
        <pc:spChg chg="mod">
          <ac:chgData name="Danielle" userId="e2554c37-e717-43a0-ba79-1183ca921ccd" providerId="ADAL" clId="{B2DF0B79-AD2D-4444-934E-8D577986DC13}" dt="2020-07-20T19:27:23.469" v="91" actId="2711"/>
          <ac:spMkLst>
            <pc:docMk/>
            <pc:sldMk cId="1173915251" sldId="282"/>
            <ac:spMk id="2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27:23.469" v="91" actId="2711"/>
          <ac:spMkLst>
            <pc:docMk/>
            <pc:sldMk cId="1173915251" sldId="282"/>
            <ac:spMk id="8" creationId="{00000000-0000-0000-0000-000000000000}"/>
          </ac:spMkLst>
        </pc:spChg>
        <pc:picChg chg="mod">
          <ac:chgData name="Danielle" userId="e2554c37-e717-43a0-ba79-1183ca921ccd" providerId="ADAL" clId="{B2DF0B79-AD2D-4444-934E-8D577986DC13}" dt="2020-07-20T19:27:34.116" v="92"/>
          <ac:picMkLst>
            <pc:docMk/>
            <pc:sldMk cId="1173915251" sldId="282"/>
            <ac:picMk id="2050" creationId="{00000000-0000-0000-0000-000000000000}"/>
          </ac:picMkLst>
        </pc:picChg>
        <pc:picChg chg="mod">
          <ac:chgData name="Danielle" userId="e2554c37-e717-43a0-ba79-1183ca921ccd" providerId="ADAL" clId="{B2DF0B79-AD2D-4444-934E-8D577986DC13}" dt="2020-07-20T19:27:23.469" v="91" actId="2711"/>
          <ac:picMkLst>
            <pc:docMk/>
            <pc:sldMk cId="1173915251" sldId="282"/>
            <ac:picMk id="2052" creationId="{00000000-0000-0000-0000-000000000000}"/>
          </ac:picMkLst>
        </pc:picChg>
      </pc:sldChg>
      <pc:sldChg chg="modSp">
        <pc:chgData name="Danielle" userId="e2554c37-e717-43a0-ba79-1183ca921ccd" providerId="ADAL" clId="{B2DF0B79-AD2D-4444-934E-8D577986DC13}" dt="2020-07-20T19:32:15.757" v="170" actId="2711"/>
        <pc:sldMkLst>
          <pc:docMk/>
          <pc:sldMk cId="1754696206" sldId="283"/>
        </pc:sldMkLst>
        <pc:spChg chg="mod">
          <ac:chgData name="Danielle" userId="e2554c37-e717-43a0-ba79-1183ca921ccd" providerId="ADAL" clId="{B2DF0B79-AD2D-4444-934E-8D577986DC13}" dt="2020-07-20T19:32:15.757" v="170" actId="2711"/>
          <ac:spMkLst>
            <pc:docMk/>
            <pc:sldMk cId="1754696206" sldId="283"/>
            <ac:spMk id="2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2:15.757" v="170" actId="2711"/>
          <ac:spMkLst>
            <pc:docMk/>
            <pc:sldMk cId="1754696206" sldId="283"/>
            <ac:spMk id="3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2:15.757" v="170" actId="2711"/>
          <ac:spMkLst>
            <pc:docMk/>
            <pc:sldMk cId="1754696206" sldId="283"/>
            <ac:spMk id="7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2:15.757" v="170" actId="2711"/>
          <ac:spMkLst>
            <pc:docMk/>
            <pc:sldMk cId="1754696206" sldId="283"/>
            <ac:spMk id="8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2:15.757" v="170" actId="2711"/>
          <ac:spMkLst>
            <pc:docMk/>
            <pc:sldMk cId="1754696206" sldId="283"/>
            <ac:spMk id="9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2:15.757" v="170" actId="2711"/>
          <ac:spMkLst>
            <pc:docMk/>
            <pc:sldMk cId="1754696206" sldId="283"/>
            <ac:spMk id="10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2:15.757" v="170" actId="2711"/>
          <ac:spMkLst>
            <pc:docMk/>
            <pc:sldMk cId="1754696206" sldId="283"/>
            <ac:spMk id="11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2:15.757" v="170" actId="2711"/>
          <ac:spMkLst>
            <pc:docMk/>
            <pc:sldMk cId="1754696206" sldId="283"/>
            <ac:spMk id="12" creationId="{00000000-0000-0000-0000-000000000000}"/>
          </ac:spMkLst>
        </pc:spChg>
      </pc:sldChg>
      <pc:sldChg chg="modSp mod">
        <pc:chgData name="Danielle" userId="e2554c37-e717-43a0-ba79-1183ca921ccd" providerId="ADAL" clId="{B2DF0B79-AD2D-4444-934E-8D577986DC13}" dt="2020-07-20T19:32:25.142" v="172" actId="208"/>
        <pc:sldMkLst>
          <pc:docMk/>
          <pc:sldMk cId="1202785232" sldId="284"/>
        </pc:sldMkLst>
        <pc:spChg chg="mod">
          <ac:chgData name="Danielle" userId="e2554c37-e717-43a0-ba79-1183ca921ccd" providerId="ADAL" clId="{B2DF0B79-AD2D-4444-934E-8D577986DC13}" dt="2020-07-20T19:32:20.970" v="171" actId="2711"/>
          <ac:spMkLst>
            <pc:docMk/>
            <pc:sldMk cId="1202785232" sldId="284"/>
            <ac:spMk id="3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2:25.142" v="172" actId="208"/>
          <ac:spMkLst>
            <pc:docMk/>
            <pc:sldMk cId="1202785232" sldId="284"/>
            <ac:spMk id="4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2:25.142" v="172" actId="208"/>
          <ac:spMkLst>
            <pc:docMk/>
            <pc:sldMk cId="1202785232" sldId="284"/>
            <ac:spMk id="5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2:25.142" v="172" actId="208"/>
          <ac:spMkLst>
            <pc:docMk/>
            <pc:sldMk cId="1202785232" sldId="284"/>
            <ac:spMk id="6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2:20.970" v="171" actId="2711"/>
          <ac:spMkLst>
            <pc:docMk/>
            <pc:sldMk cId="1202785232" sldId="284"/>
            <ac:spMk id="7" creationId="{00000000-0000-0000-0000-000000000000}"/>
          </ac:spMkLst>
        </pc:spChg>
      </pc:sldChg>
      <pc:sldChg chg="modSp">
        <pc:chgData name="Danielle" userId="e2554c37-e717-43a0-ba79-1183ca921ccd" providerId="ADAL" clId="{B2DF0B79-AD2D-4444-934E-8D577986DC13}" dt="2020-07-20T19:32:30.298" v="173" actId="2711"/>
        <pc:sldMkLst>
          <pc:docMk/>
          <pc:sldMk cId="3420456904" sldId="285"/>
        </pc:sldMkLst>
        <pc:spChg chg="mod">
          <ac:chgData name="Danielle" userId="e2554c37-e717-43a0-ba79-1183ca921ccd" providerId="ADAL" clId="{B2DF0B79-AD2D-4444-934E-8D577986DC13}" dt="2020-07-20T19:32:30.298" v="173" actId="2711"/>
          <ac:spMkLst>
            <pc:docMk/>
            <pc:sldMk cId="3420456904" sldId="285"/>
            <ac:spMk id="2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2:30.298" v="173" actId="2711"/>
          <ac:spMkLst>
            <pc:docMk/>
            <pc:sldMk cId="3420456904" sldId="285"/>
            <ac:spMk id="3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2:30.298" v="173" actId="2711"/>
          <ac:spMkLst>
            <pc:docMk/>
            <pc:sldMk cId="3420456904" sldId="285"/>
            <ac:spMk id="7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2:30.298" v="173" actId="2711"/>
          <ac:spMkLst>
            <pc:docMk/>
            <pc:sldMk cId="3420456904" sldId="285"/>
            <ac:spMk id="8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2:30.298" v="173" actId="2711"/>
          <ac:spMkLst>
            <pc:docMk/>
            <pc:sldMk cId="3420456904" sldId="285"/>
            <ac:spMk id="9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2:30.298" v="173" actId="2711"/>
          <ac:spMkLst>
            <pc:docMk/>
            <pc:sldMk cId="3420456904" sldId="285"/>
            <ac:spMk id="10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2:30.298" v="173" actId="2711"/>
          <ac:spMkLst>
            <pc:docMk/>
            <pc:sldMk cId="3420456904" sldId="285"/>
            <ac:spMk id="11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2:30.298" v="173" actId="2711"/>
          <ac:spMkLst>
            <pc:docMk/>
            <pc:sldMk cId="3420456904" sldId="285"/>
            <ac:spMk id="12" creationId="{00000000-0000-0000-0000-000000000000}"/>
          </ac:spMkLst>
        </pc:spChg>
      </pc:sldChg>
      <pc:sldChg chg="modSp mod">
        <pc:chgData name="Danielle" userId="e2554c37-e717-43a0-ba79-1183ca921ccd" providerId="ADAL" clId="{B2DF0B79-AD2D-4444-934E-8D577986DC13}" dt="2020-07-20T19:33:37.367" v="193" actId="14100"/>
        <pc:sldMkLst>
          <pc:docMk/>
          <pc:sldMk cId="3683464534" sldId="286"/>
        </pc:sldMkLst>
        <pc:spChg chg="mod">
          <ac:chgData name="Danielle" userId="e2554c37-e717-43a0-ba79-1183ca921ccd" providerId="ADAL" clId="{B2DF0B79-AD2D-4444-934E-8D577986DC13}" dt="2020-07-20T19:33:37.367" v="193" actId="14100"/>
          <ac:spMkLst>
            <pc:docMk/>
            <pc:sldMk cId="3683464534" sldId="286"/>
            <ac:spMk id="2" creationId="{00000000-0000-0000-0000-000000000000}"/>
          </ac:spMkLst>
        </pc:spChg>
      </pc:sldChg>
      <pc:sldChg chg="modSp mod">
        <pc:chgData name="Danielle" userId="e2554c37-e717-43a0-ba79-1183ca921ccd" providerId="ADAL" clId="{B2DF0B79-AD2D-4444-934E-8D577986DC13}" dt="2020-07-20T19:33:44.221" v="194" actId="2711"/>
        <pc:sldMkLst>
          <pc:docMk/>
          <pc:sldMk cId="637527006" sldId="287"/>
        </pc:sldMkLst>
        <pc:spChg chg="mod">
          <ac:chgData name="Danielle" userId="e2554c37-e717-43a0-ba79-1183ca921ccd" providerId="ADAL" clId="{B2DF0B79-AD2D-4444-934E-8D577986DC13}" dt="2020-07-20T19:33:44.221" v="194" actId="2711"/>
          <ac:spMkLst>
            <pc:docMk/>
            <pc:sldMk cId="637527006" sldId="287"/>
            <ac:spMk id="5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3:44.221" v="194" actId="2711"/>
          <ac:spMkLst>
            <pc:docMk/>
            <pc:sldMk cId="637527006" sldId="287"/>
            <ac:spMk id="6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3:44.221" v="194" actId="2711"/>
          <ac:spMkLst>
            <pc:docMk/>
            <pc:sldMk cId="637527006" sldId="287"/>
            <ac:spMk id="7" creationId="{00000000-0000-0000-0000-000000000000}"/>
          </ac:spMkLst>
        </pc:spChg>
      </pc:sldChg>
      <pc:sldChg chg="modSp mod">
        <pc:chgData name="Danielle" userId="e2554c37-e717-43a0-ba79-1183ca921ccd" providerId="ADAL" clId="{B2DF0B79-AD2D-4444-934E-8D577986DC13}" dt="2020-07-20T19:33:52.706" v="197" actId="1036"/>
        <pc:sldMkLst>
          <pc:docMk/>
          <pc:sldMk cId="2078214725" sldId="288"/>
        </pc:sldMkLst>
        <pc:spChg chg="mod">
          <ac:chgData name="Danielle" userId="e2554c37-e717-43a0-ba79-1183ca921ccd" providerId="ADAL" clId="{B2DF0B79-AD2D-4444-934E-8D577986DC13}" dt="2020-07-20T19:33:52.706" v="197" actId="1036"/>
          <ac:spMkLst>
            <pc:docMk/>
            <pc:sldMk cId="2078214725" sldId="288"/>
            <ac:spMk id="2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3:52.706" v="197" actId="1036"/>
          <ac:spMkLst>
            <pc:docMk/>
            <pc:sldMk cId="2078214725" sldId="288"/>
            <ac:spMk id="5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3:52.706" v="197" actId="1036"/>
          <ac:spMkLst>
            <pc:docMk/>
            <pc:sldMk cId="2078214725" sldId="288"/>
            <ac:spMk id="6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33:52.706" v="197" actId="1036"/>
          <ac:spMkLst>
            <pc:docMk/>
            <pc:sldMk cId="2078214725" sldId="288"/>
            <ac:spMk id="8" creationId="{00000000-0000-0000-0000-000000000000}"/>
          </ac:spMkLst>
        </pc:spChg>
      </pc:sldChg>
      <pc:sldChg chg="modSp add mod modClrScheme chgLayout">
        <pc:chgData name="Danielle" userId="e2554c37-e717-43a0-ba79-1183ca921ccd" providerId="ADAL" clId="{B2DF0B79-AD2D-4444-934E-8D577986DC13}" dt="2020-08-03T10:00:41.248" v="200" actId="2711"/>
        <pc:sldMkLst>
          <pc:docMk/>
          <pc:sldMk cId="3471499925" sldId="289"/>
        </pc:sldMkLst>
        <pc:spChg chg="mod">
          <ac:chgData name="Danielle" userId="e2554c37-e717-43a0-ba79-1183ca921ccd" providerId="ADAL" clId="{B2DF0B79-AD2D-4444-934E-8D577986DC13}" dt="2020-08-03T10:00:41.248" v="200" actId="2711"/>
          <ac:spMkLst>
            <pc:docMk/>
            <pc:sldMk cId="3471499925" sldId="289"/>
            <ac:spMk id="5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8-03T10:00:41.248" v="200" actId="2711"/>
          <ac:spMkLst>
            <pc:docMk/>
            <pc:sldMk cId="3471499925" sldId="289"/>
            <ac:spMk id="8" creationId="{00000000-0000-0000-0000-000000000000}"/>
          </ac:spMkLst>
        </pc:spChg>
        <pc:picChg chg="mod">
          <ac:chgData name="Danielle" userId="e2554c37-e717-43a0-ba79-1183ca921ccd" providerId="ADAL" clId="{B2DF0B79-AD2D-4444-934E-8D577986DC13}" dt="2020-08-03T10:00:41.248" v="200" actId="2711"/>
          <ac:picMkLst>
            <pc:docMk/>
            <pc:sldMk cId="3471499925" sldId="289"/>
            <ac:picMk id="3" creationId="{00000000-0000-0000-0000-000000000000}"/>
          </ac:picMkLst>
        </pc:picChg>
        <pc:picChg chg="mod">
          <ac:chgData name="Danielle" userId="e2554c37-e717-43a0-ba79-1183ca921ccd" providerId="ADAL" clId="{B2DF0B79-AD2D-4444-934E-8D577986DC13}" dt="2020-08-03T10:00:41.248" v="200" actId="2711"/>
          <ac:picMkLst>
            <pc:docMk/>
            <pc:sldMk cId="3471499925" sldId="289"/>
            <ac:picMk id="4" creationId="{00000000-0000-0000-0000-000000000000}"/>
          </ac:picMkLst>
        </pc:picChg>
        <pc:picChg chg="mod">
          <ac:chgData name="Danielle" userId="e2554c37-e717-43a0-ba79-1183ca921ccd" providerId="ADAL" clId="{B2DF0B79-AD2D-4444-934E-8D577986DC13}" dt="2020-08-03T10:00:41.248" v="200" actId="2711"/>
          <ac:picMkLst>
            <pc:docMk/>
            <pc:sldMk cId="3471499925" sldId="289"/>
            <ac:picMk id="6" creationId="{00000000-0000-0000-0000-000000000000}"/>
          </ac:picMkLst>
        </pc:picChg>
        <pc:cxnChg chg="mod">
          <ac:chgData name="Danielle" userId="e2554c37-e717-43a0-ba79-1183ca921ccd" providerId="ADAL" clId="{B2DF0B79-AD2D-4444-934E-8D577986DC13}" dt="2020-08-03T10:00:41.248" v="200" actId="2711"/>
          <ac:cxnSpMkLst>
            <pc:docMk/>
            <pc:sldMk cId="3471499925" sldId="289"/>
            <ac:cxnSpMk id="9" creationId="{00000000-0000-0000-0000-000000000000}"/>
          </ac:cxnSpMkLst>
        </pc:cxnChg>
      </pc:sldChg>
      <pc:sldChg chg="modSp add mod modClrScheme chgLayout">
        <pc:chgData name="Danielle" userId="e2554c37-e717-43a0-ba79-1183ca921ccd" providerId="ADAL" clId="{B2DF0B79-AD2D-4444-934E-8D577986DC13}" dt="2020-08-03T10:00:46.591" v="201" actId="2711"/>
        <pc:sldMkLst>
          <pc:docMk/>
          <pc:sldMk cId="1551746177" sldId="290"/>
        </pc:sldMkLst>
        <pc:spChg chg="mod">
          <ac:chgData name="Danielle" userId="e2554c37-e717-43a0-ba79-1183ca921ccd" providerId="ADAL" clId="{B2DF0B79-AD2D-4444-934E-8D577986DC13}" dt="2020-08-03T10:00:46.591" v="201" actId="2711"/>
          <ac:spMkLst>
            <pc:docMk/>
            <pc:sldMk cId="1551746177" sldId="290"/>
            <ac:spMk id="2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8-03T10:00:46.591" v="201" actId="2711"/>
          <ac:spMkLst>
            <pc:docMk/>
            <pc:sldMk cId="1551746177" sldId="290"/>
            <ac:spMk id="8" creationId="{00000000-0000-0000-0000-000000000000}"/>
          </ac:spMkLst>
        </pc:spChg>
        <pc:picChg chg="mod">
          <ac:chgData name="Danielle" userId="e2554c37-e717-43a0-ba79-1183ca921ccd" providerId="ADAL" clId="{B2DF0B79-AD2D-4444-934E-8D577986DC13}" dt="2020-08-03T10:00:46.591" v="201" actId="2711"/>
          <ac:picMkLst>
            <pc:docMk/>
            <pc:sldMk cId="1551746177" sldId="290"/>
            <ac:picMk id="1026" creationId="{00000000-0000-0000-0000-000000000000}"/>
          </ac:picMkLst>
        </pc:picChg>
      </pc:sldChg>
      <pc:sldMasterChg chg="modSp modSldLayout">
        <pc:chgData name="Danielle" userId="e2554c37-e717-43a0-ba79-1183ca921ccd" providerId="ADAL" clId="{B2DF0B79-AD2D-4444-934E-8D577986DC13}" dt="2020-07-20T19:26:54.970" v="87" actId="1035"/>
        <pc:sldMasterMkLst>
          <pc:docMk/>
          <pc:sldMasterMk cId="3484405657" sldId="2147483648"/>
        </pc:sldMasterMkLst>
        <pc:spChg chg="mod">
          <ac:chgData name="Danielle" userId="e2554c37-e717-43a0-ba79-1183ca921ccd" providerId="ADAL" clId="{B2DF0B79-AD2D-4444-934E-8D577986DC13}" dt="2020-07-20T19:26:44.207" v="77" actId="2711"/>
          <ac:spMkLst>
            <pc:docMk/>
            <pc:sldMasterMk cId="3484405657" sldId="2147483648"/>
            <ac:spMk id="18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26:44.207" v="77" actId="2711"/>
          <ac:spMkLst>
            <pc:docMk/>
            <pc:sldMasterMk cId="3484405657" sldId="2147483648"/>
            <ac:spMk id="19" creationId="{00000000-0000-0000-0000-000000000000}"/>
          </ac:spMkLst>
        </pc:spChg>
        <pc:picChg chg="mod">
          <ac:chgData name="Danielle" userId="e2554c37-e717-43a0-ba79-1183ca921ccd" providerId="ADAL" clId="{B2DF0B79-AD2D-4444-934E-8D577986DC13}" dt="2020-07-20T19:26:44.207" v="77" actId="2711"/>
          <ac:picMkLst>
            <pc:docMk/>
            <pc:sldMasterMk cId="3484405657" sldId="2147483648"/>
            <ac:picMk id="14" creationId="{00000000-0000-0000-0000-000000000000}"/>
          </ac:picMkLst>
        </pc:picChg>
        <pc:picChg chg="mod">
          <ac:chgData name="Danielle" userId="e2554c37-e717-43a0-ba79-1183ca921ccd" providerId="ADAL" clId="{B2DF0B79-AD2D-4444-934E-8D577986DC13}" dt="2020-07-20T19:26:44.207" v="77" actId="2711"/>
          <ac:picMkLst>
            <pc:docMk/>
            <pc:sldMasterMk cId="3484405657" sldId="2147483648"/>
            <ac:picMk id="15" creationId="{00000000-0000-0000-0000-000000000000}"/>
          </ac:picMkLst>
        </pc:picChg>
        <pc:picChg chg="mod">
          <ac:chgData name="Danielle" userId="e2554c37-e717-43a0-ba79-1183ca921ccd" providerId="ADAL" clId="{B2DF0B79-AD2D-4444-934E-8D577986DC13}" dt="2020-07-20T19:26:44.207" v="77" actId="2711"/>
          <ac:picMkLst>
            <pc:docMk/>
            <pc:sldMasterMk cId="3484405657" sldId="2147483648"/>
            <ac:picMk id="16" creationId="{00000000-0000-0000-0000-000000000000}"/>
          </ac:picMkLst>
        </pc:picChg>
        <pc:picChg chg="mod">
          <ac:chgData name="Danielle" userId="e2554c37-e717-43a0-ba79-1183ca921ccd" providerId="ADAL" clId="{B2DF0B79-AD2D-4444-934E-8D577986DC13}" dt="2020-07-20T19:26:44.207" v="77" actId="2711"/>
          <ac:picMkLst>
            <pc:docMk/>
            <pc:sldMasterMk cId="3484405657" sldId="2147483648"/>
            <ac:picMk id="17" creationId="{00000000-0000-0000-0000-000000000000}"/>
          </ac:picMkLst>
        </pc:picChg>
        <pc:picChg chg="mod">
          <ac:chgData name="Danielle" userId="e2554c37-e717-43a0-ba79-1183ca921ccd" providerId="ADAL" clId="{B2DF0B79-AD2D-4444-934E-8D577986DC13}" dt="2020-07-20T19:26:44.207" v="77" actId="2711"/>
          <ac:picMkLst>
            <pc:docMk/>
            <pc:sldMasterMk cId="3484405657" sldId="2147483648"/>
            <ac:picMk id="21" creationId="{00000000-0000-0000-0000-000000000000}"/>
          </ac:picMkLst>
        </pc:picChg>
        <pc:sldLayoutChg chg="modSp mod">
          <pc:chgData name="Danielle" userId="e2554c37-e717-43a0-ba79-1183ca921ccd" providerId="ADAL" clId="{B2DF0B79-AD2D-4444-934E-8D577986DC13}" dt="2020-07-20T19:26:54.970" v="87" actId="1035"/>
          <pc:sldLayoutMkLst>
            <pc:docMk/>
            <pc:sldMasterMk cId="3484405657" sldId="2147483648"/>
            <pc:sldLayoutMk cId="694204445" sldId="2147483662"/>
          </pc:sldLayoutMkLst>
          <pc:spChg chg="mod">
            <ac:chgData name="Danielle" userId="e2554c37-e717-43a0-ba79-1183ca921ccd" providerId="ADAL" clId="{B2DF0B79-AD2D-4444-934E-8D577986DC13}" dt="2020-07-20T19:26:54.970" v="87" actId="1035"/>
            <ac:spMkLst>
              <pc:docMk/>
              <pc:sldMasterMk cId="3484405657" sldId="2147483648"/>
              <pc:sldLayoutMk cId="694204445" sldId="2147483662"/>
              <ac:spMk id="2" creationId="{00000000-0000-0000-0000-000000000000}"/>
            </ac:spMkLst>
          </pc:spChg>
        </pc:sldLayoutChg>
      </pc:sldMasterChg>
      <pc:sldMasterChg chg="modSp mod modSldLayout">
        <pc:chgData name="Danielle" userId="e2554c37-e717-43a0-ba79-1183ca921ccd" providerId="ADAL" clId="{B2DF0B79-AD2D-4444-934E-8D577986DC13}" dt="2020-07-20T19:26:35.856" v="76" actId="20577"/>
        <pc:sldMasterMkLst>
          <pc:docMk/>
          <pc:sldMasterMk cId="2492940549" sldId="2147483650"/>
        </pc:sldMasterMkLst>
        <pc:spChg chg="mod">
          <ac:chgData name="Danielle" userId="e2554c37-e717-43a0-ba79-1183ca921ccd" providerId="ADAL" clId="{B2DF0B79-AD2D-4444-934E-8D577986DC13}" dt="2020-07-20T19:25:49.843" v="4" actId="2711"/>
          <ac:spMkLst>
            <pc:docMk/>
            <pc:sldMasterMk cId="2492940549" sldId="2147483650"/>
            <ac:spMk id="14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25:49.843" v="4" actId="2711"/>
          <ac:spMkLst>
            <pc:docMk/>
            <pc:sldMasterMk cId="2492940549" sldId="2147483650"/>
            <ac:spMk id="15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25:49.843" v="4" actId="2711"/>
          <ac:spMkLst>
            <pc:docMk/>
            <pc:sldMasterMk cId="2492940549" sldId="2147483650"/>
            <ac:spMk id="16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26:16.429" v="46" actId="20577"/>
          <ac:spMkLst>
            <pc:docMk/>
            <pc:sldMasterMk cId="2492940549" sldId="2147483650"/>
            <ac:spMk id="17" creationId="{00000000-0000-0000-0000-000000000000}"/>
          </ac:spMkLst>
        </pc:spChg>
        <pc:spChg chg="mod">
          <ac:chgData name="Danielle" userId="e2554c37-e717-43a0-ba79-1183ca921ccd" providerId="ADAL" clId="{B2DF0B79-AD2D-4444-934E-8D577986DC13}" dt="2020-07-20T19:26:35.856" v="76" actId="20577"/>
          <ac:spMkLst>
            <pc:docMk/>
            <pc:sldMasterMk cId="2492940549" sldId="2147483650"/>
            <ac:spMk id="18" creationId="{00000000-0000-0000-0000-000000000000}"/>
          </ac:spMkLst>
        </pc:spChg>
        <pc:picChg chg="mod">
          <ac:chgData name="Danielle" userId="e2554c37-e717-43a0-ba79-1183ca921ccd" providerId="ADAL" clId="{B2DF0B79-AD2D-4444-934E-8D577986DC13}" dt="2020-07-20T19:25:49.843" v="4" actId="2711"/>
          <ac:picMkLst>
            <pc:docMk/>
            <pc:sldMasterMk cId="2492940549" sldId="2147483650"/>
            <ac:picMk id="13" creationId="{00000000-0000-0000-0000-000000000000}"/>
          </ac:picMkLst>
        </pc:picChg>
        <pc:picChg chg="mod">
          <ac:chgData name="Danielle" userId="e2554c37-e717-43a0-ba79-1183ca921ccd" providerId="ADAL" clId="{B2DF0B79-AD2D-4444-934E-8D577986DC13}" dt="2020-07-20T19:25:49.843" v="4" actId="2711"/>
          <ac:picMkLst>
            <pc:docMk/>
            <pc:sldMasterMk cId="2492940549" sldId="2147483650"/>
            <ac:picMk id="29" creationId="{00000000-0000-0000-0000-000000000000}"/>
          </ac:picMkLst>
        </pc:picChg>
        <pc:picChg chg="mod">
          <ac:chgData name="Danielle" userId="e2554c37-e717-43a0-ba79-1183ca921ccd" providerId="ADAL" clId="{B2DF0B79-AD2D-4444-934E-8D577986DC13}" dt="2020-07-20T19:25:49.843" v="4" actId="2711"/>
          <ac:picMkLst>
            <pc:docMk/>
            <pc:sldMasterMk cId="2492940549" sldId="2147483650"/>
            <ac:picMk id="31" creationId="{00000000-0000-0000-0000-000000000000}"/>
          </ac:picMkLst>
        </pc:picChg>
        <pc:picChg chg="mod">
          <ac:chgData name="Danielle" userId="e2554c37-e717-43a0-ba79-1183ca921ccd" providerId="ADAL" clId="{B2DF0B79-AD2D-4444-934E-8D577986DC13}" dt="2020-07-20T19:25:49.843" v="4" actId="2711"/>
          <ac:picMkLst>
            <pc:docMk/>
            <pc:sldMasterMk cId="2492940549" sldId="2147483650"/>
            <ac:picMk id="32" creationId="{00000000-0000-0000-0000-000000000000}"/>
          </ac:picMkLst>
        </pc:picChg>
        <pc:picChg chg="mod">
          <ac:chgData name="Danielle" userId="e2554c37-e717-43a0-ba79-1183ca921ccd" providerId="ADAL" clId="{B2DF0B79-AD2D-4444-934E-8D577986DC13}" dt="2020-07-20T19:25:49.843" v="4" actId="2711"/>
          <ac:picMkLst>
            <pc:docMk/>
            <pc:sldMasterMk cId="2492940549" sldId="2147483650"/>
            <ac:picMk id="33" creationId="{00000000-0000-0000-0000-000000000000}"/>
          </ac:picMkLst>
        </pc:picChg>
        <pc:picChg chg="mod">
          <ac:chgData name="Danielle" userId="e2554c37-e717-43a0-ba79-1183ca921ccd" providerId="ADAL" clId="{B2DF0B79-AD2D-4444-934E-8D577986DC13}" dt="2020-07-20T19:25:49.843" v="4" actId="2711"/>
          <ac:picMkLst>
            <pc:docMk/>
            <pc:sldMasterMk cId="2492940549" sldId="2147483650"/>
            <ac:picMk id="34" creationId="{00000000-0000-0000-0000-000000000000}"/>
          </ac:picMkLst>
        </pc:picChg>
        <pc:picChg chg="mod">
          <ac:chgData name="Danielle" userId="e2554c37-e717-43a0-ba79-1183ca921ccd" providerId="ADAL" clId="{B2DF0B79-AD2D-4444-934E-8D577986DC13}" dt="2020-07-20T19:25:49.843" v="4" actId="2711"/>
          <ac:picMkLst>
            <pc:docMk/>
            <pc:sldMasterMk cId="2492940549" sldId="2147483650"/>
            <ac:picMk id="35" creationId="{00000000-0000-0000-0000-000000000000}"/>
          </ac:picMkLst>
        </pc:picChg>
        <pc:sldLayoutChg chg="modSp mod">
          <pc:chgData name="Danielle" userId="e2554c37-e717-43a0-ba79-1183ca921ccd" providerId="ADAL" clId="{B2DF0B79-AD2D-4444-934E-8D577986DC13}" dt="2020-07-20T19:25:38.684" v="2" actId="1036"/>
          <pc:sldLayoutMkLst>
            <pc:docMk/>
            <pc:sldMasterMk cId="2492940549" sldId="2147483650"/>
            <pc:sldLayoutMk cId="1144820073" sldId="2147483664"/>
          </pc:sldLayoutMkLst>
          <pc:spChg chg="mod">
            <ac:chgData name="Danielle" userId="e2554c37-e717-43a0-ba79-1183ca921ccd" providerId="ADAL" clId="{B2DF0B79-AD2D-4444-934E-8D577986DC13}" dt="2020-07-20T19:25:38.684" v="2" actId="1036"/>
            <ac:spMkLst>
              <pc:docMk/>
              <pc:sldMasterMk cId="2492940549" sldId="2147483650"/>
              <pc:sldLayoutMk cId="1144820073" sldId="2147483664"/>
              <ac:spMk id="2" creationId="{00000000-0000-0000-0000-000000000000}"/>
            </ac:spMkLst>
          </pc:spChg>
          <pc:spChg chg="mod">
            <ac:chgData name="Danielle" userId="e2554c37-e717-43a0-ba79-1183ca921ccd" providerId="ADAL" clId="{B2DF0B79-AD2D-4444-934E-8D577986DC13}" dt="2020-07-20T19:25:38.684" v="2" actId="1036"/>
            <ac:spMkLst>
              <pc:docMk/>
              <pc:sldMasterMk cId="2492940549" sldId="2147483650"/>
              <pc:sldLayoutMk cId="1144820073" sldId="2147483664"/>
              <ac:spMk id="3" creationId="{00000000-0000-0000-0000-000000000000}"/>
            </ac:spMkLst>
          </pc:spChg>
        </pc:sldLayoutChg>
        <pc:sldLayoutChg chg="modSp">
          <pc:chgData name="Danielle" userId="e2554c37-e717-43a0-ba79-1183ca921ccd" providerId="ADAL" clId="{B2DF0B79-AD2D-4444-934E-8D577986DC13}" dt="2020-07-20T19:25:44.668" v="3" actId="2711"/>
          <pc:sldLayoutMkLst>
            <pc:docMk/>
            <pc:sldMasterMk cId="2492940549" sldId="2147483650"/>
            <pc:sldLayoutMk cId="1633643332" sldId="2147483665"/>
          </pc:sldLayoutMkLst>
          <pc:spChg chg="mod">
            <ac:chgData name="Danielle" userId="e2554c37-e717-43a0-ba79-1183ca921ccd" providerId="ADAL" clId="{B2DF0B79-AD2D-4444-934E-8D577986DC13}" dt="2020-07-20T19:25:44.668" v="3" actId="2711"/>
            <ac:spMkLst>
              <pc:docMk/>
              <pc:sldMasterMk cId="2492940549" sldId="2147483650"/>
              <pc:sldLayoutMk cId="1633643332" sldId="2147483665"/>
              <ac:spMk id="7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F85B-3A73-419E-8473-96D639676AD5}" type="datetimeFigureOut">
              <a:rPr lang="en-GB" smtClean="0"/>
              <a:t>03/08/2020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2B3F-CFD1-4D08-88A2-9C0473CA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16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1484784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Probing questions to check understanding:</a:t>
            </a: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0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6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996956"/>
              <a:ext cx="2111960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412779"/>
              <a:ext cx="2292751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42195" y="1183393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52882" y="2191504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a wish (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Something I need to work on is...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57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Monday, 03 August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51721" y="372730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Simplifying Ratio</a:t>
            </a:r>
          </a:p>
          <a:p>
            <a:pPr algn="ctr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Monday, 03 August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Simplifying Ratio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2070901" y="5949281"/>
            <a:ext cx="6893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u="none" dirty="0">
                <a:latin typeface="Arial" panose="020B0604020202020204" pitchFamily="34" charset="0"/>
                <a:cs typeface="Arial" panose="020B0604020202020204" pitchFamily="34" charset="0"/>
              </a:rPr>
              <a:t>Highest common factor, simplify, equivalent,</a:t>
            </a:r>
            <a:r>
              <a:rPr lang="en-GB" sz="160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ratio, integer, parts, multiply, divide </a:t>
            </a:r>
            <a:endParaRPr lang="en-GB" sz="16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79513" y="1844824"/>
            <a:ext cx="17144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Developing students will be able to 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highest common factor (HCF)</a:t>
            </a:r>
            <a:r>
              <a:rPr lang="en-GB" sz="14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pair of numbers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Secure students will be able to 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simplify a ratio.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Excelling students will be able to 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an equivalent ratio.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1840" y="2492896"/>
            <a:ext cx="4680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</a:p>
          <a:p>
            <a:pPr algn="ctr"/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What is a ratio? </a:t>
            </a:r>
          </a:p>
        </p:txBody>
      </p:sp>
    </p:spTree>
    <p:extLst>
      <p:ext uri="{BB962C8B-B14F-4D97-AF65-F5344CB8AC3E}">
        <p14:creationId xmlns:p14="http://schemas.microsoft.com/office/powerpoint/2010/main" val="381078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 is the highest common factor (HCF) of 12 and 16?</a:t>
            </a:r>
          </a:p>
        </p:txBody>
      </p:sp>
      <p:sp>
        <p:nvSpPr>
          <p:cNvPr id="7" name="Rectangle 6"/>
          <p:cNvSpPr/>
          <p:nvPr/>
        </p:nvSpPr>
        <p:spPr>
          <a:xfrm>
            <a:off x="733787" y="375267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483279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375267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3787" y="4832792"/>
            <a:ext cx="3838213" cy="1080120"/>
          </a:xfrm>
          <a:prstGeom prst="rect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C714F00-5845-4EF1-94E4-E0FFCE9993CA}"/>
              </a:ext>
            </a:extLst>
          </p:cNvPr>
          <p:cNvSpPr/>
          <p:nvPr/>
        </p:nvSpPr>
        <p:spPr>
          <a:xfrm>
            <a:off x="827584" y="3861048"/>
            <a:ext cx="864096" cy="8640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60CFFEC-F856-4C31-83B9-CA8DB9698597}"/>
              </a:ext>
            </a:extLst>
          </p:cNvPr>
          <p:cNvSpPr/>
          <p:nvPr/>
        </p:nvSpPr>
        <p:spPr>
          <a:xfrm>
            <a:off x="827584" y="4941168"/>
            <a:ext cx="864096" cy="86409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1779B72-E255-4CF8-A4EA-5AC3C15EABF2}"/>
              </a:ext>
            </a:extLst>
          </p:cNvPr>
          <p:cNvSpPr/>
          <p:nvPr/>
        </p:nvSpPr>
        <p:spPr>
          <a:xfrm>
            <a:off x="4694658" y="4944042"/>
            <a:ext cx="864096" cy="86409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7F224F7-1966-4DAD-98FF-C190B4B36F6F}"/>
              </a:ext>
            </a:extLst>
          </p:cNvPr>
          <p:cNvSpPr/>
          <p:nvPr/>
        </p:nvSpPr>
        <p:spPr>
          <a:xfrm>
            <a:off x="4694658" y="3861048"/>
            <a:ext cx="864096" cy="8640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925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 is the highest common factor (HCF) of 10 and 25?</a:t>
            </a:r>
          </a:p>
        </p:txBody>
      </p:sp>
      <p:sp>
        <p:nvSpPr>
          <p:cNvPr id="7" name="Rectangle 6"/>
          <p:cNvSpPr/>
          <p:nvPr/>
        </p:nvSpPr>
        <p:spPr>
          <a:xfrm>
            <a:off x="733787" y="375267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483279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375267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3787" y="483279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842D9C-648F-4BFA-8B84-D31DACE5A9FB}"/>
              </a:ext>
            </a:extLst>
          </p:cNvPr>
          <p:cNvSpPr/>
          <p:nvPr/>
        </p:nvSpPr>
        <p:spPr>
          <a:xfrm>
            <a:off x="827584" y="3861048"/>
            <a:ext cx="864096" cy="8640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2A3EA3-19EA-472B-A106-37E027963564}"/>
              </a:ext>
            </a:extLst>
          </p:cNvPr>
          <p:cNvSpPr/>
          <p:nvPr/>
        </p:nvSpPr>
        <p:spPr>
          <a:xfrm>
            <a:off x="827584" y="4941168"/>
            <a:ext cx="864096" cy="86409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0E4C73-ECA8-41E3-9229-19440827EAFE}"/>
              </a:ext>
            </a:extLst>
          </p:cNvPr>
          <p:cNvSpPr/>
          <p:nvPr/>
        </p:nvSpPr>
        <p:spPr>
          <a:xfrm>
            <a:off x="4694658" y="4944042"/>
            <a:ext cx="864096" cy="86409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5C94590-9D57-46F5-92BA-79B4FD9D9592}"/>
              </a:ext>
            </a:extLst>
          </p:cNvPr>
          <p:cNvSpPr/>
          <p:nvPr/>
        </p:nvSpPr>
        <p:spPr>
          <a:xfrm>
            <a:off x="4694658" y="3861048"/>
            <a:ext cx="864096" cy="8640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073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 is the highest common factor (HCF) of 10 and 25?</a:t>
            </a:r>
          </a:p>
        </p:txBody>
      </p:sp>
      <p:sp>
        <p:nvSpPr>
          <p:cNvPr id="7" name="Rectangle 6"/>
          <p:cNvSpPr/>
          <p:nvPr/>
        </p:nvSpPr>
        <p:spPr>
          <a:xfrm>
            <a:off x="733787" y="3752672"/>
            <a:ext cx="3838213" cy="1080120"/>
          </a:xfrm>
          <a:prstGeom prst="rect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483279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375267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3787" y="483279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C13270D-1131-4944-A7D4-152AF07613DB}"/>
              </a:ext>
            </a:extLst>
          </p:cNvPr>
          <p:cNvSpPr/>
          <p:nvPr/>
        </p:nvSpPr>
        <p:spPr>
          <a:xfrm>
            <a:off x="827584" y="3861048"/>
            <a:ext cx="864096" cy="8640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4A19E28-5483-4479-A72E-58C26365CF6F}"/>
              </a:ext>
            </a:extLst>
          </p:cNvPr>
          <p:cNvSpPr/>
          <p:nvPr/>
        </p:nvSpPr>
        <p:spPr>
          <a:xfrm>
            <a:off x="827584" y="4941168"/>
            <a:ext cx="864096" cy="86409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6F9460-AABA-473F-AFE9-2D0DF372CFC0}"/>
              </a:ext>
            </a:extLst>
          </p:cNvPr>
          <p:cNvSpPr/>
          <p:nvPr/>
        </p:nvSpPr>
        <p:spPr>
          <a:xfrm>
            <a:off x="4694658" y="4944042"/>
            <a:ext cx="864096" cy="86409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168A7D4-A29C-44F2-A7EF-7E4EE5CFE15C}"/>
              </a:ext>
            </a:extLst>
          </p:cNvPr>
          <p:cNvSpPr/>
          <p:nvPr/>
        </p:nvSpPr>
        <p:spPr>
          <a:xfrm>
            <a:off x="4694658" y="3861048"/>
            <a:ext cx="864096" cy="8640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311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 is the highest common factor (HCF) of 24 and 36?</a:t>
            </a:r>
          </a:p>
        </p:txBody>
      </p:sp>
      <p:sp>
        <p:nvSpPr>
          <p:cNvPr id="7" name="Rectangle 6"/>
          <p:cNvSpPr/>
          <p:nvPr/>
        </p:nvSpPr>
        <p:spPr>
          <a:xfrm>
            <a:off x="733787" y="375267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483279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375267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3787" y="483279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0341BA7-1D6A-42C1-BD53-7C12A4EDDCCC}"/>
              </a:ext>
            </a:extLst>
          </p:cNvPr>
          <p:cNvSpPr/>
          <p:nvPr/>
        </p:nvSpPr>
        <p:spPr>
          <a:xfrm>
            <a:off x="827584" y="3861048"/>
            <a:ext cx="864096" cy="8640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FB744F-E193-4966-973D-03540F470A9F}"/>
              </a:ext>
            </a:extLst>
          </p:cNvPr>
          <p:cNvSpPr/>
          <p:nvPr/>
        </p:nvSpPr>
        <p:spPr>
          <a:xfrm>
            <a:off x="827584" y="4941168"/>
            <a:ext cx="864096" cy="86409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E4F1270-9329-41E8-B084-E3F8B806DB86}"/>
              </a:ext>
            </a:extLst>
          </p:cNvPr>
          <p:cNvSpPr/>
          <p:nvPr/>
        </p:nvSpPr>
        <p:spPr>
          <a:xfrm>
            <a:off x="4694658" y="4944042"/>
            <a:ext cx="864096" cy="86409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5C07680-B825-453B-A8FA-2FEF287C1923}"/>
              </a:ext>
            </a:extLst>
          </p:cNvPr>
          <p:cNvSpPr/>
          <p:nvPr/>
        </p:nvSpPr>
        <p:spPr>
          <a:xfrm>
            <a:off x="4694658" y="3861048"/>
            <a:ext cx="864096" cy="8640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381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 is the highest common factor (HCF) of 24 and 36?</a:t>
            </a:r>
          </a:p>
        </p:txBody>
      </p:sp>
      <p:sp>
        <p:nvSpPr>
          <p:cNvPr id="7" name="Rectangle 6"/>
          <p:cNvSpPr/>
          <p:nvPr/>
        </p:nvSpPr>
        <p:spPr>
          <a:xfrm>
            <a:off x="733787" y="375267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483279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3752672"/>
            <a:ext cx="3838213" cy="1080120"/>
          </a:xfrm>
          <a:prstGeom prst="rect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3787" y="483279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F0DC09-3689-4291-8AEA-3D213274348F}"/>
              </a:ext>
            </a:extLst>
          </p:cNvPr>
          <p:cNvSpPr/>
          <p:nvPr/>
        </p:nvSpPr>
        <p:spPr>
          <a:xfrm>
            <a:off x="827584" y="3861048"/>
            <a:ext cx="864096" cy="8640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191F0AC-E0AB-4F9C-8E0D-5846F4E2F4F0}"/>
              </a:ext>
            </a:extLst>
          </p:cNvPr>
          <p:cNvSpPr/>
          <p:nvPr/>
        </p:nvSpPr>
        <p:spPr>
          <a:xfrm>
            <a:off x="827584" y="4941168"/>
            <a:ext cx="864096" cy="86409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66FABC-3857-4382-B268-5770CF28083F}"/>
              </a:ext>
            </a:extLst>
          </p:cNvPr>
          <p:cNvSpPr/>
          <p:nvPr/>
        </p:nvSpPr>
        <p:spPr>
          <a:xfrm>
            <a:off x="4694658" y="4944042"/>
            <a:ext cx="864096" cy="86409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D5C579B-79E1-49B4-9CB1-259BAF4C1A25}"/>
              </a:ext>
            </a:extLst>
          </p:cNvPr>
          <p:cNvSpPr/>
          <p:nvPr/>
        </p:nvSpPr>
        <p:spPr>
          <a:xfrm>
            <a:off x="4694658" y="3861048"/>
            <a:ext cx="864096" cy="8640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619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2636912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simplify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cancel down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ratios, we need to divide by the highest common factor (HCF) of both parts.</a:t>
            </a:r>
          </a:p>
        </p:txBody>
      </p:sp>
    </p:spTree>
    <p:extLst>
      <p:ext uri="{BB962C8B-B14F-4D97-AF65-F5344CB8AC3E}">
        <p14:creationId xmlns:p14="http://schemas.microsoft.com/office/powerpoint/2010/main" val="2994834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5736" y="126876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Simplify: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5328084" y="1533914"/>
            <a:ext cx="3240360" cy="1152128"/>
          </a:xfrm>
          <a:prstGeom prst="wedgeEllipseCallout">
            <a:avLst>
              <a:gd name="adj1" fmla="val -58666"/>
              <a:gd name="adj2" fmla="val 18394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the highest common factor of 16 and 20?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7128284" y="2348880"/>
            <a:ext cx="1368152" cy="1454676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4932040" y="3501008"/>
            <a:ext cx="4032448" cy="1723394"/>
          </a:xfrm>
          <a:prstGeom prst="cloudCallout">
            <a:avLst>
              <a:gd name="adj1" fmla="val -71600"/>
              <a:gd name="adj2" fmla="val -8558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divide both numbers by 4</a:t>
            </a:r>
          </a:p>
        </p:txBody>
      </p:sp>
      <p:sp>
        <p:nvSpPr>
          <p:cNvPr id="7" name="Rectangle 6"/>
          <p:cNvSpPr/>
          <p:nvPr/>
        </p:nvSpPr>
        <p:spPr>
          <a:xfrm>
            <a:off x="2411857" y="1892796"/>
            <a:ext cx="29395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16 : 20</a:t>
            </a:r>
          </a:p>
        </p:txBody>
      </p:sp>
    </p:spTree>
    <p:extLst>
      <p:ext uri="{BB962C8B-B14F-4D97-AF65-F5344CB8AC3E}">
        <p14:creationId xmlns:p14="http://schemas.microsoft.com/office/powerpoint/2010/main" val="59628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857" y="1892796"/>
            <a:ext cx="29395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16 : 20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5736" y="126876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Simplify:</a:t>
            </a:r>
          </a:p>
        </p:txBody>
      </p:sp>
      <p:sp>
        <p:nvSpPr>
          <p:cNvPr id="7" name="Curved Left Arrow 6"/>
          <p:cNvSpPr/>
          <p:nvPr/>
        </p:nvSpPr>
        <p:spPr>
          <a:xfrm>
            <a:off x="5004048" y="2276872"/>
            <a:ext cx="432048" cy="144016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rved Left Arrow 7"/>
          <p:cNvSpPr/>
          <p:nvPr/>
        </p:nvSpPr>
        <p:spPr>
          <a:xfrm flipH="1">
            <a:off x="2394316" y="2280248"/>
            <a:ext cx="432097" cy="144016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7357" y="273534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4935" y="273534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49206" y="3258562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4 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77665" y="3258562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5469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5736" y="126876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Simplify: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5328084" y="1533914"/>
            <a:ext cx="3240360" cy="1152128"/>
          </a:xfrm>
          <a:prstGeom prst="wedgeEllipseCallout">
            <a:avLst>
              <a:gd name="adj1" fmla="val -58666"/>
              <a:gd name="adj2" fmla="val 18394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the highest common factor of 6 and 27?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7128284" y="2348880"/>
            <a:ext cx="1368152" cy="1454676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4932040" y="3501008"/>
            <a:ext cx="4032448" cy="1723394"/>
          </a:xfrm>
          <a:prstGeom prst="cloudCallout">
            <a:avLst>
              <a:gd name="adj1" fmla="val -71600"/>
              <a:gd name="adj2" fmla="val -8558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divide both numbers by 3</a:t>
            </a:r>
          </a:p>
        </p:txBody>
      </p:sp>
      <p:sp>
        <p:nvSpPr>
          <p:cNvPr id="7" name="Rectangle 6"/>
          <p:cNvSpPr/>
          <p:nvPr/>
        </p:nvSpPr>
        <p:spPr>
          <a:xfrm>
            <a:off x="2411857" y="1892796"/>
            <a:ext cx="29395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6 : 27</a:t>
            </a:r>
          </a:p>
        </p:txBody>
      </p:sp>
    </p:spTree>
    <p:extLst>
      <p:ext uri="{BB962C8B-B14F-4D97-AF65-F5344CB8AC3E}">
        <p14:creationId xmlns:p14="http://schemas.microsoft.com/office/powerpoint/2010/main" val="120278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857" y="1892796"/>
            <a:ext cx="29395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6 : 27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5736" y="126876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Simplify:</a:t>
            </a:r>
          </a:p>
        </p:txBody>
      </p:sp>
      <p:sp>
        <p:nvSpPr>
          <p:cNvPr id="7" name="Curved Left Arrow 6"/>
          <p:cNvSpPr/>
          <p:nvPr/>
        </p:nvSpPr>
        <p:spPr>
          <a:xfrm>
            <a:off x="5004048" y="2276872"/>
            <a:ext cx="432048" cy="144016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rved Left Arrow 7"/>
          <p:cNvSpPr/>
          <p:nvPr/>
        </p:nvSpPr>
        <p:spPr>
          <a:xfrm flipH="1">
            <a:off x="2394316" y="2280248"/>
            <a:ext cx="432097" cy="144016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7357" y="273534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4935" y="273534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3</a:t>
            </a:r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9206" y="3258562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2 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77665" y="3258562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42045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3808" y="1340768"/>
            <a:ext cx="532859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500" dirty="0">
                <a:latin typeface="Arial" panose="020B0604020202020204" pitchFamily="34" charset="0"/>
                <a:cs typeface="Arial" panose="020B0604020202020204" pitchFamily="34" charset="0"/>
              </a:rPr>
              <a:t>1 :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3491920"/>
            <a:ext cx="6192688" cy="19389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This is a ratio.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This example tells us that for every 1 part of something we need, we need 4 parts of something else.</a:t>
            </a:r>
          </a:p>
        </p:txBody>
      </p:sp>
    </p:spTree>
    <p:extLst>
      <p:ext uri="{BB962C8B-B14F-4D97-AF65-F5344CB8AC3E}">
        <p14:creationId xmlns:p14="http://schemas.microsoft.com/office/powerpoint/2010/main" val="271700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531" y="2379652"/>
            <a:ext cx="40684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Show me a ratio which simplifies to 2:7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is wrong:  To simplify the ratio 32:48 keep dividing both sides by 2 until you can’t do it any more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True / Never / Sometimes: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simplify the ratios keep dividing both sides by 2 until you can’t do it any more</a:t>
            </a:r>
          </a:p>
        </p:txBody>
      </p:sp>
    </p:spTree>
    <p:extLst>
      <p:ext uri="{BB962C8B-B14F-4D97-AF65-F5344CB8AC3E}">
        <p14:creationId xmlns:p14="http://schemas.microsoft.com/office/powerpoint/2010/main" val="9610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426112"/>
            <a:ext cx="39964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same / different: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4:5 and £4:500p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2:3, 34:51 and 3:2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Convince me that 19:95 is equivalent to 1:5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8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1124744"/>
            <a:ext cx="67687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Pair Task</a:t>
            </a:r>
          </a:p>
          <a:p>
            <a:pPr algn="ctr"/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the hidden message?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“I am Batman”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…But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shhhh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don’t tell anyone!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4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371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53" y="1268760"/>
            <a:ext cx="8496944" cy="10156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Simplify the following: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1) 3 : 6		2) 10 : 15	3) 9 : 12	4) 5 : 10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5) 12 : 6	6) 25 : 10	7) 12 : 16	8) 6 : 30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53" y="5556980"/>
            <a:ext cx="8496944" cy="1015663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Simplify the following: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1) 6 : 15 : 21		2) 8 : 16 : 32		3) 9 : 12 :21	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4) 9 : 18 : 45		5) 16 : 32 : 56		6) 36 : 48 : 72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53" y="2503543"/>
            <a:ext cx="8496944" cy="286232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Leave all ratio answers in their simplest form:</a:t>
            </a:r>
          </a:p>
          <a:p>
            <a:pPr marL="457200" indent="-457200">
              <a:buAutoNum type="arabi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This month there were 14 sunny days and 16 wet days. Find the ratio of sunny days to wet days.</a:t>
            </a:r>
          </a:p>
          <a:p>
            <a:pPr marL="457200" indent="-457200">
              <a:buAutoNum type="arabi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a bag of sweets, 10 are yellow and 15 blue. Find the ratio of yellow sweets to blue sweets.</a:t>
            </a:r>
          </a:p>
          <a:p>
            <a:pPr marL="457200" indent="-457200">
              <a:buAutoNum type="arabi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coach has room for 28 sitting and 16 standing passengers Find the ratio of sitting to standing passengers.</a:t>
            </a:r>
          </a:p>
          <a:p>
            <a:pPr marL="457200" indent="-457200">
              <a:buAutoNum type="arabi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a class there are 12 girls and 18 boys. Find the ratio of girls to boys in the class.</a:t>
            </a:r>
          </a:p>
        </p:txBody>
      </p:sp>
    </p:spTree>
    <p:extLst>
      <p:ext uri="{BB962C8B-B14F-4D97-AF65-F5344CB8AC3E}">
        <p14:creationId xmlns:p14="http://schemas.microsoft.com/office/powerpoint/2010/main" val="637527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53" y="1814364"/>
            <a:ext cx="8496944" cy="7078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1) 1 : 2		2) 2 : 3		3) 3 : 4		4) 1 : 2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5) 2 : 1		6) 5 : 2		7) 3 : 4		8) 1 :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53" y="3873242"/>
            <a:ext cx="8496944" cy="707886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1) 2 : 5 : 7		2) 1 : 2 : 4		3) 3 : 4 : 7	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4) 1 : 2 : 5		5) 2 : 4 : 7		6) 3 : 4 : 6	</a:t>
            </a:r>
          </a:p>
        </p:txBody>
      </p:sp>
      <p:sp>
        <p:nvSpPr>
          <p:cNvPr id="2" name="Rectangle 1"/>
          <p:cNvSpPr/>
          <p:nvPr/>
        </p:nvSpPr>
        <p:spPr>
          <a:xfrm>
            <a:off x="3837689" y="1161584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Answers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53" y="2997691"/>
            <a:ext cx="8496944" cy="40011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1) 7 : 8		2) 2 : 3		3) 7 : 4		4) 2 : 3</a:t>
            </a:r>
          </a:p>
        </p:txBody>
      </p:sp>
    </p:spTree>
    <p:extLst>
      <p:ext uri="{BB962C8B-B14F-4D97-AF65-F5344CB8AC3E}">
        <p14:creationId xmlns:p14="http://schemas.microsoft.com/office/powerpoint/2010/main" val="2078214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229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3808" y="1340768"/>
            <a:ext cx="532859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500" dirty="0">
                <a:latin typeface="Arial" panose="020B0604020202020204" pitchFamily="34" charset="0"/>
                <a:cs typeface="Arial" panose="020B0604020202020204" pitchFamily="34" charset="0"/>
              </a:rPr>
              <a:t>1 : 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3491920"/>
            <a:ext cx="6192688" cy="15696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example, orange squash.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every 1 part of cordial, we need 6 parts water.</a:t>
            </a:r>
          </a:p>
        </p:txBody>
      </p:sp>
      <p:pic>
        <p:nvPicPr>
          <p:cNvPr id="1026" name="Picture 2" descr="http://thumbs.dreamstime.com/x/orange-squash-drink-ice-149564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000" l="0" r="936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02"/>
          <a:stretch/>
        </p:blipFill>
        <p:spPr bwMode="auto">
          <a:xfrm>
            <a:off x="7092280" y="764704"/>
            <a:ext cx="1812094" cy="224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tesco.com/Groceries/pi/125/5000147030125/IDShot_540x54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34" y="1091183"/>
            <a:ext cx="2256185" cy="22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18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3808" y="1340768"/>
            <a:ext cx="532859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500" dirty="0">
                <a:latin typeface="Arial" panose="020B0604020202020204" pitchFamily="34" charset="0"/>
                <a:cs typeface="Arial" panose="020B0604020202020204" pitchFamily="34" charset="0"/>
              </a:rPr>
              <a:t>2 :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760" y="3491920"/>
            <a:ext cx="6192688" cy="15696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Or pink paint.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every 2 parts of red paint, we need 5 parts of white paint.</a:t>
            </a:r>
          </a:p>
        </p:txBody>
      </p:sp>
      <p:pic>
        <p:nvPicPr>
          <p:cNvPr id="2050" name="Picture 2" descr="https://encrypted-tbn0.gstatic.com/images?q=tbn:ANd9GcQGVyDVf1Bdy7UG_KJtL_lwVZGd2TjLew-DdmFs3tINGCyDH5Rfyw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48497"/>
            <a:ext cx="1440160" cy="144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lipartbest.com/cliparts/Kcj/oqe/KcjoqeLn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32" y="1548497"/>
            <a:ext cx="1609448" cy="152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91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2283" y="1996637"/>
            <a:ext cx="4270421" cy="3202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18317" y="1996637"/>
            <a:ext cx="4270421" cy="32028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5656" y="4803543"/>
            <a:ext cx="6192688" cy="1569660"/>
          </a:xfrm>
          <a:prstGeom prst="rect">
            <a:avLst/>
          </a:prstGeom>
          <a:solidFill>
            <a:srgbClr val="ECDAF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example, elderflower cordial.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every 1 part of cordial, we need 10 parts water.</a:t>
            </a:r>
          </a:p>
        </p:txBody>
      </p:sp>
      <p:sp>
        <p:nvSpPr>
          <p:cNvPr id="5" name="Oval 4"/>
          <p:cNvSpPr/>
          <p:nvPr/>
        </p:nvSpPr>
        <p:spPr>
          <a:xfrm>
            <a:off x="6469039" y="3241295"/>
            <a:ext cx="479225" cy="3567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3" t="59450" r="50000" b="24800"/>
          <a:stretch/>
        </p:blipFill>
        <p:spPr>
          <a:xfrm rot="5400000">
            <a:off x="3721246" y="1212771"/>
            <a:ext cx="1663963" cy="191995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cxnSp>
        <p:nvCxnSpPr>
          <p:cNvPr id="9" name="Straight Arrow Connector 8"/>
          <p:cNvCxnSpPr>
            <a:stCxn id="5" idx="1"/>
          </p:cNvCxnSpPr>
          <p:nvPr/>
        </p:nvCxnSpPr>
        <p:spPr>
          <a:xfrm flipH="1" flipV="1">
            <a:off x="5508104" y="2301207"/>
            <a:ext cx="1031116" cy="99233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49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9239" y="4941168"/>
            <a:ext cx="8284379" cy="15696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Or concrete.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This image shows we need 1 part of cement, 2 parts of sand and 3 parts of gravel.</a:t>
            </a:r>
          </a:p>
        </p:txBody>
      </p:sp>
      <p:sp>
        <p:nvSpPr>
          <p:cNvPr id="2" name="Rectangle 1"/>
          <p:cNvSpPr/>
          <p:nvPr/>
        </p:nvSpPr>
        <p:spPr>
          <a:xfrm>
            <a:off x="3635896" y="4279448"/>
            <a:ext cx="4248472" cy="1323439"/>
          </a:xfrm>
          <a:prstGeom prst="rect">
            <a:avLst/>
          </a:prstGeom>
          <a:solidFill>
            <a:srgbClr val="ECDAF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1 : 2 : 3</a:t>
            </a:r>
          </a:p>
        </p:txBody>
      </p:sp>
      <p:pic>
        <p:nvPicPr>
          <p:cNvPr id="1026" name="Picture 2" descr="Image result for how to make concre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4496"/>
            <a:ext cx="8430090" cy="298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74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 is the highest common factor (HCF) of 6 and 8?</a:t>
            </a:r>
          </a:p>
        </p:txBody>
      </p:sp>
      <p:sp>
        <p:nvSpPr>
          <p:cNvPr id="7" name="Rectangle 6"/>
          <p:cNvSpPr/>
          <p:nvPr/>
        </p:nvSpPr>
        <p:spPr>
          <a:xfrm>
            <a:off x="733787" y="375267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483279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375267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3787" y="483279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F8AA1D-A6E5-4A1E-9992-966E611A5E58}"/>
              </a:ext>
            </a:extLst>
          </p:cNvPr>
          <p:cNvGrpSpPr/>
          <p:nvPr/>
        </p:nvGrpSpPr>
        <p:grpSpPr>
          <a:xfrm>
            <a:off x="827584" y="3861048"/>
            <a:ext cx="4731170" cy="1947090"/>
            <a:chOff x="827584" y="3861048"/>
            <a:chExt cx="4731170" cy="194709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8583E9-25B0-434D-9E9D-D77261169D09}"/>
                </a:ext>
              </a:extLst>
            </p:cNvPr>
            <p:cNvSpPr/>
            <p:nvPr/>
          </p:nvSpPr>
          <p:spPr>
            <a:xfrm>
              <a:off x="827584" y="3861048"/>
              <a:ext cx="864096" cy="86409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AF982DA-51F1-48F6-BF0D-BF5EA6BBCD0A}"/>
                </a:ext>
              </a:extLst>
            </p:cNvPr>
            <p:cNvSpPr/>
            <p:nvPr/>
          </p:nvSpPr>
          <p:spPr>
            <a:xfrm>
              <a:off x="827584" y="4941168"/>
              <a:ext cx="864096" cy="864096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C4C1613-DAC1-4A61-B64B-3A7EB85271CF}"/>
                </a:ext>
              </a:extLst>
            </p:cNvPr>
            <p:cNvSpPr/>
            <p:nvPr/>
          </p:nvSpPr>
          <p:spPr>
            <a:xfrm>
              <a:off x="4694658" y="4944042"/>
              <a:ext cx="864096" cy="86409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FA62C0B-3F32-4FF7-AB14-9300DC7374F4}"/>
                </a:ext>
              </a:extLst>
            </p:cNvPr>
            <p:cNvSpPr/>
            <p:nvPr/>
          </p:nvSpPr>
          <p:spPr>
            <a:xfrm>
              <a:off x="4694658" y="3861048"/>
              <a:ext cx="864096" cy="86409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0155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 is the highest common factor (HCF) of 6 and 8?</a:t>
            </a:r>
          </a:p>
        </p:txBody>
      </p:sp>
      <p:sp>
        <p:nvSpPr>
          <p:cNvPr id="7" name="Rectangle 6"/>
          <p:cNvSpPr/>
          <p:nvPr/>
        </p:nvSpPr>
        <p:spPr>
          <a:xfrm>
            <a:off x="733787" y="375267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483279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3752672"/>
            <a:ext cx="3838213" cy="1080120"/>
          </a:xfrm>
          <a:prstGeom prst="rect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3787" y="483279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5EF0344-4F1A-48D7-BD81-E8B73F5EC605}"/>
              </a:ext>
            </a:extLst>
          </p:cNvPr>
          <p:cNvSpPr/>
          <p:nvPr/>
        </p:nvSpPr>
        <p:spPr>
          <a:xfrm>
            <a:off x="827584" y="3861048"/>
            <a:ext cx="864096" cy="8640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3A60886-4771-491E-B112-C25BFA58EC15}"/>
              </a:ext>
            </a:extLst>
          </p:cNvPr>
          <p:cNvSpPr/>
          <p:nvPr/>
        </p:nvSpPr>
        <p:spPr>
          <a:xfrm>
            <a:off x="827584" y="4941168"/>
            <a:ext cx="864096" cy="86409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D7B9680-F5D1-4692-9B1D-0A761EFF4F3F}"/>
              </a:ext>
            </a:extLst>
          </p:cNvPr>
          <p:cNvSpPr/>
          <p:nvPr/>
        </p:nvSpPr>
        <p:spPr>
          <a:xfrm>
            <a:off x="4694658" y="4944042"/>
            <a:ext cx="864096" cy="86409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E063ECB-6496-4337-9743-9C779A7C6602}"/>
              </a:ext>
            </a:extLst>
          </p:cNvPr>
          <p:cNvSpPr/>
          <p:nvPr/>
        </p:nvSpPr>
        <p:spPr>
          <a:xfrm>
            <a:off x="4694658" y="3861048"/>
            <a:ext cx="864096" cy="8640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45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 is the highest common factor (HCF) of 12 and 16?</a:t>
            </a:r>
          </a:p>
        </p:txBody>
      </p:sp>
      <p:sp>
        <p:nvSpPr>
          <p:cNvPr id="7" name="Rectangle 6"/>
          <p:cNvSpPr/>
          <p:nvPr/>
        </p:nvSpPr>
        <p:spPr>
          <a:xfrm>
            <a:off x="733787" y="375267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483279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375267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3787" y="4832792"/>
            <a:ext cx="38382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8BF3B9A-D844-458E-A2AD-33555F7B559B}"/>
              </a:ext>
            </a:extLst>
          </p:cNvPr>
          <p:cNvSpPr/>
          <p:nvPr/>
        </p:nvSpPr>
        <p:spPr>
          <a:xfrm>
            <a:off x="827584" y="3861048"/>
            <a:ext cx="864096" cy="8640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26236DE-3248-4465-8B0D-324DC6518CE9}"/>
              </a:ext>
            </a:extLst>
          </p:cNvPr>
          <p:cNvSpPr/>
          <p:nvPr/>
        </p:nvSpPr>
        <p:spPr>
          <a:xfrm>
            <a:off x="827584" y="4941168"/>
            <a:ext cx="864096" cy="86409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EF63D1-5FAE-4AC1-8FDE-815E005CD6DB}"/>
              </a:ext>
            </a:extLst>
          </p:cNvPr>
          <p:cNvSpPr/>
          <p:nvPr/>
        </p:nvSpPr>
        <p:spPr>
          <a:xfrm>
            <a:off x="4694658" y="4944042"/>
            <a:ext cx="864096" cy="86409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00F82A-15F4-4000-ABFA-9D83EE3534AD}"/>
              </a:ext>
            </a:extLst>
          </p:cNvPr>
          <p:cNvSpPr/>
          <p:nvPr/>
        </p:nvSpPr>
        <p:spPr>
          <a:xfrm>
            <a:off x="4694658" y="3861048"/>
            <a:ext cx="864096" cy="8640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88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6E401156F4764BB2C6F20A964BCCEC" ma:contentTypeVersion="4" ma:contentTypeDescription="Create a new document." ma:contentTypeScope="" ma:versionID="e896c31a357fae3f56ede82f8715a737">
  <xsd:schema xmlns:xsd="http://www.w3.org/2001/XMLSchema" xmlns:xs="http://www.w3.org/2001/XMLSchema" xmlns:p="http://schemas.microsoft.com/office/2006/metadata/properties" xmlns:ns2="557e22d3-7b3f-4e7c-8253-1b6f825f5a4b" xmlns:ns3="f864f35b-862f-415f-8c45-f63899e63674" targetNamespace="http://schemas.microsoft.com/office/2006/metadata/properties" ma:root="true" ma:fieldsID="36b4bfac6347007d17695a869c3705c8" ns2:_="" ns3:_="">
    <xsd:import namespace="557e22d3-7b3f-4e7c-8253-1b6f825f5a4b"/>
    <xsd:import namespace="f864f35b-862f-415f-8c45-f63899e636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e22d3-7b3f-4e7c-8253-1b6f825f5a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64f35b-862f-415f-8c45-f63899e63674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39606C-097B-445E-B34F-4AC0D120AED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EA83A1A-1A13-4D83-A30A-E29B2C23CA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11ED8E-E969-4205-941A-3E7B796AC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7e22d3-7b3f-4e7c-8253-1b6f825f5a4b"/>
    <ds:schemaRef ds:uri="f864f35b-862f-415f-8c45-f63899e636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826</Words>
  <Application>Microsoft Office PowerPoint</Application>
  <PresentationFormat>On-screen Show (4:3)</PresentationFormat>
  <Paragraphs>152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Comic Sans MS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24</cp:revision>
  <dcterms:created xsi:type="dcterms:W3CDTF">2015-07-01T12:05:39Z</dcterms:created>
  <dcterms:modified xsi:type="dcterms:W3CDTF">2020-08-03T10:00:49Z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0x010100D76E401156F4764BB2C6F20A964BCCEC</vt:lpwstr>
  </property>
</Properties>
</file>