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1"/>
  </p:notes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66" r:id="rId10"/>
    <p:sldId id="267" r:id="rId11"/>
    <p:sldId id="276" r:id="rId12"/>
    <p:sldId id="275" r:id="rId13"/>
    <p:sldId id="277" r:id="rId14"/>
    <p:sldId id="278" r:id="rId15"/>
    <p:sldId id="279" r:id="rId16"/>
    <p:sldId id="281" r:id="rId17"/>
    <p:sldId id="280" r:id="rId18"/>
    <p:sldId id="288" r:id="rId19"/>
    <p:sldId id="289" r:id="rId20"/>
    <p:sldId id="287" r:id="rId21"/>
    <p:sldId id="282" r:id="rId22"/>
    <p:sldId id="283" r:id="rId23"/>
    <p:sldId id="284" r:id="rId24"/>
    <p:sldId id="291" r:id="rId25"/>
    <p:sldId id="292" r:id="rId26"/>
    <p:sldId id="290" r:id="rId27"/>
    <p:sldId id="261" r:id="rId28"/>
    <p:sldId id="293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2B0"/>
    <a:srgbClr val="CC9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F1CF1-DD5D-4014-9A31-B66BD12100D4}" v="25" dt="2020-03-03T09:33:57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09" autoAdjust="0"/>
  </p:normalViewPr>
  <p:slideViewPr>
    <p:cSldViewPr>
      <p:cViewPr varScale="1">
        <p:scale>
          <a:sx n="82" d="100"/>
          <a:sy n="82" d="100"/>
        </p:scale>
        <p:origin x="105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21BF1CF1-DD5D-4014-9A31-B66BD12100D4}"/>
    <pc:docChg chg="undo custSel addSld delSld modSld addMainMaster delMainMaster modMainMaster">
      <pc:chgData name="Danielle" userId="e2554c37-e717-43a0-ba79-1183ca921ccd" providerId="ADAL" clId="{21BF1CF1-DD5D-4014-9A31-B66BD12100D4}" dt="2020-03-03T09:34:01.783" v="33" actId="47"/>
      <pc:docMkLst>
        <pc:docMk/>
      </pc:docMkLst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911985895" sldId="261"/>
        </pc:sldMkLst>
      </pc:sldChg>
      <pc:sldChg chg="del">
        <pc:chgData name="Danielle" userId="e2554c37-e717-43a0-ba79-1183ca921ccd" providerId="ADAL" clId="{21BF1CF1-DD5D-4014-9A31-B66BD12100D4}" dt="2020-03-03T09:34:01.783" v="33" actId="47"/>
        <pc:sldMkLst>
          <pc:docMk/>
          <pc:sldMk cId="3528225733" sldId="262"/>
        </pc:sldMkLst>
      </pc:sldChg>
      <pc:sldChg chg="add del">
        <pc:chgData name="Danielle" userId="e2554c37-e717-43a0-ba79-1183ca921ccd" providerId="ADAL" clId="{21BF1CF1-DD5D-4014-9A31-B66BD12100D4}" dt="2020-03-03T09:33:59.996" v="32" actId="47"/>
        <pc:sldMkLst>
          <pc:docMk/>
          <pc:sldMk cId="2817050060" sldId="265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1149955325" sldId="266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3663760893" sldId="267"/>
        </pc:sldMkLst>
      </pc:sldChg>
      <pc:sldChg chg="modSp add del mod">
        <pc:chgData name="Danielle" userId="e2554c37-e717-43a0-ba79-1183ca921ccd" providerId="ADAL" clId="{21BF1CF1-DD5D-4014-9A31-B66BD12100D4}" dt="2020-03-03T09:33:07.399" v="31"/>
        <pc:sldMkLst>
          <pc:docMk/>
          <pc:sldMk cId="3575669823" sldId="268"/>
        </pc:sldMkLst>
        <pc:spChg chg="mod">
          <ac:chgData name="Danielle" userId="e2554c37-e717-43a0-ba79-1183ca921ccd" providerId="ADAL" clId="{21BF1CF1-DD5D-4014-9A31-B66BD12100D4}" dt="2020-03-03T09:28:00.051" v="16" actId="2711"/>
          <ac:spMkLst>
            <pc:docMk/>
            <pc:sldMk cId="3575669823" sldId="268"/>
            <ac:spMk id="2" creationId="{00000000-0000-0000-0000-000000000000}"/>
          </ac:spMkLst>
        </pc:spChg>
      </pc:sldChg>
      <pc:sldChg chg="modSp add del mod">
        <pc:chgData name="Danielle" userId="e2554c37-e717-43a0-ba79-1183ca921ccd" providerId="ADAL" clId="{21BF1CF1-DD5D-4014-9A31-B66BD12100D4}" dt="2020-03-03T09:33:07.399" v="31"/>
        <pc:sldMkLst>
          <pc:docMk/>
          <pc:sldMk cId="257767121" sldId="269"/>
        </pc:sldMkLst>
        <pc:spChg chg="mod">
          <ac:chgData name="Danielle" userId="e2554c37-e717-43a0-ba79-1183ca921ccd" providerId="ADAL" clId="{21BF1CF1-DD5D-4014-9A31-B66BD12100D4}" dt="2020-03-03T09:27:59.694" v="15" actId="2711"/>
          <ac:spMkLst>
            <pc:docMk/>
            <pc:sldMk cId="257767121" sldId="269"/>
            <ac:spMk id="2" creationId="{00000000-0000-0000-0000-000000000000}"/>
          </ac:spMkLst>
        </pc:spChg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3378268187" sldId="270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383744227" sldId="271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4042323205" sldId="272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913203655" sldId="273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734986472" sldId="274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2135596646" sldId="275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3408272966" sldId="276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683830316" sldId="277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3051740842" sldId="278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1969119525" sldId="279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211664322" sldId="280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3073480091" sldId="281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3229073175" sldId="282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1731713272" sldId="283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2944606873" sldId="284"/>
        </pc:sldMkLst>
      </pc:sldChg>
      <pc:sldChg chg="add del">
        <pc:chgData name="Danielle" userId="e2554c37-e717-43a0-ba79-1183ca921ccd" providerId="ADAL" clId="{21BF1CF1-DD5D-4014-9A31-B66BD12100D4}" dt="2020-03-03T09:33:02.730" v="30" actId="47"/>
        <pc:sldMkLst>
          <pc:docMk/>
          <pc:sldMk cId="3865893556" sldId="285"/>
        </pc:sldMkLst>
      </pc:sldChg>
      <pc:sldChg chg="add del">
        <pc:chgData name="Danielle" userId="e2554c37-e717-43a0-ba79-1183ca921ccd" providerId="ADAL" clId="{21BF1CF1-DD5D-4014-9A31-B66BD12100D4}" dt="2020-03-03T09:33:02.730" v="30" actId="47"/>
        <pc:sldMkLst>
          <pc:docMk/>
          <pc:sldMk cId="4262284866" sldId="286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2575377689" sldId="287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209892014" sldId="288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1862991230" sldId="289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1804724575" sldId="290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3724391060" sldId="291"/>
        </pc:sldMkLst>
      </pc:sldChg>
      <pc:sldChg chg="add del">
        <pc:chgData name="Danielle" userId="e2554c37-e717-43a0-ba79-1183ca921ccd" providerId="ADAL" clId="{21BF1CF1-DD5D-4014-9A31-B66BD12100D4}" dt="2020-03-03T09:33:07.399" v="31"/>
        <pc:sldMkLst>
          <pc:docMk/>
          <pc:sldMk cId="4078356399" sldId="292"/>
        </pc:sldMkLst>
      </pc:sldChg>
      <pc:sldChg chg="add">
        <pc:chgData name="Danielle" userId="e2554c37-e717-43a0-ba79-1183ca921ccd" providerId="ADAL" clId="{21BF1CF1-DD5D-4014-9A31-B66BD12100D4}" dt="2020-03-03T09:33:07.399" v="31"/>
        <pc:sldMkLst>
          <pc:docMk/>
          <pc:sldMk cId="562946342" sldId="293"/>
        </pc:sldMkLst>
      </pc:sldChg>
      <pc:sldChg chg="add del">
        <pc:chgData name="Danielle" userId="e2554c37-e717-43a0-ba79-1183ca921ccd" providerId="ADAL" clId="{21BF1CF1-DD5D-4014-9A31-B66BD12100D4}" dt="2020-03-03T09:32:33.100" v="28"/>
        <pc:sldMkLst>
          <pc:docMk/>
          <pc:sldMk cId="3258668193" sldId="293"/>
        </pc:sldMkLst>
      </pc:sldChg>
      <pc:sldChg chg="add">
        <pc:chgData name="Danielle" userId="e2554c37-e717-43a0-ba79-1183ca921ccd" providerId="ADAL" clId="{21BF1CF1-DD5D-4014-9A31-B66BD12100D4}" dt="2020-03-03T09:33:07.399" v="31"/>
        <pc:sldMkLst>
          <pc:docMk/>
          <pc:sldMk cId="3825815285" sldId="294"/>
        </pc:sldMkLst>
      </pc:sldChg>
      <pc:sldMasterChg chg="modSp add del addSldLayout delSldLayout modSldLayout">
        <pc:chgData name="Danielle" userId="e2554c37-e717-43a0-ba79-1183ca921ccd" providerId="ADAL" clId="{21BF1CF1-DD5D-4014-9A31-B66BD12100D4}" dt="2020-03-03T09:32:34.477" v="29" actId="47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21BF1CF1-DD5D-4014-9A31-B66BD12100D4}" dt="2020-03-03T09:27:27.993" v="12" actId="2711"/>
          <ac:spMkLst>
            <pc:docMk/>
            <pc:sldMasterMk cId="3484405657" sldId="2147483648"/>
            <ac:spMk id="9" creationId="{8290707E-CC33-4D7E-9351-CAF38FC660AF}"/>
          </ac:spMkLst>
        </pc:spChg>
        <pc:spChg chg="mod">
          <ac:chgData name="Danielle" userId="e2554c37-e717-43a0-ba79-1183ca921ccd" providerId="ADAL" clId="{21BF1CF1-DD5D-4014-9A31-B66BD12100D4}" dt="2020-03-03T09:27:27.993" v="12" actId="2711"/>
          <ac:spMkLst>
            <pc:docMk/>
            <pc:sldMasterMk cId="3484405657" sldId="2147483648"/>
            <ac:spMk id="18" creationId="{00000000-0000-0000-0000-000000000000}"/>
          </ac:spMkLst>
        </pc:spChg>
        <pc:picChg chg="mod">
          <ac:chgData name="Danielle" userId="e2554c37-e717-43a0-ba79-1183ca921ccd" providerId="ADAL" clId="{21BF1CF1-DD5D-4014-9A31-B66BD12100D4}" dt="2020-03-03T09:27:27.993" v="12" actId="2711"/>
          <ac:picMkLst>
            <pc:docMk/>
            <pc:sldMasterMk cId="3484405657" sldId="2147483648"/>
            <ac:picMk id="14" creationId="{00000000-0000-0000-0000-000000000000}"/>
          </ac:picMkLst>
        </pc:picChg>
        <pc:picChg chg="mod">
          <ac:chgData name="Danielle" userId="e2554c37-e717-43a0-ba79-1183ca921ccd" providerId="ADAL" clId="{21BF1CF1-DD5D-4014-9A31-B66BD12100D4}" dt="2020-03-03T09:27:27.993" v="12" actId="2711"/>
          <ac:picMkLst>
            <pc:docMk/>
            <pc:sldMasterMk cId="3484405657" sldId="2147483648"/>
            <ac:picMk id="15" creationId="{00000000-0000-0000-0000-000000000000}"/>
          </ac:picMkLst>
        </pc:picChg>
        <pc:picChg chg="mod">
          <ac:chgData name="Danielle" userId="e2554c37-e717-43a0-ba79-1183ca921ccd" providerId="ADAL" clId="{21BF1CF1-DD5D-4014-9A31-B66BD12100D4}" dt="2020-03-03T09:27:27.993" v="12" actId="2711"/>
          <ac:picMkLst>
            <pc:docMk/>
            <pc:sldMasterMk cId="3484405657" sldId="2147483648"/>
            <ac:picMk id="16" creationId="{00000000-0000-0000-0000-000000000000}"/>
          </ac:picMkLst>
        </pc:picChg>
        <pc:picChg chg="mod">
          <ac:chgData name="Danielle" userId="e2554c37-e717-43a0-ba79-1183ca921ccd" providerId="ADAL" clId="{21BF1CF1-DD5D-4014-9A31-B66BD12100D4}" dt="2020-03-03T09:27:27.993" v="12" actId="2711"/>
          <ac:picMkLst>
            <pc:docMk/>
            <pc:sldMasterMk cId="3484405657" sldId="2147483648"/>
            <ac:picMk id="17" creationId="{00000000-0000-0000-0000-000000000000}"/>
          </ac:picMkLst>
        </pc:picChg>
        <pc:picChg chg="mod">
          <ac:chgData name="Danielle" userId="e2554c37-e717-43a0-ba79-1183ca921ccd" providerId="ADAL" clId="{21BF1CF1-DD5D-4014-9A31-B66BD12100D4}" dt="2020-03-03T09:27:27.993" v="12" actId="2711"/>
          <ac:picMkLst>
            <pc:docMk/>
            <pc:sldMasterMk cId="3484405657" sldId="2147483648"/>
            <ac:picMk id="21" creationId="{00000000-0000-0000-0000-000000000000}"/>
          </ac:picMkLst>
        </pc:picChg>
        <pc:sldLayoutChg chg="add del">
          <pc:chgData name="Danielle" userId="e2554c37-e717-43a0-ba79-1183ca921ccd" providerId="ADAL" clId="{21BF1CF1-DD5D-4014-9A31-B66BD12100D4}" dt="2020-03-03T09:32:34.477" v="29" actId="47"/>
          <pc:sldLayoutMkLst>
            <pc:docMk/>
            <pc:sldMasterMk cId="3484405657" sldId="2147483648"/>
            <pc:sldLayoutMk cId="3982161519" sldId="2147483649"/>
          </pc:sldLayoutMkLst>
        </pc:sldLayoutChg>
        <pc:sldLayoutChg chg="modSp add del mod">
          <pc:chgData name="Danielle" userId="e2554c37-e717-43a0-ba79-1183ca921ccd" providerId="ADAL" clId="{21BF1CF1-DD5D-4014-9A31-B66BD12100D4}" dt="2020-03-03T09:32:34.477" v="29" actId="47"/>
          <pc:sldLayoutMkLst>
            <pc:docMk/>
            <pc:sldMasterMk cId="3484405657" sldId="2147483648"/>
            <pc:sldLayoutMk cId="694204445" sldId="2147483662"/>
          </pc:sldLayoutMkLst>
          <pc:spChg chg="mod">
            <ac:chgData name="Danielle" userId="e2554c37-e717-43a0-ba79-1183ca921ccd" providerId="ADAL" clId="{21BF1CF1-DD5D-4014-9A31-B66BD12100D4}" dt="2020-03-03T09:29:20.225" v="23" actId="2711"/>
            <ac:spMkLst>
              <pc:docMk/>
              <pc:sldMasterMk cId="3484405657" sldId="2147483648"/>
              <pc:sldLayoutMk cId="694204445" sldId="2147483662"/>
              <ac:spMk id="2" creationId="{00000000-0000-0000-0000-000000000000}"/>
            </ac:spMkLst>
          </pc:spChg>
        </pc:sldLayoutChg>
      </pc:sldMasterChg>
      <pc:sldMasterChg chg="modSp modSldLayout">
        <pc:chgData name="Danielle" userId="e2554c37-e717-43a0-ba79-1183ca921ccd" providerId="ADAL" clId="{21BF1CF1-DD5D-4014-9A31-B66BD12100D4}" dt="2020-03-03T09:29:06.976" v="22" actId="2711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21BF1CF1-DD5D-4014-9A31-B66BD12100D4}" dt="2020-03-03T09:28:09.780" v="17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" userId="e2554c37-e717-43a0-ba79-1183ca921ccd" providerId="ADAL" clId="{21BF1CF1-DD5D-4014-9A31-B66BD12100D4}" dt="2020-03-03T09:28:09.780" v="17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21BF1CF1-DD5D-4014-9A31-B66BD12100D4}" dt="2020-03-03T09:28:09.780" v="17" actId="2711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21BF1CF1-DD5D-4014-9A31-B66BD12100D4}" dt="2020-03-03T09:28:09.780" v="17" actId="2711"/>
          <ac:spMkLst>
            <pc:docMk/>
            <pc:sldMasterMk cId="2492940549" sldId="2147483650"/>
            <ac:spMk id="18" creationId="{00000000-0000-0000-0000-000000000000}"/>
          </ac:spMkLst>
        </pc:spChg>
        <pc:spChg chg="mod">
          <ac:chgData name="Danielle" userId="e2554c37-e717-43a0-ba79-1183ca921ccd" providerId="ADAL" clId="{21BF1CF1-DD5D-4014-9A31-B66BD12100D4}" dt="2020-03-03T09:28:09.780" v="17" actId="2711"/>
          <ac:spMkLst>
            <pc:docMk/>
            <pc:sldMasterMk cId="2492940549" sldId="2147483650"/>
            <ac:spMk id="19" creationId="{00000000-0000-0000-0000-000000000000}"/>
          </ac:spMkLst>
        </pc:spChg>
        <pc:picChg chg="mod">
          <ac:chgData name="Danielle" userId="e2554c37-e717-43a0-ba79-1183ca921ccd" providerId="ADAL" clId="{21BF1CF1-DD5D-4014-9A31-B66BD12100D4}" dt="2020-03-03T09:28:09.780" v="17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" userId="e2554c37-e717-43a0-ba79-1183ca921ccd" providerId="ADAL" clId="{21BF1CF1-DD5D-4014-9A31-B66BD12100D4}" dt="2020-03-03T09:28:09.780" v="17" actId="2711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" userId="e2554c37-e717-43a0-ba79-1183ca921ccd" providerId="ADAL" clId="{21BF1CF1-DD5D-4014-9A31-B66BD12100D4}" dt="2020-03-03T09:28:09.780" v="17" actId="2711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" userId="e2554c37-e717-43a0-ba79-1183ca921ccd" providerId="ADAL" clId="{21BF1CF1-DD5D-4014-9A31-B66BD12100D4}" dt="2020-03-03T09:28:09.780" v="17" actId="2711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" userId="e2554c37-e717-43a0-ba79-1183ca921ccd" providerId="ADAL" clId="{21BF1CF1-DD5D-4014-9A31-B66BD12100D4}" dt="2020-03-03T09:28:09.780" v="17" actId="2711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" userId="e2554c37-e717-43a0-ba79-1183ca921ccd" providerId="ADAL" clId="{21BF1CF1-DD5D-4014-9A31-B66BD12100D4}" dt="2020-03-03T09:28:09.780" v="17" actId="2711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" userId="e2554c37-e717-43a0-ba79-1183ca921ccd" providerId="ADAL" clId="{21BF1CF1-DD5D-4014-9A31-B66BD12100D4}" dt="2020-03-03T09:28:09.780" v="17" actId="2711"/>
          <ac:picMkLst>
            <pc:docMk/>
            <pc:sldMasterMk cId="2492940549" sldId="2147483650"/>
            <ac:picMk id="35" creationId="{00000000-0000-0000-0000-000000000000}"/>
          </ac:picMkLst>
        </pc:picChg>
        <pc:sldLayoutChg chg="modSp mod">
          <pc:chgData name="Danielle" userId="e2554c37-e717-43a0-ba79-1183ca921ccd" providerId="ADAL" clId="{21BF1CF1-DD5D-4014-9A31-B66BD12100D4}" dt="2020-03-03T09:29:06.976" v="22" actId="2711"/>
          <pc:sldLayoutMkLst>
            <pc:docMk/>
            <pc:sldMasterMk cId="2492940549" sldId="2147483650"/>
            <pc:sldLayoutMk cId="1144820073" sldId="2147483663"/>
          </pc:sldLayoutMkLst>
          <pc:spChg chg="mod">
            <ac:chgData name="Danielle" userId="e2554c37-e717-43a0-ba79-1183ca921ccd" providerId="ADAL" clId="{21BF1CF1-DD5D-4014-9A31-B66BD12100D4}" dt="2020-03-03T09:29:06.976" v="22" actId="2711"/>
            <ac:spMkLst>
              <pc:docMk/>
              <pc:sldMasterMk cId="2492940549" sldId="2147483650"/>
              <pc:sldLayoutMk cId="1144820073" sldId="2147483663"/>
              <ac:spMk id="2" creationId="{00000000-0000-0000-0000-000000000000}"/>
            </ac:spMkLst>
          </pc:spChg>
          <pc:spChg chg="mod">
            <ac:chgData name="Danielle" userId="e2554c37-e717-43a0-ba79-1183ca921ccd" providerId="ADAL" clId="{21BF1CF1-DD5D-4014-9A31-B66BD12100D4}" dt="2020-03-03T09:29:06.976" v="22" actId="2711"/>
            <ac:spMkLst>
              <pc:docMk/>
              <pc:sldMasterMk cId="2492940549" sldId="2147483650"/>
              <pc:sldLayoutMk cId="1144820073" sldId="2147483663"/>
              <ac:spMk id="8" creationId="{00000000-0000-0000-0000-000000000000}"/>
            </ac:spMkLst>
          </pc:spChg>
          <pc:spChg chg="mod">
            <ac:chgData name="Danielle" userId="e2554c37-e717-43a0-ba79-1183ca921ccd" providerId="ADAL" clId="{21BF1CF1-DD5D-4014-9A31-B66BD12100D4}" dt="2020-03-03T09:29:06.976" v="22" actId="2711"/>
            <ac:spMkLst>
              <pc:docMk/>
              <pc:sldMasterMk cId="2492940549" sldId="2147483650"/>
              <pc:sldLayoutMk cId="1144820073" sldId="2147483663"/>
              <ac:spMk id="9" creationId="{00000000-0000-0000-0000-000000000000}"/>
            </ac:spMkLst>
          </pc:spChg>
          <pc:spChg chg="mod">
            <ac:chgData name="Danielle" userId="e2554c37-e717-43a0-ba79-1183ca921ccd" providerId="ADAL" clId="{21BF1CF1-DD5D-4014-9A31-B66BD12100D4}" dt="2020-03-03T09:29:06.976" v="22" actId="2711"/>
            <ac:spMkLst>
              <pc:docMk/>
              <pc:sldMasterMk cId="2492940549" sldId="2147483650"/>
              <pc:sldLayoutMk cId="1144820073" sldId="2147483663"/>
              <ac:spMk id="10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21BF1CF1-DD5D-4014-9A31-B66BD12100D4}" dt="2020-03-03T09:28:54.654" v="20" actId="2711"/>
          <pc:sldLayoutMkLst>
            <pc:docMk/>
            <pc:sldMasterMk cId="2492940549" sldId="2147483650"/>
            <pc:sldLayoutMk cId="1144820073" sldId="2147483664"/>
          </pc:sldLayoutMkLst>
          <pc:spChg chg="mod">
            <ac:chgData name="Danielle" userId="e2554c37-e717-43a0-ba79-1183ca921ccd" providerId="ADAL" clId="{21BF1CF1-DD5D-4014-9A31-B66BD12100D4}" dt="2020-03-03T09:28:54.654" v="20" actId="2711"/>
            <ac:spMkLst>
              <pc:docMk/>
              <pc:sldMasterMk cId="2492940549" sldId="2147483650"/>
              <pc:sldLayoutMk cId="1144820073" sldId="2147483664"/>
              <ac:spMk id="2" creationId="{00000000-0000-0000-0000-000000000000}"/>
            </ac:spMkLst>
          </pc:spChg>
          <pc:spChg chg="mod">
            <ac:chgData name="Danielle" userId="e2554c37-e717-43a0-ba79-1183ca921ccd" providerId="ADAL" clId="{21BF1CF1-DD5D-4014-9A31-B66BD12100D4}" dt="2020-03-03T09:28:54.654" v="20" actId="2711"/>
            <ac:spMkLst>
              <pc:docMk/>
              <pc:sldMasterMk cId="2492940549" sldId="2147483650"/>
              <pc:sldLayoutMk cId="1144820073" sldId="2147483664"/>
              <ac:spMk id="3" creationId="{00000000-0000-0000-0000-000000000000}"/>
            </ac:spMkLst>
          </pc:spChg>
        </pc:sldLayoutChg>
        <pc:sldLayoutChg chg="modSp">
          <pc:chgData name="Danielle" userId="e2554c37-e717-43a0-ba79-1183ca921ccd" providerId="ADAL" clId="{21BF1CF1-DD5D-4014-9A31-B66BD12100D4}" dt="2020-03-03T09:28:48.818" v="19" actId="2711"/>
          <pc:sldLayoutMkLst>
            <pc:docMk/>
            <pc:sldMasterMk cId="2492940549" sldId="2147483650"/>
            <pc:sldLayoutMk cId="1633643332" sldId="2147483665"/>
          </pc:sldLayoutMkLst>
          <pc:spChg chg="mod">
            <ac:chgData name="Danielle" userId="e2554c37-e717-43a0-ba79-1183ca921ccd" providerId="ADAL" clId="{21BF1CF1-DD5D-4014-9A31-B66BD12100D4}" dt="2020-03-03T09:28:48.818" v="19" actId="2711"/>
            <ac:spMkLst>
              <pc:docMk/>
              <pc:sldMasterMk cId="2492940549" sldId="2147483650"/>
              <pc:sldLayoutMk cId="1633643332" sldId="2147483665"/>
              <ac:spMk id="7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21BF1CF1-DD5D-4014-9A31-B66BD12100D4}" dt="2020-03-03T09:28:43.367" v="18" actId="2711"/>
          <pc:sldLayoutMkLst>
            <pc:docMk/>
            <pc:sldMasterMk cId="2492940549" sldId="2147483650"/>
            <pc:sldLayoutMk cId="2999082406" sldId="2147483666"/>
          </pc:sldLayoutMkLst>
          <pc:spChg chg="mod">
            <ac:chgData name="Danielle" userId="e2554c37-e717-43a0-ba79-1183ca921ccd" providerId="ADAL" clId="{21BF1CF1-DD5D-4014-9A31-B66BD12100D4}" dt="2020-03-03T09:28:43.367" v="18" actId="2711"/>
            <ac:spMkLst>
              <pc:docMk/>
              <pc:sldMasterMk cId="2492940549" sldId="2147483650"/>
              <pc:sldLayoutMk cId="2999082406" sldId="2147483666"/>
              <ac:spMk id="3" creationId="{00000000-0000-0000-0000-000000000000}"/>
            </ac:spMkLst>
          </pc:spChg>
          <pc:spChg chg="mod">
            <ac:chgData name="Danielle" userId="e2554c37-e717-43a0-ba79-1183ca921ccd" providerId="ADAL" clId="{21BF1CF1-DD5D-4014-9A31-B66BD12100D4}" dt="2020-03-03T09:28:43.367" v="18" actId="2711"/>
            <ac:spMkLst>
              <pc:docMk/>
              <pc:sldMasterMk cId="2492940549" sldId="2147483650"/>
              <pc:sldLayoutMk cId="2999082406" sldId="2147483666"/>
              <ac:spMk id="4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21BF1CF1-DD5D-4014-9A31-B66BD12100D4}" dt="2020-03-03T09:29:01.094" v="21" actId="2711"/>
          <pc:sldLayoutMkLst>
            <pc:docMk/>
            <pc:sldMasterMk cId="2492940549" sldId="2147483650"/>
            <pc:sldLayoutMk cId="3123579352" sldId="2147483667"/>
          </pc:sldLayoutMkLst>
          <pc:spChg chg="mod">
            <ac:chgData name="Danielle" userId="e2554c37-e717-43a0-ba79-1183ca921ccd" providerId="ADAL" clId="{21BF1CF1-DD5D-4014-9A31-B66BD12100D4}" dt="2020-03-03T09:29:01.094" v="21" actId="2711"/>
            <ac:spMkLst>
              <pc:docMk/>
              <pc:sldMasterMk cId="2492940549" sldId="2147483650"/>
              <pc:sldLayoutMk cId="3123579352" sldId="2147483667"/>
              <ac:spMk id="3" creationId="{00000000-0000-0000-0000-000000000000}"/>
            </ac:spMkLst>
          </pc:spChg>
          <pc:spChg chg="mod">
            <ac:chgData name="Danielle" userId="e2554c37-e717-43a0-ba79-1183ca921ccd" providerId="ADAL" clId="{21BF1CF1-DD5D-4014-9A31-B66BD12100D4}" dt="2020-03-03T09:29:01.094" v="21" actId="2711"/>
            <ac:spMkLst>
              <pc:docMk/>
              <pc:sldMasterMk cId="2492940549" sldId="2147483650"/>
              <pc:sldLayoutMk cId="3123579352" sldId="2147483667"/>
              <ac:spMk id="4" creationId="{00000000-0000-0000-0000-000000000000}"/>
            </ac:spMkLst>
          </pc:spChg>
        </pc:sldLayoutChg>
      </pc:sldMasterChg>
    </pc:docChg>
  </pc:docChgLst>
  <pc:docChgLst>
    <pc:chgData name="Danielle Moosajee" userId="bc3dd2a9c4f0d304" providerId="LiveId" clId="{1EFDE32F-FB5E-42DD-AB43-452B5B9B5EF0}"/>
    <pc:docChg chg="undo custSel addSld delSld modSld sldOrd modMainMaster">
      <pc:chgData name="Danielle Moosajee" userId="bc3dd2a9c4f0d304" providerId="LiveId" clId="{1EFDE32F-FB5E-42DD-AB43-452B5B9B5EF0}" dt="2020-01-31T18:13:50.521" v="2898" actId="20577"/>
      <pc:docMkLst>
        <pc:docMk/>
      </pc:docMkLst>
      <pc:sldChg chg="del">
        <pc:chgData name="Danielle Moosajee" userId="bc3dd2a9c4f0d304" providerId="LiveId" clId="{1EFDE32F-FB5E-42DD-AB43-452B5B9B5EF0}" dt="2020-01-31T10:04:10.267" v="486" actId="47"/>
        <pc:sldMkLst>
          <pc:docMk/>
          <pc:sldMk cId="1373520525" sldId="256"/>
        </pc:sldMkLst>
      </pc:sldChg>
      <pc:sldChg chg="modSp del">
        <pc:chgData name="Danielle Moosajee" userId="bc3dd2a9c4f0d304" providerId="LiveId" clId="{1EFDE32F-FB5E-42DD-AB43-452B5B9B5EF0}" dt="2020-01-31T10:13:00.649" v="656" actId="47"/>
        <pc:sldMkLst>
          <pc:docMk/>
          <pc:sldMk cId="4249547070" sldId="257"/>
        </pc:sldMkLst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2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3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4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5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6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7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8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9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10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11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12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13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14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15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16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17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18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19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56.351" v="599" actId="2711"/>
          <ac:spMkLst>
            <pc:docMk/>
            <pc:sldMk cId="4249547070" sldId="257"/>
            <ac:spMk id="20" creationId="{00000000-0000-0000-0000-000000000000}"/>
          </ac:spMkLst>
        </pc:spChg>
      </pc:sldChg>
      <pc:sldChg chg="del">
        <pc:chgData name="Danielle Moosajee" userId="bc3dd2a9c4f0d304" providerId="LiveId" clId="{1EFDE32F-FB5E-42DD-AB43-452B5B9B5EF0}" dt="2020-01-31T10:04:00.421" v="485" actId="47"/>
        <pc:sldMkLst>
          <pc:docMk/>
          <pc:sldMk cId="3721490870" sldId="258"/>
        </pc:sldMkLst>
      </pc:sldChg>
      <pc:sldChg chg="del">
        <pc:chgData name="Danielle Moosajee" userId="bc3dd2a9c4f0d304" providerId="LiveId" clId="{1EFDE32F-FB5E-42DD-AB43-452B5B9B5EF0}" dt="2020-01-31T10:04:10.267" v="486" actId="47"/>
        <pc:sldMkLst>
          <pc:docMk/>
          <pc:sldMk cId="4079430743" sldId="259"/>
        </pc:sldMkLst>
      </pc:sldChg>
      <pc:sldChg chg="del">
        <pc:chgData name="Danielle Moosajee" userId="bc3dd2a9c4f0d304" providerId="LiveId" clId="{1EFDE32F-FB5E-42DD-AB43-452B5B9B5EF0}" dt="2020-01-31T10:04:10.267" v="486" actId="47"/>
        <pc:sldMkLst>
          <pc:docMk/>
          <pc:sldMk cId="515729684" sldId="260"/>
        </pc:sldMkLst>
      </pc:sldChg>
      <pc:sldChg chg="del">
        <pc:chgData name="Danielle Moosajee" userId="bc3dd2a9c4f0d304" providerId="LiveId" clId="{1EFDE32F-FB5E-42DD-AB43-452B5B9B5EF0}" dt="2020-01-31T10:03:57.359" v="484" actId="47"/>
        <pc:sldMkLst>
          <pc:docMk/>
          <pc:sldMk cId="3892162340" sldId="264"/>
        </pc:sldMkLst>
      </pc:sldChg>
      <pc:sldChg chg="delSp">
        <pc:chgData name="Danielle Moosajee" userId="bc3dd2a9c4f0d304" providerId="LiveId" clId="{1EFDE32F-FB5E-42DD-AB43-452B5B9B5EF0}" dt="2020-01-31T10:05:11.191" v="487" actId="478"/>
        <pc:sldMkLst>
          <pc:docMk/>
          <pc:sldMk cId="2817050060" sldId="265"/>
        </pc:sldMkLst>
        <pc:spChg chg="del">
          <ac:chgData name="Danielle Moosajee" userId="bc3dd2a9c4f0d304" providerId="LiveId" clId="{1EFDE32F-FB5E-42DD-AB43-452B5B9B5EF0}" dt="2020-01-31T10:05:11.191" v="487" actId="478"/>
          <ac:spMkLst>
            <pc:docMk/>
            <pc:sldMk cId="2817050060" sldId="265"/>
            <ac:spMk id="3" creationId="{00000000-0000-0000-0000-000000000000}"/>
          </ac:spMkLst>
        </pc:spChg>
      </pc:sldChg>
      <pc:sldChg chg="addSp modSp add modAnim">
        <pc:chgData name="Danielle Moosajee" userId="bc3dd2a9c4f0d304" providerId="LiveId" clId="{1EFDE32F-FB5E-42DD-AB43-452B5B9B5EF0}" dt="2020-01-31T10:21:02.447" v="818" actId="2711"/>
        <pc:sldMkLst>
          <pc:docMk/>
          <pc:sldMk cId="1149955325" sldId="266"/>
        </pc:sldMkLst>
        <pc:spChg chg="add mod">
          <ac:chgData name="Danielle Moosajee" userId="bc3dd2a9c4f0d304" providerId="LiveId" clId="{1EFDE32F-FB5E-42DD-AB43-452B5B9B5EF0}" dt="2020-01-31T10:21:02.447" v="818" actId="2711"/>
          <ac:spMkLst>
            <pc:docMk/>
            <pc:sldMk cId="1149955325" sldId="266"/>
            <ac:spMk id="2" creationId="{718514A6-1F48-470C-9E31-AB29DDD91642}"/>
          </ac:spMkLst>
        </pc:spChg>
        <pc:spChg chg="add mod">
          <ac:chgData name="Danielle Moosajee" userId="bc3dd2a9c4f0d304" providerId="LiveId" clId="{1EFDE32F-FB5E-42DD-AB43-452B5B9B5EF0}" dt="2020-01-31T10:21:02.447" v="818" actId="2711"/>
          <ac:spMkLst>
            <pc:docMk/>
            <pc:sldMk cId="1149955325" sldId="266"/>
            <ac:spMk id="3" creationId="{BE493BAF-5941-4FEA-B010-478E32136DD1}"/>
          </ac:spMkLst>
        </pc:spChg>
        <pc:picChg chg="add mod">
          <ac:chgData name="Danielle Moosajee" userId="bc3dd2a9c4f0d304" providerId="LiveId" clId="{1EFDE32F-FB5E-42DD-AB43-452B5B9B5EF0}" dt="2020-01-31T10:21:02.447" v="818" actId="2711"/>
          <ac:picMkLst>
            <pc:docMk/>
            <pc:sldMk cId="1149955325" sldId="266"/>
            <ac:picMk id="1026" creationId="{8BF8CED4-C524-47D0-BE86-FF2F5AA11747}"/>
          </ac:picMkLst>
        </pc:picChg>
      </pc:sldChg>
      <pc:sldChg chg="addSp delSp modSp add modAnim modNotesTx">
        <pc:chgData name="Danielle Moosajee" userId="bc3dd2a9c4f0d304" providerId="LiveId" clId="{1EFDE32F-FB5E-42DD-AB43-452B5B9B5EF0}" dt="2020-01-31T16:46:08.362" v="1222" actId="20577"/>
        <pc:sldMkLst>
          <pc:docMk/>
          <pc:sldMk cId="3663760893" sldId="267"/>
        </pc:sldMkLst>
        <pc:spChg chg="mod">
          <ac:chgData name="Danielle Moosajee" userId="bc3dd2a9c4f0d304" providerId="LiveId" clId="{1EFDE32F-FB5E-42DD-AB43-452B5B9B5EF0}" dt="2020-01-31T10:21:57.130" v="854" actId="5793"/>
          <ac:spMkLst>
            <pc:docMk/>
            <pc:sldMk cId="3663760893" sldId="267"/>
            <ac:spMk id="2" creationId="{718514A6-1F48-470C-9E31-AB29DDD91642}"/>
          </ac:spMkLst>
        </pc:spChg>
        <pc:spChg chg="del">
          <ac:chgData name="Danielle Moosajee" userId="bc3dd2a9c4f0d304" providerId="LiveId" clId="{1EFDE32F-FB5E-42DD-AB43-452B5B9B5EF0}" dt="2020-01-31T09:57:30.835" v="234" actId="478"/>
          <ac:spMkLst>
            <pc:docMk/>
            <pc:sldMk cId="3663760893" sldId="267"/>
            <ac:spMk id="3" creationId="{BE493BAF-5941-4FEA-B010-478E32136DD1}"/>
          </ac:spMkLst>
        </pc:spChg>
        <pc:spChg chg="add mod">
          <ac:chgData name="Danielle Moosajee" userId="bc3dd2a9c4f0d304" providerId="LiveId" clId="{1EFDE32F-FB5E-42DD-AB43-452B5B9B5EF0}" dt="2020-01-31T10:21:08.333" v="819" actId="2711"/>
          <ac:spMkLst>
            <pc:docMk/>
            <pc:sldMk cId="3663760893" sldId="267"/>
            <ac:spMk id="12" creationId="{4D2E39C5-69F7-44BA-A6CD-6C87EDB4FD53}"/>
          </ac:spMkLst>
        </pc:spChg>
        <pc:spChg chg="add mod">
          <ac:chgData name="Danielle Moosajee" userId="bc3dd2a9c4f0d304" providerId="LiveId" clId="{1EFDE32F-FB5E-42DD-AB43-452B5B9B5EF0}" dt="2020-01-31T10:21:08.333" v="819" actId="2711"/>
          <ac:spMkLst>
            <pc:docMk/>
            <pc:sldMk cId="3663760893" sldId="267"/>
            <ac:spMk id="19" creationId="{6BC6D1E1-CAFF-4C28-B8E3-605232B4979E}"/>
          </ac:spMkLst>
        </pc:spChg>
        <pc:spChg chg="add mod">
          <ac:chgData name="Danielle Moosajee" userId="bc3dd2a9c4f0d304" providerId="LiveId" clId="{1EFDE32F-FB5E-42DD-AB43-452B5B9B5EF0}" dt="2020-01-31T10:21:08.333" v="819" actId="2711"/>
          <ac:spMkLst>
            <pc:docMk/>
            <pc:sldMk cId="3663760893" sldId="267"/>
            <ac:spMk id="20" creationId="{D263854A-FC7B-4BFC-9F4C-F6BC2D59D846}"/>
          </ac:spMkLst>
        </pc:spChg>
        <pc:spChg chg="add mod">
          <ac:chgData name="Danielle Moosajee" userId="bc3dd2a9c4f0d304" providerId="LiveId" clId="{1EFDE32F-FB5E-42DD-AB43-452B5B9B5EF0}" dt="2020-01-31T10:21:08.333" v="819" actId="2711"/>
          <ac:spMkLst>
            <pc:docMk/>
            <pc:sldMk cId="3663760893" sldId="267"/>
            <ac:spMk id="21" creationId="{0E519D08-0973-41A1-B0B2-DF6A64814852}"/>
          </ac:spMkLst>
        </pc:spChg>
        <pc:picChg chg="del">
          <ac:chgData name="Danielle Moosajee" userId="bc3dd2a9c4f0d304" providerId="LiveId" clId="{1EFDE32F-FB5E-42DD-AB43-452B5B9B5EF0}" dt="2020-01-31T09:57:30.835" v="234" actId="478"/>
          <ac:picMkLst>
            <pc:docMk/>
            <pc:sldMk cId="3663760893" sldId="267"/>
            <ac:picMk id="1026" creationId="{8BF8CED4-C524-47D0-BE86-FF2F5AA11747}"/>
          </ac:picMkLst>
        </pc:picChg>
        <pc:cxnChg chg="add mod">
          <ac:chgData name="Danielle Moosajee" userId="bc3dd2a9c4f0d304" providerId="LiveId" clId="{1EFDE32F-FB5E-42DD-AB43-452B5B9B5EF0}" dt="2020-01-31T10:21:08.333" v="819" actId="2711"/>
          <ac:cxnSpMkLst>
            <pc:docMk/>
            <pc:sldMk cId="3663760893" sldId="267"/>
            <ac:cxnSpMk id="5" creationId="{6523D71A-B2CA-4400-A00F-2225346242E9}"/>
          </ac:cxnSpMkLst>
        </pc:cxnChg>
        <pc:cxnChg chg="add mod">
          <ac:chgData name="Danielle Moosajee" userId="bc3dd2a9c4f0d304" providerId="LiveId" clId="{1EFDE32F-FB5E-42DD-AB43-452B5B9B5EF0}" dt="2020-01-31T10:21:08.333" v="819" actId="2711"/>
          <ac:cxnSpMkLst>
            <pc:docMk/>
            <pc:sldMk cId="3663760893" sldId="267"/>
            <ac:cxnSpMk id="7" creationId="{787A7F7B-BA62-4771-BB32-533F98169367}"/>
          </ac:cxnSpMkLst>
        </pc:cxnChg>
        <pc:cxnChg chg="add mod">
          <ac:chgData name="Danielle Moosajee" userId="bc3dd2a9c4f0d304" providerId="LiveId" clId="{1EFDE32F-FB5E-42DD-AB43-452B5B9B5EF0}" dt="2020-01-31T10:21:08.333" v="819" actId="2711"/>
          <ac:cxnSpMkLst>
            <pc:docMk/>
            <pc:sldMk cId="3663760893" sldId="267"/>
            <ac:cxnSpMk id="9" creationId="{3687AD00-AAFF-4501-A44D-6DE722C14F6F}"/>
          </ac:cxnSpMkLst>
        </pc:cxnChg>
        <pc:cxnChg chg="add mod">
          <ac:chgData name="Danielle Moosajee" userId="bc3dd2a9c4f0d304" providerId="LiveId" clId="{1EFDE32F-FB5E-42DD-AB43-452B5B9B5EF0}" dt="2020-01-31T10:21:08.333" v="819" actId="2711"/>
          <ac:cxnSpMkLst>
            <pc:docMk/>
            <pc:sldMk cId="3663760893" sldId="267"/>
            <ac:cxnSpMk id="16" creationId="{6787AF49-5C6C-484A-920F-029DE4659B33}"/>
          </ac:cxnSpMkLst>
        </pc:cxnChg>
        <pc:cxnChg chg="add mod">
          <ac:chgData name="Danielle Moosajee" userId="bc3dd2a9c4f0d304" providerId="LiveId" clId="{1EFDE32F-FB5E-42DD-AB43-452B5B9B5EF0}" dt="2020-01-31T10:21:08.333" v="819" actId="2711"/>
          <ac:cxnSpMkLst>
            <pc:docMk/>
            <pc:sldMk cId="3663760893" sldId="267"/>
            <ac:cxnSpMk id="18" creationId="{ACB2CB67-33E3-4226-8BCC-33F911C74D15}"/>
          </ac:cxnSpMkLst>
        </pc:cxnChg>
      </pc:sldChg>
      <pc:sldChg chg="delSp modSp add delAnim">
        <pc:chgData name="Danielle Moosajee" userId="bc3dd2a9c4f0d304" providerId="LiveId" clId="{1EFDE32F-FB5E-42DD-AB43-452B5B9B5EF0}" dt="2020-01-31T10:14:51.010" v="692" actId="120"/>
        <pc:sldMkLst>
          <pc:docMk/>
          <pc:sldMk cId="3575669823" sldId="268"/>
        </pc:sldMkLst>
        <pc:spChg chg="mod">
          <ac:chgData name="Danielle Moosajee" userId="bc3dd2a9c4f0d304" providerId="LiveId" clId="{1EFDE32F-FB5E-42DD-AB43-452B5B9B5EF0}" dt="2020-01-31T10:14:51.010" v="692" actId="120"/>
          <ac:spMkLst>
            <pc:docMk/>
            <pc:sldMk cId="3575669823" sldId="268"/>
            <ac:spMk id="2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12:38.983" v="651" actId="478"/>
          <ac:spMkLst>
            <pc:docMk/>
            <pc:sldMk cId="3575669823" sldId="268"/>
            <ac:spMk id="3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12:38.983" v="651" actId="478"/>
          <ac:spMkLst>
            <pc:docMk/>
            <pc:sldMk cId="3575669823" sldId="268"/>
            <ac:spMk id="4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12:38.983" v="651" actId="478"/>
          <ac:spMkLst>
            <pc:docMk/>
            <pc:sldMk cId="3575669823" sldId="268"/>
            <ac:spMk id="5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12:38.983" v="651" actId="478"/>
          <ac:spMkLst>
            <pc:docMk/>
            <pc:sldMk cId="3575669823" sldId="268"/>
            <ac:spMk id="6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12:38.983" v="651" actId="478"/>
          <ac:spMkLst>
            <pc:docMk/>
            <pc:sldMk cId="3575669823" sldId="268"/>
            <ac:spMk id="7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12:38.983" v="651" actId="478"/>
          <ac:spMkLst>
            <pc:docMk/>
            <pc:sldMk cId="3575669823" sldId="268"/>
            <ac:spMk id="8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12:38.983" v="651" actId="478"/>
          <ac:spMkLst>
            <pc:docMk/>
            <pc:sldMk cId="3575669823" sldId="268"/>
            <ac:spMk id="9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12:38.983" v="651" actId="478"/>
          <ac:spMkLst>
            <pc:docMk/>
            <pc:sldMk cId="3575669823" sldId="268"/>
            <ac:spMk id="10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12:38.983" v="651" actId="478"/>
          <ac:spMkLst>
            <pc:docMk/>
            <pc:sldMk cId="3575669823" sldId="268"/>
            <ac:spMk id="11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12:38.983" v="651" actId="478"/>
          <ac:spMkLst>
            <pc:docMk/>
            <pc:sldMk cId="3575669823" sldId="268"/>
            <ac:spMk id="12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12:38.983" v="651" actId="478"/>
          <ac:spMkLst>
            <pc:docMk/>
            <pc:sldMk cId="3575669823" sldId="268"/>
            <ac:spMk id="13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12:38.983" v="651" actId="478"/>
          <ac:spMkLst>
            <pc:docMk/>
            <pc:sldMk cId="3575669823" sldId="268"/>
            <ac:spMk id="14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12:38.983" v="651" actId="478"/>
          <ac:spMkLst>
            <pc:docMk/>
            <pc:sldMk cId="3575669823" sldId="268"/>
            <ac:spMk id="15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12:38.983" v="651" actId="478"/>
          <ac:spMkLst>
            <pc:docMk/>
            <pc:sldMk cId="3575669823" sldId="268"/>
            <ac:spMk id="16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12:38.983" v="651" actId="478"/>
          <ac:spMkLst>
            <pc:docMk/>
            <pc:sldMk cId="3575669823" sldId="268"/>
            <ac:spMk id="17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12:38.983" v="651" actId="478"/>
          <ac:spMkLst>
            <pc:docMk/>
            <pc:sldMk cId="3575669823" sldId="268"/>
            <ac:spMk id="18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12:38.983" v="651" actId="478"/>
          <ac:spMkLst>
            <pc:docMk/>
            <pc:sldMk cId="3575669823" sldId="268"/>
            <ac:spMk id="19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12:38.983" v="651" actId="478"/>
          <ac:spMkLst>
            <pc:docMk/>
            <pc:sldMk cId="3575669823" sldId="268"/>
            <ac:spMk id="20" creationId="{00000000-0000-0000-0000-000000000000}"/>
          </ac:spMkLst>
        </pc:spChg>
      </pc:sldChg>
      <pc:sldChg chg="modSp add">
        <pc:chgData name="Danielle Moosajee" userId="bc3dd2a9c4f0d304" providerId="LiveId" clId="{1EFDE32F-FB5E-42DD-AB43-452B5B9B5EF0}" dt="2020-01-31T10:15:23.614" v="697" actId="6549"/>
        <pc:sldMkLst>
          <pc:docMk/>
          <pc:sldMk cId="257767121" sldId="269"/>
        </pc:sldMkLst>
        <pc:spChg chg="mod">
          <ac:chgData name="Danielle Moosajee" userId="bc3dd2a9c4f0d304" providerId="LiveId" clId="{1EFDE32F-FB5E-42DD-AB43-452B5B9B5EF0}" dt="2020-01-31T10:15:23.614" v="697" actId="6549"/>
          <ac:spMkLst>
            <pc:docMk/>
            <pc:sldMk cId="257767121" sldId="269"/>
            <ac:spMk id="2" creationId="{00000000-0000-0000-0000-000000000000}"/>
          </ac:spMkLst>
        </pc:spChg>
      </pc:sldChg>
      <pc:sldChg chg="modSp add">
        <pc:chgData name="Danielle Moosajee" userId="bc3dd2a9c4f0d304" providerId="LiveId" clId="{1EFDE32F-FB5E-42DD-AB43-452B5B9B5EF0}" dt="2020-01-31T10:15:06.721" v="695" actId="120"/>
        <pc:sldMkLst>
          <pc:docMk/>
          <pc:sldMk cId="3378268187" sldId="270"/>
        </pc:sldMkLst>
        <pc:spChg chg="mod">
          <ac:chgData name="Danielle Moosajee" userId="bc3dd2a9c4f0d304" providerId="LiveId" clId="{1EFDE32F-FB5E-42DD-AB43-452B5B9B5EF0}" dt="2020-01-31T10:15:06.721" v="695" actId="120"/>
          <ac:spMkLst>
            <pc:docMk/>
            <pc:sldMk cId="3378268187" sldId="270"/>
            <ac:spMk id="2" creationId="{00000000-0000-0000-0000-000000000000}"/>
          </ac:spMkLst>
        </pc:spChg>
      </pc:sldChg>
      <pc:sldChg chg="modSp add">
        <pc:chgData name="Danielle Moosajee" userId="bc3dd2a9c4f0d304" providerId="LiveId" clId="{1EFDE32F-FB5E-42DD-AB43-452B5B9B5EF0}" dt="2020-01-31T10:15:12.107" v="696" actId="120"/>
        <pc:sldMkLst>
          <pc:docMk/>
          <pc:sldMk cId="383744227" sldId="271"/>
        </pc:sldMkLst>
        <pc:spChg chg="mod">
          <ac:chgData name="Danielle Moosajee" userId="bc3dd2a9c4f0d304" providerId="LiveId" clId="{1EFDE32F-FB5E-42DD-AB43-452B5B9B5EF0}" dt="2020-01-31T10:15:12.107" v="696" actId="120"/>
          <ac:spMkLst>
            <pc:docMk/>
            <pc:sldMk cId="383744227" sldId="271"/>
            <ac:spMk id="2" creationId="{00000000-0000-0000-0000-000000000000}"/>
          </ac:spMkLst>
        </pc:spChg>
      </pc:sldChg>
      <pc:sldChg chg="modSp add">
        <pc:chgData name="Danielle Moosajee" userId="bc3dd2a9c4f0d304" providerId="LiveId" clId="{1EFDE32F-FB5E-42DD-AB43-452B5B9B5EF0}" dt="2020-01-31T10:15:43.452" v="701" actId="20577"/>
        <pc:sldMkLst>
          <pc:docMk/>
          <pc:sldMk cId="4042323205" sldId="272"/>
        </pc:sldMkLst>
        <pc:spChg chg="mod">
          <ac:chgData name="Danielle Moosajee" userId="bc3dd2a9c4f0d304" providerId="LiveId" clId="{1EFDE32F-FB5E-42DD-AB43-452B5B9B5EF0}" dt="2020-01-31T10:15:43.452" v="701" actId="20577"/>
          <ac:spMkLst>
            <pc:docMk/>
            <pc:sldMk cId="4042323205" sldId="272"/>
            <ac:spMk id="2" creationId="{00000000-0000-0000-0000-000000000000}"/>
          </ac:spMkLst>
        </pc:spChg>
      </pc:sldChg>
      <pc:sldChg chg="modSp add">
        <pc:chgData name="Danielle Moosajee" userId="bc3dd2a9c4f0d304" providerId="LiveId" clId="{1EFDE32F-FB5E-42DD-AB43-452B5B9B5EF0}" dt="2020-01-31T10:15:58.496" v="709" actId="20577"/>
        <pc:sldMkLst>
          <pc:docMk/>
          <pc:sldMk cId="913203655" sldId="273"/>
        </pc:sldMkLst>
        <pc:spChg chg="mod">
          <ac:chgData name="Danielle Moosajee" userId="bc3dd2a9c4f0d304" providerId="LiveId" clId="{1EFDE32F-FB5E-42DD-AB43-452B5B9B5EF0}" dt="2020-01-31T10:15:58.496" v="709" actId="20577"/>
          <ac:spMkLst>
            <pc:docMk/>
            <pc:sldMk cId="913203655" sldId="273"/>
            <ac:spMk id="2" creationId="{00000000-0000-0000-0000-000000000000}"/>
          </ac:spMkLst>
        </pc:spChg>
      </pc:sldChg>
      <pc:sldChg chg="modSp add">
        <pc:chgData name="Danielle Moosajee" userId="bc3dd2a9c4f0d304" providerId="LiveId" clId="{1EFDE32F-FB5E-42DD-AB43-452B5B9B5EF0}" dt="2020-01-31T10:16:11.149" v="716" actId="20577"/>
        <pc:sldMkLst>
          <pc:docMk/>
          <pc:sldMk cId="734986472" sldId="274"/>
        </pc:sldMkLst>
        <pc:spChg chg="mod">
          <ac:chgData name="Danielle Moosajee" userId="bc3dd2a9c4f0d304" providerId="LiveId" clId="{1EFDE32F-FB5E-42DD-AB43-452B5B9B5EF0}" dt="2020-01-31T10:16:11.149" v="716" actId="20577"/>
          <ac:spMkLst>
            <pc:docMk/>
            <pc:sldMk cId="734986472" sldId="274"/>
            <ac:spMk id="2" creationId="{00000000-0000-0000-0000-000000000000}"/>
          </ac:spMkLst>
        </pc:spChg>
      </pc:sldChg>
      <pc:sldChg chg="addSp delSp modSp add modAnim modNotesTx">
        <pc:chgData name="Danielle Moosajee" userId="bc3dd2a9c4f0d304" providerId="LiveId" clId="{1EFDE32F-FB5E-42DD-AB43-452B5B9B5EF0}" dt="2020-01-31T16:58:04.812" v="1324" actId="478"/>
        <pc:sldMkLst>
          <pc:docMk/>
          <pc:sldMk cId="2135596646" sldId="275"/>
        </pc:sldMkLst>
        <pc:spChg chg="add mod">
          <ac:chgData name="Danielle Moosajee" userId="bc3dd2a9c4f0d304" providerId="LiveId" clId="{1EFDE32F-FB5E-42DD-AB43-452B5B9B5EF0}" dt="2020-01-31T16:32:22.880" v="985" actId="14100"/>
          <ac:spMkLst>
            <pc:docMk/>
            <pc:sldMk cId="2135596646" sldId="275"/>
            <ac:spMk id="3" creationId="{B7E231DB-5654-44B2-89BE-BAF401A3E60F}"/>
          </ac:spMkLst>
        </pc:spChg>
        <pc:spChg chg="add mod">
          <ac:chgData name="Danielle Moosajee" userId="bc3dd2a9c4f0d304" providerId="LiveId" clId="{1EFDE32F-FB5E-42DD-AB43-452B5B9B5EF0}" dt="2020-01-31T10:24:21.450" v="928" actId="1076"/>
          <ac:spMkLst>
            <pc:docMk/>
            <pc:sldMk cId="2135596646" sldId="275"/>
            <ac:spMk id="4" creationId="{F117CEF5-4F45-4810-8E1E-36B6518F90AE}"/>
          </ac:spMkLst>
        </pc:spChg>
        <pc:spChg chg="add del mod">
          <ac:chgData name="Danielle Moosajee" userId="bc3dd2a9c4f0d304" providerId="LiveId" clId="{1EFDE32F-FB5E-42DD-AB43-452B5B9B5EF0}" dt="2020-01-31T16:58:04.812" v="1324" actId="478"/>
          <ac:spMkLst>
            <pc:docMk/>
            <pc:sldMk cId="2135596646" sldId="275"/>
            <ac:spMk id="5" creationId="{31ECC3D8-8503-4A89-81E8-F211BC10B698}"/>
          </ac:spMkLst>
        </pc:spChg>
        <pc:picChg chg="add mod">
          <ac:chgData name="Danielle Moosajee" userId="bc3dd2a9c4f0d304" providerId="LiveId" clId="{1EFDE32F-FB5E-42DD-AB43-452B5B9B5EF0}" dt="2020-01-31T10:25:26.379" v="931"/>
          <ac:picMkLst>
            <pc:docMk/>
            <pc:sldMk cId="2135596646" sldId="275"/>
            <ac:picMk id="2" creationId="{163ABB6E-DFFD-46A0-8651-DEE5F9135ED7}"/>
          </ac:picMkLst>
        </pc:picChg>
      </pc:sldChg>
      <pc:sldChg chg="addSp delSp modSp add delAnim modAnim modNotesTx">
        <pc:chgData name="Danielle Moosajee" userId="bc3dd2a9c4f0d304" providerId="LiveId" clId="{1EFDE32F-FB5E-42DD-AB43-452B5B9B5EF0}" dt="2020-01-31T16:46:55.712" v="1278" actId="20577"/>
        <pc:sldMkLst>
          <pc:docMk/>
          <pc:sldMk cId="3408272966" sldId="276"/>
        </pc:sldMkLst>
        <pc:spChg chg="mod">
          <ac:chgData name="Danielle Moosajee" userId="bc3dd2a9c4f0d304" providerId="LiveId" clId="{1EFDE32F-FB5E-42DD-AB43-452B5B9B5EF0}" dt="2020-01-31T10:21:16.801" v="820" actId="2711"/>
          <ac:spMkLst>
            <pc:docMk/>
            <pc:sldMk cId="3408272966" sldId="276"/>
            <ac:spMk id="2" creationId="{718514A6-1F48-470C-9E31-AB29DDD91642}"/>
          </ac:spMkLst>
        </pc:spChg>
        <pc:spChg chg="add mod">
          <ac:chgData name="Danielle Moosajee" userId="bc3dd2a9c4f0d304" providerId="LiveId" clId="{1EFDE32F-FB5E-42DD-AB43-452B5B9B5EF0}" dt="2020-01-31T10:21:16.801" v="820" actId="2711"/>
          <ac:spMkLst>
            <pc:docMk/>
            <pc:sldMk cId="3408272966" sldId="276"/>
            <ac:spMk id="4" creationId="{D64675CF-E126-4467-B3DD-E684BB2A4D36}"/>
          </ac:spMkLst>
        </pc:spChg>
        <pc:spChg chg="del">
          <ac:chgData name="Danielle Moosajee" userId="bc3dd2a9c4f0d304" providerId="LiveId" clId="{1EFDE32F-FB5E-42DD-AB43-452B5B9B5EF0}" dt="2020-01-31T10:18:44.837" v="733" actId="478"/>
          <ac:spMkLst>
            <pc:docMk/>
            <pc:sldMk cId="3408272966" sldId="276"/>
            <ac:spMk id="12" creationId="{4D2E39C5-69F7-44BA-A6CD-6C87EDB4FD53}"/>
          </ac:spMkLst>
        </pc:spChg>
        <pc:spChg chg="add mod">
          <ac:chgData name="Danielle Moosajee" userId="bc3dd2a9c4f0d304" providerId="LiveId" clId="{1EFDE32F-FB5E-42DD-AB43-452B5B9B5EF0}" dt="2020-01-31T10:21:16.801" v="820" actId="2711"/>
          <ac:spMkLst>
            <pc:docMk/>
            <pc:sldMk cId="3408272966" sldId="276"/>
            <ac:spMk id="15" creationId="{0F00A018-C332-45AD-9873-0C4D1966BDCC}"/>
          </ac:spMkLst>
        </pc:spChg>
        <pc:spChg chg="del">
          <ac:chgData name="Danielle Moosajee" userId="bc3dd2a9c4f0d304" providerId="LiveId" clId="{1EFDE32F-FB5E-42DD-AB43-452B5B9B5EF0}" dt="2020-01-31T10:18:44.837" v="733" actId="478"/>
          <ac:spMkLst>
            <pc:docMk/>
            <pc:sldMk cId="3408272966" sldId="276"/>
            <ac:spMk id="19" creationId="{6BC6D1E1-CAFF-4C28-B8E3-605232B4979E}"/>
          </ac:spMkLst>
        </pc:spChg>
        <pc:spChg chg="del">
          <ac:chgData name="Danielle Moosajee" userId="bc3dd2a9c4f0d304" providerId="LiveId" clId="{1EFDE32F-FB5E-42DD-AB43-452B5B9B5EF0}" dt="2020-01-31T10:18:44.837" v="733" actId="478"/>
          <ac:spMkLst>
            <pc:docMk/>
            <pc:sldMk cId="3408272966" sldId="276"/>
            <ac:spMk id="20" creationId="{D263854A-FC7B-4BFC-9F4C-F6BC2D59D846}"/>
          </ac:spMkLst>
        </pc:spChg>
        <pc:spChg chg="del">
          <ac:chgData name="Danielle Moosajee" userId="bc3dd2a9c4f0d304" providerId="LiveId" clId="{1EFDE32F-FB5E-42DD-AB43-452B5B9B5EF0}" dt="2020-01-31T10:18:44.837" v="733" actId="478"/>
          <ac:spMkLst>
            <pc:docMk/>
            <pc:sldMk cId="3408272966" sldId="276"/>
            <ac:spMk id="21" creationId="{0E519D08-0973-41A1-B0B2-DF6A64814852}"/>
          </ac:spMkLst>
        </pc:spChg>
        <pc:picChg chg="add mod modCrop">
          <ac:chgData name="Danielle Moosajee" userId="bc3dd2a9c4f0d304" providerId="LiveId" clId="{1EFDE32F-FB5E-42DD-AB43-452B5B9B5EF0}" dt="2020-01-31T10:24:53.346" v="929"/>
          <ac:picMkLst>
            <pc:docMk/>
            <pc:sldMk cId="3408272966" sldId="276"/>
            <ac:picMk id="3" creationId="{B3FF5A86-744F-4BDC-B471-5215D6597748}"/>
          </ac:picMkLst>
        </pc:picChg>
        <pc:picChg chg="add mod modCrop">
          <ac:chgData name="Danielle Moosajee" userId="bc3dd2a9c4f0d304" providerId="LiveId" clId="{1EFDE32F-FB5E-42DD-AB43-452B5B9B5EF0}" dt="2020-01-31T10:25:02.290" v="930"/>
          <ac:picMkLst>
            <pc:docMk/>
            <pc:sldMk cId="3408272966" sldId="276"/>
            <ac:picMk id="13" creationId="{196A8E0A-5F23-4AC7-93AA-7BF4F66A33C9}"/>
          </ac:picMkLst>
        </pc:picChg>
        <pc:cxnChg chg="del">
          <ac:chgData name="Danielle Moosajee" userId="bc3dd2a9c4f0d304" providerId="LiveId" clId="{1EFDE32F-FB5E-42DD-AB43-452B5B9B5EF0}" dt="2020-01-31T10:18:44.837" v="733" actId="478"/>
          <ac:cxnSpMkLst>
            <pc:docMk/>
            <pc:sldMk cId="3408272966" sldId="276"/>
            <ac:cxnSpMk id="5" creationId="{6523D71A-B2CA-4400-A00F-2225346242E9}"/>
          </ac:cxnSpMkLst>
        </pc:cxnChg>
        <pc:cxnChg chg="del">
          <ac:chgData name="Danielle Moosajee" userId="bc3dd2a9c4f0d304" providerId="LiveId" clId="{1EFDE32F-FB5E-42DD-AB43-452B5B9B5EF0}" dt="2020-01-31T10:18:44.837" v="733" actId="478"/>
          <ac:cxnSpMkLst>
            <pc:docMk/>
            <pc:sldMk cId="3408272966" sldId="276"/>
            <ac:cxnSpMk id="7" creationId="{787A7F7B-BA62-4771-BB32-533F98169367}"/>
          </ac:cxnSpMkLst>
        </pc:cxnChg>
        <pc:cxnChg chg="del">
          <ac:chgData name="Danielle Moosajee" userId="bc3dd2a9c4f0d304" providerId="LiveId" clId="{1EFDE32F-FB5E-42DD-AB43-452B5B9B5EF0}" dt="2020-01-31T10:18:44.837" v="733" actId="478"/>
          <ac:cxnSpMkLst>
            <pc:docMk/>
            <pc:sldMk cId="3408272966" sldId="276"/>
            <ac:cxnSpMk id="9" creationId="{3687AD00-AAFF-4501-A44D-6DE722C14F6F}"/>
          </ac:cxnSpMkLst>
        </pc:cxnChg>
        <pc:cxnChg chg="del">
          <ac:chgData name="Danielle Moosajee" userId="bc3dd2a9c4f0d304" providerId="LiveId" clId="{1EFDE32F-FB5E-42DD-AB43-452B5B9B5EF0}" dt="2020-01-31T10:18:44.837" v="733" actId="478"/>
          <ac:cxnSpMkLst>
            <pc:docMk/>
            <pc:sldMk cId="3408272966" sldId="276"/>
            <ac:cxnSpMk id="16" creationId="{6787AF49-5C6C-484A-920F-029DE4659B33}"/>
          </ac:cxnSpMkLst>
        </pc:cxnChg>
        <pc:cxnChg chg="del">
          <ac:chgData name="Danielle Moosajee" userId="bc3dd2a9c4f0d304" providerId="LiveId" clId="{1EFDE32F-FB5E-42DD-AB43-452B5B9B5EF0}" dt="2020-01-31T10:18:44.837" v="733" actId="478"/>
          <ac:cxnSpMkLst>
            <pc:docMk/>
            <pc:sldMk cId="3408272966" sldId="276"/>
            <ac:cxnSpMk id="18" creationId="{ACB2CB67-33E3-4226-8BCC-33F911C74D15}"/>
          </ac:cxnSpMkLst>
        </pc:cxnChg>
      </pc:sldChg>
      <pc:sldChg chg="addSp delSp modSp add delAnim modAnim modNotesTx">
        <pc:chgData name="Danielle Moosajee" userId="bc3dd2a9c4f0d304" providerId="LiveId" clId="{1EFDE32F-FB5E-42DD-AB43-452B5B9B5EF0}" dt="2020-01-31T17:50:21.307" v="2419" actId="20577"/>
        <pc:sldMkLst>
          <pc:docMk/>
          <pc:sldMk cId="683830316" sldId="277"/>
        </pc:sldMkLst>
        <pc:spChg chg="add mod">
          <ac:chgData name="Danielle Moosajee" userId="bc3dd2a9c4f0d304" providerId="LiveId" clId="{1EFDE32F-FB5E-42DD-AB43-452B5B9B5EF0}" dt="2020-01-31T16:32:10.780" v="970" actId="14100"/>
          <ac:spMkLst>
            <pc:docMk/>
            <pc:sldMk cId="683830316" sldId="277"/>
            <ac:spMk id="2" creationId="{034E115D-CEEE-4108-8D6C-239251FDF2ED}"/>
          </ac:spMkLst>
        </pc:spChg>
        <pc:spChg chg="add">
          <ac:chgData name="Danielle Moosajee" userId="bc3dd2a9c4f0d304" providerId="LiveId" clId="{1EFDE32F-FB5E-42DD-AB43-452B5B9B5EF0}" dt="2020-01-31T10:27:34.549" v="942"/>
          <ac:spMkLst>
            <pc:docMk/>
            <pc:sldMk cId="683830316" sldId="277"/>
            <ac:spMk id="3" creationId="{B22414E9-C641-4777-9DEA-716CE3160C03}"/>
          </ac:spMkLst>
        </pc:spChg>
        <pc:spChg chg="add mod">
          <ac:chgData name="Danielle Moosajee" userId="bc3dd2a9c4f0d304" providerId="LiveId" clId="{1EFDE32F-FB5E-42DD-AB43-452B5B9B5EF0}" dt="2020-01-31T16:40:06.060" v="1038" actId="1035"/>
          <ac:spMkLst>
            <pc:docMk/>
            <pc:sldMk cId="683830316" sldId="277"/>
            <ac:spMk id="5" creationId="{A14F18D8-6F19-438F-834E-CE472B3A67C0}"/>
          </ac:spMkLst>
        </pc:spChg>
        <pc:spChg chg="add del mod">
          <ac:chgData name="Danielle Moosajee" userId="bc3dd2a9c4f0d304" providerId="LiveId" clId="{1EFDE32F-FB5E-42DD-AB43-452B5B9B5EF0}" dt="2020-01-31T16:34:29.426" v="998" actId="478"/>
          <ac:spMkLst>
            <pc:docMk/>
            <pc:sldMk cId="683830316" sldId="277"/>
            <ac:spMk id="6" creationId="{35F3DB9E-B285-4A69-8DC5-144F2600868A}"/>
          </ac:spMkLst>
        </pc:spChg>
        <pc:spChg chg="add mod">
          <ac:chgData name="Danielle Moosajee" userId="bc3dd2a9c4f0d304" providerId="LiveId" clId="{1EFDE32F-FB5E-42DD-AB43-452B5B9B5EF0}" dt="2020-01-31T16:38:17.081" v="1036" actId="14100"/>
          <ac:spMkLst>
            <pc:docMk/>
            <pc:sldMk cId="683830316" sldId="277"/>
            <ac:spMk id="7" creationId="{3EDEC36D-80AA-435C-9980-63D03BBFADA7}"/>
          </ac:spMkLst>
        </pc:spChg>
        <pc:spChg chg="add mod">
          <ac:chgData name="Danielle Moosajee" userId="bc3dd2a9c4f0d304" providerId="LiveId" clId="{1EFDE32F-FB5E-42DD-AB43-452B5B9B5EF0}" dt="2020-01-31T16:36:24.133" v="1025" actId="1076"/>
          <ac:spMkLst>
            <pc:docMk/>
            <pc:sldMk cId="683830316" sldId="277"/>
            <ac:spMk id="8" creationId="{DB7A7EED-0B6D-4666-AF20-230F6DCB8F97}"/>
          </ac:spMkLst>
        </pc:spChg>
        <pc:spChg chg="add del mod">
          <ac:chgData name="Danielle Moosajee" userId="bc3dd2a9c4f0d304" providerId="LiveId" clId="{1EFDE32F-FB5E-42DD-AB43-452B5B9B5EF0}" dt="2020-01-31T16:37:49.259" v="1029"/>
          <ac:spMkLst>
            <pc:docMk/>
            <pc:sldMk cId="683830316" sldId="277"/>
            <ac:spMk id="9" creationId="{CBDD3EB7-E460-42B9-9DFC-9A699F4859E7}"/>
          </ac:spMkLst>
        </pc:spChg>
        <pc:spChg chg="add mod">
          <ac:chgData name="Danielle Moosajee" userId="bc3dd2a9c4f0d304" providerId="LiveId" clId="{1EFDE32F-FB5E-42DD-AB43-452B5B9B5EF0}" dt="2020-01-31T16:38:04.706" v="1035" actId="14100"/>
          <ac:spMkLst>
            <pc:docMk/>
            <pc:sldMk cId="683830316" sldId="277"/>
            <ac:spMk id="10" creationId="{297E4A7D-8004-43BD-A625-E5D3F8A61786}"/>
          </ac:spMkLst>
        </pc:spChg>
        <pc:spChg chg="add mod">
          <ac:chgData name="Danielle Moosajee" userId="bc3dd2a9c4f0d304" providerId="LiveId" clId="{1EFDE32F-FB5E-42DD-AB43-452B5B9B5EF0}" dt="2020-01-31T16:40:54.451" v="1043" actId="14100"/>
          <ac:spMkLst>
            <pc:docMk/>
            <pc:sldMk cId="683830316" sldId="277"/>
            <ac:spMk id="11" creationId="{17241648-AD2C-450E-8726-24561E5647B7}"/>
          </ac:spMkLst>
        </pc:spChg>
        <pc:spChg chg="add mod">
          <ac:chgData name="Danielle Moosajee" userId="bc3dd2a9c4f0d304" providerId="LiveId" clId="{1EFDE32F-FB5E-42DD-AB43-452B5B9B5EF0}" dt="2020-01-31T16:41:10.797" v="1049" actId="1076"/>
          <ac:spMkLst>
            <pc:docMk/>
            <pc:sldMk cId="683830316" sldId="277"/>
            <ac:spMk id="12" creationId="{22B3506D-9222-49D7-BECD-5FAF99CFE217}"/>
          </ac:spMkLst>
        </pc:spChg>
        <pc:spChg chg="add mod">
          <ac:chgData name="Danielle Moosajee" userId="bc3dd2a9c4f0d304" providerId="LiveId" clId="{1EFDE32F-FB5E-42DD-AB43-452B5B9B5EF0}" dt="2020-01-31T16:41:37.561" v="1055" actId="20577"/>
          <ac:spMkLst>
            <pc:docMk/>
            <pc:sldMk cId="683830316" sldId="277"/>
            <ac:spMk id="13" creationId="{71889FF5-6F4B-4BBF-BDCE-5ABE1AC81D16}"/>
          </ac:spMkLst>
        </pc:spChg>
        <pc:spChg chg="add mod">
          <ac:chgData name="Danielle Moosajee" userId="bc3dd2a9c4f0d304" providerId="LiveId" clId="{1EFDE32F-FB5E-42DD-AB43-452B5B9B5EF0}" dt="2020-01-31T16:42:00.335" v="1061" actId="1076"/>
          <ac:spMkLst>
            <pc:docMk/>
            <pc:sldMk cId="683830316" sldId="277"/>
            <ac:spMk id="14" creationId="{98CAE2F6-2495-4DB3-BA38-04D6BBDC499A}"/>
          </ac:spMkLst>
        </pc:spChg>
        <pc:spChg chg="add del">
          <ac:chgData name="Danielle Moosajee" userId="bc3dd2a9c4f0d304" providerId="LiveId" clId="{1EFDE32F-FB5E-42DD-AB43-452B5B9B5EF0}" dt="2020-01-31T16:43:51.496" v="1119"/>
          <ac:spMkLst>
            <pc:docMk/>
            <pc:sldMk cId="683830316" sldId="277"/>
            <ac:spMk id="15" creationId="{2E314660-63E7-4325-BE59-FDD18E2434B1}"/>
          </ac:spMkLst>
        </pc:spChg>
        <pc:picChg chg="add mod">
          <ac:chgData name="Danielle Moosajee" userId="bc3dd2a9c4f0d304" providerId="LiveId" clId="{1EFDE32F-FB5E-42DD-AB43-452B5B9B5EF0}" dt="2020-01-31T16:41:55.643" v="1060" actId="1076"/>
          <ac:picMkLst>
            <pc:docMk/>
            <pc:sldMk cId="683830316" sldId="277"/>
            <ac:picMk id="4" creationId="{65FE2AED-9DB1-46F2-A0CB-9CF3717A19B4}"/>
          </ac:picMkLst>
        </pc:picChg>
      </pc:sldChg>
      <pc:sldChg chg="addSp delSp modSp add delAnim">
        <pc:chgData name="Danielle Moosajee" userId="bc3dd2a9c4f0d304" providerId="LiveId" clId="{1EFDE32F-FB5E-42DD-AB43-452B5B9B5EF0}" dt="2020-01-31T16:58:21.585" v="1326" actId="478"/>
        <pc:sldMkLst>
          <pc:docMk/>
          <pc:sldMk cId="3051740842" sldId="278"/>
        </pc:sldMkLst>
        <pc:spChg chg="mod">
          <ac:chgData name="Danielle Moosajee" userId="bc3dd2a9c4f0d304" providerId="LiveId" clId="{1EFDE32F-FB5E-42DD-AB43-452B5B9B5EF0}" dt="2020-01-31T16:45:05.211" v="1156" actId="20577"/>
          <ac:spMkLst>
            <pc:docMk/>
            <pc:sldMk cId="3051740842" sldId="278"/>
            <ac:spMk id="2" creationId="{034E115D-CEEE-4108-8D6C-239251FDF2ED}"/>
          </ac:spMkLst>
        </pc:spChg>
        <pc:spChg chg="del mod">
          <ac:chgData name="Danielle Moosajee" userId="bc3dd2a9c4f0d304" providerId="LiveId" clId="{1EFDE32F-FB5E-42DD-AB43-452B5B9B5EF0}" dt="2020-01-31T16:45:36.316" v="1167" actId="478"/>
          <ac:spMkLst>
            <pc:docMk/>
            <pc:sldMk cId="3051740842" sldId="278"/>
            <ac:spMk id="3" creationId="{B22414E9-C641-4777-9DEA-716CE3160C03}"/>
          </ac:spMkLst>
        </pc:spChg>
        <pc:spChg chg="del mod">
          <ac:chgData name="Danielle Moosajee" userId="bc3dd2a9c4f0d304" providerId="LiveId" clId="{1EFDE32F-FB5E-42DD-AB43-452B5B9B5EF0}" dt="2020-01-31T16:58:21.585" v="1326" actId="478"/>
          <ac:spMkLst>
            <pc:docMk/>
            <pc:sldMk cId="3051740842" sldId="278"/>
            <ac:spMk id="5" creationId="{A14F18D8-6F19-438F-834E-CE472B3A67C0}"/>
          </ac:spMkLst>
        </pc:spChg>
        <pc:spChg chg="del">
          <ac:chgData name="Danielle Moosajee" userId="bc3dd2a9c4f0d304" providerId="LiveId" clId="{1EFDE32F-FB5E-42DD-AB43-452B5B9B5EF0}" dt="2020-01-31T16:58:21.585" v="1326" actId="478"/>
          <ac:spMkLst>
            <pc:docMk/>
            <pc:sldMk cId="3051740842" sldId="278"/>
            <ac:spMk id="7" creationId="{3EDEC36D-80AA-435C-9980-63D03BBFADA7}"/>
          </ac:spMkLst>
        </pc:spChg>
        <pc:spChg chg="del">
          <ac:chgData name="Danielle Moosajee" userId="bc3dd2a9c4f0d304" providerId="LiveId" clId="{1EFDE32F-FB5E-42DD-AB43-452B5B9B5EF0}" dt="2020-01-31T16:58:21.585" v="1326" actId="478"/>
          <ac:spMkLst>
            <pc:docMk/>
            <pc:sldMk cId="3051740842" sldId="278"/>
            <ac:spMk id="8" creationId="{DB7A7EED-0B6D-4666-AF20-230F6DCB8F97}"/>
          </ac:spMkLst>
        </pc:spChg>
        <pc:spChg chg="del">
          <ac:chgData name="Danielle Moosajee" userId="bc3dd2a9c4f0d304" providerId="LiveId" clId="{1EFDE32F-FB5E-42DD-AB43-452B5B9B5EF0}" dt="2020-01-31T16:58:21.585" v="1326" actId="478"/>
          <ac:spMkLst>
            <pc:docMk/>
            <pc:sldMk cId="3051740842" sldId="278"/>
            <ac:spMk id="10" creationId="{297E4A7D-8004-43BD-A625-E5D3F8A61786}"/>
          </ac:spMkLst>
        </pc:spChg>
        <pc:spChg chg="del">
          <ac:chgData name="Danielle Moosajee" userId="bc3dd2a9c4f0d304" providerId="LiveId" clId="{1EFDE32F-FB5E-42DD-AB43-452B5B9B5EF0}" dt="2020-01-31T16:58:21.585" v="1326" actId="478"/>
          <ac:spMkLst>
            <pc:docMk/>
            <pc:sldMk cId="3051740842" sldId="278"/>
            <ac:spMk id="11" creationId="{17241648-AD2C-450E-8726-24561E5647B7}"/>
          </ac:spMkLst>
        </pc:spChg>
        <pc:spChg chg="del">
          <ac:chgData name="Danielle Moosajee" userId="bc3dd2a9c4f0d304" providerId="LiveId" clId="{1EFDE32F-FB5E-42DD-AB43-452B5B9B5EF0}" dt="2020-01-31T16:58:21.585" v="1326" actId="478"/>
          <ac:spMkLst>
            <pc:docMk/>
            <pc:sldMk cId="3051740842" sldId="278"/>
            <ac:spMk id="12" creationId="{22B3506D-9222-49D7-BECD-5FAF99CFE217}"/>
          </ac:spMkLst>
        </pc:spChg>
        <pc:spChg chg="del">
          <ac:chgData name="Danielle Moosajee" userId="bc3dd2a9c4f0d304" providerId="LiveId" clId="{1EFDE32F-FB5E-42DD-AB43-452B5B9B5EF0}" dt="2020-01-31T16:58:21.585" v="1326" actId="478"/>
          <ac:spMkLst>
            <pc:docMk/>
            <pc:sldMk cId="3051740842" sldId="278"/>
            <ac:spMk id="13" creationId="{71889FF5-6F4B-4BBF-BDCE-5ABE1AC81D16}"/>
          </ac:spMkLst>
        </pc:spChg>
        <pc:spChg chg="del">
          <ac:chgData name="Danielle Moosajee" userId="bc3dd2a9c4f0d304" providerId="LiveId" clId="{1EFDE32F-FB5E-42DD-AB43-452B5B9B5EF0}" dt="2020-01-31T16:58:21.585" v="1326" actId="478"/>
          <ac:spMkLst>
            <pc:docMk/>
            <pc:sldMk cId="3051740842" sldId="278"/>
            <ac:spMk id="14" creationId="{98CAE2F6-2495-4DB3-BA38-04D6BBDC499A}"/>
          </ac:spMkLst>
        </pc:spChg>
        <pc:spChg chg="add mod">
          <ac:chgData name="Danielle Moosajee" userId="bc3dd2a9c4f0d304" providerId="LiveId" clId="{1EFDE32F-FB5E-42DD-AB43-452B5B9B5EF0}" dt="2020-01-31T16:47:36.125" v="1284" actId="404"/>
          <ac:spMkLst>
            <pc:docMk/>
            <pc:sldMk cId="3051740842" sldId="278"/>
            <ac:spMk id="15" creationId="{E5000C76-AFE8-43D7-82E9-04F7FFAA5C50}"/>
          </ac:spMkLst>
        </pc:spChg>
        <pc:picChg chg="del">
          <ac:chgData name="Danielle Moosajee" userId="bc3dd2a9c4f0d304" providerId="LiveId" clId="{1EFDE32F-FB5E-42DD-AB43-452B5B9B5EF0}" dt="2020-01-31T16:44:08.615" v="1143" actId="478"/>
          <ac:picMkLst>
            <pc:docMk/>
            <pc:sldMk cId="3051740842" sldId="278"/>
            <ac:picMk id="4" creationId="{65FE2AED-9DB1-46F2-A0CB-9CF3717A19B4}"/>
          </ac:picMkLst>
        </pc:picChg>
        <pc:picChg chg="add mod ord">
          <ac:chgData name="Danielle Moosajee" userId="bc3dd2a9c4f0d304" providerId="LiveId" clId="{1EFDE32F-FB5E-42DD-AB43-452B5B9B5EF0}" dt="2020-01-31T16:48:38.255" v="1298" actId="1076"/>
          <ac:picMkLst>
            <pc:docMk/>
            <pc:sldMk cId="3051740842" sldId="278"/>
            <ac:picMk id="6" creationId="{095077B9-1D3F-4892-948F-1C97B4860C37}"/>
          </ac:picMkLst>
        </pc:picChg>
      </pc:sldChg>
      <pc:sldChg chg="addSp delSp modSp add modAnim modNotesTx">
        <pc:chgData name="Danielle Moosajee" userId="bc3dd2a9c4f0d304" providerId="LiveId" clId="{1EFDE32F-FB5E-42DD-AB43-452B5B9B5EF0}" dt="2020-01-31T17:43:03.015" v="2031" actId="20577"/>
        <pc:sldMkLst>
          <pc:docMk/>
          <pc:sldMk cId="1969119525" sldId="279"/>
        </pc:sldMkLst>
        <pc:spChg chg="mod">
          <ac:chgData name="Danielle Moosajee" userId="bc3dd2a9c4f0d304" providerId="LiveId" clId="{1EFDE32F-FB5E-42DD-AB43-452B5B9B5EF0}" dt="2020-01-31T16:58:31.709" v="1337" actId="20577"/>
          <ac:spMkLst>
            <pc:docMk/>
            <pc:sldMk cId="1969119525" sldId="279"/>
            <ac:spMk id="2" creationId="{034E115D-CEEE-4108-8D6C-239251FDF2ED}"/>
          </ac:spMkLst>
        </pc:spChg>
        <pc:spChg chg="mod">
          <ac:chgData name="Danielle Moosajee" userId="bc3dd2a9c4f0d304" providerId="LiveId" clId="{1EFDE32F-FB5E-42DD-AB43-452B5B9B5EF0}" dt="2020-01-31T16:59:09.085" v="1354" actId="1076"/>
          <ac:spMkLst>
            <pc:docMk/>
            <pc:sldMk cId="1969119525" sldId="279"/>
            <ac:spMk id="5" creationId="{A14F18D8-6F19-438F-834E-CE472B3A67C0}"/>
          </ac:spMkLst>
        </pc:spChg>
        <pc:spChg chg="del">
          <ac:chgData name="Danielle Moosajee" userId="bc3dd2a9c4f0d304" providerId="LiveId" clId="{1EFDE32F-FB5E-42DD-AB43-452B5B9B5EF0}" dt="2020-01-31T16:59:14.912" v="1355" actId="478"/>
          <ac:spMkLst>
            <pc:docMk/>
            <pc:sldMk cId="1969119525" sldId="279"/>
            <ac:spMk id="7" creationId="{3EDEC36D-80AA-435C-9980-63D03BBFADA7}"/>
          </ac:spMkLst>
        </pc:spChg>
        <pc:spChg chg="mod">
          <ac:chgData name="Danielle Moosajee" userId="bc3dd2a9c4f0d304" providerId="LiveId" clId="{1EFDE32F-FB5E-42DD-AB43-452B5B9B5EF0}" dt="2020-01-31T16:59:40.156" v="1363" actId="14100"/>
          <ac:spMkLst>
            <pc:docMk/>
            <pc:sldMk cId="1969119525" sldId="279"/>
            <ac:spMk id="8" creationId="{DB7A7EED-0B6D-4666-AF20-230F6DCB8F97}"/>
          </ac:spMkLst>
        </pc:spChg>
        <pc:spChg chg="mod">
          <ac:chgData name="Danielle Moosajee" userId="bc3dd2a9c4f0d304" providerId="LiveId" clId="{1EFDE32F-FB5E-42DD-AB43-452B5B9B5EF0}" dt="2020-01-31T17:00:33.889" v="1450" actId="14100"/>
          <ac:spMkLst>
            <pc:docMk/>
            <pc:sldMk cId="1969119525" sldId="279"/>
            <ac:spMk id="10" creationId="{297E4A7D-8004-43BD-A625-E5D3F8A61786}"/>
          </ac:spMkLst>
        </pc:spChg>
        <pc:spChg chg="mod">
          <ac:chgData name="Danielle Moosajee" userId="bc3dd2a9c4f0d304" providerId="LiveId" clId="{1EFDE32F-FB5E-42DD-AB43-452B5B9B5EF0}" dt="2020-01-31T17:00:53.041" v="1457" actId="1076"/>
          <ac:spMkLst>
            <pc:docMk/>
            <pc:sldMk cId="1969119525" sldId="279"/>
            <ac:spMk id="11" creationId="{17241648-AD2C-450E-8726-24561E5647B7}"/>
          </ac:spMkLst>
        </pc:spChg>
        <pc:spChg chg="mod">
          <ac:chgData name="Danielle Moosajee" userId="bc3dd2a9c4f0d304" providerId="LiveId" clId="{1EFDE32F-FB5E-42DD-AB43-452B5B9B5EF0}" dt="2020-01-31T16:59:25.929" v="1358" actId="20577"/>
          <ac:spMkLst>
            <pc:docMk/>
            <pc:sldMk cId="1969119525" sldId="279"/>
            <ac:spMk id="12" creationId="{22B3506D-9222-49D7-BECD-5FAF99CFE217}"/>
          </ac:spMkLst>
        </pc:spChg>
        <pc:spChg chg="mod">
          <ac:chgData name="Danielle Moosajee" userId="bc3dd2a9c4f0d304" providerId="LiveId" clId="{1EFDE32F-FB5E-42DD-AB43-452B5B9B5EF0}" dt="2020-01-31T17:01:29.509" v="1470" actId="14100"/>
          <ac:spMkLst>
            <pc:docMk/>
            <pc:sldMk cId="1969119525" sldId="279"/>
            <ac:spMk id="13" creationId="{71889FF5-6F4B-4BBF-BDCE-5ABE1AC81D16}"/>
          </ac:spMkLst>
        </pc:spChg>
        <pc:spChg chg="mod">
          <ac:chgData name="Danielle Moosajee" userId="bc3dd2a9c4f0d304" providerId="LiveId" clId="{1EFDE32F-FB5E-42DD-AB43-452B5B9B5EF0}" dt="2020-01-31T17:01:44.578" v="1473" actId="20577"/>
          <ac:spMkLst>
            <pc:docMk/>
            <pc:sldMk cId="1969119525" sldId="279"/>
            <ac:spMk id="14" creationId="{98CAE2F6-2495-4DB3-BA38-04D6BBDC499A}"/>
          </ac:spMkLst>
        </pc:spChg>
        <pc:spChg chg="add mod">
          <ac:chgData name="Danielle Moosajee" userId="bc3dd2a9c4f0d304" providerId="LiveId" clId="{1EFDE32F-FB5E-42DD-AB43-452B5B9B5EF0}" dt="2020-01-31T17:01:08.679" v="1463" actId="6549"/>
          <ac:spMkLst>
            <pc:docMk/>
            <pc:sldMk cId="1969119525" sldId="279"/>
            <ac:spMk id="16" creationId="{3FA111EE-D358-4C01-925F-A8780CDD6DFD}"/>
          </ac:spMkLst>
        </pc:spChg>
        <pc:picChg chg="mod">
          <ac:chgData name="Danielle Moosajee" userId="bc3dd2a9c4f0d304" providerId="LiveId" clId="{1EFDE32F-FB5E-42DD-AB43-452B5B9B5EF0}" dt="2020-01-31T17:00:48.686" v="1456" actId="1076"/>
          <ac:picMkLst>
            <pc:docMk/>
            <pc:sldMk cId="1969119525" sldId="279"/>
            <ac:picMk id="6" creationId="{095077B9-1D3F-4892-948F-1C97B4860C37}"/>
          </ac:picMkLst>
        </pc:picChg>
      </pc:sldChg>
      <pc:sldChg chg="addSp delSp modSp add delAnim modAnim modNotesTx">
        <pc:chgData name="Danielle Moosajee" userId="bc3dd2a9c4f0d304" providerId="LiveId" clId="{1EFDE32F-FB5E-42DD-AB43-452B5B9B5EF0}" dt="2020-01-31T17:45:00.709" v="2094" actId="20577"/>
        <pc:sldMkLst>
          <pc:docMk/>
          <pc:sldMk cId="211664322" sldId="280"/>
        </pc:sldMkLst>
        <pc:spChg chg="add mod">
          <ac:chgData name="Danielle Moosajee" userId="bc3dd2a9c4f0d304" providerId="LiveId" clId="{1EFDE32F-FB5E-42DD-AB43-452B5B9B5EF0}" dt="2020-01-31T17:08:53.639" v="1666" actId="1076"/>
          <ac:spMkLst>
            <pc:docMk/>
            <pc:sldMk cId="211664322" sldId="280"/>
            <ac:spMk id="2" creationId="{122C4B6F-795C-4B4F-974A-1F3817BD4B9C}"/>
          </ac:spMkLst>
        </pc:spChg>
        <pc:spChg chg="add mod">
          <ac:chgData name="Danielle Moosajee" userId="bc3dd2a9c4f0d304" providerId="LiveId" clId="{1EFDE32F-FB5E-42DD-AB43-452B5B9B5EF0}" dt="2020-01-31T17:06:53.124" v="1607" actId="1076"/>
          <ac:spMkLst>
            <pc:docMk/>
            <pc:sldMk cId="211664322" sldId="280"/>
            <ac:spMk id="3" creationId="{56F5190E-DEC8-4228-A47A-EFF033BD8501}"/>
          </ac:spMkLst>
        </pc:spChg>
        <pc:spChg chg="add mod">
          <ac:chgData name="Danielle Moosajee" userId="bc3dd2a9c4f0d304" providerId="LiveId" clId="{1EFDE32F-FB5E-42DD-AB43-452B5B9B5EF0}" dt="2020-01-31T17:07:42.576" v="1648" actId="208"/>
          <ac:spMkLst>
            <pc:docMk/>
            <pc:sldMk cId="211664322" sldId="280"/>
            <ac:spMk id="4" creationId="{A5E5FE50-0069-44A1-9BDC-CF87E723F7A0}"/>
          </ac:spMkLst>
        </pc:spChg>
        <pc:spChg chg="add del mod">
          <ac:chgData name="Danielle Moosajee" userId="bc3dd2a9c4f0d304" providerId="LiveId" clId="{1EFDE32F-FB5E-42DD-AB43-452B5B9B5EF0}" dt="2020-01-31T17:12:22.261" v="1708" actId="478"/>
          <ac:spMkLst>
            <pc:docMk/>
            <pc:sldMk cId="211664322" sldId="280"/>
            <ac:spMk id="5" creationId="{AE289457-7D32-46DD-899D-AE03719FBF60}"/>
          </ac:spMkLst>
        </pc:spChg>
        <pc:spChg chg="add del mod">
          <ac:chgData name="Danielle Moosajee" userId="bc3dd2a9c4f0d304" providerId="LiveId" clId="{1EFDE32F-FB5E-42DD-AB43-452B5B9B5EF0}" dt="2020-01-31T17:12:01.435" v="1704" actId="21"/>
          <ac:spMkLst>
            <pc:docMk/>
            <pc:sldMk cId="211664322" sldId="280"/>
            <ac:spMk id="7" creationId="{7934DA93-09B1-4400-910F-40DB19748F57}"/>
          </ac:spMkLst>
        </pc:spChg>
        <pc:spChg chg="add del mod">
          <ac:chgData name="Danielle Moosajee" userId="bc3dd2a9c4f0d304" providerId="LiveId" clId="{1EFDE32F-FB5E-42DD-AB43-452B5B9B5EF0}" dt="2020-01-31T17:13:42.562" v="1720" actId="478"/>
          <ac:spMkLst>
            <pc:docMk/>
            <pc:sldMk cId="211664322" sldId="280"/>
            <ac:spMk id="12" creationId="{EB2A4F78-81F7-4F60-9EB2-2662DD5F5A9B}"/>
          </ac:spMkLst>
        </pc:spChg>
        <pc:spChg chg="add mod">
          <ac:chgData name="Danielle Moosajee" userId="bc3dd2a9c4f0d304" providerId="LiveId" clId="{1EFDE32F-FB5E-42DD-AB43-452B5B9B5EF0}" dt="2020-01-31T17:14:28.411" v="1747" actId="164"/>
          <ac:spMkLst>
            <pc:docMk/>
            <pc:sldMk cId="211664322" sldId="280"/>
            <ac:spMk id="13" creationId="{A7CA0461-F319-49FD-A4D7-B3F1CAC4532C}"/>
          </ac:spMkLst>
        </pc:spChg>
        <pc:spChg chg="add mod">
          <ac:chgData name="Danielle Moosajee" userId="bc3dd2a9c4f0d304" providerId="LiveId" clId="{1EFDE32F-FB5E-42DD-AB43-452B5B9B5EF0}" dt="2020-01-31T17:14:28.411" v="1747" actId="164"/>
          <ac:spMkLst>
            <pc:docMk/>
            <pc:sldMk cId="211664322" sldId="280"/>
            <ac:spMk id="14" creationId="{D191F604-524D-4D46-8D3A-AAD60BF69B53}"/>
          </ac:spMkLst>
        </pc:spChg>
        <pc:grpChg chg="add mod">
          <ac:chgData name="Danielle Moosajee" userId="bc3dd2a9c4f0d304" providerId="LiveId" clId="{1EFDE32F-FB5E-42DD-AB43-452B5B9B5EF0}" dt="2020-01-31T17:14:28.411" v="1747" actId="164"/>
          <ac:grpSpMkLst>
            <pc:docMk/>
            <pc:sldMk cId="211664322" sldId="280"/>
            <ac:grpSpMk id="15" creationId="{65D38C0D-7A0F-432C-BDE7-BCB49F0FC2F2}"/>
          </ac:grpSpMkLst>
        </pc:grpChg>
        <pc:picChg chg="add del mod">
          <ac:chgData name="Danielle Moosajee" userId="bc3dd2a9c4f0d304" providerId="LiveId" clId="{1EFDE32F-FB5E-42DD-AB43-452B5B9B5EF0}" dt="2020-01-31T17:12:15.271" v="1707" actId="478"/>
          <ac:picMkLst>
            <pc:docMk/>
            <pc:sldMk cId="211664322" sldId="280"/>
            <ac:picMk id="6" creationId="{3C0A4A57-E1A4-4DB8-ACA0-D4FB7AEFFC37}"/>
          </ac:picMkLst>
        </pc:picChg>
        <pc:cxnChg chg="add mod">
          <ac:chgData name="Danielle Moosajee" userId="bc3dd2a9c4f0d304" providerId="LiveId" clId="{1EFDE32F-FB5E-42DD-AB43-452B5B9B5EF0}" dt="2020-01-31T17:14:28.411" v="1747" actId="164"/>
          <ac:cxnSpMkLst>
            <pc:docMk/>
            <pc:sldMk cId="211664322" sldId="280"/>
            <ac:cxnSpMk id="9" creationId="{C89067A1-E2E1-4CD7-A30F-0E7D89348027}"/>
          </ac:cxnSpMkLst>
        </pc:cxnChg>
        <pc:cxnChg chg="add mod">
          <ac:chgData name="Danielle Moosajee" userId="bc3dd2a9c4f0d304" providerId="LiveId" clId="{1EFDE32F-FB5E-42DD-AB43-452B5B9B5EF0}" dt="2020-01-31T17:14:28.411" v="1747" actId="164"/>
          <ac:cxnSpMkLst>
            <pc:docMk/>
            <pc:sldMk cId="211664322" sldId="280"/>
            <ac:cxnSpMk id="11" creationId="{040504FA-B28A-417E-A289-914DD1C4F3B7}"/>
          </ac:cxnSpMkLst>
        </pc:cxnChg>
      </pc:sldChg>
      <pc:sldChg chg="addSp delSp modSp add ord delAnim modAnim modNotesTx">
        <pc:chgData name="Danielle Moosajee" userId="bc3dd2a9c4f0d304" providerId="LiveId" clId="{1EFDE32F-FB5E-42DD-AB43-452B5B9B5EF0}" dt="2020-01-31T17:44:29.510" v="2078" actId="20577"/>
        <pc:sldMkLst>
          <pc:docMk/>
          <pc:sldMk cId="3073480091" sldId="281"/>
        </pc:sldMkLst>
        <pc:spChg chg="mod">
          <ac:chgData name="Danielle Moosajee" userId="bc3dd2a9c4f0d304" providerId="LiveId" clId="{1EFDE32F-FB5E-42DD-AB43-452B5B9B5EF0}" dt="2020-01-31T17:09:53.115" v="1672" actId="20577"/>
          <ac:spMkLst>
            <pc:docMk/>
            <pc:sldMk cId="3073480091" sldId="281"/>
            <ac:spMk id="2" creationId="{122C4B6F-795C-4B4F-974A-1F3817BD4B9C}"/>
          </ac:spMkLst>
        </pc:spChg>
        <pc:spChg chg="del mod">
          <ac:chgData name="Danielle Moosajee" userId="bc3dd2a9c4f0d304" providerId="LiveId" clId="{1EFDE32F-FB5E-42DD-AB43-452B5B9B5EF0}" dt="2020-01-31T17:10:27.863" v="1681" actId="478"/>
          <ac:spMkLst>
            <pc:docMk/>
            <pc:sldMk cId="3073480091" sldId="281"/>
            <ac:spMk id="4" creationId="{A5E5FE50-0069-44A1-9BDC-CF87E723F7A0}"/>
          </ac:spMkLst>
        </pc:spChg>
        <pc:spChg chg="del">
          <ac:chgData name="Danielle Moosajee" userId="bc3dd2a9c4f0d304" providerId="LiveId" clId="{1EFDE32F-FB5E-42DD-AB43-452B5B9B5EF0}" dt="2020-01-31T17:10:18.198" v="1679" actId="478"/>
          <ac:spMkLst>
            <pc:docMk/>
            <pc:sldMk cId="3073480091" sldId="281"/>
            <ac:spMk id="5" creationId="{AE289457-7D32-46DD-899D-AE03719FBF60}"/>
          </ac:spMkLst>
        </pc:spChg>
        <pc:spChg chg="add del mod">
          <ac:chgData name="Danielle Moosajee" userId="bc3dd2a9c4f0d304" providerId="LiveId" clId="{1EFDE32F-FB5E-42DD-AB43-452B5B9B5EF0}" dt="2020-01-31T17:11:56.284" v="1701" actId="21"/>
          <ac:spMkLst>
            <pc:docMk/>
            <pc:sldMk cId="3073480091" sldId="281"/>
            <ac:spMk id="6" creationId="{624AEDD3-16F8-48A8-84B1-8F339A925A44}"/>
          </ac:spMkLst>
        </pc:spChg>
        <pc:spChg chg="add mod ord">
          <ac:chgData name="Danielle Moosajee" userId="bc3dd2a9c4f0d304" providerId="LiveId" clId="{1EFDE32F-FB5E-42DD-AB43-452B5B9B5EF0}" dt="2020-01-31T17:12:36.660" v="1713" actId="164"/>
          <ac:spMkLst>
            <pc:docMk/>
            <pc:sldMk cId="3073480091" sldId="281"/>
            <ac:spMk id="9" creationId="{795ED29D-A630-4450-9898-2479668A9DD0}"/>
          </ac:spMkLst>
        </pc:spChg>
        <pc:grpChg chg="add mod">
          <ac:chgData name="Danielle Moosajee" userId="bc3dd2a9c4f0d304" providerId="LiveId" clId="{1EFDE32F-FB5E-42DD-AB43-452B5B9B5EF0}" dt="2020-01-31T17:12:36.660" v="1713" actId="164"/>
          <ac:grpSpMkLst>
            <pc:docMk/>
            <pc:sldMk cId="3073480091" sldId="281"/>
            <ac:grpSpMk id="10" creationId="{218A7E9E-E593-493D-9ACA-0A4038AFFD09}"/>
          </ac:grpSpMkLst>
        </pc:grpChg>
        <pc:picChg chg="add del mod">
          <ac:chgData name="Danielle Moosajee" userId="bc3dd2a9c4f0d304" providerId="LiveId" clId="{1EFDE32F-FB5E-42DD-AB43-452B5B9B5EF0}" dt="2020-01-31T17:11:34.684" v="1688" actId="21"/>
          <ac:picMkLst>
            <pc:docMk/>
            <pc:sldMk cId="3073480091" sldId="281"/>
            <ac:picMk id="7" creationId="{EFC23EC9-B624-41C2-8605-5CBC0FA20CAE}"/>
          </ac:picMkLst>
        </pc:picChg>
        <pc:picChg chg="add mod">
          <ac:chgData name="Danielle Moosajee" userId="bc3dd2a9c4f0d304" providerId="LiveId" clId="{1EFDE32F-FB5E-42DD-AB43-452B5B9B5EF0}" dt="2020-01-31T17:12:36.660" v="1713" actId="164"/>
          <ac:picMkLst>
            <pc:docMk/>
            <pc:sldMk cId="3073480091" sldId="281"/>
            <ac:picMk id="8" creationId="{430C623B-C4FF-4221-A187-4F91872F1319}"/>
          </ac:picMkLst>
        </pc:picChg>
      </pc:sldChg>
      <pc:sldChg chg="addSp modSp add modAnim">
        <pc:chgData name="Danielle Moosajee" userId="bc3dd2a9c4f0d304" providerId="LiveId" clId="{1EFDE32F-FB5E-42DD-AB43-452B5B9B5EF0}" dt="2020-01-31T17:19:30.564" v="1939" actId="20577"/>
        <pc:sldMkLst>
          <pc:docMk/>
          <pc:sldMk cId="3229073175" sldId="282"/>
        </pc:sldMkLst>
        <pc:spChg chg="add mod">
          <ac:chgData name="Danielle Moosajee" userId="bc3dd2a9c4f0d304" providerId="LiveId" clId="{1EFDE32F-FB5E-42DD-AB43-452B5B9B5EF0}" dt="2020-01-31T17:19:30.564" v="1939" actId="20577"/>
          <ac:spMkLst>
            <pc:docMk/>
            <pc:sldMk cId="3229073175" sldId="282"/>
            <ac:spMk id="3" creationId="{5EC10716-DC7C-4442-9D47-C0E970285B13}"/>
          </ac:spMkLst>
        </pc:spChg>
        <pc:spChg chg="add mod">
          <ac:chgData name="Danielle Moosajee" userId="bc3dd2a9c4f0d304" providerId="LiveId" clId="{1EFDE32F-FB5E-42DD-AB43-452B5B9B5EF0}" dt="2020-01-31T17:17:20.911" v="1900" actId="1076"/>
          <ac:spMkLst>
            <pc:docMk/>
            <pc:sldMk cId="3229073175" sldId="282"/>
            <ac:spMk id="4" creationId="{61F57D54-077F-4AD4-9D7C-F85D94F88E5C}"/>
          </ac:spMkLst>
        </pc:spChg>
        <pc:spChg chg="add mod">
          <ac:chgData name="Danielle Moosajee" userId="bc3dd2a9c4f0d304" providerId="LiveId" clId="{1EFDE32F-FB5E-42DD-AB43-452B5B9B5EF0}" dt="2020-01-31T17:17:24.458" v="1901" actId="1076"/>
          <ac:spMkLst>
            <pc:docMk/>
            <pc:sldMk cId="3229073175" sldId="282"/>
            <ac:spMk id="5" creationId="{6FD2F5B7-C219-4BF8-81DA-FFD98E8BA159}"/>
          </ac:spMkLst>
        </pc:spChg>
        <pc:picChg chg="add mod">
          <ac:chgData name="Danielle Moosajee" userId="bc3dd2a9c4f0d304" providerId="LiveId" clId="{1EFDE32F-FB5E-42DD-AB43-452B5B9B5EF0}" dt="2020-01-31T17:15:25.243" v="1753" actId="1076"/>
          <ac:picMkLst>
            <pc:docMk/>
            <pc:sldMk cId="3229073175" sldId="282"/>
            <ac:picMk id="2" creationId="{CA8975F2-7F11-4785-88B6-7CA73819C3B3}"/>
          </ac:picMkLst>
        </pc:picChg>
      </pc:sldChg>
      <pc:sldChg chg="addSp modSp add modAnim">
        <pc:chgData name="Danielle Moosajee" userId="bc3dd2a9c4f0d304" providerId="LiveId" clId="{1EFDE32F-FB5E-42DD-AB43-452B5B9B5EF0}" dt="2020-01-31T17:41:54.536" v="1999" actId="313"/>
        <pc:sldMkLst>
          <pc:docMk/>
          <pc:sldMk cId="1731713272" sldId="283"/>
        </pc:sldMkLst>
        <pc:spChg chg="mod">
          <ac:chgData name="Danielle Moosajee" userId="bc3dd2a9c4f0d304" providerId="LiveId" clId="{1EFDE32F-FB5E-42DD-AB43-452B5B9B5EF0}" dt="2020-01-31T17:41:54.536" v="1999" actId="313"/>
          <ac:spMkLst>
            <pc:docMk/>
            <pc:sldMk cId="1731713272" sldId="283"/>
            <ac:spMk id="3" creationId="{5EC10716-DC7C-4442-9D47-C0E970285B13}"/>
          </ac:spMkLst>
        </pc:spChg>
        <pc:spChg chg="add">
          <ac:chgData name="Danielle Moosajee" userId="bc3dd2a9c4f0d304" providerId="LiveId" clId="{1EFDE32F-FB5E-42DD-AB43-452B5B9B5EF0}" dt="2020-01-31T17:17:31.102" v="1902"/>
          <ac:spMkLst>
            <pc:docMk/>
            <pc:sldMk cId="1731713272" sldId="283"/>
            <ac:spMk id="4" creationId="{8C20B949-6893-4EC6-B22E-38F53BF3A20A}"/>
          </ac:spMkLst>
        </pc:spChg>
        <pc:spChg chg="add">
          <ac:chgData name="Danielle Moosajee" userId="bc3dd2a9c4f0d304" providerId="LiveId" clId="{1EFDE32F-FB5E-42DD-AB43-452B5B9B5EF0}" dt="2020-01-31T17:17:31.102" v="1902"/>
          <ac:spMkLst>
            <pc:docMk/>
            <pc:sldMk cId="1731713272" sldId="283"/>
            <ac:spMk id="5" creationId="{CDBA6D5F-F25F-4FFC-8C77-9D8CCBD24139}"/>
          </ac:spMkLst>
        </pc:spChg>
      </pc:sldChg>
      <pc:sldChg chg="modSp add modAnim">
        <pc:chgData name="Danielle Moosajee" userId="bc3dd2a9c4f0d304" providerId="LiveId" clId="{1EFDE32F-FB5E-42DD-AB43-452B5B9B5EF0}" dt="2020-01-31T18:04:23.510" v="2716" actId="20577"/>
        <pc:sldMkLst>
          <pc:docMk/>
          <pc:sldMk cId="2944606873" sldId="284"/>
        </pc:sldMkLst>
        <pc:spChg chg="mod">
          <ac:chgData name="Danielle Moosajee" userId="bc3dd2a9c4f0d304" providerId="LiveId" clId="{1EFDE32F-FB5E-42DD-AB43-452B5B9B5EF0}" dt="2020-01-31T18:04:23.510" v="2716" actId="20577"/>
          <ac:spMkLst>
            <pc:docMk/>
            <pc:sldMk cId="2944606873" sldId="284"/>
            <ac:spMk id="3" creationId="{5EC10716-DC7C-4442-9D47-C0E970285B13}"/>
          </ac:spMkLst>
        </pc:spChg>
      </pc:sldChg>
      <pc:sldChg chg="addSp modSp add modAnim modNotesTx">
        <pc:chgData name="Danielle Moosajee" userId="bc3dd2a9c4f0d304" providerId="LiveId" clId="{1EFDE32F-FB5E-42DD-AB43-452B5B9B5EF0}" dt="2020-01-31T17:57:10.810" v="2509" actId="20577"/>
        <pc:sldMkLst>
          <pc:docMk/>
          <pc:sldMk cId="3865893556" sldId="285"/>
        </pc:sldMkLst>
        <pc:spChg chg="add mod">
          <ac:chgData name="Danielle Moosajee" userId="bc3dd2a9c4f0d304" providerId="LiveId" clId="{1EFDE32F-FB5E-42DD-AB43-452B5B9B5EF0}" dt="2020-01-31T17:57:10.810" v="2509" actId="20577"/>
          <ac:spMkLst>
            <pc:docMk/>
            <pc:sldMk cId="3865893556" sldId="285"/>
            <ac:spMk id="2" creationId="{4CB17593-337B-402F-A491-FC9E3DEED555}"/>
          </ac:spMkLst>
        </pc:spChg>
        <pc:spChg chg="add mod">
          <ac:chgData name="Danielle Moosajee" userId="bc3dd2a9c4f0d304" providerId="LiveId" clId="{1EFDE32F-FB5E-42DD-AB43-452B5B9B5EF0}" dt="2020-01-31T17:53:23.327" v="2441" actId="164"/>
          <ac:spMkLst>
            <pc:docMk/>
            <pc:sldMk cId="3865893556" sldId="285"/>
            <ac:spMk id="3" creationId="{1B2AD3E9-3BCA-4755-A294-814D34D77A96}"/>
          </ac:spMkLst>
        </pc:spChg>
        <pc:spChg chg="add mod">
          <ac:chgData name="Danielle Moosajee" userId="bc3dd2a9c4f0d304" providerId="LiveId" clId="{1EFDE32F-FB5E-42DD-AB43-452B5B9B5EF0}" dt="2020-01-31T17:56:38.691" v="2497" actId="20577"/>
          <ac:spMkLst>
            <pc:docMk/>
            <pc:sldMk cId="3865893556" sldId="285"/>
            <ac:spMk id="4" creationId="{2F5E1804-7F06-458C-AFDE-9701B1D93F7E}"/>
          </ac:spMkLst>
        </pc:spChg>
        <pc:spChg chg="add mod">
          <ac:chgData name="Danielle Moosajee" userId="bc3dd2a9c4f0d304" providerId="LiveId" clId="{1EFDE32F-FB5E-42DD-AB43-452B5B9B5EF0}" dt="2020-01-31T17:57:00.355" v="2503" actId="1076"/>
          <ac:spMkLst>
            <pc:docMk/>
            <pc:sldMk cId="3865893556" sldId="285"/>
            <ac:spMk id="6" creationId="{C2211AC5-C60D-4C81-AE44-DC2DC41A573E}"/>
          </ac:spMkLst>
        </pc:spChg>
        <pc:grpChg chg="add mod">
          <ac:chgData name="Danielle Moosajee" userId="bc3dd2a9c4f0d304" providerId="LiveId" clId="{1EFDE32F-FB5E-42DD-AB43-452B5B9B5EF0}" dt="2020-01-31T17:53:23.327" v="2441" actId="164"/>
          <ac:grpSpMkLst>
            <pc:docMk/>
            <pc:sldMk cId="3865893556" sldId="285"/>
            <ac:grpSpMk id="5" creationId="{CB60594F-ED9B-4A2E-A86D-BBD5B43224B1}"/>
          </ac:grpSpMkLst>
        </pc:grpChg>
      </pc:sldChg>
      <pc:sldChg chg="delSp modSp add delAnim modAnim modNotesTx">
        <pc:chgData name="Danielle Moosajee" userId="bc3dd2a9c4f0d304" providerId="LiveId" clId="{1EFDE32F-FB5E-42DD-AB43-452B5B9B5EF0}" dt="2020-01-31T17:59:15.056" v="2684" actId="20577"/>
        <pc:sldMkLst>
          <pc:docMk/>
          <pc:sldMk cId="4262284866" sldId="286"/>
        </pc:sldMkLst>
        <pc:spChg chg="mod">
          <ac:chgData name="Danielle Moosajee" userId="bc3dd2a9c4f0d304" providerId="LiveId" clId="{1EFDE32F-FB5E-42DD-AB43-452B5B9B5EF0}" dt="2020-01-31T17:58:41.752" v="2571" actId="20577"/>
          <ac:spMkLst>
            <pc:docMk/>
            <pc:sldMk cId="4262284866" sldId="286"/>
            <ac:spMk id="2" creationId="{4CB17593-337B-402F-A491-FC9E3DEED555}"/>
          </ac:spMkLst>
        </pc:spChg>
        <pc:spChg chg="del">
          <ac:chgData name="Danielle Moosajee" userId="bc3dd2a9c4f0d304" providerId="LiveId" clId="{1EFDE32F-FB5E-42DD-AB43-452B5B9B5EF0}" dt="2020-01-31T17:57:33.776" v="2511" actId="478"/>
          <ac:spMkLst>
            <pc:docMk/>
            <pc:sldMk cId="4262284866" sldId="286"/>
            <ac:spMk id="6" creationId="{C2211AC5-C60D-4C81-AE44-DC2DC41A573E}"/>
          </ac:spMkLst>
        </pc:spChg>
        <pc:grpChg chg="del">
          <ac:chgData name="Danielle Moosajee" userId="bc3dd2a9c4f0d304" providerId="LiveId" clId="{1EFDE32F-FB5E-42DD-AB43-452B5B9B5EF0}" dt="2020-01-31T17:57:33.776" v="2511" actId="478"/>
          <ac:grpSpMkLst>
            <pc:docMk/>
            <pc:sldMk cId="4262284866" sldId="286"/>
            <ac:grpSpMk id="5" creationId="{CB60594F-ED9B-4A2E-A86D-BBD5B43224B1}"/>
          </ac:grpSpMkLst>
        </pc:grpChg>
      </pc:sldChg>
      <pc:sldChg chg="addSp modSp add">
        <pc:chgData name="Danielle Moosajee" userId="bc3dd2a9c4f0d304" providerId="LiveId" clId="{1EFDE32F-FB5E-42DD-AB43-452B5B9B5EF0}" dt="2020-01-31T18:13:50.521" v="2898" actId="20577"/>
        <pc:sldMkLst>
          <pc:docMk/>
          <pc:sldMk cId="2575377689" sldId="287"/>
        </pc:sldMkLst>
        <pc:spChg chg="add mod">
          <ac:chgData name="Danielle Moosajee" userId="bc3dd2a9c4f0d304" providerId="LiveId" clId="{1EFDE32F-FB5E-42DD-AB43-452B5B9B5EF0}" dt="2020-01-31T18:13:50.521" v="2898" actId="20577"/>
          <ac:spMkLst>
            <pc:docMk/>
            <pc:sldMk cId="2575377689" sldId="287"/>
            <ac:spMk id="2" creationId="{3DF6E798-8B2C-465C-BAFA-2AE95F5405BF}"/>
          </ac:spMkLst>
        </pc:spChg>
      </pc:sldChg>
      <pc:sldMasterChg chg="addSp delSp modSp">
        <pc:chgData name="Danielle Moosajee" userId="bc3dd2a9c4f0d304" providerId="LiveId" clId="{1EFDE32F-FB5E-42DD-AB43-452B5B9B5EF0}" dt="2020-01-31T10:26:02.823" v="934"/>
        <pc:sldMasterMkLst>
          <pc:docMk/>
          <pc:sldMasterMk cId="3484405657" sldId="2147483648"/>
        </pc:sldMasterMkLst>
        <pc:spChg chg="add mod">
          <ac:chgData name="Danielle Moosajee" userId="bc3dd2a9c4f0d304" providerId="LiveId" clId="{1EFDE32F-FB5E-42DD-AB43-452B5B9B5EF0}" dt="2020-01-31T10:10:27.112" v="593" actId="2711"/>
          <ac:spMkLst>
            <pc:docMk/>
            <pc:sldMasterMk cId="3484405657" sldId="2147483648"/>
            <ac:spMk id="9" creationId="{8290707E-CC33-4D7E-9351-CAF38FC660AF}"/>
          </ac:spMkLst>
        </pc:spChg>
        <pc:spChg chg="mod">
          <ac:chgData name="Danielle Moosajee" userId="bc3dd2a9c4f0d304" providerId="LiveId" clId="{1EFDE32F-FB5E-42DD-AB43-452B5B9B5EF0}" dt="2020-01-31T10:10:27.112" v="593" actId="2711"/>
          <ac:spMkLst>
            <pc:docMk/>
            <pc:sldMasterMk cId="3484405657" sldId="2147483648"/>
            <ac:spMk id="18" creationId="{00000000-0000-0000-0000-000000000000}"/>
          </ac:spMkLst>
        </pc:spChg>
        <pc:spChg chg="del">
          <ac:chgData name="Danielle Moosajee" userId="bc3dd2a9c4f0d304" providerId="LiveId" clId="{1EFDE32F-FB5E-42DD-AB43-452B5B9B5EF0}" dt="2020-01-31T10:01:01.602" v="318" actId="478"/>
          <ac:spMkLst>
            <pc:docMk/>
            <pc:sldMasterMk cId="3484405657" sldId="2147483648"/>
            <ac:spMk id="19" creationId="{00000000-0000-0000-0000-000000000000}"/>
          </ac:spMkLst>
        </pc:spChg>
        <pc:picChg chg="mod">
          <ac:chgData name="Danielle Moosajee" userId="bc3dd2a9c4f0d304" providerId="LiveId" clId="{1EFDE32F-FB5E-42DD-AB43-452B5B9B5EF0}" dt="2020-01-31T10:25:49.968" v="932"/>
          <ac:picMkLst>
            <pc:docMk/>
            <pc:sldMasterMk cId="3484405657" sldId="2147483648"/>
            <ac:picMk id="14" creationId="{00000000-0000-0000-0000-000000000000}"/>
          </ac:picMkLst>
        </pc:picChg>
        <pc:picChg chg="mod">
          <ac:chgData name="Danielle Moosajee" userId="bc3dd2a9c4f0d304" providerId="LiveId" clId="{1EFDE32F-FB5E-42DD-AB43-452B5B9B5EF0}" dt="2020-01-31T10:25:57.515" v="933" actId="1367"/>
          <ac:picMkLst>
            <pc:docMk/>
            <pc:sldMasterMk cId="3484405657" sldId="2147483648"/>
            <ac:picMk id="15" creationId="{00000000-0000-0000-0000-000000000000}"/>
          </ac:picMkLst>
        </pc:picChg>
        <pc:picChg chg="mod">
          <ac:chgData name="Danielle Moosajee" userId="bc3dd2a9c4f0d304" providerId="LiveId" clId="{1EFDE32F-FB5E-42DD-AB43-452B5B9B5EF0}" dt="2020-01-31T10:26:02.823" v="934"/>
          <ac:picMkLst>
            <pc:docMk/>
            <pc:sldMasterMk cId="3484405657" sldId="2147483648"/>
            <ac:picMk id="16" creationId="{00000000-0000-0000-0000-000000000000}"/>
          </ac:picMkLst>
        </pc:picChg>
        <pc:picChg chg="mod">
          <ac:chgData name="Danielle Moosajee" userId="bc3dd2a9c4f0d304" providerId="LiveId" clId="{1EFDE32F-FB5E-42DD-AB43-452B5B9B5EF0}" dt="2020-01-31T10:10:27.112" v="593" actId="2711"/>
          <ac:picMkLst>
            <pc:docMk/>
            <pc:sldMasterMk cId="3484405657" sldId="2147483648"/>
            <ac:picMk id="17" creationId="{00000000-0000-0000-0000-000000000000}"/>
          </ac:picMkLst>
        </pc:picChg>
        <pc:picChg chg="mod">
          <ac:chgData name="Danielle Moosajee" userId="bc3dd2a9c4f0d304" providerId="LiveId" clId="{1EFDE32F-FB5E-42DD-AB43-452B5B9B5EF0}" dt="2020-01-31T10:10:27.112" v="593" actId="2711"/>
          <ac:picMkLst>
            <pc:docMk/>
            <pc:sldMasterMk cId="3484405657" sldId="2147483648"/>
            <ac:picMk id="21" creationId="{00000000-0000-0000-0000-000000000000}"/>
          </ac:picMkLst>
        </pc:picChg>
      </pc:sldMasterChg>
      <pc:sldMasterChg chg="modSp">
        <pc:chgData name="Danielle Moosajee" userId="bc3dd2a9c4f0d304" providerId="LiveId" clId="{1EFDE32F-FB5E-42DD-AB43-452B5B9B5EF0}" dt="2020-01-31T10:26:47.793" v="940" actId="1367"/>
        <pc:sldMasterMkLst>
          <pc:docMk/>
          <pc:sldMasterMk cId="2492940549" sldId="2147483650"/>
        </pc:sldMasterMkLst>
        <pc:spChg chg="mod">
          <ac:chgData name="Danielle Moosajee" userId="bc3dd2a9c4f0d304" providerId="LiveId" clId="{1EFDE32F-FB5E-42DD-AB43-452B5B9B5EF0}" dt="2020-01-31T10:10:36.488" v="596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36.488" v="596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36.488" v="596" actId="2711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43.020" v="598" actId="2711"/>
          <ac:spMkLst>
            <pc:docMk/>
            <pc:sldMasterMk cId="2492940549" sldId="2147483650"/>
            <ac:spMk id="18" creationId="{00000000-0000-0000-0000-000000000000}"/>
          </ac:spMkLst>
        </pc:spChg>
        <pc:spChg chg="mod">
          <ac:chgData name="Danielle Moosajee" userId="bc3dd2a9c4f0d304" providerId="LiveId" clId="{1EFDE32F-FB5E-42DD-AB43-452B5B9B5EF0}" dt="2020-01-31T10:10:36.488" v="596" actId="2711"/>
          <ac:spMkLst>
            <pc:docMk/>
            <pc:sldMasterMk cId="2492940549" sldId="2147483650"/>
            <ac:spMk id="19" creationId="{00000000-0000-0000-0000-000000000000}"/>
          </ac:spMkLst>
        </pc:spChg>
        <pc:picChg chg="mod">
          <ac:chgData name="Danielle Moosajee" userId="bc3dd2a9c4f0d304" providerId="LiveId" clId="{1EFDE32F-FB5E-42DD-AB43-452B5B9B5EF0}" dt="2020-01-31T10:10:36.488" v="596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 Moosajee" userId="bc3dd2a9c4f0d304" providerId="LiveId" clId="{1EFDE32F-FB5E-42DD-AB43-452B5B9B5EF0}" dt="2020-01-31T10:26:47.793" v="940" actId="1367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 Moosajee" userId="bc3dd2a9c4f0d304" providerId="LiveId" clId="{1EFDE32F-FB5E-42DD-AB43-452B5B9B5EF0}" dt="2020-01-31T10:26:35.074" v="939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 Moosajee" userId="bc3dd2a9c4f0d304" providerId="LiveId" clId="{1EFDE32F-FB5E-42DD-AB43-452B5B9B5EF0}" dt="2020-01-31T10:26:26.190" v="937" actId="1367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 Moosajee" userId="bc3dd2a9c4f0d304" providerId="LiveId" clId="{1EFDE32F-FB5E-42DD-AB43-452B5B9B5EF0}" dt="2020-01-31T10:26:13.420" v="935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 Moosajee" userId="bc3dd2a9c4f0d304" providerId="LiveId" clId="{1EFDE32F-FB5E-42DD-AB43-452B5B9B5EF0}" dt="2020-01-31T10:26:31.780" v="938" actId="1367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 Moosajee" userId="bc3dd2a9c4f0d304" providerId="LiveId" clId="{1EFDE32F-FB5E-42DD-AB43-452B5B9B5EF0}" dt="2020-01-31T10:10:36.488" v="596" actId="2711"/>
          <ac:picMkLst>
            <pc:docMk/>
            <pc:sldMasterMk cId="2492940549" sldId="2147483650"/>
            <ac:picMk id="35" creationId="{00000000-0000-0000-0000-000000000000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373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Why line ‘segment’?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Assume each square on the grid is one unit – does this matter?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13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Assume each square on the grid is one unit</a:t>
            </a:r>
          </a:p>
          <a:p>
            <a:r>
              <a:rPr lang="en-GB" dirty="0"/>
              <a:t>Fractions, not decimals – more accurate, easier to calculate with later 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658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Assume each square on the grid is one 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23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Assume each square on the grid is one unit</a:t>
            </a:r>
          </a:p>
          <a:p>
            <a:r>
              <a:rPr lang="en-GB" dirty="0"/>
              <a:t>Does it matter where on the line segment you draw the triangle?</a:t>
            </a:r>
          </a:p>
          <a:p>
            <a:r>
              <a:rPr lang="en-GB" dirty="0"/>
              <a:t>Easier with integer values!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61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units to help: mph, km/h, m/s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951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velocity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040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072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simplifying fractions will make our calculations easier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08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‘reciprocal’ – inverse, product is 1,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51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Displacement vs distance</a:t>
            </a:r>
          </a:p>
          <a:p>
            <a:r>
              <a:rPr lang="en-GB" dirty="0"/>
              <a:t>Speed vs velocity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22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329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average speed vs actual speed</a:t>
            </a:r>
          </a:p>
          <a:p>
            <a:r>
              <a:rPr lang="en-GB" dirty="0"/>
              <a:t>EF why isn’t’ speed negative?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535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average speed vs actual speed</a:t>
            </a:r>
          </a:p>
          <a:p>
            <a:r>
              <a:rPr lang="en-GB" dirty="0"/>
              <a:t>EF why isn’t’ speed negative?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839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average speed vs actual speed</a:t>
            </a:r>
          </a:p>
          <a:p>
            <a:r>
              <a:rPr lang="en-GB" dirty="0"/>
              <a:t>EF why isn’t’ speed negative?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14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average speed vs actual speed</a:t>
            </a:r>
          </a:p>
          <a:p>
            <a:r>
              <a:rPr lang="en-GB" dirty="0"/>
              <a:t>Stationary spelling!</a:t>
            </a:r>
          </a:p>
          <a:p>
            <a:r>
              <a:rPr lang="en-GB" dirty="0"/>
              <a:t>EF why isn’t’ speed negative?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6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06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42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24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0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001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is right angle relevant?</a:t>
            </a:r>
          </a:p>
          <a:p>
            <a:r>
              <a:rPr lang="en-GB" dirty="0"/>
              <a:t>Why left to right?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60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left to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7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123728" y="42930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did</a:t>
            </a:r>
            <a:r>
              <a:rPr lang="en-GB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you learn today? What did you find tricky? What can we do next time?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123728" y="1327090"/>
            <a:ext cx="676875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pic>
        <p:nvPicPr>
          <p:cNvPr id="6" name="Picture 5" descr="\\WGA-STH-FS1\STHLeadership$\dmoosajee\My Pictures\twitter plenary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0"/>
          <a:stretch/>
        </p:blipFill>
        <p:spPr bwMode="auto">
          <a:xfrm>
            <a:off x="2123729" y="2250392"/>
            <a:ext cx="6768752" cy="157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57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0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96136" y="2420888"/>
            <a:ext cx="3096344" cy="105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92" dirty="0">
                <a:latin typeface="Arial" panose="020B0604020202020204" pitchFamily="34" charset="0"/>
                <a:cs typeface="Arial" panose="020B0604020202020204" pitchFamily="34" charset="0"/>
              </a:rPr>
              <a:t>Complete the exit ticket,</a:t>
            </a:r>
            <a:r>
              <a:rPr lang="en-GB" sz="2092" baseline="0" dirty="0">
                <a:latin typeface="Arial" panose="020B0604020202020204" pitchFamily="34" charset="0"/>
                <a:cs typeface="Arial" panose="020B0604020202020204" pitchFamily="34" charset="0"/>
              </a:rPr>
              <a:t> making sure you justify each emoji.</a:t>
            </a:r>
            <a:endParaRPr lang="en-GB" sz="20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1812716"/>
            <a:ext cx="3096344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" b="1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3245" t="21656" r="51851" b="16329"/>
          <a:stretch/>
        </p:blipFill>
        <p:spPr>
          <a:xfrm>
            <a:off x="2395772" y="1170911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96136" y="2420888"/>
            <a:ext cx="3096344" cy="105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92" dirty="0">
                <a:latin typeface="Arial" panose="020B0604020202020204" pitchFamily="34" charset="0"/>
                <a:cs typeface="Arial" panose="020B0604020202020204" pitchFamily="34" charset="0"/>
              </a:rPr>
              <a:t>Complete the exit ticket,</a:t>
            </a:r>
            <a:r>
              <a:rPr lang="en-GB" sz="2092" baseline="0" dirty="0">
                <a:latin typeface="Arial" panose="020B0604020202020204" pitchFamily="34" charset="0"/>
                <a:cs typeface="Arial" panose="020B0604020202020204" pitchFamily="34" charset="0"/>
              </a:rPr>
              <a:t> making sure you justify each emoji.</a:t>
            </a:r>
            <a:endParaRPr lang="en-GB" sz="20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1812716"/>
            <a:ext cx="3096344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" b="1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3245" t="21656" r="51851" b="16329"/>
          <a:stretch/>
        </p:blipFill>
        <p:spPr>
          <a:xfrm>
            <a:off x="2395772" y="1170911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pPr algn="ctr"/>
              <a:t>Tuesday, 03 March 2020</a:t>
            </a:fld>
            <a:endParaRPr lang="en-GB" sz="16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90707E-CC33-4D7E-9351-CAF38FC660AF}"/>
              </a:ext>
            </a:extLst>
          </p:cNvPr>
          <p:cNvSpPr txBox="1"/>
          <p:nvPr userDrawn="1"/>
        </p:nvSpPr>
        <p:spPr>
          <a:xfrm>
            <a:off x="2051720" y="258570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Gradients of Line Segments and Distance-Time Graphs</a:t>
            </a: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8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pPr algn="ctr"/>
              <a:t>Tuesday, 03 March 2020</a:t>
            </a:fld>
            <a:endParaRPr lang="en-GB" sz="16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70901" y="5945326"/>
            <a:ext cx="691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Keywords</a:t>
            </a:r>
          </a:p>
          <a:p>
            <a:r>
              <a:rPr lang="en-GB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Axes, gradient, fraction,</a:t>
            </a:r>
            <a:r>
              <a:rPr lang="en-GB" sz="1600" baseline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simplify, rate of change, linear, positive, negative, segment, distance, speed, time, velocity</a:t>
            </a:r>
            <a:endParaRPr lang="en-GB" sz="16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Developing students will be able to recognise positive and negative gradients.</a:t>
            </a:r>
          </a:p>
          <a:p>
            <a:endParaRPr lang="en-GB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Secure students will be able to calculate the gradient</a:t>
            </a:r>
            <a:r>
              <a:rPr lang="en-GB" sz="1400" baseline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of a line segment.</a:t>
            </a:r>
            <a:endParaRPr lang="en-GB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Excelling students will be able to interpret the gradient of a line segment on a distance-time graph</a:t>
            </a:r>
            <a:r>
              <a:rPr lang="en-GB" sz="1400" baseline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0" y="258570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Gradients of Line Segments and Distance-Time Graphs</a:t>
            </a: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1720" y="1124744"/>
                <a:ext cx="6912768" cy="369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Starter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Simplify the following fractions:</a:t>
                </a:r>
              </a:p>
              <a:p>
                <a:pPr algn="ctr"/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124744"/>
                <a:ext cx="6912768" cy="3697422"/>
              </a:xfrm>
              <a:prstGeom prst="rect">
                <a:avLst/>
              </a:prstGeom>
              <a:blipFill>
                <a:blip r:embed="rId3"/>
                <a:stretch>
                  <a:fillRect t="-8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669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8514A6-1F48-470C-9E31-AB29DDD91642}"/>
              </a:ext>
            </a:extLst>
          </p:cNvPr>
          <p:cNvSpPr txBox="1"/>
          <p:nvPr/>
        </p:nvSpPr>
        <p:spPr>
          <a:xfrm>
            <a:off x="2123728" y="1124744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Think – Pair – Share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gradient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“Gradient is the steepness and direction of a line as read from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left to right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F5A86-744F-4BDC-B471-5215D65977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096"/>
          <a:stretch/>
        </p:blipFill>
        <p:spPr>
          <a:xfrm>
            <a:off x="2267744" y="3212976"/>
            <a:ext cx="1800200" cy="1745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6A8E0A-5F23-4AC7-93AA-7BF4F66A33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096"/>
          <a:stretch/>
        </p:blipFill>
        <p:spPr>
          <a:xfrm>
            <a:off x="6156176" y="3212975"/>
            <a:ext cx="1800200" cy="1745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4675CF-E126-4467-B3DD-E684BB2A4D36}"/>
              </a:ext>
            </a:extLst>
          </p:cNvPr>
          <p:cNvSpPr txBox="1"/>
          <p:nvPr/>
        </p:nvSpPr>
        <p:spPr>
          <a:xfrm>
            <a:off x="2267744" y="494116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line segment has a positive gradient. Why?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00A018-C332-45AD-9873-0C4D1966BDCC}"/>
              </a:ext>
            </a:extLst>
          </p:cNvPr>
          <p:cNvSpPr txBox="1"/>
          <p:nvPr/>
        </p:nvSpPr>
        <p:spPr>
          <a:xfrm>
            <a:off x="6156176" y="4941167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line segment has a negative gradient. Why?</a:t>
            </a:r>
          </a:p>
        </p:txBody>
      </p:sp>
    </p:spTree>
    <p:extLst>
      <p:ext uri="{BB962C8B-B14F-4D97-AF65-F5344CB8AC3E}">
        <p14:creationId xmlns:p14="http://schemas.microsoft.com/office/powerpoint/2010/main" val="340827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ABB6E-DFFD-46A0-8651-DEE5F9135E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772" y="2172195"/>
            <a:ext cx="8676456" cy="17608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E231DB-5654-44B2-89BE-BAF401A3E60F}"/>
              </a:ext>
            </a:extLst>
          </p:cNvPr>
          <p:cNvSpPr txBox="1"/>
          <p:nvPr/>
        </p:nvSpPr>
        <p:spPr>
          <a:xfrm>
            <a:off x="233772" y="1124744"/>
            <a:ext cx="4770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gradient of each line segment?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17CEF5-4F45-4810-8E1E-36B6518F90AE}"/>
                  </a:ext>
                </a:extLst>
              </p:cNvPr>
              <p:cNvSpPr txBox="1"/>
              <p:nvPr/>
            </p:nvSpPr>
            <p:spPr>
              <a:xfrm>
                <a:off x="5580112" y="1236408"/>
                <a:ext cx="3204363" cy="7307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Gradient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17CEF5-4F45-4810-8E1E-36B6518F9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236408"/>
                <a:ext cx="3204363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59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4E115D-CEEE-4108-8D6C-239251FDF2ED}"/>
              </a:ext>
            </a:extLst>
          </p:cNvPr>
          <p:cNvSpPr txBox="1"/>
          <p:nvPr/>
        </p:nvSpPr>
        <p:spPr>
          <a:xfrm>
            <a:off x="233772" y="1124744"/>
            <a:ext cx="4770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Your Turn</a:t>
            </a:r>
          </a:p>
          <a:p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gradient of each line segment?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2414E9-C641-4777-9DEA-716CE3160C03}"/>
                  </a:ext>
                </a:extLst>
              </p:cNvPr>
              <p:cNvSpPr txBox="1"/>
              <p:nvPr/>
            </p:nvSpPr>
            <p:spPr>
              <a:xfrm>
                <a:off x="5580112" y="1236408"/>
                <a:ext cx="3204363" cy="7307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Gradient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2414E9-C641-4777-9DEA-716CE3160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236408"/>
                <a:ext cx="3204363" cy="730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5FE2AED-9DB1-46F2-A0CB-9CF3717A1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59" y="2204864"/>
            <a:ext cx="8316416" cy="4217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4F18D8-6F19-438F-834E-CE472B3A67C0}"/>
                  </a:ext>
                </a:extLst>
              </p:cNvPr>
              <p:cNvSpPr txBox="1"/>
              <p:nvPr/>
            </p:nvSpPr>
            <p:spPr>
              <a:xfrm>
                <a:off x="1331640" y="2852936"/>
                <a:ext cx="360040" cy="461665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4F18D8-6F19-438F-834E-CE472B3A6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852936"/>
                <a:ext cx="360040" cy="461665"/>
              </a:xfrm>
              <a:prstGeom prst="rect">
                <a:avLst/>
              </a:prstGeom>
              <a:blipFill>
                <a:blip r:embed="rId5"/>
                <a:stretch>
                  <a:fillRect l="-1613" r="-3226"/>
                </a:stretch>
              </a:blipFill>
              <a:ln w="127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DEC36D-80AA-435C-9980-63D03BBFADA7}"/>
                  </a:ext>
                </a:extLst>
              </p:cNvPr>
              <p:cNvSpPr txBox="1"/>
              <p:nvPr/>
            </p:nvSpPr>
            <p:spPr>
              <a:xfrm>
                <a:off x="2771800" y="3236037"/>
                <a:ext cx="558065" cy="554062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DEC36D-80AA-435C-9980-63D03BBFA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236037"/>
                <a:ext cx="558065" cy="5540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7A7EED-0B6D-4666-AF20-230F6DCB8F97}"/>
                  </a:ext>
                </a:extLst>
              </p:cNvPr>
              <p:cNvSpPr txBox="1"/>
              <p:nvPr/>
            </p:nvSpPr>
            <p:spPr>
              <a:xfrm>
                <a:off x="5886149" y="3068960"/>
                <a:ext cx="432048" cy="574581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7A7EED-0B6D-4666-AF20-230F6DCB8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149" y="3068960"/>
                <a:ext cx="432048" cy="574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7E4A7D-8004-43BD-A625-E5D3F8A61786}"/>
                  </a:ext>
                </a:extLst>
              </p:cNvPr>
              <p:cNvSpPr txBox="1"/>
              <p:nvPr/>
            </p:nvSpPr>
            <p:spPr>
              <a:xfrm>
                <a:off x="7236296" y="3206073"/>
                <a:ext cx="558065" cy="461665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7E4A7D-8004-43BD-A625-E5D3F8A61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206073"/>
                <a:ext cx="558065" cy="461665"/>
              </a:xfrm>
              <a:prstGeom prst="rect">
                <a:avLst/>
              </a:prstGeom>
              <a:blipFill>
                <a:blip r:embed="rId8"/>
                <a:stretch>
                  <a:fillRect r="-7447"/>
                </a:stretch>
              </a:blipFill>
              <a:ln w="127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241648-AD2C-450E-8726-24561E5647B7}"/>
                  </a:ext>
                </a:extLst>
              </p:cNvPr>
              <p:cNvSpPr txBox="1"/>
              <p:nvPr/>
            </p:nvSpPr>
            <p:spPr>
              <a:xfrm>
                <a:off x="1165511" y="5013176"/>
                <a:ext cx="454161" cy="554062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241648-AD2C-450E-8726-24561E564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11" y="5013176"/>
                <a:ext cx="454161" cy="5540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B3506D-9222-49D7-BECD-5FAF99CFE217}"/>
                  </a:ext>
                </a:extLst>
              </p:cNvPr>
              <p:cNvSpPr txBox="1"/>
              <p:nvPr/>
            </p:nvSpPr>
            <p:spPr>
              <a:xfrm>
                <a:off x="2792827" y="4797152"/>
                <a:ext cx="351656" cy="574581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B3506D-9222-49D7-BECD-5FAF99CFE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27" y="4797152"/>
                <a:ext cx="351656" cy="5745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889FF5-6F4B-4BBF-BDCE-5ABE1AC81D16}"/>
                  </a:ext>
                </a:extLst>
              </p:cNvPr>
              <p:cNvSpPr txBox="1"/>
              <p:nvPr/>
            </p:nvSpPr>
            <p:spPr>
              <a:xfrm>
                <a:off x="5720486" y="4807411"/>
                <a:ext cx="558065" cy="552459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889FF5-6F4B-4BBF-BDCE-5ABE1AC81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486" y="4807411"/>
                <a:ext cx="558065" cy="5524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CAE2F6-2495-4DB3-BA38-04D6BBDC499A}"/>
                  </a:ext>
                </a:extLst>
              </p:cNvPr>
              <p:cNvSpPr txBox="1"/>
              <p:nvPr/>
            </p:nvSpPr>
            <p:spPr>
              <a:xfrm>
                <a:off x="7997169" y="5445224"/>
                <a:ext cx="351656" cy="554062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CAE2F6-2495-4DB3-BA38-04D6BBDC4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169" y="5445224"/>
                <a:ext cx="351656" cy="5540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8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5077B9-1D3F-4892-948F-1C97B4860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85501"/>
            <a:ext cx="8401853" cy="42838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4E115D-CEEE-4108-8D6C-239251FDF2ED}"/>
              </a:ext>
            </a:extLst>
          </p:cNvPr>
          <p:cNvSpPr txBox="1"/>
          <p:nvPr/>
        </p:nvSpPr>
        <p:spPr>
          <a:xfrm>
            <a:off x="233772" y="1124744"/>
            <a:ext cx="86587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Your Turn - Worksheet</a:t>
            </a:r>
          </a:p>
          <a:p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for points where each line passes through corners on the grid. Use those points to draw a gradient triangle. Work out the gradient of each line.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000C76-AFE8-43D7-82E9-04F7FFAA5C50}"/>
                  </a:ext>
                </a:extLst>
              </p:cNvPr>
              <p:cNvSpPr txBox="1"/>
              <p:nvPr/>
            </p:nvSpPr>
            <p:spPr>
              <a:xfrm>
                <a:off x="5580112" y="1236408"/>
                <a:ext cx="3204363" cy="4753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2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Gradient</m:t>
                      </m:r>
                      <m:r>
                        <a:rPr lang="en-GB" sz="1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GB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GB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GB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GB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000C76-AFE8-43D7-82E9-04F7FFAA5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236408"/>
                <a:ext cx="3204363" cy="475387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4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5077B9-1D3F-4892-948F-1C97B4860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85501"/>
            <a:ext cx="8401853" cy="42838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4E115D-CEEE-4108-8D6C-239251FDF2ED}"/>
              </a:ext>
            </a:extLst>
          </p:cNvPr>
          <p:cNvSpPr txBox="1"/>
          <p:nvPr/>
        </p:nvSpPr>
        <p:spPr>
          <a:xfrm>
            <a:off x="233772" y="1124744"/>
            <a:ext cx="86587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for points where each line passes through corners on the grid. Use those points to draw a gradient triangle. Work out the gradient of each line.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4F18D8-6F19-438F-834E-CE472B3A67C0}"/>
                  </a:ext>
                </a:extLst>
              </p:cNvPr>
              <p:cNvSpPr txBox="1"/>
              <p:nvPr/>
            </p:nvSpPr>
            <p:spPr>
              <a:xfrm>
                <a:off x="1691680" y="3234527"/>
                <a:ext cx="360040" cy="553357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4F18D8-6F19-438F-834E-CE472B3A6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234527"/>
                <a:ext cx="360040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7A7EED-0B6D-4666-AF20-230F6DCB8F97}"/>
                  </a:ext>
                </a:extLst>
              </p:cNvPr>
              <p:cNvSpPr txBox="1"/>
              <p:nvPr/>
            </p:nvSpPr>
            <p:spPr>
              <a:xfrm>
                <a:off x="6239151" y="2659946"/>
                <a:ext cx="558064" cy="574581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7A7EED-0B6D-4666-AF20-230F6DCB8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151" y="2659946"/>
                <a:ext cx="558064" cy="574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7E4A7D-8004-43BD-A625-E5D3F8A61786}"/>
                  </a:ext>
                </a:extLst>
              </p:cNvPr>
              <p:cNvSpPr txBox="1"/>
              <p:nvPr/>
            </p:nvSpPr>
            <p:spPr>
              <a:xfrm>
                <a:off x="7524328" y="2716403"/>
                <a:ext cx="439470" cy="461665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7E4A7D-8004-43BD-A625-E5D3F8A61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716403"/>
                <a:ext cx="43947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241648-AD2C-450E-8726-24561E5647B7}"/>
                  </a:ext>
                </a:extLst>
              </p:cNvPr>
              <p:cNvSpPr txBox="1"/>
              <p:nvPr/>
            </p:nvSpPr>
            <p:spPr>
              <a:xfrm>
                <a:off x="971600" y="5186861"/>
                <a:ext cx="351657" cy="574581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241648-AD2C-450E-8726-24561E564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186861"/>
                <a:ext cx="351657" cy="574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B3506D-9222-49D7-BECD-5FAF99CFE217}"/>
                  </a:ext>
                </a:extLst>
              </p:cNvPr>
              <p:cNvSpPr txBox="1"/>
              <p:nvPr/>
            </p:nvSpPr>
            <p:spPr>
              <a:xfrm>
                <a:off x="3617278" y="3239416"/>
                <a:ext cx="351656" cy="574581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B3506D-9222-49D7-BECD-5FAF99CFE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278" y="3239416"/>
                <a:ext cx="351656" cy="5745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889FF5-6F4B-4BBF-BDCE-5ABE1AC81D16}"/>
                  </a:ext>
                </a:extLst>
              </p:cNvPr>
              <p:cNvSpPr txBox="1"/>
              <p:nvPr/>
            </p:nvSpPr>
            <p:spPr>
              <a:xfrm>
                <a:off x="5936814" y="5763044"/>
                <a:ext cx="351657" cy="553357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889FF5-6F4B-4BBF-BDCE-5ABE1AC81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814" y="5763044"/>
                <a:ext cx="351657" cy="553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CAE2F6-2495-4DB3-BA38-04D6BBDC499A}"/>
                  </a:ext>
                </a:extLst>
              </p:cNvPr>
              <p:cNvSpPr txBox="1"/>
              <p:nvPr/>
            </p:nvSpPr>
            <p:spPr>
              <a:xfrm>
                <a:off x="8100392" y="5745555"/>
                <a:ext cx="351656" cy="554062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CAE2F6-2495-4DB3-BA38-04D6BBDC4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5745555"/>
                <a:ext cx="351656" cy="5540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000C76-AFE8-43D7-82E9-04F7FFAA5C50}"/>
                  </a:ext>
                </a:extLst>
              </p:cNvPr>
              <p:cNvSpPr txBox="1"/>
              <p:nvPr/>
            </p:nvSpPr>
            <p:spPr>
              <a:xfrm>
                <a:off x="5580112" y="1236408"/>
                <a:ext cx="3204363" cy="4753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2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Gradient</m:t>
                      </m:r>
                      <m:r>
                        <a:rPr lang="en-GB" sz="1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GB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GB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GB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GB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000C76-AFE8-43D7-82E9-04F7FFAA5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236408"/>
                <a:ext cx="3204363" cy="475387"/>
              </a:xfrm>
              <a:prstGeom prst="rect">
                <a:avLst/>
              </a:prstGeom>
              <a:blipFill>
                <a:blip r:embed="rId11"/>
                <a:stretch>
                  <a:fillRect b="-12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A111EE-D358-4C01-925F-A8780CDD6DFD}"/>
                  </a:ext>
                </a:extLst>
              </p:cNvPr>
              <p:cNvSpPr txBox="1"/>
              <p:nvPr/>
            </p:nvSpPr>
            <p:spPr>
              <a:xfrm>
                <a:off x="4123656" y="5043858"/>
                <a:ext cx="558064" cy="461665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A111EE-D358-4C01-925F-A8780CDD6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656" y="5043858"/>
                <a:ext cx="558064" cy="461665"/>
              </a:xfrm>
              <a:prstGeom prst="rect">
                <a:avLst/>
              </a:prstGeom>
              <a:blipFill>
                <a:blip r:embed="rId12"/>
                <a:stretch>
                  <a:fillRect r="-7447"/>
                </a:stretch>
              </a:blipFill>
              <a:ln w="127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11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C4B6F-795C-4B4F-974A-1F3817BD4B9C}"/>
              </a:ext>
            </a:extLst>
          </p:cNvPr>
          <p:cNvSpPr txBox="1"/>
          <p:nvPr/>
        </p:nvSpPr>
        <p:spPr>
          <a:xfrm>
            <a:off x="2195736" y="1502782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…and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F5190E-DEC8-4228-A47A-EFF033BD8501}"/>
                  </a:ext>
                </a:extLst>
              </p:cNvPr>
              <p:cNvSpPr txBox="1"/>
              <p:nvPr/>
            </p:nvSpPr>
            <p:spPr>
              <a:xfrm>
                <a:off x="3708948" y="1268760"/>
                <a:ext cx="3204363" cy="7307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Gradient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F5190E-DEC8-4228-A47A-EFF033BD8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948" y="1268760"/>
                <a:ext cx="3204363" cy="730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18A7E9E-E593-493D-9ACA-0A4038AFFD09}"/>
              </a:ext>
            </a:extLst>
          </p:cNvPr>
          <p:cNvGrpSpPr/>
          <p:nvPr/>
        </p:nvGrpSpPr>
        <p:grpSpPr>
          <a:xfrm>
            <a:off x="3708947" y="2410191"/>
            <a:ext cx="3204363" cy="730777"/>
            <a:chOff x="3708947" y="2410191"/>
            <a:chExt cx="3204363" cy="7307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5ED29D-A630-4450-9898-2479668A9DD0}"/>
                </a:ext>
              </a:extLst>
            </p:cNvPr>
            <p:cNvSpPr/>
            <p:nvPr/>
          </p:nvSpPr>
          <p:spPr>
            <a:xfrm>
              <a:off x="3708947" y="2410191"/>
              <a:ext cx="3204363" cy="730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30C623B-C4FF-4221-A187-4F91872F1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1960" y="2660493"/>
              <a:ext cx="1140051" cy="408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34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C4B6F-795C-4B4F-974A-1F3817BD4B9C}"/>
              </a:ext>
            </a:extLst>
          </p:cNvPr>
          <p:cNvSpPr txBox="1"/>
          <p:nvPr/>
        </p:nvSpPr>
        <p:spPr>
          <a:xfrm>
            <a:off x="2195736" y="1502782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…and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could we calculate the speed of a part of a journey on a distance-time graph?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F5190E-DEC8-4228-A47A-EFF033BD8501}"/>
                  </a:ext>
                </a:extLst>
              </p:cNvPr>
              <p:cNvSpPr txBox="1"/>
              <p:nvPr/>
            </p:nvSpPr>
            <p:spPr>
              <a:xfrm>
                <a:off x="3708948" y="1268760"/>
                <a:ext cx="3204363" cy="7307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Gradient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F5190E-DEC8-4228-A47A-EFF033BD8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948" y="1268760"/>
                <a:ext cx="3204363" cy="730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E5FE50-0069-44A1-9BDC-CF87E723F7A0}"/>
                  </a:ext>
                </a:extLst>
              </p:cNvPr>
              <p:cNvSpPr txBox="1"/>
              <p:nvPr/>
            </p:nvSpPr>
            <p:spPr>
              <a:xfrm>
                <a:off x="3708948" y="2451543"/>
                <a:ext cx="3204363" cy="67685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Speed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distance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time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E5FE50-0069-44A1-9BDC-CF87E723F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948" y="2451543"/>
                <a:ext cx="3204363" cy="676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5D38C0D-7A0F-432C-BDE7-BCB49F0FC2F2}"/>
              </a:ext>
            </a:extLst>
          </p:cNvPr>
          <p:cNvGrpSpPr/>
          <p:nvPr/>
        </p:nvGrpSpPr>
        <p:grpSpPr>
          <a:xfrm>
            <a:off x="4716016" y="4221088"/>
            <a:ext cx="2736270" cy="1387897"/>
            <a:chOff x="4716016" y="4221088"/>
            <a:chExt cx="2736270" cy="138789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89067A1-E2E1-4CD7-A30F-0E7D89348027}"/>
                </a:ext>
              </a:extLst>
            </p:cNvPr>
            <p:cNvCxnSpPr/>
            <p:nvPr/>
          </p:nvCxnSpPr>
          <p:spPr>
            <a:xfrm>
              <a:off x="5615065" y="5301208"/>
              <a:ext cx="16212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0504FA-B28A-417E-A289-914DD1C4F3B7}"/>
                </a:ext>
              </a:extLst>
            </p:cNvPr>
            <p:cNvCxnSpPr/>
            <p:nvPr/>
          </p:nvCxnSpPr>
          <p:spPr>
            <a:xfrm flipV="1">
              <a:off x="5615065" y="4221088"/>
              <a:ext cx="0" cy="1080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CA0461-F319-49FD-A4D7-B3F1CAC4532C}"/>
                </a:ext>
              </a:extLst>
            </p:cNvPr>
            <p:cNvSpPr txBox="1"/>
            <p:nvPr/>
          </p:nvSpPr>
          <p:spPr>
            <a:xfrm>
              <a:off x="4716016" y="4638587"/>
              <a:ext cx="13681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Distance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91F604-524D-4D46-8D3A-AAD60BF69B53}"/>
                </a:ext>
              </a:extLst>
            </p:cNvPr>
            <p:cNvSpPr txBox="1"/>
            <p:nvPr/>
          </p:nvSpPr>
          <p:spPr>
            <a:xfrm>
              <a:off x="6084151" y="5301208"/>
              <a:ext cx="13681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66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B17593-337B-402F-A491-FC9E3DEED555}"/>
                  </a:ext>
                </a:extLst>
              </p:cNvPr>
              <p:cNvSpPr txBox="1"/>
              <p:nvPr/>
            </p:nvSpPr>
            <p:spPr>
              <a:xfrm>
                <a:off x="2123728" y="1124744"/>
                <a:ext cx="6768752" cy="3576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One Minute Work Out!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 the following as fractions of an hour: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	50 minutes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of an hour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a)	30 minutes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b)	20 minutes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c)	12 minutes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d)	48 minutes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e)	22.5 minutes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B17593-337B-402F-A491-FC9E3DEED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3576364"/>
              </a:xfrm>
              <a:prstGeom prst="rect">
                <a:avLst/>
              </a:prstGeom>
              <a:blipFill>
                <a:blip r:embed="rId3"/>
                <a:stretch>
                  <a:fillRect l="-900" t="-853" b="-1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B60594F-ED9B-4A2E-A86D-BBD5B43224B1}"/>
              </a:ext>
            </a:extLst>
          </p:cNvPr>
          <p:cNvGrpSpPr/>
          <p:nvPr/>
        </p:nvGrpSpPr>
        <p:grpSpPr>
          <a:xfrm>
            <a:off x="6228184" y="3339279"/>
            <a:ext cx="1368152" cy="1368152"/>
            <a:chOff x="6300192" y="1844824"/>
            <a:chExt cx="1368152" cy="136815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B2AD3E9-3BCA-4755-A294-814D34D77A96}"/>
                </a:ext>
              </a:extLst>
            </p:cNvPr>
            <p:cNvSpPr/>
            <p:nvPr/>
          </p:nvSpPr>
          <p:spPr>
            <a:xfrm>
              <a:off x="6300192" y="1844824"/>
              <a:ext cx="1368152" cy="1368152"/>
            </a:xfrm>
            <a:prstGeom prst="ellipse">
              <a:avLst/>
            </a:prstGeom>
            <a:solidFill>
              <a:srgbClr val="9842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F5E1804-7F06-458C-AFDE-9701B1D93F7E}"/>
                </a:ext>
              </a:extLst>
            </p:cNvPr>
            <p:cNvSpPr/>
            <p:nvPr/>
          </p:nvSpPr>
          <p:spPr>
            <a:xfrm>
              <a:off x="6484404" y="2029036"/>
              <a:ext cx="999728" cy="999728"/>
            </a:xfrm>
            <a:prstGeom prst="ellipse">
              <a:avLst/>
            </a:prstGeom>
            <a:solidFill>
              <a:srgbClr val="CC9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2211AC5-C60D-4C81-AE44-DC2DC41A573E}"/>
              </a:ext>
            </a:extLst>
          </p:cNvPr>
          <p:cNvSpPr txBox="1"/>
          <p:nvPr/>
        </p:nvSpPr>
        <p:spPr>
          <a:xfrm>
            <a:off x="5364088" y="2961526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</a:p>
        </p:txBody>
      </p:sp>
    </p:spTree>
    <p:extLst>
      <p:ext uri="{BB962C8B-B14F-4D97-AF65-F5344CB8AC3E}">
        <p14:creationId xmlns:p14="http://schemas.microsoft.com/office/powerpoint/2010/main" val="20989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B17593-337B-402F-A491-FC9E3DEED555}"/>
                  </a:ext>
                </a:extLst>
              </p:cNvPr>
              <p:cNvSpPr txBox="1"/>
              <p:nvPr/>
            </p:nvSpPr>
            <p:spPr>
              <a:xfrm>
                <a:off x="2123728" y="1124744"/>
                <a:ext cx="6768752" cy="4491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Answers!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 the following as fractions of an hour: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	50 minutes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of an hour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a)	30 minutes 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of an hour</a:t>
                </a:r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b)	20 minutes 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of an hour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c)	12 minutes 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of an hour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d)	48 minutes 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of an hour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e)	22.5 minutes 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of an hour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B17593-337B-402F-A491-FC9E3DEED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4491229"/>
              </a:xfrm>
              <a:prstGeom prst="rect">
                <a:avLst/>
              </a:prstGeom>
              <a:blipFill>
                <a:blip r:embed="rId3"/>
                <a:stretch>
                  <a:fillRect l="-900" t="-679" b="-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991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F6E798-8B2C-465C-BAFA-2AE95F5405BF}"/>
                  </a:ext>
                </a:extLst>
              </p:cNvPr>
              <p:cNvSpPr txBox="1"/>
              <p:nvPr/>
            </p:nvSpPr>
            <p:spPr>
              <a:xfrm>
                <a:off x="2123728" y="1196752"/>
                <a:ext cx="6696744" cy="3119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Dividing Fractions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30 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÷ 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Remember: dividing by fractions is the same as multiplying by their reciprocal!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30 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 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F6E798-8B2C-465C-BAFA-2AE95F540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96752"/>
                <a:ext cx="6696744" cy="3119957"/>
              </a:xfrm>
              <a:prstGeom prst="rect">
                <a:avLst/>
              </a:prstGeom>
              <a:blipFill>
                <a:blip r:embed="rId3"/>
                <a:stretch>
                  <a:fillRect l="-910" t="-7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37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1720" y="1124744"/>
                <a:ext cx="6912768" cy="3710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Answers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Simplify the following fractions:</a:t>
                </a:r>
              </a:p>
              <a:p>
                <a:pPr algn="ctr"/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GB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GB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124744"/>
                <a:ext cx="6912768" cy="3710759"/>
              </a:xfrm>
              <a:prstGeom prst="rect">
                <a:avLst/>
              </a:prstGeom>
              <a:blipFill>
                <a:blip r:embed="rId3"/>
                <a:stretch>
                  <a:fillRect t="-8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67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975F2-7F11-4785-88B6-7CA73819C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32" t="29595" r="31638" b="20772"/>
          <a:stretch/>
        </p:blipFill>
        <p:spPr>
          <a:xfrm>
            <a:off x="395536" y="1412776"/>
            <a:ext cx="5916706" cy="4969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C10716-DC7C-4442-9D47-C0E970285B13}"/>
              </a:ext>
            </a:extLst>
          </p:cNvPr>
          <p:cNvSpPr txBox="1"/>
          <p:nvPr/>
        </p:nvSpPr>
        <p:spPr>
          <a:xfrm>
            <a:off x="6516216" y="1412776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distance-time graph represents a car journey from Oakham to Wellingborough, a distance of 50 km, and back again.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57D54-077F-4AD4-9D7C-F85D94F88E5C}"/>
              </a:ext>
            </a:extLst>
          </p:cNvPr>
          <p:cNvSpPr txBox="1"/>
          <p:nvPr/>
        </p:nvSpPr>
        <p:spPr>
          <a:xfrm rot="16200000">
            <a:off x="-586445" y="361227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Distance (km)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D2F5B7-C219-4BF8-81DA-FFD98E8BA159}"/>
              </a:ext>
            </a:extLst>
          </p:cNvPr>
          <p:cNvSpPr txBox="1"/>
          <p:nvPr/>
        </p:nvSpPr>
        <p:spPr>
          <a:xfrm>
            <a:off x="2699792" y="630932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Time (minutes)</a:t>
            </a:r>
          </a:p>
        </p:txBody>
      </p:sp>
    </p:spTree>
    <p:extLst>
      <p:ext uri="{BB962C8B-B14F-4D97-AF65-F5344CB8AC3E}">
        <p14:creationId xmlns:p14="http://schemas.microsoft.com/office/powerpoint/2010/main" val="3229073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975F2-7F11-4785-88B6-7CA73819C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32" t="29595" r="31638" b="20772"/>
          <a:stretch/>
        </p:blipFill>
        <p:spPr>
          <a:xfrm>
            <a:off x="395536" y="1412776"/>
            <a:ext cx="5916706" cy="4969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C10716-DC7C-4442-9D47-C0E970285B13}"/>
              </a:ext>
            </a:extLst>
          </p:cNvPr>
          <p:cNvSpPr txBox="1"/>
          <p:nvPr/>
        </p:nvSpPr>
        <p:spPr>
          <a:xfrm>
            <a:off x="6516216" y="1412776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each square on the grid now?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Will this affect any calculations we do?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Does it matter which axis is labelled as ‘time’?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0B949-6893-4EC6-B22E-38F53BF3A20A}"/>
              </a:ext>
            </a:extLst>
          </p:cNvPr>
          <p:cNvSpPr txBox="1"/>
          <p:nvPr/>
        </p:nvSpPr>
        <p:spPr>
          <a:xfrm rot="16200000">
            <a:off x="-586445" y="361227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Distance (km)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A6D5F-F25F-4FFC-8C77-9D8CCBD24139}"/>
              </a:ext>
            </a:extLst>
          </p:cNvPr>
          <p:cNvSpPr txBox="1"/>
          <p:nvPr/>
        </p:nvSpPr>
        <p:spPr>
          <a:xfrm>
            <a:off x="2699792" y="630932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Time (minutes)</a:t>
            </a:r>
          </a:p>
        </p:txBody>
      </p:sp>
    </p:spTree>
    <p:extLst>
      <p:ext uri="{BB962C8B-B14F-4D97-AF65-F5344CB8AC3E}">
        <p14:creationId xmlns:p14="http://schemas.microsoft.com/office/powerpoint/2010/main" val="173171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975F2-7F11-4785-88B6-7CA73819C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32" t="29595" r="31638" b="20772"/>
          <a:stretch/>
        </p:blipFill>
        <p:spPr>
          <a:xfrm>
            <a:off x="395536" y="1412776"/>
            <a:ext cx="5916706" cy="4969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C10716-DC7C-4442-9D47-C0E970285B13}"/>
                  </a:ext>
                </a:extLst>
              </p:cNvPr>
              <p:cNvSpPr txBox="1"/>
              <p:nvPr/>
            </p:nvSpPr>
            <p:spPr>
              <a:xfrm>
                <a:off x="6516216" y="1412776"/>
                <a:ext cx="2304256" cy="2447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Task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average speed for each part of the journey.</a:t>
                </a:r>
              </a:p>
              <a:p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𝐤𝐦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𝟐𝟎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𝐦𝐢𝐧𝐬</m:t>
                        </m:r>
                      </m:den>
                    </m:f>
                  </m:oMath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C10716-DC7C-4442-9D47-C0E970285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412776"/>
                <a:ext cx="2304256" cy="2447529"/>
              </a:xfrm>
              <a:prstGeom prst="rect">
                <a:avLst/>
              </a:prstGeom>
              <a:blipFill>
                <a:blip r:embed="rId4"/>
                <a:stretch>
                  <a:fillRect l="-2381" t="-1496" b="-2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C20B949-6893-4EC6-B22E-38F53BF3A20A}"/>
              </a:ext>
            </a:extLst>
          </p:cNvPr>
          <p:cNvSpPr txBox="1"/>
          <p:nvPr/>
        </p:nvSpPr>
        <p:spPr>
          <a:xfrm rot="16200000">
            <a:off x="-586445" y="361227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Distance (km)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A6D5F-F25F-4FFC-8C77-9D8CCBD24139}"/>
              </a:ext>
            </a:extLst>
          </p:cNvPr>
          <p:cNvSpPr txBox="1"/>
          <p:nvPr/>
        </p:nvSpPr>
        <p:spPr>
          <a:xfrm>
            <a:off x="2699792" y="630932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Time (minutes)</a:t>
            </a:r>
          </a:p>
        </p:txBody>
      </p:sp>
    </p:spTree>
    <p:extLst>
      <p:ext uri="{BB962C8B-B14F-4D97-AF65-F5344CB8AC3E}">
        <p14:creationId xmlns:p14="http://schemas.microsoft.com/office/powerpoint/2010/main" val="294460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975F2-7F11-4785-88B6-7CA73819C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32" t="29595" r="31638" b="20772"/>
          <a:stretch/>
        </p:blipFill>
        <p:spPr>
          <a:xfrm>
            <a:off x="395536" y="1412776"/>
            <a:ext cx="5916706" cy="4969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C10716-DC7C-4442-9D47-C0E970285B13}"/>
                  </a:ext>
                </a:extLst>
              </p:cNvPr>
              <p:cNvSpPr txBox="1"/>
              <p:nvPr/>
            </p:nvSpPr>
            <p:spPr>
              <a:xfrm>
                <a:off x="6516216" y="1412776"/>
                <a:ext cx="2304256" cy="316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Task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average speed for each part of the journey.</a:t>
                </a:r>
              </a:p>
              <a:p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𝐤𝐦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𝐡𝐨𝐮𝐫</m:t>
                        </m:r>
                      </m:den>
                    </m:f>
                  </m:oMath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𝟏𝟔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÷ </m:t>
                    </m:r>
                    <m:f>
                      <m:f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C10716-DC7C-4442-9D47-C0E970285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412776"/>
                <a:ext cx="2304256" cy="3163366"/>
              </a:xfrm>
              <a:prstGeom prst="rect">
                <a:avLst/>
              </a:prstGeom>
              <a:blipFill>
                <a:blip r:embed="rId4"/>
                <a:stretch>
                  <a:fillRect l="-2381" t="-1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C20B949-6893-4EC6-B22E-38F53BF3A20A}"/>
              </a:ext>
            </a:extLst>
          </p:cNvPr>
          <p:cNvSpPr txBox="1"/>
          <p:nvPr/>
        </p:nvSpPr>
        <p:spPr>
          <a:xfrm rot="16200000">
            <a:off x="-586445" y="361227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Distance (km)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A6D5F-F25F-4FFC-8C77-9D8CCBD24139}"/>
              </a:ext>
            </a:extLst>
          </p:cNvPr>
          <p:cNvSpPr txBox="1"/>
          <p:nvPr/>
        </p:nvSpPr>
        <p:spPr>
          <a:xfrm>
            <a:off x="2699792" y="630932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Time (minutes)</a:t>
            </a:r>
          </a:p>
        </p:txBody>
      </p:sp>
    </p:spTree>
    <p:extLst>
      <p:ext uri="{BB962C8B-B14F-4D97-AF65-F5344CB8AC3E}">
        <p14:creationId xmlns:p14="http://schemas.microsoft.com/office/powerpoint/2010/main" val="37243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975F2-7F11-4785-88B6-7CA73819C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32" t="29595" r="31638" b="20772"/>
          <a:stretch/>
        </p:blipFill>
        <p:spPr>
          <a:xfrm>
            <a:off x="395536" y="1412776"/>
            <a:ext cx="5916706" cy="4969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C10716-DC7C-4442-9D47-C0E970285B13}"/>
                  </a:ext>
                </a:extLst>
              </p:cNvPr>
              <p:cNvSpPr txBox="1"/>
              <p:nvPr/>
            </p:nvSpPr>
            <p:spPr>
              <a:xfrm>
                <a:off x="6516216" y="1412776"/>
                <a:ext cx="2304256" cy="3717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Task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average speed for each part of the journey.</a:t>
                </a:r>
              </a:p>
              <a:p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𝐤𝐦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𝐡𝐨𝐮𝐫</m:t>
                        </m:r>
                      </m:den>
                    </m:f>
                  </m:oMath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𝟏𝟔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÷ </m:t>
                    </m:r>
                    <m:f>
                      <m:f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𝟏𝟔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×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48 km/h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C10716-DC7C-4442-9D47-C0E970285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412776"/>
                <a:ext cx="2304256" cy="3717364"/>
              </a:xfrm>
              <a:prstGeom prst="rect">
                <a:avLst/>
              </a:prstGeom>
              <a:blipFill>
                <a:blip r:embed="rId4"/>
                <a:stretch>
                  <a:fillRect l="-2381" t="-984"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C20B949-6893-4EC6-B22E-38F53BF3A20A}"/>
              </a:ext>
            </a:extLst>
          </p:cNvPr>
          <p:cNvSpPr txBox="1"/>
          <p:nvPr/>
        </p:nvSpPr>
        <p:spPr>
          <a:xfrm rot="16200000">
            <a:off x="-586445" y="361227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Distance (km)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A6D5F-F25F-4FFC-8C77-9D8CCBD24139}"/>
              </a:ext>
            </a:extLst>
          </p:cNvPr>
          <p:cNvSpPr txBox="1"/>
          <p:nvPr/>
        </p:nvSpPr>
        <p:spPr>
          <a:xfrm>
            <a:off x="2699792" y="630932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Time (minutes)</a:t>
            </a:r>
          </a:p>
        </p:txBody>
      </p:sp>
    </p:spTree>
    <p:extLst>
      <p:ext uri="{BB962C8B-B14F-4D97-AF65-F5344CB8AC3E}">
        <p14:creationId xmlns:p14="http://schemas.microsoft.com/office/powerpoint/2010/main" val="40783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975F2-7F11-4785-88B6-7CA73819C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32" t="29595" r="31638" b="20772"/>
          <a:stretch/>
        </p:blipFill>
        <p:spPr>
          <a:xfrm>
            <a:off x="395536" y="1412776"/>
            <a:ext cx="5916706" cy="4969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C10716-DC7C-4442-9D47-C0E970285B13}"/>
              </a:ext>
            </a:extLst>
          </p:cNvPr>
          <p:cNvSpPr txBox="1"/>
          <p:nvPr/>
        </p:nvSpPr>
        <p:spPr>
          <a:xfrm>
            <a:off x="6516216" y="1412776"/>
            <a:ext cx="2304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Calculate the average speed for each part of the journey.</a:t>
            </a:r>
          </a:p>
          <a:p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AB: 48 km/h</a:t>
            </a:r>
          </a:p>
          <a:p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BC: 114 km/h</a:t>
            </a:r>
          </a:p>
          <a:p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CD: 45 km/h</a:t>
            </a:r>
          </a:p>
          <a:p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DE: Stationary</a:t>
            </a:r>
          </a:p>
          <a:p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EF: 50 km/h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0B949-6893-4EC6-B22E-38F53BF3A20A}"/>
              </a:ext>
            </a:extLst>
          </p:cNvPr>
          <p:cNvSpPr txBox="1"/>
          <p:nvPr/>
        </p:nvSpPr>
        <p:spPr>
          <a:xfrm rot="16200000">
            <a:off x="-586445" y="361227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Distance (km)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A6D5F-F25F-4FFC-8C77-9D8CCBD24139}"/>
              </a:ext>
            </a:extLst>
          </p:cNvPr>
          <p:cNvSpPr txBox="1"/>
          <p:nvPr/>
        </p:nvSpPr>
        <p:spPr>
          <a:xfrm>
            <a:off x="2699792" y="630932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Time (minutes)</a:t>
            </a:r>
          </a:p>
        </p:txBody>
      </p:sp>
    </p:spTree>
    <p:extLst>
      <p:ext uri="{BB962C8B-B14F-4D97-AF65-F5344CB8AC3E}">
        <p14:creationId xmlns:p14="http://schemas.microsoft.com/office/powerpoint/2010/main" val="18047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85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820" y="1484784"/>
            <a:ext cx="3240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pPr algn="ctr"/>
            <a:endParaRPr lang="en-GB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a)	30 km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b)	40 km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c)	20 km/h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d)	40 km/h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e)	200 km/h</a:t>
            </a:r>
          </a:p>
        </p:txBody>
      </p:sp>
    </p:spTree>
    <p:extLst>
      <p:ext uri="{BB962C8B-B14F-4D97-AF65-F5344CB8AC3E}">
        <p14:creationId xmlns:p14="http://schemas.microsoft.com/office/powerpoint/2010/main" val="562946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81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1720" y="1124744"/>
                <a:ext cx="6912768" cy="374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Answers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Simplify the following fractions:</a:t>
                </a:r>
              </a:p>
              <a:p>
                <a:pPr algn="ctr"/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GB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en-GB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124744"/>
                <a:ext cx="6912768" cy="3743012"/>
              </a:xfrm>
              <a:prstGeom prst="rect">
                <a:avLst/>
              </a:prstGeom>
              <a:blipFill>
                <a:blip r:embed="rId3"/>
                <a:stretch>
                  <a:fillRect t="-8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26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1720" y="1124744"/>
                <a:ext cx="6912768" cy="374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Answers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Simplify the following fractions:</a:t>
                </a:r>
              </a:p>
              <a:p>
                <a:pPr algn="ctr"/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124744"/>
                <a:ext cx="6912768" cy="3743012"/>
              </a:xfrm>
              <a:prstGeom prst="rect">
                <a:avLst/>
              </a:prstGeom>
              <a:blipFill>
                <a:blip r:embed="rId3"/>
                <a:stretch>
                  <a:fillRect t="-8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4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1720" y="1124744"/>
                <a:ext cx="6912768" cy="374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Answers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Simplify the following fractions:</a:t>
                </a:r>
              </a:p>
              <a:p>
                <a:pPr algn="ctr"/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124744"/>
                <a:ext cx="6912768" cy="3743012"/>
              </a:xfrm>
              <a:prstGeom prst="rect">
                <a:avLst/>
              </a:prstGeom>
              <a:blipFill>
                <a:blip r:embed="rId3"/>
                <a:stretch>
                  <a:fillRect t="-8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32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1720" y="1124744"/>
                <a:ext cx="6912768" cy="374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Answers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Simplify the following fractions:</a:t>
                </a:r>
              </a:p>
              <a:p>
                <a:pPr algn="ctr"/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124744"/>
                <a:ext cx="6912768" cy="3743012"/>
              </a:xfrm>
              <a:prstGeom prst="rect">
                <a:avLst/>
              </a:prstGeom>
              <a:blipFill>
                <a:blip r:embed="rId3"/>
                <a:stretch>
                  <a:fillRect t="-8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20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1720" y="1124744"/>
                <a:ext cx="6912768" cy="374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Answers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Simplify the following fractions:</a:t>
                </a:r>
              </a:p>
              <a:p>
                <a:pPr algn="ctr"/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124744"/>
                <a:ext cx="6912768" cy="3743012"/>
              </a:xfrm>
              <a:prstGeom prst="rect">
                <a:avLst/>
              </a:prstGeom>
              <a:blipFill>
                <a:blip r:embed="rId3"/>
                <a:stretch>
                  <a:fillRect t="-8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98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8514A6-1F48-470C-9E31-AB29DDD91642}"/>
              </a:ext>
            </a:extLst>
          </p:cNvPr>
          <p:cNvSpPr txBox="1"/>
          <p:nvPr/>
        </p:nvSpPr>
        <p:spPr>
          <a:xfrm>
            <a:off x="2123728" y="1124744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Think – Pair – Share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gradient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do you recognise this road sign?</a:t>
            </a:r>
          </a:p>
        </p:txBody>
      </p:sp>
      <p:pic>
        <p:nvPicPr>
          <p:cNvPr id="1026" name="Picture 2" descr="Image result for gradient road signs uk">
            <a:extLst>
              <a:ext uri="{FF2B5EF4-FFF2-40B4-BE49-F238E27FC236}">
                <a16:creationId xmlns:a16="http://schemas.microsoft.com/office/drawing/2014/main" id="{8BF8CED4-C524-47D0-BE86-FF2F5AA11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3664691" cy="23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E493BAF-5941-4FEA-B010-478E32136DD1}"/>
              </a:ext>
            </a:extLst>
          </p:cNvPr>
          <p:cNvSpPr/>
          <p:nvPr/>
        </p:nvSpPr>
        <p:spPr>
          <a:xfrm>
            <a:off x="5652120" y="3717032"/>
            <a:ext cx="2888037" cy="1512168"/>
          </a:xfrm>
          <a:prstGeom prst="cloudCallout">
            <a:avLst>
              <a:gd name="adj1" fmla="val -104304"/>
              <a:gd name="adj2" fmla="val -14095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means for every 100 units across, we move 20 units down</a:t>
            </a:r>
          </a:p>
        </p:txBody>
      </p:sp>
    </p:spTree>
    <p:extLst>
      <p:ext uri="{BB962C8B-B14F-4D97-AF65-F5344CB8AC3E}">
        <p14:creationId xmlns:p14="http://schemas.microsoft.com/office/powerpoint/2010/main" val="11499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8514A6-1F48-470C-9E31-AB29DDD91642}"/>
              </a:ext>
            </a:extLst>
          </p:cNvPr>
          <p:cNvSpPr txBox="1"/>
          <p:nvPr/>
        </p:nvSpPr>
        <p:spPr>
          <a:xfrm>
            <a:off x="2123728" y="1124744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Copy into your books please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gradient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“Gradient is the steepness and direction of a line as read from left to right.”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23D71A-B2CA-4400-A00F-2225346242E9}"/>
              </a:ext>
            </a:extLst>
          </p:cNvPr>
          <p:cNvCxnSpPr>
            <a:cxnSpLocks/>
          </p:cNvCxnSpPr>
          <p:nvPr/>
        </p:nvCxnSpPr>
        <p:spPr>
          <a:xfrm flipV="1">
            <a:off x="2699792" y="3284983"/>
            <a:ext cx="1440160" cy="12241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7A7F7B-BA62-4771-BB32-533F98169367}"/>
              </a:ext>
            </a:extLst>
          </p:cNvPr>
          <p:cNvCxnSpPr>
            <a:cxnSpLocks/>
          </p:cNvCxnSpPr>
          <p:nvPr/>
        </p:nvCxnSpPr>
        <p:spPr>
          <a:xfrm>
            <a:off x="4139952" y="3284984"/>
            <a:ext cx="0" cy="122413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87AD00-AAFF-4501-A44D-6DE722C14F6F}"/>
              </a:ext>
            </a:extLst>
          </p:cNvPr>
          <p:cNvCxnSpPr/>
          <p:nvPr/>
        </p:nvCxnSpPr>
        <p:spPr>
          <a:xfrm flipH="1">
            <a:off x="2699792" y="4509120"/>
            <a:ext cx="144016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D2E39C5-69F7-44BA-A6CD-6C87EDB4FD53}"/>
              </a:ext>
            </a:extLst>
          </p:cNvPr>
          <p:cNvSpPr/>
          <p:nvPr/>
        </p:nvSpPr>
        <p:spPr>
          <a:xfrm>
            <a:off x="3995943" y="4365115"/>
            <a:ext cx="144009" cy="14400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87AF49-5C6C-484A-920F-029DE4659B33}"/>
              </a:ext>
            </a:extLst>
          </p:cNvPr>
          <p:cNvCxnSpPr/>
          <p:nvPr/>
        </p:nvCxnSpPr>
        <p:spPr>
          <a:xfrm>
            <a:off x="4355976" y="3284983"/>
            <a:ext cx="0" cy="12241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B2CB67-33E3-4226-8BCC-33F911C74D15}"/>
              </a:ext>
            </a:extLst>
          </p:cNvPr>
          <p:cNvCxnSpPr/>
          <p:nvPr/>
        </p:nvCxnSpPr>
        <p:spPr>
          <a:xfrm>
            <a:off x="2699792" y="4725144"/>
            <a:ext cx="13681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C6D1E1-CAFF-4C28-B8E3-605232B4979E}"/>
                  </a:ext>
                </a:extLst>
              </p:cNvPr>
              <p:cNvSpPr txBox="1"/>
              <p:nvPr/>
            </p:nvSpPr>
            <p:spPr>
              <a:xfrm>
                <a:off x="4355976" y="3749928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Change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C6D1E1-CAFF-4C28-B8E3-605232B49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749928"/>
                <a:ext cx="1224136" cy="307777"/>
              </a:xfrm>
              <a:prstGeom prst="rect">
                <a:avLst/>
              </a:prstGeom>
              <a:blipFill>
                <a:blip r:embed="rId3"/>
                <a:stretch>
                  <a:fillRect l="-1500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519D08-0973-41A1-B0B2-DF6A64814852}"/>
                  </a:ext>
                </a:extLst>
              </p:cNvPr>
              <p:cNvSpPr txBox="1"/>
              <p:nvPr/>
            </p:nvSpPr>
            <p:spPr>
              <a:xfrm>
                <a:off x="2843811" y="4745497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Change in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519D08-0973-41A1-B0B2-DF6A64814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11" y="4745497"/>
                <a:ext cx="1224136" cy="307777"/>
              </a:xfrm>
              <a:prstGeom prst="rect">
                <a:avLst/>
              </a:prstGeom>
              <a:blipFill>
                <a:blip r:embed="rId4"/>
                <a:stretch>
                  <a:fillRect l="-1500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63854A-FC7B-4BFC-9F4C-F6BC2D59D846}"/>
                  </a:ext>
                </a:extLst>
              </p:cNvPr>
              <p:cNvSpPr txBox="1"/>
              <p:nvPr/>
            </p:nvSpPr>
            <p:spPr>
              <a:xfrm>
                <a:off x="4860035" y="4400596"/>
                <a:ext cx="3204363" cy="7307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Gradient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63854A-FC7B-4BFC-9F4C-F6BC2D59D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5" y="4400596"/>
                <a:ext cx="3204363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7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1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995</Words>
  <Application>Microsoft Office PowerPoint</Application>
  <PresentationFormat>On-screen Show (4:3)</PresentationFormat>
  <Paragraphs>260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Comic Sans MS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27</cp:revision>
  <dcterms:created xsi:type="dcterms:W3CDTF">2015-07-01T12:05:39Z</dcterms:created>
  <dcterms:modified xsi:type="dcterms:W3CDTF">2020-03-03T09:34:03Z</dcterms:modified>
</cp:coreProperties>
</file>