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08062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917" y="42"/>
      </p:cViewPr>
      <p:guideLst>
        <p:guide orient="horz" pos="317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1BF5400F-1940-4E29-BD5C-0F8F9463269C}"/>
    <pc:docChg chg="modSld">
      <pc:chgData name="Danielle" userId="e2554c37-e717-43a0-ba79-1183ca921ccd" providerId="ADAL" clId="{1BF5400F-1940-4E29-BD5C-0F8F9463269C}" dt="2020-08-20T19:04:37.062" v="14" actId="20577"/>
      <pc:docMkLst>
        <pc:docMk/>
      </pc:docMkLst>
      <pc:sldChg chg="addSp modSp mod">
        <pc:chgData name="Danielle" userId="e2554c37-e717-43a0-ba79-1183ca921ccd" providerId="ADAL" clId="{1BF5400F-1940-4E29-BD5C-0F8F9463269C}" dt="2020-08-20T19:04:37.062" v="14" actId="20577"/>
        <pc:sldMkLst>
          <pc:docMk/>
          <pc:sldMk cId="2031521579" sldId="256"/>
        </pc:sldMkLst>
        <pc:spChg chg="mod">
          <ac:chgData name="Danielle" userId="e2554c37-e717-43a0-ba79-1183ca921ccd" providerId="ADAL" clId="{1BF5400F-1940-4E29-BD5C-0F8F9463269C}" dt="2020-08-20T19:03:47.225" v="0" actId="2711"/>
          <ac:spMkLst>
            <pc:docMk/>
            <pc:sldMk cId="2031521579" sldId="256"/>
            <ac:spMk id="4" creationId="{00000000-0000-0000-0000-000000000000}"/>
          </ac:spMkLst>
        </pc:spChg>
        <pc:spChg chg="mod">
          <ac:chgData name="Danielle" userId="e2554c37-e717-43a0-ba79-1183ca921ccd" providerId="ADAL" clId="{1BF5400F-1940-4E29-BD5C-0F8F9463269C}" dt="2020-08-20T19:04:24.112" v="7" actId="20577"/>
          <ac:spMkLst>
            <pc:docMk/>
            <pc:sldMk cId="2031521579" sldId="256"/>
            <ac:spMk id="5" creationId="{00000000-0000-0000-0000-000000000000}"/>
          </ac:spMkLst>
        </pc:spChg>
        <pc:spChg chg="mod">
          <ac:chgData name="Danielle" userId="e2554c37-e717-43a0-ba79-1183ca921ccd" providerId="ADAL" clId="{1BF5400F-1940-4E29-BD5C-0F8F9463269C}" dt="2020-08-20T19:04:31.399" v="11" actId="20577"/>
          <ac:spMkLst>
            <pc:docMk/>
            <pc:sldMk cId="2031521579" sldId="256"/>
            <ac:spMk id="6" creationId="{00000000-0000-0000-0000-000000000000}"/>
          </ac:spMkLst>
        </pc:spChg>
        <pc:spChg chg="mod">
          <ac:chgData name="Danielle" userId="e2554c37-e717-43a0-ba79-1183ca921ccd" providerId="ADAL" clId="{1BF5400F-1940-4E29-BD5C-0F8F9463269C}" dt="2020-08-20T19:04:37.062" v="14" actId="20577"/>
          <ac:spMkLst>
            <pc:docMk/>
            <pc:sldMk cId="2031521579" sldId="256"/>
            <ac:spMk id="7" creationId="{00000000-0000-0000-0000-000000000000}"/>
          </ac:spMkLst>
        </pc:spChg>
        <pc:spChg chg="mod">
          <ac:chgData name="Danielle" userId="e2554c37-e717-43a0-ba79-1183ca921ccd" providerId="ADAL" clId="{1BF5400F-1940-4E29-BD5C-0F8F9463269C}" dt="2020-08-20T19:03:47.225" v="0" actId="2711"/>
          <ac:spMkLst>
            <pc:docMk/>
            <pc:sldMk cId="2031521579" sldId="256"/>
            <ac:spMk id="8" creationId="{00000000-0000-0000-0000-000000000000}"/>
          </ac:spMkLst>
        </pc:spChg>
        <pc:spChg chg="mod">
          <ac:chgData name="Danielle" userId="e2554c37-e717-43a0-ba79-1183ca921ccd" providerId="ADAL" clId="{1BF5400F-1940-4E29-BD5C-0F8F9463269C}" dt="2020-08-20T19:03:47.225" v="0" actId="2711"/>
          <ac:spMkLst>
            <pc:docMk/>
            <pc:sldMk cId="2031521579" sldId="256"/>
            <ac:spMk id="10" creationId="{00000000-0000-0000-0000-000000000000}"/>
          </ac:spMkLst>
        </pc:spChg>
        <pc:picChg chg="add mod">
          <ac:chgData name="Danielle" userId="e2554c37-e717-43a0-ba79-1183ca921ccd" providerId="ADAL" clId="{1BF5400F-1940-4E29-BD5C-0F8F9463269C}" dt="2020-08-20T19:04:05.259" v="2" actId="1076"/>
          <ac:picMkLst>
            <pc:docMk/>
            <pc:sldMk cId="2031521579" sldId="256"/>
            <ac:picMk id="2" creationId="{3AB9D010-28CA-4191-B7F6-87EB9425BA4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45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26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82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72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6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7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96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3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6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59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85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693CA-04D4-48F9-8628-ABBC6673ED7D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E7E0-6575-4AE5-A9B4-725DB6B88D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755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Percentages of Amounts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38150" y="704850"/>
            <a:ext cx="2092325" cy="318135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of £40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of £30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of 80 g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of 12 m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of £16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of 9 kg = ____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3200" y="704850"/>
            <a:ext cx="2092325" cy="3181350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of 40 g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1% of £200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of 80 m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 of 60 kg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1% of £50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 of 70 m = ____</a:t>
            </a:r>
          </a:p>
        </p:txBody>
      </p:sp>
      <p:sp>
        <p:nvSpPr>
          <p:cNvPr id="7" name="Rectangle 6"/>
          <p:cNvSpPr/>
          <p:nvPr/>
        </p:nvSpPr>
        <p:spPr>
          <a:xfrm>
            <a:off x="5048250" y="704850"/>
            <a:ext cx="2092325" cy="318135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65% of £20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40% of 50 g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12% of £80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81% of 30 m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28% of 90 g = ____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of £20 = ____</a:t>
            </a:r>
          </a:p>
        </p:txBody>
      </p:sp>
      <p:sp>
        <p:nvSpPr>
          <p:cNvPr id="8" name="Rectangle 7"/>
          <p:cNvSpPr/>
          <p:nvPr/>
        </p:nvSpPr>
        <p:spPr>
          <a:xfrm>
            <a:off x="438150" y="4069318"/>
            <a:ext cx="6702425" cy="5055632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Topshop are having a massive sale (wahoo!), and the pair of jeans that you have wanted for ages has been REDUCED by 25% of the original price! If the jeans originally cost £40, how much do they cost now?</a:t>
            </a:r>
          </a:p>
          <a:p>
            <a:pPr lvl="0"/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You’ve been given a pay rise on your paper-round! You used to get paid £5 per hour but this has been INCREASED by 20%! How much will you get paid per hour now?</a:t>
            </a:r>
          </a:p>
          <a:p>
            <a:pPr lvl="0"/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go into a local bakery shop and see that a yummy looking pie has been REDUCED by 10%. If it originally cost £2, how much will it cost now?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 no! The laptop that you have been saving up all of your pocket money for has INCREASED in price by 25%! If used to cost £400. How much does it cost now?</a:t>
            </a:r>
          </a:p>
          <a:p>
            <a:pPr lvl="0"/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8150" y="9124950"/>
            <a:ext cx="6702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HINT: “Reduced” by 5% would mean work out 5% first, then take this away from your original amount. “Increased” by 5% would mean work out 5% first, then add this on to your original amount.</a:t>
            </a:r>
            <a:endParaRPr lang="en-GB" sz="20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3AB9D010-28CA-4191-B7F6-87EB9425BA4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590" y="178832"/>
            <a:ext cx="514985" cy="342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1521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332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Glover</dc:creator>
  <cp:lastModifiedBy>Danielle Moosajee</cp:lastModifiedBy>
  <cp:revision>4</cp:revision>
  <dcterms:created xsi:type="dcterms:W3CDTF">2015-02-03T19:02:53Z</dcterms:created>
  <dcterms:modified xsi:type="dcterms:W3CDTF">2020-08-20T19:04:39Z</dcterms:modified>
</cp:coreProperties>
</file>